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Default Extension="jpg" ContentType="image/jpg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  <p:sldId id="543" r:id="rId293"/>
    <p:sldId id="544" r:id="rId294"/>
    <p:sldId id="545" r:id="rId295"/>
    <p:sldId id="546" r:id="rId296"/>
    <p:sldId id="547" r:id="rId297"/>
    <p:sldId id="548" r:id="rId298"/>
    <p:sldId id="549" r:id="rId299"/>
    <p:sldId id="550" r:id="rId300"/>
    <p:sldId id="551" r:id="rId301"/>
    <p:sldId id="552" r:id="rId302"/>
    <p:sldId id="553" r:id="rId303"/>
    <p:sldId id="554" r:id="rId304"/>
    <p:sldId id="555" r:id="rId305"/>
    <p:sldId id="556" r:id="rId306"/>
    <p:sldId id="557" r:id="rId307"/>
    <p:sldId id="558" r:id="rId308"/>
    <p:sldId id="559" r:id="rId309"/>
    <p:sldId id="560" r:id="rId310"/>
    <p:sldId id="561" r:id="rId311"/>
    <p:sldId id="562" r:id="rId312"/>
    <p:sldId id="563" r:id="rId313"/>
    <p:sldId id="564" r:id="rId314"/>
    <p:sldId id="565" r:id="rId315"/>
    <p:sldId id="566" r:id="rId316"/>
    <p:sldId id="567" r:id="rId317"/>
    <p:sldId id="568" r:id="rId318"/>
    <p:sldId id="569" r:id="rId319"/>
    <p:sldId id="570" r:id="rId320"/>
    <p:sldId id="571" r:id="rId321"/>
    <p:sldId id="572" r:id="rId322"/>
    <p:sldId id="573" r:id="rId323"/>
    <p:sldId id="574" r:id="rId324"/>
    <p:sldId id="575" r:id="rId325"/>
    <p:sldId id="576" r:id="rId326"/>
    <p:sldId id="577" r:id="rId327"/>
    <p:sldId id="578" r:id="rId328"/>
    <p:sldId id="579" r:id="rId329"/>
    <p:sldId id="580" r:id="rId330"/>
    <p:sldId id="581" r:id="rId331"/>
    <p:sldId id="582" r:id="rId332"/>
    <p:sldId id="583" r:id="rId333"/>
    <p:sldId id="584" r:id="rId334"/>
    <p:sldId id="585" r:id="rId335"/>
    <p:sldId id="586" r:id="rId336"/>
    <p:sldId id="587" r:id="rId337"/>
    <p:sldId id="588" r:id="rId338"/>
    <p:sldId id="589" r:id="rId339"/>
    <p:sldId id="590" r:id="rId340"/>
    <p:sldId id="591" r:id="rId341"/>
    <p:sldId id="592" r:id="rId342"/>
    <p:sldId id="593" r:id="rId343"/>
    <p:sldId id="594" r:id="rId344"/>
    <p:sldId id="595" r:id="rId345"/>
    <p:sldId id="596" r:id="rId346"/>
    <p:sldId id="597" r:id="rId347"/>
    <p:sldId id="598" r:id="rId348"/>
    <p:sldId id="599" r:id="rId349"/>
    <p:sldId id="600" r:id="rId350"/>
    <p:sldId id="601" r:id="rId351"/>
    <p:sldId id="602" r:id="rId352"/>
    <p:sldId id="603" r:id="rId353"/>
    <p:sldId id="604" r:id="rId354"/>
    <p:sldId id="605" r:id="rId355"/>
    <p:sldId id="606" r:id="rId356"/>
    <p:sldId id="607" r:id="rId357"/>
    <p:sldId id="608" r:id="rId358"/>
    <p:sldId id="609" r:id="rId359"/>
    <p:sldId id="610" r:id="rId360"/>
    <p:sldId id="611" r:id="rId361"/>
    <p:sldId id="612" r:id="rId362"/>
    <p:sldId id="613" r:id="rId363"/>
    <p:sldId id="614" r:id="rId364"/>
    <p:sldId id="615" r:id="rId365"/>
    <p:sldId id="616" r:id="rId366"/>
    <p:sldId id="617" r:id="rId367"/>
    <p:sldId id="618" r:id="rId368"/>
    <p:sldId id="619" r:id="rId369"/>
    <p:sldId id="620" r:id="rId370"/>
    <p:sldId id="621" r:id="rId371"/>
    <p:sldId id="622" r:id="rId372"/>
    <p:sldId id="623" r:id="rId373"/>
    <p:sldId id="624" r:id="rId374"/>
    <p:sldId id="625" r:id="rId375"/>
    <p:sldId id="626" r:id="rId376"/>
    <p:sldId id="627" r:id="rId377"/>
    <p:sldId id="628" r:id="rId378"/>
    <p:sldId id="629" r:id="rId379"/>
    <p:sldId id="630" r:id="rId380"/>
    <p:sldId id="631" r:id="rId381"/>
    <p:sldId id="632" r:id="rId382"/>
    <p:sldId id="633" r:id="rId383"/>
    <p:sldId id="634" r:id="rId384"/>
    <p:sldId id="635" r:id="rId385"/>
    <p:sldId id="636" r:id="rId386"/>
    <p:sldId id="637" r:id="rId387"/>
    <p:sldId id="638" r:id="rId388"/>
    <p:sldId id="639" r:id="rId389"/>
    <p:sldId id="640" r:id="rId390"/>
    <p:sldId id="641" r:id="rId391"/>
    <p:sldId id="642" r:id="rId392"/>
    <p:sldId id="643" r:id="rId393"/>
    <p:sldId id="644" r:id="rId394"/>
    <p:sldId id="645" r:id="rId395"/>
    <p:sldId id="646" r:id="rId396"/>
    <p:sldId id="647" r:id="rId397"/>
    <p:sldId id="648" r:id="rId398"/>
    <p:sldId id="649" r:id="rId399"/>
    <p:sldId id="650" r:id="rId400"/>
    <p:sldId id="651" r:id="rId401"/>
    <p:sldId id="652" r:id="rId402"/>
    <p:sldId id="653" r:id="rId403"/>
    <p:sldId id="654" r:id="rId404"/>
    <p:sldId id="655" r:id="rId405"/>
    <p:sldId id="656" r:id="rId406"/>
    <p:sldId id="657" r:id="rId407"/>
    <p:sldId id="658" r:id="rId408"/>
    <p:sldId id="659" r:id="rId409"/>
    <p:sldId id="660" r:id="rId410"/>
    <p:sldId id="661" r:id="rId411"/>
    <p:sldId id="662" r:id="rId412"/>
    <p:sldId id="663" r:id="rId413"/>
    <p:sldId id="664" r:id="rId414"/>
    <p:sldId id="665" r:id="rId415"/>
    <p:sldId id="666" r:id="rId416"/>
    <p:sldId id="667" r:id="rId417"/>
    <p:sldId id="668" r:id="rId418"/>
    <p:sldId id="669" r:id="rId419"/>
    <p:sldId id="670" r:id="rId420"/>
    <p:sldId id="671" r:id="rId421"/>
    <p:sldId id="672" r:id="rId422"/>
    <p:sldId id="673" r:id="rId423"/>
    <p:sldId id="674" r:id="rId424"/>
    <p:sldId id="675" r:id="rId425"/>
    <p:sldId id="676" r:id="rId426"/>
    <p:sldId id="677" r:id="rId427"/>
    <p:sldId id="678" r:id="rId428"/>
    <p:sldId id="679" r:id="rId429"/>
    <p:sldId id="680" r:id="rId430"/>
    <p:sldId id="681" r:id="rId431"/>
    <p:sldId id="682" r:id="rId432"/>
    <p:sldId id="683" r:id="rId433"/>
    <p:sldId id="684" r:id="rId434"/>
    <p:sldId id="685" r:id="rId435"/>
    <p:sldId id="686" r:id="rId436"/>
    <p:sldId id="687" r:id="rId437"/>
    <p:sldId id="688" r:id="rId438"/>
    <p:sldId id="689" r:id="rId439"/>
    <p:sldId id="690" r:id="rId440"/>
    <p:sldId id="691" r:id="rId441"/>
    <p:sldId id="692" r:id="rId442"/>
    <p:sldId id="693" r:id="rId443"/>
    <p:sldId id="694" r:id="rId444"/>
    <p:sldId id="695" r:id="rId445"/>
    <p:sldId id="696" r:id="rId446"/>
    <p:sldId id="697" r:id="rId447"/>
    <p:sldId id="698" r:id="rId448"/>
    <p:sldId id="699" r:id="rId449"/>
    <p:sldId id="700" r:id="rId450"/>
    <p:sldId id="701" r:id="rId451"/>
    <p:sldId id="702" r:id="rId452"/>
    <p:sldId id="703" r:id="rId453"/>
    <p:sldId id="704" r:id="rId454"/>
    <p:sldId id="705" r:id="rId455"/>
    <p:sldId id="706" r:id="rId456"/>
    <p:sldId id="707" r:id="rId457"/>
    <p:sldId id="708" r:id="rId458"/>
    <p:sldId id="709" r:id="rId459"/>
    <p:sldId id="710" r:id="rId460"/>
    <p:sldId id="711" r:id="rId461"/>
    <p:sldId id="712" r:id="rId462"/>
    <p:sldId id="713" r:id="rId463"/>
    <p:sldId id="714" r:id="rId464"/>
    <p:sldId id="715" r:id="rId465"/>
    <p:sldId id="716" r:id="rId466"/>
    <p:sldId id="717" r:id="rId467"/>
    <p:sldId id="718" r:id="rId468"/>
    <p:sldId id="719" r:id="rId469"/>
    <p:sldId id="720" r:id="rId470"/>
    <p:sldId id="721" r:id="rId471"/>
    <p:sldId id="722" r:id="rId472"/>
    <p:sldId id="723" r:id="rId473"/>
    <p:sldId id="724" r:id="rId474"/>
    <p:sldId id="725" r:id="rId475"/>
    <p:sldId id="726" r:id="rId476"/>
    <p:sldId id="727" r:id="rId477"/>
    <p:sldId id="728" r:id="rId478"/>
    <p:sldId id="729" r:id="rId479"/>
    <p:sldId id="730" r:id="rId480"/>
    <p:sldId id="731" r:id="rId481"/>
    <p:sldId id="732" r:id="rId482"/>
    <p:sldId id="733" r:id="rId483"/>
    <p:sldId id="734" r:id="rId484"/>
    <p:sldId id="735" r:id="rId485"/>
    <p:sldId id="736" r:id="rId486"/>
    <p:sldId id="737" r:id="rId487"/>
    <p:sldId id="738" r:id="rId488"/>
    <p:sldId id="739" r:id="rId489"/>
    <p:sldId id="740" r:id="rId490"/>
    <p:sldId id="741" r:id="rId491"/>
    <p:sldId id="742" r:id="rId492"/>
    <p:sldId id="743" r:id="rId493"/>
    <p:sldId id="744" r:id="rId494"/>
    <p:sldId id="745" r:id="rId495"/>
    <p:sldId id="746" r:id="rId496"/>
    <p:sldId id="747" r:id="rId497"/>
    <p:sldId id="748" r:id="rId498"/>
    <p:sldId id="749" r:id="rId499"/>
    <p:sldId id="750" r:id="rId500"/>
    <p:sldId id="751" r:id="rId501"/>
    <p:sldId id="752" r:id="rId502"/>
    <p:sldId id="753" r:id="rId503"/>
    <p:sldId id="754" r:id="rId504"/>
    <p:sldId id="755" r:id="rId505"/>
    <p:sldId id="756" r:id="rId506"/>
    <p:sldId id="757" r:id="rId507"/>
    <p:sldId id="758" r:id="rId508"/>
    <p:sldId id="759" r:id="rId509"/>
    <p:sldId id="760" r:id="rId510"/>
    <p:sldId id="761" r:id="rId511"/>
    <p:sldId id="762" r:id="rId512"/>
    <p:sldId id="763" r:id="rId513"/>
    <p:sldId id="764" r:id="rId514"/>
    <p:sldId id="765" r:id="rId515"/>
    <p:sldId id="766" r:id="rId516"/>
    <p:sldId id="767" r:id="rId517"/>
    <p:sldId id="768" r:id="rId518"/>
    <p:sldId id="769" r:id="rId519"/>
    <p:sldId id="770" r:id="rId520"/>
    <p:sldId id="771" r:id="rId521"/>
    <p:sldId id="772" r:id="rId522"/>
    <p:sldId id="773" r:id="rId523"/>
    <p:sldId id="774" r:id="rId524"/>
    <p:sldId id="775" r:id="rId525"/>
    <p:sldId id="776" r:id="rId526"/>
    <p:sldId id="777" r:id="rId527"/>
    <p:sldId id="778" r:id="rId528"/>
    <p:sldId id="779" r:id="rId529"/>
    <p:sldId id="780" r:id="rId530"/>
    <p:sldId id="781" r:id="rId531"/>
    <p:sldId id="782" r:id="rId532"/>
    <p:sldId id="783" r:id="rId533"/>
    <p:sldId id="784" r:id="rId534"/>
    <p:sldId id="785" r:id="rId535"/>
    <p:sldId id="786" r:id="rId536"/>
    <p:sldId id="787" r:id="rId537"/>
    <p:sldId id="788" r:id="rId538"/>
    <p:sldId id="789" r:id="rId539"/>
    <p:sldId id="790" r:id="rId540"/>
    <p:sldId id="791" r:id="rId541"/>
    <p:sldId id="792" r:id="rId542"/>
    <p:sldId id="793" r:id="rId543"/>
    <p:sldId id="794" r:id="rId544"/>
    <p:sldId id="795" r:id="rId545"/>
    <p:sldId id="796" r:id="rId546"/>
    <p:sldId id="797" r:id="rId547"/>
    <p:sldId id="798" r:id="rId548"/>
    <p:sldId id="799" r:id="rId549"/>
    <p:sldId id="800" r:id="rId550"/>
    <p:sldId id="801" r:id="rId551"/>
    <p:sldId id="802" r:id="rId552"/>
    <p:sldId id="803" r:id="rId553"/>
    <p:sldId id="804" r:id="rId554"/>
    <p:sldId id="805" r:id="rId555"/>
    <p:sldId id="806" r:id="rId556"/>
    <p:sldId id="807" r:id="rId557"/>
    <p:sldId id="808" r:id="rId558"/>
    <p:sldId id="809" r:id="rId559"/>
    <p:sldId id="810" r:id="rId560"/>
    <p:sldId id="811" r:id="rId561"/>
    <p:sldId id="812" r:id="rId562"/>
    <p:sldId id="813" r:id="rId563"/>
    <p:sldId id="814" r:id="rId564"/>
    <p:sldId id="815" r:id="rId565"/>
    <p:sldId id="816" r:id="rId566"/>
    <p:sldId id="817" r:id="rId567"/>
    <p:sldId id="818" r:id="rId568"/>
    <p:sldId id="819" r:id="rId569"/>
    <p:sldId id="820" r:id="rId570"/>
    <p:sldId id="821" r:id="rId571"/>
    <p:sldId id="822" r:id="rId572"/>
    <p:sldId id="823" r:id="rId573"/>
    <p:sldId id="824" r:id="rId574"/>
    <p:sldId id="825" r:id="rId575"/>
    <p:sldId id="826" r:id="rId576"/>
    <p:sldId id="827" r:id="rId577"/>
    <p:sldId id="828" r:id="rId578"/>
    <p:sldId id="829" r:id="rId579"/>
    <p:sldId id="830" r:id="rId580"/>
    <p:sldId id="831" r:id="rId581"/>
    <p:sldId id="832" r:id="rId582"/>
    <p:sldId id="833" r:id="rId583"/>
    <p:sldId id="834" r:id="rId584"/>
    <p:sldId id="835" r:id="rId585"/>
    <p:sldId id="836" r:id="rId586"/>
    <p:sldId id="837" r:id="rId587"/>
    <p:sldId id="838" r:id="rId588"/>
    <p:sldId id="839" r:id="rId589"/>
    <p:sldId id="840" r:id="rId590"/>
    <p:sldId id="841" r:id="rId591"/>
    <p:sldId id="842" r:id="rId592"/>
    <p:sldId id="843" r:id="rId593"/>
    <p:sldId id="844" r:id="rId594"/>
    <p:sldId id="845" r:id="rId595"/>
    <p:sldId id="846" r:id="rId596"/>
    <p:sldId id="847" r:id="rId597"/>
    <p:sldId id="848" r:id="rId598"/>
    <p:sldId id="849" r:id="rId599"/>
    <p:sldId id="850" r:id="rId600"/>
    <p:sldId id="851" r:id="rId601"/>
    <p:sldId id="852" r:id="rId602"/>
    <p:sldId id="853" r:id="rId603"/>
    <p:sldId id="854" r:id="rId604"/>
    <p:sldId id="855" r:id="rId605"/>
    <p:sldId id="856" r:id="rId606"/>
    <p:sldId id="857" r:id="rId607"/>
    <p:sldId id="858" r:id="rId608"/>
    <p:sldId id="859" r:id="rId609"/>
    <p:sldId id="860" r:id="rId610"/>
    <p:sldId id="861" r:id="rId611"/>
    <p:sldId id="862" r:id="rId612"/>
    <p:sldId id="863" r:id="rId613"/>
    <p:sldId id="864" r:id="rId614"/>
    <p:sldId id="865" r:id="rId615"/>
    <p:sldId id="866" r:id="rId616"/>
    <p:sldId id="867" r:id="rId617"/>
    <p:sldId id="868" r:id="rId618"/>
    <p:sldId id="869" r:id="rId619"/>
    <p:sldId id="870" r:id="rId620"/>
    <p:sldId id="871" r:id="rId621"/>
    <p:sldId id="872" r:id="rId622"/>
    <p:sldId id="873" r:id="rId623"/>
    <p:sldId id="874" r:id="rId624"/>
    <p:sldId id="875" r:id="rId625"/>
    <p:sldId id="876" r:id="rId626"/>
    <p:sldId id="877" r:id="rId627"/>
    <p:sldId id="878" r:id="rId628"/>
    <p:sldId id="879" r:id="rId629"/>
    <p:sldId id="880" r:id="rId630"/>
    <p:sldId id="881" r:id="rId631"/>
    <p:sldId id="882" r:id="rId632"/>
    <p:sldId id="883" r:id="rId633"/>
    <p:sldId id="884" r:id="rId634"/>
    <p:sldId id="885" r:id="rId635"/>
    <p:sldId id="886" r:id="rId636"/>
    <p:sldId id="887" r:id="rId637"/>
    <p:sldId id="888" r:id="rId638"/>
    <p:sldId id="889" r:id="rId639"/>
    <p:sldId id="890" r:id="rId640"/>
    <p:sldId id="891" r:id="rId641"/>
    <p:sldId id="892" r:id="rId642"/>
    <p:sldId id="893" r:id="rId643"/>
    <p:sldId id="894" r:id="rId644"/>
    <p:sldId id="895" r:id="rId645"/>
    <p:sldId id="896" r:id="rId646"/>
    <p:sldId id="897" r:id="rId647"/>
    <p:sldId id="898" r:id="rId648"/>
    <p:sldId id="899" r:id="rId649"/>
    <p:sldId id="900" r:id="rId650"/>
    <p:sldId id="901" r:id="rId651"/>
    <p:sldId id="902" r:id="rId652"/>
    <p:sldId id="903" r:id="rId653"/>
    <p:sldId id="904" r:id="rId654"/>
    <p:sldId id="905" r:id="rId655"/>
    <p:sldId id="906" r:id="rId656"/>
    <p:sldId id="907" r:id="rId657"/>
    <p:sldId id="908" r:id="rId658"/>
    <p:sldId id="909" r:id="rId659"/>
    <p:sldId id="910" r:id="rId660"/>
    <p:sldId id="911" r:id="rId661"/>
    <p:sldId id="912" r:id="rId662"/>
    <p:sldId id="913" r:id="rId663"/>
    <p:sldId id="914" r:id="rId664"/>
    <p:sldId id="915" r:id="rId665"/>
    <p:sldId id="916" r:id="rId666"/>
    <p:sldId id="917" r:id="rId667"/>
    <p:sldId id="918" r:id="rId668"/>
    <p:sldId id="919" r:id="rId669"/>
    <p:sldId id="920" r:id="rId670"/>
    <p:sldId id="921" r:id="rId671"/>
    <p:sldId id="922" r:id="rId672"/>
    <p:sldId id="923" r:id="rId673"/>
    <p:sldId id="924" r:id="rId674"/>
    <p:sldId id="925" r:id="rId675"/>
    <p:sldId id="926" r:id="rId676"/>
    <p:sldId id="927" r:id="rId677"/>
    <p:sldId id="928" r:id="rId678"/>
    <p:sldId id="929" r:id="rId679"/>
    <p:sldId id="930" r:id="rId680"/>
    <p:sldId id="931" r:id="rId681"/>
    <p:sldId id="932" r:id="rId682"/>
    <p:sldId id="933" r:id="rId683"/>
    <p:sldId id="934" r:id="rId684"/>
    <p:sldId id="935" r:id="rId685"/>
    <p:sldId id="936" r:id="rId686"/>
    <p:sldId id="937" r:id="rId687"/>
    <p:sldId id="938" r:id="rId688"/>
    <p:sldId id="939" r:id="rId689"/>
    <p:sldId id="940" r:id="rId690"/>
    <p:sldId id="941" r:id="rId691"/>
    <p:sldId id="942" r:id="rId692"/>
    <p:sldId id="943" r:id="rId693"/>
    <p:sldId id="944" r:id="rId694"/>
    <p:sldId id="945" r:id="rId695"/>
    <p:sldId id="946" r:id="rId696"/>
    <p:sldId id="947" r:id="rId697"/>
    <p:sldId id="948" r:id="rId698"/>
    <p:sldId id="949" r:id="rId699"/>
    <p:sldId id="950" r:id="rId700"/>
    <p:sldId id="951" r:id="rId701"/>
    <p:sldId id="952" r:id="rId702"/>
    <p:sldId id="953" r:id="rId703"/>
    <p:sldId id="954" r:id="rId704"/>
    <p:sldId id="955" r:id="rId705"/>
    <p:sldId id="956" r:id="rId706"/>
    <p:sldId id="957" r:id="rId707"/>
    <p:sldId id="958" r:id="rId708"/>
  </p:sldIdLst>
  <p:sldSz cx="10083800" cy="7562850"/>
  <p:notesSz cx="100838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Relationship Id="rId175" Type="http://schemas.openxmlformats.org/officeDocument/2006/relationships/slide" Target="slides/slide170.xml"/><Relationship Id="rId176" Type="http://schemas.openxmlformats.org/officeDocument/2006/relationships/slide" Target="slides/slide171.xml"/><Relationship Id="rId177" Type="http://schemas.openxmlformats.org/officeDocument/2006/relationships/slide" Target="slides/slide172.xml"/><Relationship Id="rId178" Type="http://schemas.openxmlformats.org/officeDocument/2006/relationships/slide" Target="slides/slide173.xml"/><Relationship Id="rId179" Type="http://schemas.openxmlformats.org/officeDocument/2006/relationships/slide" Target="slides/slide174.xml"/><Relationship Id="rId180" Type="http://schemas.openxmlformats.org/officeDocument/2006/relationships/slide" Target="slides/slide175.xml"/><Relationship Id="rId181" Type="http://schemas.openxmlformats.org/officeDocument/2006/relationships/slide" Target="slides/slide176.xml"/><Relationship Id="rId182" Type="http://schemas.openxmlformats.org/officeDocument/2006/relationships/slide" Target="slides/slide177.xml"/><Relationship Id="rId183" Type="http://schemas.openxmlformats.org/officeDocument/2006/relationships/slide" Target="slides/slide178.xml"/><Relationship Id="rId184" Type="http://schemas.openxmlformats.org/officeDocument/2006/relationships/slide" Target="slides/slide179.xml"/><Relationship Id="rId185" Type="http://schemas.openxmlformats.org/officeDocument/2006/relationships/slide" Target="slides/slide180.xml"/><Relationship Id="rId186" Type="http://schemas.openxmlformats.org/officeDocument/2006/relationships/slide" Target="slides/slide181.xml"/><Relationship Id="rId187" Type="http://schemas.openxmlformats.org/officeDocument/2006/relationships/slide" Target="slides/slide182.xml"/><Relationship Id="rId188" Type="http://schemas.openxmlformats.org/officeDocument/2006/relationships/slide" Target="slides/slide183.xml"/><Relationship Id="rId189" Type="http://schemas.openxmlformats.org/officeDocument/2006/relationships/slide" Target="slides/slide184.xml"/><Relationship Id="rId190" Type="http://schemas.openxmlformats.org/officeDocument/2006/relationships/slide" Target="slides/slide185.xml"/><Relationship Id="rId191" Type="http://schemas.openxmlformats.org/officeDocument/2006/relationships/slide" Target="slides/slide186.xml"/><Relationship Id="rId192" Type="http://schemas.openxmlformats.org/officeDocument/2006/relationships/slide" Target="slides/slide187.xml"/><Relationship Id="rId193" Type="http://schemas.openxmlformats.org/officeDocument/2006/relationships/slide" Target="slides/slide188.xml"/><Relationship Id="rId194" Type="http://schemas.openxmlformats.org/officeDocument/2006/relationships/slide" Target="slides/slide189.xml"/><Relationship Id="rId195" Type="http://schemas.openxmlformats.org/officeDocument/2006/relationships/slide" Target="slides/slide190.xml"/><Relationship Id="rId196" Type="http://schemas.openxmlformats.org/officeDocument/2006/relationships/slide" Target="slides/slide191.xml"/><Relationship Id="rId197" Type="http://schemas.openxmlformats.org/officeDocument/2006/relationships/slide" Target="slides/slide192.xml"/><Relationship Id="rId198" Type="http://schemas.openxmlformats.org/officeDocument/2006/relationships/slide" Target="slides/slide193.xml"/><Relationship Id="rId199" Type="http://schemas.openxmlformats.org/officeDocument/2006/relationships/slide" Target="slides/slide194.xml"/><Relationship Id="rId200" Type="http://schemas.openxmlformats.org/officeDocument/2006/relationships/slide" Target="slides/slide195.xml"/><Relationship Id="rId201" Type="http://schemas.openxmlformats.org/officeDocument/2006/relationships/slide" Target="slides/slide196.xml"/><Relationship Id="rId202" Type="http://schemas.openxmlformats.org/officeDocument/2006/relationships/slide" Target="slides/slide197.xml"/><Relationship Id="rId203" Type="http://schemas.openxmlformats.org/officeDocument/2006/relationships/slide" Target="slides/slide198.xml"/><Relationship Id="rId204" Type="http://schemas.openxmlformats.org/officeDocument/2006/relationships/slide" Target="slides/slide199.xml"/><Relationship Id="rId205" Type="http://schemas.openxmlformats.org/officeDocument/2006/relationships/slide" Target="slides/slide200.xml"/><Relationship Id="rId206" Type="http://schemas.openxmlformats.org/officeDocument/2006/relationships/slide" Target="slides/slide201.xml"/><Relationship Id="rId207" Type="http://schemas.openxmlformats.org/officeDocument/2006/relationships/slide" Target="slides/slide202.xml"/><Relationship Id="rId208" Type="http://schemas.openxmlformats.org/officeDocument/2006/relationships/slide" Target="slides/slide203.xml"/><Relationship Id="rId209" Type="http://schemas.openxmlformats.org/officeDocument/2006/relationships/slide" Target="slides/slide204.xml"/><Relationship Id="rId210" Type="http://schemas.openxmlformats.org/officeDocument/2006/relationships/slide" Target="slides/slide205.xml"/><Relationship Id="rId211" Type="http://schemas.openxmlformats.org/officeDocument/2006/relationships/slide" Target="slides/slide206.xml"/><Relationship Id="rId212" Type="http://schemas.openxmlformats.org/officeDocument/2006/relationships/slide" Target="slides/slide207.xml"/><Relationship Id="rId213" Type="http://schemas.openxmlformats.org/officeDocument/2006/relationships/slide" Target="slides/slide208.xml"/><Relationship Id="rId214" Type="http://schemas.openxmlformats.org/officeDocument/2006/relationships/slide" Target="slides/slide209.xml"/><Relationship Id="rId215" Type="http://schemas.openxmlformats.org/officeDocument/2006/relationships/slide" Target="slides/slide210.xml"/><Relationship Id="rId216" Type="http://schemas.openxmlformats.org/officeDocument/2006/relationships/slide" Target="slides/slide211.xml"/><Relationship Id="rId217" Type="http://schemas.openxmlformats.org/officeDocument/2006/relationships/slide" Target="slides/slide212.xml"/><Relationship Id="rId218" Type="http://schemas.openxmlformats.org/officeDocument/2006/relationships/slide" Target="slides/slide213.xml"/><Relationship Id="rId219" Type="http://schemas.openxmlformats.org/officeDocument/2006/relationships/slide" Target="slides/slide214.xml"/><Relationship Id="rId220" Type="http://schemas.openxmlformats.org/officeDocument/2006/relationships/slide" Target="slides/slide215.xml"/><Relationship Id="rId221" Type="http://schemas.openxmlformats.org/officeDocument/2006/relationships/slide" Target="slides/slide216.xml"/><Relationship Id="rId222" Type="http://schemas.openxmlformats.org/officeDocument/2006/relationships/slide" Target="slides/slide217.xml"/><Relationship Id="rId223" Type="http://schemas.openxmlformats.org/officeDocument/2006/relationships/slide" Target="slides/slide218.xml"/><Relationship Id="rId224" Type="http://schemas.openxmlformats.org/officeDocument/2006/relationships/slide" Target="slides/slide219.xml"/><Relationship Id="rId225" Type="http://schemas.openxmlformats.org/officeDocument/2006/relationships/slide" Target="slides/slide220.xml"/><Relationship Id="rId226" Type="http://schemas.openxmlformats.org/officeDocument/2006/relationships/slide" Target="slides/slide221.xml"/><Relationship Id="rId227" Type="http://schemas.openxmlformats.org/officeDocument/2006/relationships/slide" Target="slides/slide222.xml"/><Relationship Id="rId228" Type="http://schemas.openxmlformats.org/officeDocument/2006/relationships/slide" Target="slides/slide223.xml"/><Relationship Id="rId229" Type="http://schemas.openxmlformats.org/officeDocument/2006/relationships/slide" Target="slides/slide224.xml"/><Relationship Id="rId230" Type="http://schemas.openxmlformats.org/officeDocument/2006/relationships/slide" Target="slides/slide225.xml"/><Relationship Id="rId231" Type="http://schemas.openxmlformats.org/officeDocument/2006/relationships/slide" Target="slides/slide226.xml"/><Relationship Id="rId232" Type="http://schemas.openxmlformats.org/officeDocument/2006/relationships/slide" Target="slides/slide227.xml"/><Relationship Id="rId233" Type="http://schemas.openxmlformats.org/officeDocument/2006/relationships/slide" Target="slides/slide228.xml"/><Relationship Id="rId234" Type="http://schemas.openxmlformats.org/officeDocument/2006/relationships/slide" Target="slides/slide229.xml"/><Relationship Id="rId235" Type="http://schemas.openxmlformats.org/officeDocument/2006/relationships/slide" Target="slides/slide230.xml"/><Relationship Id="rId236" Type="http://schemas.openxmlformats.org/officeDocument/2006/relationships/slide" Target="slides/slide231.xml"/><Relationship Id="rId237" Type="http://schemas.openxmlformats.org/officeDocument/2006/relationships/slide" Target="slides/slide232.xml"/><Relationship Id="rId238" Type="http://schemas.openxmlformats.org/officeDocument/2006/relationships/slide" Target="slides/slide233.xml"/><Relationship Id="rId239" Type="http://schemas.openxmlformats.org/officeDocument/2006/relationships/slide" Target="slides/slide234.xml"/><Relationship Id="rId240" Type="http://schemas.openxmlformats.org/officeDocument/2006/relationships/slide" Target="slides/slide235.xml"/><Relationship Id="rId241" Type="http://schemas.openxmlformats.org/officeDocument/2006/relationships/slide" Target="slides/slide236.xml"/><Relationship Id="rId242" Type="http://schemas.openxmlformats.org/officeDocument/2006/relationships/slide" Target="slides/slide237.xml"/><Relationship Id="rId243" Type="http://schemas.openxmlformats.org/officeDocument/2006/relationships/slide" Target="slides/slide238.xml"/><Relationship Id="rId244" Type="http://schemas.openxmlformats.org/officeDocument/2006/relationships/slide" Target="slides/slide239.xml"/><Relationship Id="rId245" Type="http://schemas.openxmlformats.org/officeDocument/2006/relationships/slide" Target="slides/slide240.xml"/><Relationship Id="rId246" Type="http://schemas.openxmlformats.org/officeDocument/2006/relationships/slide" Target="slides/slide241.xml"/><Relationship Id="rId247" Type="http://schemas.openxmlformats.org/officeDocument/2006/relationships/slide" Target="slides/slide242.xml"/><Relationship Id="rId248" Type="http://schemas.openxmlformats.org/officeDocument/2006/relationships/slide" Target="slides/slide243.xml"/><Relationship Id="rId249" Type="http://schemas.openxmlformats.org/officeDocument/2006/relationships/slide" Target="slides/slide244.xml"/><Relationship Id="rId250" Type="http://schemas.openxmlformats.org/officeDocument/2006/relationships/slide" Target="slides/slide245.xml"/><Relationship Id="rId251" Type="http://schemas.openxmlformats.org/officeDocument/2006/relationships/slide" Target="slides/slide246.xml"/><Relationship Id="rId252" Type="http://schemas.openxmlformats.org/officeDocument/2006/relationships/slide" Target="slides/slide247.xml"/><Relationship Id="rId253" Type="http://schemas.openxmlformats.org/officeDocument/2006/relationships/slide" Target="slides/slide248.xml"/><Relationship Id="rId254" Type="http://schemas.openxmlformats.org/officeDocument/2006/relationships/slide" Target="slides/slide249.xml"/><Relationship Id="rId255" Type="http://schemas.openxmlformats.org/officeDocument/2006/relationships/slide" Target="slides/slide250.xml"/><Relationship Id="rId256" Type="http://schemas.openxmlformats.org/officeDocument/2006/relationships/slide" Target="slides/slide251.xml"/><Relationship Id="rId257" Type="http://schemas.openxmlformats.org/officeDocument/2006/relationships/slide" Target="slides/slide252.xml"/><Relationship Id="rId258" Type="http://schemas.openxmlformats.org/officeDocument/2006/relationships/slide" Target="slides/slide253.xml"/><Relationship Id="rId259" Type="http://schemas.openxmlformats.org/officeDocument/2006/relationships/slide" Target="slides/slide254.xml"/><Relationship Id="rId260" Type="http://schemas.openxmlformats.org/officeDocument/2006/relationships/slide" Target="slides/slide255.xml"/><Relationship Id="rId261" Type="http://schemas.openxmlformats.org/officeDocument/2006/relationships/slide" Target="slides/slide256.xml"/><Relationship Id="rId262" Type="http://schemas.openxmlformats.org/officeDocument/2006/relationships/slide" Target="slides/slide257.xml"/><Relationship Id="rId263" Type="http://schemas.openxmlformats.org/officeDocument/2006/relationships/slide" Target="slides/slide258.xml"/><Relationship Id="rId264" Type="http://schemas.openxmlformats.org/officeDocument/2006/relationships/slide" Target="slides/slide259.xml"/><Relationship Id="rId265" Type="http://schemas.openxmlformats.org/officeDocument/2006/relationships/slide" Target="slides/slide260.xml"/><Relationship Id="rId266" Type="http://schemas.openxmlformats.org/officeDocument/2006/relationships/slide" Target="slides/slide261.xml"/><Relationship Id="rId267" Type="http://schemas.openxmlformats.org/officeDocument/2006/relationships/slide" Target="slides/slide262.xml"/><Relationship Id="rId268" Type="http://schemas.openxmlformats.org/officeDocument/2006/relationships/slide" Target="slides/slide263.xml"/><Relationship Id="rId269" Type="http://schemas.openxmlformats.org/officeDocument/2006/relationships/slide" Target="slides/slide264.xml"/><Relationship Id="rId270" Type="http://schemas.openxmlformats.org/officeDocument/2006/relationships/slide" Target="slides/slide265.xml"/><Relationship Id="rId271" Type="http://schemas.openxmlformats.org/officeDocument/2006/relationships/slide" Target="slides/slide266.xml"/><Relationship Id="rId272" Type="http://schemas.openxmlformats.org/officeDocument/2006/relationships/slide" Target="slides/slide267.xml"/><Relationship Id="rId273" Type="http://schemas.openxmlformats.org/officeDocument/2006/relationships/slide" Target="slides/slide268.xml"/><Relationship Id="rId274" Type="http://schemas.openxmlformats.org/officeDocument/2006/relationships/slide" Target="slides/slide269.xml"/><Relationship Id="rId275" Type="http://schemas.openxmlformats.org/officeDocument/2006/relationships/slide" Target="slides/slide270.xml"/><Relationship Id="rId276" Type="http://schemas.openxmlformats.org/officeDocument/2006/relationships/slide" Target="slides/slide271.xml"/><Relationship Id="rId277" Type="http://schemas.openxmlformats.org/officeDocument/2006/relationships/slide" Target="slides/slide272.xml"/><Relationship Id="rId278" Type="http://schemas.openxmlformats.org/officeDocument/2006/relationships/slide" Target="slides/slide273.xml"/><Relationship Id="rId279" Type="http://schemas.openxmlformats.org/officeDocument/2006/relationships/slide" Target="slides/slide274.xml"/><Relationship Id="rId280" Type="http://schemas.openxmlformats.org/officeDocument/2006/relationships/slide" Target="slides/slide275.xml"/><Relationship Id="rId281" Type="http://schemas.openxmlformats.org/officeDocument/2006/relationships/slide" Target="slides/slide276.xml"/><Relationship Id="rId282" Type="http://schemas.openxmlformats.org/officeDocument/2006/relationships/slide" Target="slides/slide277.xml"/><Relationship Id="rId283" Type="http://schemas.openxmlformats.org/officeDocument/2006/relationships/slide" Target="slides/slide278.xml"/><Relationship Id="rId284" Type="http://schemas.openxmlformats.org/officeDocument/2006/relationships/slide" Target="slides/slide279.xml"/><Relationship Id="rId285" Type="http://schemas.openxmlformats.org/officeDocument/2006/relationships/slide" Target="slides/slide280.xml"/><Relationship Id="rId286" Type="http://schemas.openxmlformats.org/officeDocument/2006/relationships/slide" Target="slides/slide281.xml"/><Relationship Id="rId287" Type="http://schemas.openxmlformats.org/officeDocument/2006/relationships/slide" Target="slides/slide282.xml"/><Relationship Id="rId288" Type="http://schemas.openxmlformats.org/officeDocument/2006/relationships/slide" Target="slides/slide283.xml"/><Relationship Id="rId289" Type="http://schemas.openxmlformats.org/officeDocument/2006/relationships/slide" Target="slides/slide284.xml"/><Relationship Id="rId290" Type="http://schemas.openxmlformats.org/officeDocument/2006/relationships/slide" Target="slides/slide285.xml"/><Relationship Id="rId291" Type="http://schemas.openxmlformats.org/officeDocument/2006/relationships/slide" Target="slides/slide286.xml"/><Relationship Id="rId292" Type="http://schemas.openxmlformats.org/officeDocument/2006/relationships/slide" Target="slides/slide287.xml"/><Relationship Id="rId293" Type="http://schemas.openxmlformats.org/officeDocument/2006/relationships/slide" Target="slides/slide288.xml"/><Relationship Id="rId294" Type="http://schemas.openxmlformats.org/officeDocument/2006/relationships/slide" Target="slides/slide289.xml"/><Relationship Id="rId295" Type="http://schemas.openxmlformats.org/officeDocument/2006/relationships/slide" Target="slides/slide290.xml"/><Relationship Id="rId296" Type="http://schemas.openxmlformats.org/officeDocument/2006/relationships/slide" Target="slides/slide291.xml"/><Relationship Id="rId297" Type="http://schemas.openxmlformats.org/officeDocument/2006/relationships/slide" Target="slides/slide292.xml"/><Relationship Id="rId298" Type="http://schemas.openxmlformats.org/officeDocument/2006/relationships/slide" Target="slides/slide293.xml"/><Relationship Id="rId299" Type="http://schemas.openxmlformats.org/officeDocument/2006/relationships/slide" Target="slides/slide294.xml"/><Relationship Id="rId300" Type="http://schemas.openxmlformats.org/officeDocument/2006/relationships/slide" Target="slides/slide295.xml"/><Relationship Id="rId301" Type="http://schemas.openxmlformats.org/officeDocument/2006/relationships/slide" Target="slides/slide296.xml"/><Relationship Id="rId302" Type="http://schemas.openxmlformats.org/officeDocument/2006/relationships/slide" Target="slides/slide297.xml"/><Relationship Id="rId303" Type="http://schemas.openxmlformats.org/officeDocument/2006/relationships/slide" Target="slides/slide298.xml"/><Relationship Id="rId304" Type="http://schemas.openxmlformats.org/officeDocument/2006/relationships/slide" Target="slides/slide299.xml"/><Relationship Id="rId305" Type="http://schemas.openxmlformats.org/officeDocument/2006/relationships/slide" Target="slides/slide300.xml"/><Relationship Id="rId306" Type="http://schemas.openxmlformats.org/officeDocument/2006/relationships/slide" Target="slides/slide301.xml"/><Relationship Id="rId307" Type="http://schemas.openxmlformats.org/officeDocument/2006/relationships/slide" Target="slides/slide302.xml"/><Relationship Id="rId308" Type="http://schemas.openxmlformats.org/officeDocument/2006/relationships/slide" Target="slides/slide303.xml"/><Relationship Id="rId309" Type="http://schemas.openxmlformats.org/officeDocument/2006/relationships/slide" Target="slides/slide304.xml"/><Relationship Id="rId310" Type="http://schemas.openxmlformats.org/officeDocument/2006/relationships/slide" Target="slides/slide305.xml"/><Relationship Id="rId311" Type="http://schemas.openxmlformats.org/officeDocument/2006/relationships/slide" Target="slides/slide306.xml"/><Relationship Id="rId312" Type="http://schemas.openxmlformats.org/officeDocument/2006/relationships/slide" Target="slides/slide307.xml"/><Relationship Id="rId313" Type="http://schemas.openxmlformats.org/officeDocument/2006/relationships/slide" Target="slides/slide308.xml"/><Relationship Id="rId314" Type="http://schemas.openxmlformats.org/officeDocument/2006/relationships/slide" Target="slides/slide309.xml"/><Relationship Id="rId315" Type="http://schemas.openxmlformats.org/officeDocument/2006/relationships/slide" Target="slides/slide310.xml"/><Relationship Id="rId316" Type="http://schemas.openxmlformats.org/officeDocument/2006/relationships/slide" Target="slides/slide311.xml"/><Relationship Id="rId317" Type="http://schemas.openxmlformats.org/officeDocument/2006/relationships/slide" Target="slides/slide312.xml"/><Relationship Id="rId318" Type="http://schemas.openxmlformats.org/officeDocument/2006/relationships/slide" Target="slides/slide313.xml"/><Relationship Id="rId319" Type="http://schemas.openxmlformats.org/officeDocument/2006/relationships/slide" Target="slides/slide314.xml"/><Relationship Id="rId320" Type="http://schemas.openxmlformats.org/officeDocument/2006/relationships/slide" Target="slides/slide315.xml"/><Relationship Id="rId321" Type="http://schemas.openxmlformats.org/officeDocument/2006/relationships/slide" Target="slides/slide316.xml"/><Relationship Id="rId322" Type="http://schemas.openxmlformats.org/officeDocument/2006/relationships/slide" Target="slides/slide317.xml"/><Relationship Id="rId323" Type="http://schemas.openxmlformats.org/officeDocument/2006/relationships/slide" Target="slides/slide318.xml"/><Relationship Id="rId324" Type="http://schemas.openxmlformats.org/officeDocument/2006/relationships/slide" Target="slides/slide319.xml"/><Relationship Id="rId325" Type="http://schemas.openxmlformats.org/officeDocument/2006/relationships/slide" Target="slides/slide320.xml"/><Relationship Id="rId326" Type="http://schemas.openxmlformats.org/officeDocument/2006/relationships/slide" Target="slides/slide321.xml"/><Relationship Id="rId327" Type="http://schemas.openxmlformats.org/officeDocument/2006/relationships/slide" Target="slides/slide322.xml"/><Relationship Id="rId328" Type="http://schemas.openxmlformats.org/officeDocument/2006/relationships/slide" Target="slides/slide323.xml"/><Relationship Id="rId329" Type="http://schemas.openxmlformats.org/officeDocument/2006/relationships/slide" Target="slides/slide324.xml"/><Relationship Id="rId330" Type="http://schemas.openxmlformats.org/officeDocument/2006/relationships/slide" Target="slides/slide325.xml"/><Relationship Id="rId331" Type="http://schemas.openxmlformats.org/officeDocument/2006/relationships/slide" Target="slides/slide326.xml"/><Relationship Id="rId332" Type="http://schemas.openxmlformats.org/officeDocument/2006/relationships/slide" Target="slides/slide327.xml"/><Relationship Id="rId333" Type="http://schemas.openxmlformats.org/officeDocument/2006/relationships/slide" Target="slides/slide328.xml"/><Relationship Id="rId334" Type="http://schemas.openxmlformats.org/officeDocument/2006/relationships/slide" Target="slides/slide329.xml"/><Relationship Id="rId335" Type="http://schemas.openxmlformats.org/officeDocument/2006/relationships/slide" Target="slides/slide330.xml"/><Relationship Id="rId336" Type="http://schemas.openxmlformats.org/officeDocument/2006/relationships/slide" Target="slides/slide331.xml"/><Relationship Id="rId337" Type="http://schemas.openxmlformats.org/officeDocument/2006/relationships/slide" Target="slides/slide332.xml"/><Relationship Id="rId338" Type="http://schemas.openxmlformats.org/officeDocument/2006/relationships/slide" Target="slides/slide333.xml"/><Relationship Id="rId339" Type="http://schemas.openxmlformats.org/officeDocument/2006/relationships/slide" Target="slides/slide334.xml"/><Relationship Id="rId340" Type="http://schemas.openxmlformats.org/officeDocument/2006/relationships/slide" Target="slides/slide335.xml"/><Relationship Id="rId341" Type="http://schemas.openxmlformats.org/officeDocument/2006/relationships/slide" Target="slides/slide336.xml"/><Relationship Id="rId342" Type="http://schemas.openxmlformats.org/officeDocument/2006/relationships/slide" Target="slides/slide337.xml"/><Relationship Id="rId343" Type="http://schemas.openxmlformats.org/officeDocument/2006/relationships/slide" Target="slides/slide338.xml"/><Relationship Id="rId344" Type="http://schemas.openxmlformats.org/officeDocument/2006/relationships/slide" Target="slides/slide339.xml"/><Relationship Id="rId345" Type="http://schemas.openxmlformats.org/officeDocument/2006/relationships/slide" Target="slides/slide340.xml"/><Relationship Id="rId346" Type="http://schemas.openxmlformats.org/officeDocument/2006/relationships/slide" Target="slides/slide341.xml"/><Relationship Id="rId347" Type="http://schemas.openxmlformats.org/officeDocument/2006/relationships/slide" Target="slides/slide342.xml"/><Relationship Id="rId348" Type="http://schemas.openxmlformats.org/officeDocument/2006/relationships/slide" Target="slides/slide343.xml"/><Relationship Id="rId349" Type="http://schemas.openxmlformats.org/officeDocument/2006/relationships/slide" Target="slides/slide344.xml"/><Relationship Id="rId350" Type="http://schemas.openxmlformats.org/officeDocument/2006/relationships/slide" Target="slides/slide345.xml"/><Relationship Id="rId351" Type="http://schemas.openxmlformats.org/officeDocument/2006/relationships/slide" Target="slides/slide346.xml"/><Relationship Id="rId352" Type="http://schemas.openxmlformats.org/officeDocument/2006/relationships/slide" Target="slides/slide347.xml"/><Relationship Id="rId353" Type="http://schemas.openxmlformats.org/officeDocument/2006/relationships/slide" Target="slides/slide348.xml"/><Relationship Id="rId354" Type="http://schemas.openxmlformats.org/officeDocument/2006/relationships/slide" Target="slides/slide349.xml"/><Relationship Id="rId355" Type="http://schemas.openxmlformats.org/officeDocument/2006/relationships/slide" Target="slides/slide350.xml"/><Relationship Id="rId356" Type="http://schemas.openxmlformats.org/officeDocument/2006/relationships/slide" Target="slides/slide351.xml"/><Relationship Id="rId357" Type="http://schemas.openxmlformats.org/officeDocument/2006/relationships/slide" Target="slides/slide352.xml"/><Relationship Id="rId358" Type="http://schemas.openxmlformats.org/officeDocument/2006/relationships/slide" Target="slides/slide353.xml"/><Relationship Id="rId359" Type="http://schemas.openxmlformats.org/officeDocument/2006/relationships/slide" Target="slides/slide354.xml"/><Relationship Id="rId360" Type="http://schemas.openxmlformats.org/officeDocument/2006/relationships/slide" Target="slides/slide355.xml"/><Relationship Id="rId361" Type="http://schemas.openxmlformats.org/officeDocument/2006/relationships/slide" Target="slides/slide356.xml"/><Relationship Id="rId362" Type="http://schemas.openxmlformats.org/officeDocument/2006/relationships/slide" Target="slides/slide357.xml"/><Relationship Id="rId363" Type="http://schemas.openxmlformats.org/officeDocument/2006/relationships/slide" Target="slides/slide358.xml"/><Relationship Id="rId364" Type="http://schemas.openxmlformats.org/officeDocument/2006/relationships/slide" Target="slides/slide359.xml"/><Relationship Id="rId365" Type="http://schemas.openxmlformats.org/officeDocument/2006/relationships/slide" Target="slides/slide360.xml"/><Relationship Id="rId366" Type="http://schemas.openxmlformats.org/officeDocument/2006/relationships/slide" Target="slides/slide361.xml"/><Relationship Id="rId367" Type="http://schemas.openxmlformats.org/officeDocument/2006/relationships/slide" Target="slides/slide362.xml"/><Relationship Id="rId368" Type="http://schemas.openxmlformats.org/officeDocument/2006/relationships/slide" Target="slides/slide363.xml"/><Relationship Id="rId369" Type="http://schemas.openxmlformats.org/officeDocument/2006/relationships/slide" Target="slides/slide364.xml"/><Relationship Id="rId370" Type="http://schemas.openxmlformats.org/officeDocument/2006/relationships/slide" Target="slides/slide365.xml"/><Relationship Id="rId371" Type="http://schemas.openxmlformats.org/officeDocument/2006/relationships/slide" Target="slides/slide366.xml"/><Relationship Id="rId372" Type="http://schemas.openxmlformats.org/officeDocument/2006/relationships/slide" Target="slides/slide367.xml"/><Relationship Id="rId373" Type="http://schemas.openxmlformats.org/officeDocument/2006/relationships/slide" Target="slides/slide368.xml"/><Relationship Id="rId374" Type="http://schemas.openxmlformats.org/officeDocument/2006/relationships/slide" Target="slides/slide369.xml"/><Relationship Id="rId375" Type="http://schemas.openxmlformats.org/officeDocument/2006/relationships/slide" Target="slides/slide370.xml"/><Relationship Id="rId376" Type="http://schemas.openxmlformats.org/officeDocument/2006/relationships/slide" Target="slides/slide371.xml"/><Relationship Id="rId377" Type="http://schemas.openxmlformats.org/officeDocument/2006/relationships/slide" Target="slides/slide372.xml"/><Relationship Id="rId378" Type="http://schemas.openxmlformats.org/officeDocument/2006/relationships/slide" Target="slides/slide373.xml"/><Relationship Id="rId379" Type="http://schemas.openxmlformats.org/officeDocument/2006/relationships/slide" Target="slides/slide374.xml"/><Relationship Id="rId380" Type="http://schemas.openxmlformats.org/officeDocument/2006/relationships/slide" Target="slides/slide375.xml"/><Relationship Id="rId381" Type="http://schemas.openxmlformats.org/officeDocument/2006/relationships/slide" Target="slides/slide376.xml"/><Relationship Id="rId382" Type="http://schemas.openxmlformats.org/officeDocument/2006/relationships/slide" Target="slides/slide377.xml"/><Relationship Id="rId383" Type="http://schemas.openxmlformats.org/officeDocument/2006/relationships/slide" Target="slides/slide378.xml"/><Relationship Id="rId384" Type="http://schemas.openxmlformats.org/officeDocument/2006/relationships/slide" Target="slides/slide379.xml"/><Relationship Id="rId385" Type="http://schemas.openxmlformats.org/officeDocument/2006/relationships/slide" Target="slides/slide380.xml"/><Relationship Id="rId386" Type="http://schemas.openxmlformats.org/officeDocument/2006/relationships/slide" Target="slides/slide381.xml"/><Relationship Id="rId387" Type="http://schemas.openxmlformats.org/officeDocument/2006/relationships/slide" Target="slides/slide382.xml"/><Relationship Id="rId388" Type="http://schemas.openxmlformats.org/officeDocument/2006/relationships/slide" Target="slides/slide383.xml"/><Relationship Id="rId389" Type="http://schemas.openxmlformats.org/officeDocument/2006/relationships/slide" Target="slides/slide384.xml"/><Relationship Id="rId390" Type="http://schemas.openxmlformats.org/officeDocument/2006/relationships/slide" Target="slides/slide385.xml"/><Relationship Id="rId391" Type="http://schemas.openxmlformats.org/officeDocument/2006/relationships/slide" Target="slides/slide386.xml"/><Relationship Id="rId392" Type="http://schemas.openxmlformats.org/officeDocument/2006/relationships/slide" Target="slides/slide387.xml"/><Relationship Id="rId393" Type="http://schemas.openxmlformats.org/officeDocument/2006/relationships/slide" Target="slides/slide388.xml"/><Relationship Id="rId394" Type="http://schemas.openxmlformats.org/officeDocument/2006/relationships/slide" Target="slides/slide389.xml"/><Relationship Id="rId395" Type="http://schemas.openxmlformats.org/officeDocument/2006/relationships/slide" Target="slides/slide390.xml"/><Relationship Id="rId396" Type="http://schemas.openxmlformats.org/officeDocument/2006/relationships/slide" Target="slides/slide391.xml"/><Relationship Id="rId397" Type="http://schemas.openxmlformats.org/officeDocument/2006/relationships/slide" Target="slides/slide392.xml"/><Relationship Id="rId398" Type="http://schemas.openxmlformats.org/officeDocument/2006/relationships/slide" Target="slides/slide393.xml"/><Relationship Id="rId399" Type="http://schemas.openxmlformats.org/officeDocument/2006/relationships/slide" Target="slides/slide394.xml"/><Relationship Id="rId400" Type="http://schemas.openxmlformats.org/officeDocument/2006/relationships/slide" Target="slides/slide395.xml"/><Relationship Id="rId401" Type="http://schemas.openxmlformats.org/officeDocument/2006/relationships/slide" Target="slides/slide396.xml"/><Relationship Id="rId402" Type="http://schemas.openxmlformats.org/officeDocument/2006/relationships/slide" Target="slides/slide397.xml"/><Relationship Id="rId403" Type="http://schemas.openxmlformats.org/officeDocument/2006/relationships/slide" Target="slides/slide398.xml"/><Relationship Id="rId404" Type="http://schemas.openxmlformats.org/officeDocument/2006/relationships/slide" Target="slides/slide399.xml"/><Relationship Id="rId405" Type="http://schemas.openxmlformats.org/officeDocument/2006/relationships/slide" Target="slides/slide400.xml"/><Relationship Id="rId406" Type="http://schemas.openxmlformats.org/officeDocument/2006/relationships/slide" Target="slides/slide401.xml"/><Relationship Id="rId407" Type="http://schemas.openxmlformats.org/officeDocument/2006/relationships/slide" Target="slides/slide402.xml"/><Relationship Id="rId408" Type="http://schemas.openxmlformats.org/officeDocument/2006/relationships/slide" Target="slides/slide403.xml"/><Relationship Id="rId409" Type="http://schemas.openxmlformats.org/officeDocument/2006/relationships/slide" Target="slides/slide404.xml"/><Relationship Id="rId410" Type="http://schemas.openxmlformats.org/officeDocument/2006/relationships/slide" Target="slides/slide405.xml"/><Relationship Id="rId411" Type="http://schemas.openxmlformats.org/officeDocument/2006/relationships/slide" Target="slides/slide406.xml"/><Relationship Id="rId412" Type="http://schemas.openxmlformats.org/officeDocument/2006/relationships/slide" Target="slides/slide407.xml"/><Relationship Id="rId413" Type="http://schemas.openxmlformats.org/officeDocument/2006/relationships/slide" Target="slides/slide408.xml"/><Relationship Id="rId414" Type="http://schemas.openxmlformats.org/officeDocument/2006/relationships/slide" Target="slides/slide409.xml"/><Relationship Id="rId415" Type="http://schemas.openxmlformats.org/officeDocument/2006/relationships/slide" Target="slides/slide410.xml"/><Relationship Id="rId416" Type="http://schemas.openxmlformats.org/officeDocument/2006/relationships/slide" Target="slides/slide411.xml"/><Relationship Id="rId417" Type="http://schemas.openxmlformats.org/officeDocument/2006/relationships/slide" Target="slides/slide412.xml"/><Relationship Id="rId418" Type="http://schemas.openxmlformats.org/officeDocument/2006/relationships/slide" Target="slides/slide413.xml"/><Relationship Id="rId419" Type="http://schemas.openxmlformats.org/officeDocument/2006/relationships/slide" Target="slides/slide414.xml"/><Relationship Id="rId420" Type="http://schemas.openxmlformats.org/officeDocument/2006/relationships/slide" Target="slides/slide415.xml"/><Relationship Id="rId421" Type="http://schemas.openxmlformats.org/officeDocument/2006/relationships/slide" Target="slides/slide416.xml"/><Relationship Id="rId422" Type="http://schemas.openxmlformats.org/officeDocument/2006/relationships/slide" Target="slides/slide417.xml"/><Relationship Id="rId423" Type="http://schemas.openxmlformats.org/officeDocument/2006/relationships/slide" Target="slides/slide418.xml"/><Relationship Id="rId424" Type="http://schemas.openxmlformats.org/officeDocument/2006/relationships/slide" Target="slides/slide419.xml"/><Relationship Id="rId425" Type="http://schemas.openxmlformats.org/officeDocument/2006/relationships/slide" Target="slides/slide420.xml"/><Relationship Id="rId426" Type="http://schemas.openxmlformats.org/officeDocument/2006/relationships/slide" Target="slides/slide421.xml"/><Relationship Id="rId427" Type="http://schemas.openxmlformats.org/officeDocument/2006/relationships/slide" Target="slides/slide422.xml"/><Relationship Id="rId428" Type="http://schemas.openxmlformats.org/officeDocument/2006/relationships/slide" Target="slides/slide423.xml"/><Relationship Id="rId429" Type="http://schemas.openxmlformats.org/officeDocument/2006/relationships/slide" Target="slides/slide424.xml"/><Relationship Id="rId430" Type="http://schemas.openxmlformats.org/officeDocument/2006/relationships/slide" Target="slides/slide425.xml"/><Relationship Id="rId431" Type="http://schemas.openxmlformats.org/officeDocument/2006/relationships/slide" Target="slides/slide426.xml"/><Relationship Id="rId432" Type="http://schemas.openxmlformats.org/officeDocument/2006/relationships/slide" Target="slides/slide427.xml"/><Relationship Id="rId433" Type="http://schemas.openxmlformats.org/officeDocument/2006/relationships/slide" Target="slides/slide428.xml"/><Relationship Id="rId434" Type="http://schemas.openxmlformats.org/officeDocument/2006/relationships/slide" Target="slides/slide429.xml"/><Relationship Id="rId435" Type="http://schemas.openxmlformats.org/officeDocument/2006/relationships/slide" Target="slides/slide430.xml"/><Relationship Id="rId436" Type="http://schemas.openxmlformats.org/officeDocument/2006/relationships/slide" Target="slides/slide431.xml"/><Relationship Id="rId437" Type="http://schemas.openxmlformats.org/officeDocument/2006/relationships/slide" Target="slides/slide432.xml"/><Relationship Id="rId438" Type="http://schemas.openxmlformats.org/officeDocument/2006/relationships/slide" Target="slides/slide433.xml"/><Relationship Id="rId439" Type="http://schemas.openxmlformats.org/officeDocument/2006/relationships/slide" Target="slides/slide434.xml"/><Relationship Id="rId440" Type="http://schemas.openxmlformats.org/officeDocument/2006/relationships/slide" Target="slides/slide435.xml"/><Relationship Id="rId441" Type="http://schemas.openxmlformats.org/officeDocument/2006/relationships/slide" Target="slides/slide436.xml"/><Relationship Id="rId442" Type="http://schemas.openxmlformats.org/officeDocument/2006/relationships/slide" Target="slides/slide437.xml"/><Relationship Id="rId443" Type="http://schemas.openxmlformats.org/officeDocument/2006/relationships/slide" Target="slides/slide438.xml"/><Relationship Id="rId444" Type="http://schemas.openxmlformats.org/officeDocument/2006/relationships/slide" Target="slides/slide439.xml"/><Relationship Id="rId445" Type="http://schemas.openxmlformats.org/officeDocument/2006/relationships/slide" Target="slides/slide440.xml"/><Relationship Id="rId446" Type="http://schemas.openxmlformats.org/officeDocument/2006/relationships/slide" Target="slides/slide441.xml"/><Relationship Id="rId447" Type="http://schemas.openxmlformats.org/officeDocument/2006/relationships/slide" Target="slides/slide442.xml"/><Relationship Id="rId448" Type="http://schemas.openxmlformats.org/officeDocument/2006/relationships/slide" Target="slides/slide443.xml"/><Relationship Id="rId449" Type="http://schemas.openxmlformats.org/officeDocument/2006/relationships/slide" Target="slides/slide444.xml"/><Relationship Id="rId450" Type="http://schemas.openxmlformats.org/officeDocument/2006/relationships/slide" Target="slides/slide445.xml"/><Relationship Id="rId451" Type="http://schemas.openxmlformats.org/officeDocument/2006/relationships/slide" Target="slides/slide446.xml"/><Relationship Id="rId452" Type="http://schemas.openxmlformats.org/officeDocument/2006/relationships/slide" Target="slides/slide447.xml"/><Relationship Id="rId453" Type="http://schemas.openxmlformats.org/officeDocument/2006/relationships/slide" Target="slides/slide448.xml"/><Relationship Id="rId454" Type="http://schemas.openxmlformats.org/officeDocument/2006/relationships/slide" Target="slides/slide449.xml"/><Relationship Id="rId455" Type="http://schemas.openxmlformats.org/officeDocument/2006/relationships/slide" Target="slides/slide450.xml"/><Relationship Id="rId456" Type="http://schemas.openxmlformats.org/officeDocument/2006/relationships/slide" Target="slides/slide451.xml"/><Relationship Id="rId457" Type="http://schemas.openxmlformats.org/officeDocument/2006/relationships/slide" Target="slides/slide452.xml"/><Relationship Id="rId458" Type="http://schemas.openxmlformats.org/officeDocument/2006/relationships/slide" Target="slides/slide453.xml"/><Relationship Id="rId459" Type="http://schemas.openxmlformats.org/officeDocument/2006/relationships/slide" Target="slides/slide454.xml"/><Relationship Id="rId460" Type="http://schemas.openxmlformats.org/officeDocument/2006/relationships/slide" Target="slides/slide455.xml"/><Relationship Id="rId461" Type="http://schemas.openxmlformats.org/officeDocument/2006/relationships/slide" Target="slides/slide456.xml"/><Relationship Id="rId462" Type="http://schemas.openxmlformats.org/officeDocument/2006/relationships/slide" Target="slides/slide457.xml"/><Relationship Id="rId463" Type="http://schemas.openxmlformats.org/officeDocument/2006/relationships/slide" Target="slides/slide458.xml"/><Relationship Id="rId464" Type="http://schemas.openxmlformats.org/officeDocument/2006/relationships/slide" Target="slides/slide459.xml"/><Relationship Id="rId465" Type="http://schemas.openxmlformats.org/officeDocument/2006/relationships/slide" Target="slides/slide460.xml"/><Relationship Id="rId466" Type="http://schemas.openxmlformats.org/officeDocument/2006/relationships/slide" Target="slides/slide461.xml"/><Relationship Id="rId467" Type="http://schemas.openxmlformats.org/officeDocument/2006/relationships/slide" Target="slides/slide462.xml"/><Relationship Id="rId468" Type="http://schemas.openxmlformats.org/officeDocument/2006/relationships/slide" Target="slides/slide463.xml"/><Relationship Id="rId469" Type="http://schemas.openxmlformats.org/officeDocument/2006/relationships/slide" Target="slides/slide464.xml"/><Relationship Id="rId470" Type="http://schemas.openxmlformats.org/officeDocument/2006/relationships/slide" Target="slides/slide465.xml"/><Relationship Id="rId471" Type="http://schemas.openxmlformats.org/officeDocument/2006/relationships/slide" Target="slides/slide466.xml"/><Relationship Id="rId472" Type="http://schemas.openxmlformats.org/officeDocument/2006/relationships/slide" Target="slides/slide467.xml"/><Relationship Id="rId473" Type="http://schemas.openxmlformats.org/officeDocument/2006/relationships/slide" Target="slides/slide468.xml"/><Relationship Id="rId474" Type="http://schemas.openxmlformats.org/officeDocument/2006/relationships/slide" Target="slides/slide469.xml"/><Relationship Id="rId475" Type="http://schemas.openxmlformats.org/officeDocument/2006/relationships/slide" Target="slides/slide470.xml"/><Relationship Id="rId476" Type="http://schemas.openxmlformats.org/officeDocument/2006/relationships/slide" Target="slides/slide471.xml"/><Relationship Id="rId477" Type="http://schemas.openxmlformats.org/officeDocument/2006/relationships/slide" Target="slides/slide472.xml"/><Relationship Id="rId478" Type="http://schemas.openxmlformats.org/officeDocument/2006/relationships/slide" Target="slides/slide473.xml"/><Relationship Id="rId479" Type="http://schemas.openxmlformats.org/officeDocument/2006/relationships/slide" Target="slides/slide474.xml"/><Relationship Id="rId480" Type="http://schemas.openxmlformats.org/officeDocument/2006/relationships/slide" Target="slides/slide475.xml"/><Relationship Id="rId481" Type="http://schemas.openxmlformats.org/officeDocument/2006/relationships/slide" Target="slides/slide476.xml"/><Relationship Id="rId482" Type="http://schemas.openxmlformats.org/officeDocument/2006/relationships/slide" Target="slides/slide477.xml"/><Relationship Id="rId483" Type="http://schemas.openxmlformats.org/officeDocument/2006/relationships/slide" Target="slides/slide478.xml"/><Relationship Id="rId484" Type="http://schemas.openxmlformats.org/officeDocument/2006/relationships/slide" Target="slides/slide479.xml"/><Relationship Id="rId485" Type="http://schemas.openxmlformats.org/officeDocument/2006/relationships/slide" Target="slides/slide480.xml"/><Relationship Id="rId486" Type="http://schemas.openxmlformats.org/officeDocument/2006/relationships/slide" Target="slides/slide481.xml"/><Relationship Id="rId487" Type="http://schemas.openxmlformats.org/officeDocument/2006/relationships/slide" Target="slides/slide482.xml"/><Relationship Id="rId488" Type="http://schemas.openxmlformats.org/officeDocument/2006/relationships/slide" Target="slides/slide483.xml"/><Relationship Id="rId489" Type="http://schemas.openxmlformats.org/officeDocument/2006/relationships/slide" Target="slides/slide484.xml"/><Relationship Id="rId490" Type="http://schemas.openxmlformats.org/officeDocument/2006/relationships/slide" Target="slides/slide485.xml"/><Relationship Id="rId491" Type="http://schemas.openxmlformats.org/officeDocument/2006/relationships/slide" Target="slides/slide486.xml"/><Relationship Id="rId492" Type="http://schemas.openxmlformats.org/officeDocument/2006/relationships/slide" Target="slides/slide487.xml"/><Relationship Id="rId493" Type="http://schemas.openxmlformats.org/officeDocument/2006/relationships/slide" Target="slides/slide488.xml"/><Relationship Id="rId494" Type="http://schemas.openxmlformats.org/officeDocument/2006/relationships/slide" Target="slides/slide489.xml"/><Relationship Id="rId495" Type="http://schemas.openxmlformats.org/officeDocument/2006/relationships/slide" Target="slides/slide490.xml"/><Relationship Id="rId496" Type="http://schemas.openxmlformats.org/officeDocument/2006/relationships/slide" Target="slides/slide491.xml"/><Relationship Id="rId497" Type="http://schemas.openxmlformats.org/officeDocument/2006/relationships/slide" Target="slides/slide492.xml"/><Relationship Id="rId498" Type="http://schemas.openxmlformats.org/officeDocument/2006/relationships/slide" Target="slides/slide493.xml"/><Relationship Id="rId499" Type="http://schemas.openxmlformats.org/officeDocument/2006/relationships/slide" Target="slides/slide494.xml"/><Relationship Id="rId500" Type="http://schemas.openxmlformats.org/officeDocument/2006/relationships/slide" Target="slides/slide495.xml"/><Relationship Id="rId501" Type="http://schemas.openxmlformats.org/officeDocument/2006/relationships/slide" Target="slides/slide496.xml"/><Relationship Id="rId502" Type="http://schemas.openxmlformats.org/officeDocument/2006/relationships/slide" Target="slides/slide497.xml"/><Relationship Id="rId503" Type="http://schemas.openxmlformats.org/officeDocument/2006/relationships/slide" Target="slides/slide498.xml"/><Relationship Id="rId504" Type="http://schemas.openxmlformats.org/officeDocument/2006/relationships/slide" Target="slides/slide499.xml"/><Relationship Id="rId505" Type="http://schemas.openxmlformats.org/officeDocument/2006/relationships/slide" Target="slides/slide500.xml"/><Relationship Id="rId506" Type="http://schemas.openxmlformats.org/officeDocument/2006/relationships/slide" Target="slides/slide501.xml"/><Relationship Id="rId507" Type="http://schemas.openxmlformats.org/officeDocument/2006/relationships/slide" Target="slides/slide502.xml"/><Relationship Id="rId508" Type="http://schemas.openxmlformats.org/officeDocument/2006/relationships/slide" Target="slides/slide503.xml"/><Relationship Id="rId509" Type="http://schemas.openxmlformats.org/officeDocument/2006/relationships/slide" Target="slides/slide504.xml"/><Relationship Id="rId510" Type="http://schemas.openxmlformats.org/officeDocument/2006/relationships/slide" Target="slides/slide505.xml"/><Relationship Id="rId511" Type="http://schemas.openxmlformats.org/officeDocument/2006/relationships/slide" Target="slides/slide506.xml"/><Relationship Id="rId512" Type="http://schemas.openxmlformats.org/officeDocument/2006/relationships/slide" Target="slides/slide507.xml"/><Relationship Id="rId513" Type="http://schemas.openxmlformats.org/officeDocument/2006/relationships/slide" Target="slides/slide508.xml"/><Relationship Id="rId514" Type="http://schemas.openxmlformats.org/officeDocument/2006/relationships/slide" Target="slides/slide509.xml"/><Relationship Id="rId515" Type="http://schemas.openxmlformats.org/officeDocument/2006/relationships/slide" Target="slides/slide510.xml"/><Relationship Id="rId516" Type="http://schemas.openxmlformats.org/officeDocument/2006/relationships/slide" Target="slides/slide511.xml"/><Relationship Id="rId517" Type="http://schemas.openxmlformats.org/officeDocument/2006/relationships/slide" Target="slides/slide512.xml"/><Relationship Id="rId518" Type="http://schemas.openxmlformats.org/officeDocument/2006/relationships/slide" Target="slides/slide513.xml"/><Relationship Id="rId519" Type="http://schemas.openxmlformats.org/officeDocument/2006/relationships/slide" Target="slides/slide514.xml"/><Relationship Id="rId520" Type="http://schemas.openxmlformats.org/officeDocument/2006/relationships/slide" Target="slides/slide515.xml"/><Relationship Id="rId521" Type="http://schemas.openxmlformats.org/officeDocument/2006/relationships/slide" Target="slides/slide516.xml"/><Relationship Id="rId522" Type="http://schemas.openxmlformats.org/officeDocument/2006/relationships/slide" Target="slides/slide517.xml"/><Relationship Id="rId523" Type="http://schemas.openxmlformats.org/officeDocument/2006/relationships/slide" Target="slides/slide518.xml"/><Relationship Id="rId524" Type="http://schemas.openxmlformats.org/officeDocument/2006/relationships/slide" Target="slides/slide519.xml"/><Relationship Id="rId525" Type="http://schemas.openxmlformats.org/officeDocument/2006/relationships/slide" Target="slides/slide520.xml"/><Relationship Id="rId526" Type="http://schemas.openxmlformats.org/officeDocument/2006/relationships/slide" Target="slides/slide521.xml"/><Relationship Id="rId527" Type="http://schemas.openxmlformats.org/officeDocument/2006/relationships/slide" Target="slides/slide522.xml"/><Relationship Id="rId528" Type="http://schemas.openxmlformats.org/officeDocument/2006/relationships/slide" Target="slides/slide523.xml"/><Relationship Id="rId529" Type="http://schemas.openxmlformats.org/officeDocument/2006/relationships/slide" Target="slides/slide524.xml"/><Relationship Id="rId530" Type="http://schemas.openxmlformats.org/officeDocument/2006/relationships/slide" Target="slides/slide525.xml"/><Relationship Id="rId531" Type="http://schemas.openxmlformats.org/officeDocument/2006/relationships/slide" Target="slides/slide526.xml"/><Relationship Id="rId532" Type="http://schemas.openxmlformats.org/officeDocument/2006/relationships/slide" Target="slides/slide527.xml"/><Relationship Id="rId533" Type="http://schemas.openxmlformats.org/officeDocument/2006/relationships/slide" Target="slides/slide528.xml"/><Relationship Id="rId534" Type="http://schemas.openxmlformats.org/officeDocument/2006/relationships/slide" Target="slides/slide529.xml"/><Relationship Id="rId535" Type="http://schemas.openxmlformats.org/officeDocument/2006/relationships/slide" Target="slides/slide530.xml"/><Relationship Id="rId536" Type="http://schemas.openxmlformats.org/officeDocument/2006/relationships/slide" Target="slides/slide531.xml"/><Relationship Id="rId537" Type="http://schemas.openxmlformats.org/officeDocument/2006/relationships/slide" Target="slides/slide532.xml"/><Relationship Id="rId538" Type="http://schemas.openxmlformats.org/officeDocument/2006/relationships/slide" Target="slides/slide533.xml"/><Relationship Id="rId539" Type="http://schemas.openxmlformats.org/officeDocument/2006/relationships/slide" Target="slides/slide534.xml"/><Relationship Id="rId540" Type="http://schemas.openxmlformats.org/officeDocument/2006/relationships/slide" Target="slides/slide535.xml"/><Relationship Id="rId541" Type="http://schemas.openxmlformats.org/officeDocument/2006/relationships/slide" Target="slides/slide536.xml"/><Relationship Id="rId542" Type="http://schemas.openxmlformats.org/officeDocument/2006/relationships/slide" Target="slides/slide537.xml"/><Relationship Id="rId543" Type="http://schemas.openxmlformats.org/officeDocument/2006/relationships/slide" Target="slides/slide538.xml"/><Relationship Id="rId544" Type="http://schemas.openxmlformats.org/officeDocument/2006/relationships/slide" Target="slides/slide539.xml"/><Relationship Id="rId545" Type="http://schemas.openxmlformats.org/officeDocument/2006/relationships/slide" Target="slides/slide540.xml"/><Relationship Id="rId546" Type="http://schemas.openxmlformats.org/officeDocument/2006/relationships/slide" Target="slides/slide541.xml"/><Relationship Id="rId547" Type="http://schemas.openxmlformats.org/officeDocument/2006/relationships/slide" Target="slides/slide542.xml"/><Relationship Id="rId548" Type="http://schemas.openxmlformats.org/officeDocument/2006/relationships/slide" Target="slides/slide543.xml"/><Relationship Id="rId549" Type="http://schemas.openxmlformats.org/officeDocument/2006/relationships/slide" Target="slides/slide544.xml"/><Relationship Id="rId550" Type="http://schemas.openxmlformats.org/officeDocument/2006/relationships/slide" Target="slides/slide545.xml"/><Relationship Id="rId551" Type="http://schemas.openxmlformats.org/officeDocument/2006/relationships/slide" Target="slides/slide546.xml"/><Relationship Id="rId552" Type="http://schemas.openxmlformats.org/officeDocument/2006/relationships/slide" Target="slides/slide547.xml"/><Relationship Id="rId553" Type="http://schemas.openxmlformats.org/officeDocument/2006/relationships/slide" Target="slides/slide548.xml"/><Relationship Id="rId554" Type="http://schemas.openxmlformats.org/officeDocument/2006/relationships/slide" Target="slides/slide549.xml"/><Relationship Id="rId555" Type="http://schemas.openxmlformats.org/officeDocument/2006/relationships/slide" Target="slides/slide550.xml"/><Relationship Id="rId556" Type="http://schemas.openxmlformats.org/officeDocument/2006/relationships/slide" Target="slides/slide551.xml"/><Relationship Id="rId557" Type="http://schemas.openxmlformats.org/officeDocument/2006/relationships/slide" Target="slides/slide552.xml"/><Relationship Id="rId558" Type="http://schemas.openxmlformats.org/officeDocument/2006/relationships/slide" Target="slides/slide553.xml"/><Relationship Id="rId559" Type="http://schemas.openxmlformats.org/officeDocument/2006/relationships/slide" Target="slides/slide554.xml"/><Relationship Id="rId560" Type="http://schemas.openxmlformats.org/officeDocument/2006/relationships/slide" Target="slides/slide555.xml"/><Relationship Id="rId561" Type="http://schemas.openxmlformats.org/officeDocument/2006/relationships/slide" Target="slides/slide556.xml"/><Relationship Id="rId562" Type="http://schemas.openxmlformats.org/officeDocument/2006/relationships/slide" Target="slides/slide557.xml"/><Relationship Id="rId563" Type="http://schemas.openxmlformats.org/officeDocument/2006/relationships/slide" Target="slides/slide558.xml"/><Relationship Id="rId564" Type="http://schemas.openxmlformats.org/officeDocument/2006/relationships/slide" Target="slides/slide559.xml"/><Relationship Id="rId565" Type="http://schemas.openxmlformats.org/officeDocument/2006/relationships/slide" Target="slides/slide560.xml"/><Relationship Id="rId566" Type="http://schemas.openxmlformats.org/officeDocument/2006/relationships/slide" Target="slides/slide561.xml"/><Relationship Id="rId567" Type="http://schemas.openxmlformats.org/officeDocument/2006/relationships/slide" Target="slides/slide562.xml"/><Relationship Id="rId568" Type="http://schemas.openxmlformats.org/officeDocument/2006/relationships/slide" Target="slides/slide563.xml"/><Relationship Id="rId569" Type="http://schemas.openxmlformats.org/officeDocument/2006/relationships/slide" Target="slides/slide564.xml"/><Relationship Id="rId570" Type="http://schemas.openxmlformats.org/officeDocument/2006/relationships/slide" Target="slides/slide565.xml"/><Relationship Id="rId571" Type="http://schemas.openxmlformats.org/officeDocument/2006/relationships/slide" Target="slides/slide566.xml"/><Relationship Id="rId572" Type="http://schemas.openxmlformats.org/officeDocument/2006/relationships/slide" Target="slides/slide567.xml"/><Relationship Id="rId573" Type="http://schemas.openxmlformats.org/officeDocument/2006/relationships/slide" Target="slides/slide568.xml"/><Relationship Id="rId574" Type="http://schemas.openxmlformats.org/officeDocument/2006/relationships/slide" Target="slides/slide569.xml"/><Relationship Id="rId575" Type="http://schemas.openxmlformats.org/officeDocument/2006/relationships/slide" Target="slides/slide570.xml"/><Relationship Id="rId576" Type="http://schemas.openxmlformats.org/officeDocument/2006/relationships/slide" Target="slides/slide571.xml"/><Relationship Id="rId577" Type="http://schemas.openxmlformats.org/officeDocument/2006/relationships/slide" Target="slides/slide572.xml"/><Relationship Id="rId578" Type="http://schemas.openxmlformats.org/officeDocument/2006/relationships/slide" Target="slides/slide573.xml"/><Relationship Id="rId579" Type="http://schemas.openxmlformats.org/officeDocument/2006/relationships/slide" Target="slides/slide574.xml"/><Relationship Id="rId580" Type="http://schemas.openxmlformats.org/officeDocument/2006/relationships/slide" Target="slides/slide575.xml"/><Relationship Id="rId581" Type="http://schemas.openxmlformats.org/officeDocument/2006/relationships/slide" Target="slides/slide576.xml"/><Relationship Id="rId582" Type="http://schemas.openxmlformats.org/officeDocument/2006/relationships/slide" Target="slides/slide577.xml"/><Relationship Id="rId583" Type="http://schemas.openxmlformats.org/officeDocument/2006/relationships/slide" Target="slides/slide578.xml"/><Relationship Id="rId584" Type="http://schemas.openxmlformats.org/officeDocument/2006/relationships/slide" Target="slides/slide579.xml"/><Relationship Id="rId585" Type="http://schemas.openxmlformats.org/officeDocument/2006/relationships/slide" Target="slides/slide580.xml"/><Relationship Id="rId586" Type="http://schemas.openxmlformats.org/officeDocument/2006/relationships/slide" Target="slides/slide581.xml"/><Relationship Id="rId587" Type="http://schemas.openxmlformats.org/officeDocument/2006/relationships/slide" Target="slides/slide582.xml"/><Relationship Id="rId588" Type="http://schemas.openxmlformats.org/officeDocument/2006/relationships/slide" Target="slides/slide583.xml"/><Relationship Id="rId589" Type="http://schemas.openxmlformats.org/officeDocument/2006/relationships/slide" Target="slides/slide584.xml"/><Relationship Id="rId590" Type="http://schemas.openxmlformats.org/officeDocument/2006/relationships/slide" Target="slides/slide585.xml"/><Relationship Id="rId591" Type="http://schemas.openxmlformats.org/officeDocument/2006/relationships/slide" Target="slides/slide586.xml"/><Relationship Id="rId592" Type="http://schemas.openxmlformats.org/officeDocument/2006/relationships/slide" Target="slides/slide587.xml"/><Relationship Id="rId593" Type="http://schemas.openxmlformats.org/officeDocument/2006/relationships/slide" Target="slides/slide588.xml"/><Relationship Id="rId594" Type="http://schemas.openxmlformats.org/officeDocument/2006/relationships/slide" Target="slides/slide589.xml"/><Relationship Id="rId595" Type="http://schemas.openxmlformats.org/officeDocument/2006/relationships/slide" Target="slides/slide590.xml"/><Relationship Id="rId596" Type="http://schemas.openxmlformats.org/officeDocument/2006/relationships/slide" Target="slides/slide591.xml"/><Relationship Id="rId597" Type="http://schemas.openxmlformats.org/officeDocument/2006/relationships/slide" Target="slides/slide592.xml"/><Relationship Id="rId598" Type="http://schemas.openxmlformats.org/officeDocument/2006/relationships/slide" Target="slides/slide593.xml"/><Relationship Id="rId599" Type="http://schemas.openxmlformats.org/officeDocument/2006/relationships/slide" Target="slides/slide594.xml"/><Relationship Id="rId600" Type="http://schemas.openxmlformats.org/officeDocument/2006/relationships/slide" Target="slides/slide595.xml"/><Relationship Id="rId601" Type="http://schemas.openxmlformats.org/officeDocument/2006/relationships/slide" Target="slides/slide596.xml"/><Relationship Id="rId602" Type="http://schemas.openxmlformats.org/officeDocument/2006/relationships/slide" Target="slides/slide597.xml"/><Relationship Id="rId603" Type="http://schemas.openxmlformats.org/officeDocument/2006/relationships/slide" Target="slides/slide598.xml"/><Relationship Id="rId604" Type="http://schemas.openxmlformats.org/officeDocument/2006/relationships/slide" Target="slides/slide599.xml"/><Relationship Id="rId605" Type="http://schemas.openxmlformats.org/officeDocument/2006/relationships/slide" Target="slides/slide600.xml"/><Relationship Id="rId606" Type="http://schemas.openxmlformats.org/officeDocument/2006/relationships/slide" Target="slides/slide601.xml"/><Relationship Id="rId607" Type="http://schemas.openxmlformats.org/officeDocument/2006/relationships/slide" Target="slides/slide602.xml"/><Relationship Id="rId608" Type="http://schemas.openxmlformats.org/officeDocument/2006/relationships/slide" Target="slides/slide603.xml"/><Relationship Id="rId609" Type="http://schemas.openxmlformats.org/officeDocument/2006/relationships/slide" Target="slides/slide604.xml"/><Relationship Id="rId610" Type="http://schemas.openxmlformats.org/officeDocument/2006/relationships/slide" Target="slides/slide605.xml"/><Relationship Id="rId611" Type="http://schemas.openxmlformats.org/officeDocument/2006/relationships/slide" Target="slides/slide606.xml"/><Relationship Id="rId612" Type="http://schemas.openxmlformats.org/officeDocument/2006/relationships/slide" Target="slides/slide607.xml"/><Relationship Id="rId613" Type="http://schemas.openxmlformats.org/officeDocument/2006/relationships/slide" Target="slides/slide608.xml"/><Relationship Id="rId614" Type="http://schemas.openxmlformats.org/officeDocument/2006/relationships/slide" Target="slides/slide609.xml"/><Relationship Id="rId615" Type="http://schemas.openxmlformats.org/officeDocument/2006/relationships/slide" Target="slides/slide610.xml"/><Relationship Id="rId616" Type="http://schemas.openxmlformats.org/officeDocument/2006/relationships/slide" Target="slides/slide611.xml"/><Relationship Id="rId617" Type="http://schemas.openxmlformats.org/officeDocument/2006/relationships/slide" Target="slides/slide612.xml"/><Relationship Id="rId618" Type="http://schemas.openxmlformats.org/officeDocument/2006/relationships/slide" Target="slides/slide613.xml"/><Relationship Id="rId619" Type="http://schemas.openxmlformats.org/officeDocument/2006/relationships/slide" Target="slides/slide614.xml"/><Relationship Id="rId620" Type="http://schemas.openxmlformats.org/officeDocument/2006/relationships/slide" Target="slides/slide615.xml"/><Relationship Id="rId621" Type="http://schemas.openxmlformats.org/officeDocument/2006/relationships/slide" Target="slides/slide616.xml"/><Relationship Id="rId622" Type="http://schemas.openxmlformats.org/officeDocument/2006/relationships/slide" Target="slides/slide617.xml"/><Relationship Id="rId623" Type="http://schemas.openxmlformats.org/officeDocument/2006/relationships/slide" Target="slides/slide618.xml"/><Relationship Id="rId624" Type="http://schemas.openxmlformats.org/officeDocument/2006/relationships/slide" Target="slides/slide619.xml"/><Relationship Id="rId625" Type="http://schemas.openxmlformats.org/officeDocument/2006/relationships/slide" Target="slides/slide620.xml"/><Relationship Id="rId626" Type="http://schemas.openxmlformats.org/officeDocument/2006/relationships/slide" Target="slides/slide621.xml"/><Relationship Id="rId627" Type="http://schemas.openxmlformats.org/officeDocument/2006/relationships/slide" Target="slides/slide622.xml"/><Relationship Id="rId628" Type="http://schemas.openxmlformats.org/officeDocument/2006/relationships/slide" Target="slides/slide623.xml"/><Relationship Id="rId629" Type="http://schemas.openxmlformats.org/officeDocument/2006/relationships/slide" Target="slides/slide624.xml"/><Relationship Id="rId630" Type="http://schemas.openxmlformats.org/officeDocument/2006/relationships/slide" Target="slides/slide625.xml"/><Relationship Id="rId631" Type="http://schemas.openxmlformats.org/officeDocument/2006/relationships/slide" Target="slides/slide626.xml"/><Relationship Id="rId632" Type="http://schemas.openxmlformats.org/officeDocument/2006/relationships/slide" Target="slides/slide627.xml"/><Relationship Id="rId633" Type="http://schemas.openxmlformats.org/officeDocument/2006/relationships/slide" Target="slides/slide628.xml"/><Relationship Id="rId634" Type="http://schemas.openxmlformats.org/officeDocument/2006/relationships/slide" Target="slides/slide629.xml"/><Relationship Id="rId635" Type="http://schemas.openxmlformats.org/officeDocument/2006/relationships/slide" Target="slides/slide630.xml"/><Relationship Id="rId636" Type="http://schemas.openxmlformats.org/officeDocument/2006/relationships/slide" Target="slides/slide631.xml"/><Relationship Id="rId637" Type="http://schemas.openxmlformats.org/officeDocument/2006/relationships/slide" Target="slides/slide632.xml"/><Relationship Id="rId638" Type="http://schemas.openxmlformats.org/officeDocument/2006/relationships/slide" Target="slides/slide633.xml"/><Relationship Id="rId639" Type="http://schemas.openxmlformats.org/officeDocument/2006/relationships/slide" Target="slides/slide634.xml"/><Relationship Id="rId640" Type="http://schemas.openxmlformats.org/officeDocument/2006/relationships/slide" Target="slides/slide635.xml"/><Relationship Id="rId641" Type="http://schemas.openxmlformats.org/officeDocument/2006/relationships/slide" Target="slides/slide636.xml"/><Relationship Id="rId642" Type="http://schemas.openxmlformats.org/officeDocument/2006/relationships/slide" Target="slides/slide637.xml"/><Relationship Id="rId643" Type="http://schemas.openxmlformats.org/officeDocument/2006/relationships/slide" Target="slides/slide638.xml"/><Relationship Id="rId644" Type="http://schemas.openxmlformats.org/officeDocument/2006/relationships/slide" Target="slides/slide639.xml"/><Relationship Id="rId645" Type="http://schemas.openxmlformats.org/officeDocument/2006/relationships/slide" Target="slides/slide640.xml"/><Relationship Id="rId646" Type="http://schemas.openxmlformats.org/officeDocument/2006/relationships/slide" Target="slides/slide641.xml"/><Relationship Id="rId647" Type="http://schemas.openxmlformats.org/officeDocument/2006/relationships/slide" Target="slides/slide642.xml"/><Relationship Id="rId648" Type="http://schemas.openxmlformats.org/officeDocument/2006/relationships/slide" Target="slides/slide643.xml"/><Relationship Id="rId649" Type="http://schemas.openxmlformats.org/officeDocument/2006/relationships/slide" Target="slides/slide644.xml"/><Relationship Id="rId650" Type="http://schemas.openxmlformats.org/officeDocument/2006/relationships/slide" Target="slides/slide645.xml"/><Relationship Id="rId651" Type="http://schemas.openxmlformats.org/officeDocument/2006/relationships/slide" Target="slides/slide646.xml"/><Relationship Id="rId652" Type="http://schemas.openxmlformats.org/officeDocument/2006/relationships/slide" Target="slides/slide647.xml"/><Relationship Id="rId653" Type="http://schemas.openxmlformats.org/officeDocument/2006/relationships/slide" Target="slides/slide648.xml"/><Relationship Id="rId654" Type="http://schemas.openxmlformats.org/officeDocument/2006/relationships/slide" Target="slides/slide649.xml"/><Relationship Id="rId655" Type="http://schemas.openxmlformats.org/officeDocument/2006/relationships/slide" Target="slides/slide650.xml"/><Relationship Id="rId656" Type="http://schemas.openxmlformats.org/officeDocument/2006/relationships/slide" Target="slides/slide651.xml"/><Relationship Id="rId657" Type="http://schemas.openxmlformats.org/officeDocument/2006/relationships/slide" Target="slides/slide652.xml"/><Relationship Id="rId658" Type="http://schemas.openxmlformats.org/officeDocument/2006/relationships/slide" Target="slides/slide653.xml"/><Relationship Id="rId659" Type="http://schemas.openxmlformats.org/officeDocument/2006/relationships/slide" Target="slides/slide654.xml"/><Relationship Id="rId660" Type="http://schemas.openxmlformats.org/officeDocument/2006/relationships/slide" Target="slides/slide655.xml"/><Relationship Id="rId661" Type="http://schemas.openxmlformats.org/officeDocument/2006/relationships/slide" Target="slides/slide656.xml"/><Relationship Id="rId662" Type="http://schemas.openxmlformats.org/officeDocument/2006/relationships/slide" Target="slides/slide657.xml"/><Relationship Id="rId663" Type="http://schemas.openxmlformats.org/officeDocument/2006/relationships/slide" Target="slides/slide658.xml"/><Relationship Id="rId664" Type="http://schemas.openxmlformats.org/officeDocument/2006/relationships/slide" Target="slides/slide659.xml"/><Relationship Id="rId665" Type="http://schemas.openxmlformats.org/officeDocument/2006/relationships/slide" Target="slides/slide660.xml"/><Relationship Id="rId666" Type="http://schemas.openxmlformats.org/officeDocument/2006/relationships/slide" Target="slides/slide661.xml"/><Relationship Id="rId667" Type="http://schemas.openxmlformats.org/officeDocument/2006/relationships/slide" Target="slides/slide662.xml"/><Relationship Id="rId668" Type="http://schemas.openxmlformats.org/officeDocument/2006/relationships/slide" Target="slides/slide663.xml"/><Relationship Id="rId669" Type="http://schemas.openxmlformats.org/officeDocument/2006/relationships/slide" Target="slides/slide664.xml"/><Relationship Id="rId670" Type="http://schemas.openxmlformats.org/officeDocument/2006/relationships/slide" Target="slides/slide665.xml"/><Relationship Id="rId671" Type="http://schemas.openxmlformats.org/officeDocument/2006/relationships/slide" Target="slides/slide666.xml"/><Relationship Id="rId672" Type="http://schemas.openxmlformats.org/officeDocument/2006/relationships/slide" Target="slides/slide667.xml"/><Relationship Id="rId673" Type="http://schemas.openxmlformats.org/officeDocument/2006/relationships/slide" Target="slides/slide668.xml"/><Relationship Id="rId674" Type="http://schemas.openxmlformats.org/officeDocument/2006/relationships/slide" Target="slides/slide669.xml"/><Relationship Id="rId675" Type="http://schemas.openxmlformats.org/officeDocument/2006/relationships/slide" Target="slides/slide670.xml"/><Relationship Id="rId676" Type="http://schemas.openxmlformats.org/officeDocument/2006/relationships/slide" Target="slides/slide671.xml"/><Relationship Id="rId677" Type="http://schemas.openxmlformats.org/officeDocument/2006/relationships/slide" Target="slides/slide672.xml"/><Relationship Id="rId678" Type="http://schemas.openxmlformats.org/officeDocument/2006/relationships/slide" Target="slides/slide673.xml"/><Relationship Id="rId679" Type="http://schemas.openxmlformats.org/officeDocument/2006/relationships/slide" Target="slides/slide674.xml"/><Relationship Id="rId680" Type="http://schemas.openxmlformats.org/officeDocument/2006/relationships/slide" Target="slides/slide675.xml"/><Relationship Id="rId681" Type="http://schemas.openxmlformats.org/officeDocument/2006/relationships/slide" Target="slides/slide676.xml"/><Relationship Id="rId682" Type="http://schemas.openxmlformats.org/officeDocument/2006/relationships/slide" Target="slides/slide677.xml"/><Relationship Id="rId683" Type="http://schemas.openxmlformats.org/officeDocument/2006/relationships/slide" Target="slides/slide678.xml"/><Relationship Id="rId684" Type="http://schemas.openxmlformats.org/officeDocument/2006/relationships/slide" Target="slides/slide679.xml"/><Relationship Id="rId685" Type="http://schemas.openxmlformats.org/officeDocument/2006/relationships/slide" Target="slides/slide680.xml"/><Relationship Id="rId686" Type="http://schemas.openxmlformats.org/officeDocument/2006/relationships/slide" Target="slides/slide681.xml"/><Relationship Id="rId687" Type="http://schemas.openxmlformats.org/officeDocument/2006/relationships/slide" Target="slides/slide682.xml"/><Relationship Id="rId688" Type="http://schemas.openxmlformats.org/officeDocument/2006/relationships/slide" Target="slides/slide683.xml"/><Relationship Id="rId689" Type="http://schemas.openxmlformats.org/officeDocument/2006/relationships/slide" Target="slides/slide684.xml"/><Relationship Id="rId690" Type="http://schemas.openxmlformats.org/officeDocument/2006/relationships/slide" Target="slides/slide685.xml"/><Relationship Id="rId691" Type="http://schemas.openxmlformats.org/officeDocument/2006/relationships/slide" Target="slides/slide686.xml"/><Relationship Id="rId692" Type="http://schemas.openxmlformats.org/officeDocument/2006/relationships/slide" Target="slides/slide687.xml"/><Relationship Id="rId693" Type="http://schemas.openxmlformats.org/officeDocument/2006/relationships/slide" Target="slides/slide688.xml"/><Relationship Id="rId694" Type="http://schemas.openxmlformats.org/officeDocument/2006/relationships/slide" Target="slides/slide689.xml"/><Relationship Id="rId695" Type="http://schemas.openxmlformats.org/officeDocument/2006/relationships/slide" Target="slides/slide690.xml"/><Relationship Id="rId696" Type="http://schemas.openxmlformats.org/officeDocument/2006/relationships/slide" Target="slides/slide691.xml"/><Relationship Id="rId697" Type="http://schemas.openxmlformats.org/officeDocument/2006/relationships/slide" Target="slides/slide692.xml"/><Relationship Id="rId698" Type="http://schemas.openxmlformats.org/officeDocument/2006/relationships/slide" Target="slides/slide693.xml"/><Relationship Id="rId699" Type="http://schemas.openxmlformats.org/officeDocument/2006/relationships/slide" Target="slides/slide694.xml"/><Relationship Id="rId700" Type="http://schemas.openxmlformats.org/officeDocument/2006/relationships/slide" Target="slides/slide695.xml"/><Relationship Id="rId701" Type="http://schemas.openxmlformats.org/officeDocument/2006/relationships/slide" Target="slides/slide696.xml"/><Relationship Id="rId702" Type="http://schemas.openxmlformats.org/officeDocument/2006/relationships/slide" Target="slides/slide697.xml"/><Relationship Id="rId703" Type="http://schemas.openxmlformats.org/officeDocument/2006/relationships/slide" Target="slides/slide698.xml"/><Relationship Id="rId704" Type="http://schemas.openxmlformats.org/officeDocument/2006/relationships/slide" Target="slides/slide699.xml"/><Relationship Id="rId705" Type="http://schemas.openxmlformats.org/officeDocument/2006/relationships/slide" Target="slides/slide700.xml"/><Relationship Id="rId706" Type="http://schemas.openxmlformats.org/officeDocument/2006/relationships/slide" Target="slides/slide701.xml"/><Relationship Id="rId707" Type="http://schemas.openxmlformats.org/officeDocument/2006/relationships/slide" Target="slides/slide702.xml"/><Relationship Id="rId708" Type="http://schemas.openxmlformats.org/officeDocument/2006/relationships/slide" Target="slides/slide70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8297" y="393737"/>
            <a:ext cx="8647404" cy="605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8201E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8201E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75983" y="1462445"/>
            <a:ext cx="2204720" cy="4650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4B4B4B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61216" y="1763227"/>
            <a:ext cx="3973829" cy="4726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333333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8201E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C8201E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9026" y="1294315"/>
            <a:ext cx="8665946" cy="3576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46870" y="6416522"/>
            <a:ext cx="262890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hyperlink" Target="mailto:micael.gallego@urjc.es" TargetMode="External"/><Relationship Id="rId5" Type="http://schemas.openxmlformats.org/officeDocument/2006/relationships/hyperlink" Target="mailto:nicolas.rodriguez@urjc.es" TargetMode="External"/><Relationship Id="rId6" Type="http://schemas.openxmlformats.org/officeDocument/2006/relationships/hyperlink" Target="mailto:ivan.chicano@urjc.es" TargetMode="External"/><Relationship Id="rId7" Type="http://schemas.openxmlformats.org/officeDocument/2006/relationships/hyperlink" Target="mailto:michel.maes@urjc.es" TargetMode="Externa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pn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hyperlink" Target="mailto:micael.gallego@urjc.es" TargetMode="External"/><Relationship Id="rId6" Type="http://schemas.openxmlformats.org/officeDocument/2006/relationships/hyperlink" Target="mailto:nicolas.rodriguez@urjc.es" TargetMode="External"/><Relationship Id="rId7" Type="http://schemas.openxmlformats.org/officeDocument/2006/relationships/hyperlink" Target="mailto:ivan.chicano@urjc.es" TargetMode="External"/><Relationship Id="rId8" Type="http://schemas.openxmlformats.org/officeDocument/2006/relationships/hyperlink" Target="mailto:michel.maes@urjc.es" TargetMode="External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5.png"/><Relationship Id="rId4" Type="http://schemas.openxmlformats.org/officeDocument/2006/relationships/image" Target="../media/image123.png"/><Relationship Id="rId5" Type="http://schemas.openxmlformats.org/officeDocument/2006/relationships/hyperlink" Target="https://creativecommons.org/licenses/by-sa/4.0/deed.es" TargetMode="External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24.pn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caniuse.com/" TargetMode="External"/><Relationship Id="rId4" Type="http://schemas.openxmlformats.org/officeDocument/2006/relationships/image" Target="../media/image125.pn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jsbin.com/" TargetMode="External"/><Relationship Id="rId4" Type="http://schemas.openxmlformats.org/officeDocument/2006/relationships/hyperlink" Target="http://jsfiddle.net/" TargetMode="External"/><Relationship Id="rId5" Type="http://schemas.openxmlformats.org/officeDocument/2006/relationships/hyperlink" Target="http://plnkr.co/" TargetMode="External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04.png"/><Relationship Id="rId4" Type="http://schemas.openxmlformats.org/officeDocument/2006/relationships/image" Target="../media/image126.png"/><Relationship Id="rId5" Type="http://schemas.openxmlformats.org/officeDocument/2006/relationships/hyperlink" Target="https://code.visualstudio.com/" TargetMode="External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27.jpg"/><Relationship Id="rId4" Type="http://schemas.openxmlformats.org/officeDocument/2006/relationships/image" Target="../media/image128.png"/><Relationship Id="rId5" Type="http://schemas.openxmlformats.org/officeDocument/2006/relationships/hyperlink" Target="http://www.sublimetext.com/" TargetMode="Externa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6.jp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29.jpg"/><Relationship Id="rId4" Type="http://schemas.openxmlformats.org/officeDocument/2006/relationships/image" Target="../media/image130.png"/><Relationship Id="rId5" Type="http://schemas.openxmlformats.org/officeDocument/2006/relationships/hyperlink" Target="https://atom.io/" TargetMode="External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31.png"/><Relationship Id="rId4" Type="http://schemas.openxmlformats.org/officeDocument/2006/relationships/image" Target="../media/image132.jpg"/><Relationship Id="rId5" Type="http://schemas.openxmlformats.org/officeDocument/2006/relationships/image" Target="../media/image133.png"/><Relationship Id="rId6" Type="http://schemas.openxmlformats.org/officeDocument/2006/relationships/hyperlink" Target="http://brackets.io/" TargetMode="External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34.jp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35.jp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36.pn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37.jp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38.jp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39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urjc.es/" TargetMode="External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2.pn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3.pn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4.pn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5.pn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6.pn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7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8.pn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9.pn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codeurjc.es/img/codeurjc_logo.jpg" TargetMode="External"/><Relationship Id="rId4" Type="http://schemas.openxmlformats.org/officeDocument/2006/relationships/image" Target="../media/image150.png"/><Relationship Id="rId5" Type="http://schemas.openxmlformats.org/officeDocument/2006/relationships/image" Target="../media/image151.jp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lorempixel.com/" TargetMode="External"/><Relationship Id="rId4" Type="http://schemas.openxmlformats.org/officeDocument/2006/relationships/hyperlink" Target="http://dummyimage.com/" TargetMode="External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urjc.es/" TargetMode="External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52.jpg"/><Relationship Id="rId4" Type="http://schemas.openxmlformats.org/officeDocument/2006/relationships/hyperlink" Target="http://www.urjc.es/" TargetMode="External"/><Relationship Id="rId5" Type="http://schemas.openxmlformats.org/officeDocument/2006/relationships/hyperlink" Target="http://www.codeurjc.es/" TargetMode="External"/><Relationship Id="rId6" Type="http://schemas.openxmlformats.org/officeDocument/2006/relationships/hyperlink" Target="http://www.codeurjc.es/img/codeurjc_logo.jpg" TargetMode="External"/><Relationship Id="rId7" Type="http://schemas.openxmlformats.org/officeDocument/2006/relationships/image" Target="../media/image153.jp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urjc.es/" TargetMode="External"/><Relationship Id="rId4" Type="http://schemas.openxmlformats.org/officeDocument/2006/relationships/hyperlink" Target="mailto:michel.maes@urjc.es" TargetMode="Externa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54.pn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55.pn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56.pn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57.pn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58.pn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59.pn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0.pn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1.jp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2.pn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3.pn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4.jp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5.jp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6.pn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7.jp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8.jp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google.com/maps/embed?pb=!1m18!" TargetMode="External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9.jp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70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71.pn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72.png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73.png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74.png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75.png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76.png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w3.org/TR/html4/" TargetMode="External"/><Relationship Id="rId4" Type="http://schemas.openxmlformats.org/officeDocument/2006/relationships/hyperlink" Target="http://devdocs.io/html/" TargetMode="External"/><Relationship Id="rId5" Type="http://schemas.openxmlformats.org/officeDocument/2006/relationships/hyperlink" Target="http://www.w3schools.com/" TargetMode="External"/><Relationship Id="rId6" Type="http://schemas.openxmlformats.org/officeDocument/2006/relationships/hyperlink" Target="https://developer.mozilla.org/es/docs/Web/HTML" TargetMode="External"/><Relationship Id="rId7" Type="http://schemas.openxmlformats.org/officeDocument/2006/relationships/hyperlink" Target="https://developer.mozilla.org/es/docs/HTML/HTML5" TargetMode="Externa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39.jpg"/><Relationship Id="rId6" Type="http://schemas.openxmlformats.org/officeDocument/2006/relationships/image" Target="../media/image40.png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hyperlink" Target="mailto:micael.gallego@urjc.es" TargetMode="External"/><Relationship Id="rId5" Type="http://schemas.openxmlformats.org/officeDocument/2006/relationships/hyperlink" Target="mailto:nicolas.rodriguez@urjc.es" TargetMode="External"/><Relationship Id="rId6" Type="http://schemas.openxmlformats.org/officeDocument/2006/relationships/hyperlink" Target="mailto:ivan.chicano@urjc.es" TargetMode="External"/><Relationship Id="rId7" Type="http://schemas.openxmlformats.org/officeDocument/2006/relationships/hyperlink" Target="mailto:michel.maes@urjc.es" TargetMode="External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79.png"/><Relationship Id="rId4" Type="http://schemas.openxmlformats.org/officeDocument/2006/relationships/hyperlink" Target="https://creativecommons.org/licenses/by-sa/4.0/deed.es" TargetMode="External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0.png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4.png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4.png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.codecademy.com/" TargetMode="External"/><Relationship Id="rId4" Type="http://schemas.openxmlformats.org/officeDocument/2006/relationships/hyperlink" Target="https://www.codeschool.com/" TargetMode="External"/><Relationship Id="rId5" Type="http://schemas.openxmlformats.org/officeDocument/2006/relationships/hyperlink" Target="https://lenguajecss.com/css/" TargetMode="External"/><Relationship Id="rId6" Type="http://schemas.openxmlformats.org/officeDocument/2006/relationships/image" Target="../media/image185.png"/><Relationship Id="rId7" Type="http://schemas.openxmlformats.org/officeDocument/2006/relationships/image" Target="../media/image186.jpg"/></Relationships>
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7.png"/></Relationships>
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gs.statcounter.com/" TargetMode="External"/><Relationship Id="rId4" Type="http://schemas.openxmlformats.org/officeDocument/2006/relationships/image" Target="../media/image41.jpg"/></Relationships>
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paletton.com/" TargetMode="External"/><Relationship Id="rId4" Type="http://schemas.openxmlformats.org/officeDocument/2006/relationships/hyperlink" Target="https://color.adobe.com/es/create/color-wheel" TargetMode="External"/><Relationship Id="rId5" Type="http://schemas.openxmlformats.org/officeDocument/2006/relationships/hyperlink" Target="http://devdocs.io/css/color_value" TargetMode="External"/></Relationships>
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devdocs.io/css/length" TargetMode="External"/></Relationships>
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devdocs.io/css/font-family" TargetMode="External"/></Relationships>
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9.png"/><Relationship Id="rId4" Type="http://schemas.openxmlformats.org/officeDocument/2006/relationships/hyperlink" Target="http://devdocs.io/css/font-family" TargetMode="External"/></Relationships>
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www.google.com/fonts" TargetMode="External"/><Relationship Id="rId4" Type="http://schemas.openxmlformats.org/officeDocument/2006/relationships/image" Target="../media/image190.png"/></Relationships>
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1.jpg"/></Relationships>
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2.png"/><Relationship Id="rId4" Type="http://schemas.openxmlformats.org/officeDocument/2006/relationships/hyperlink" Target="http://www.w3schools.com/cssref/pr_font_weight.asp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hyperlink" Target="https://creativecommons.org/licenses/by-sa/4.0/deed.es" TargetMode="Externa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6" Type="http://schemas.openxmlformats.org/officeDocument/2006/relationships/image" Target="../media/image45.jpg"/><Relationship Id="rId7" Type="http://schemas.openxmlformats.org/officeDocument/2006/relationships/image" Target="../media/image46.png"/><Relationship Id="rId8" Type="http://schemas.openxmlformats.org/officeDocument/2006/relationships/image" Target="../media/image47.jpg"/></Relationships>
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3.png"/></Relationships>
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4.png"/></Relationships>
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.w3schools.com/cssref/pr_text_text-decoration.asp" TargetMode="External"/><Relationship Id="rId4" Type="http://schemas.openxmlformats.org/officeDocument/2006/relationships/hyperlink" Target="http://www.w3schools.com/cssref/css3_pr_text-shadow.asp" TargetMode="External"/><Relationship Id="rId5" Type="http://schemas.openxmlformats.org/officeDocument/2006/relationships/hyperlink" Target="http://www.w3schools.com/cssref/pr_text_letter-spacing.asp" TargetMode="External"/><Relationship Id="rId6" Type="http://schemas.openxmlformats.org/officeDocument/2006/relationships/hyperlink" Target="http://www.w3schools.com/cssref/pr_text_word-spacing.asp" TargetMode="External"/></Relationships>
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devdocs.io/css/border" TargetMode="External"/></Relationships>
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5.png"/></Relationships>
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8.jpg"/><Relationship Id="rId4" Type="http://schemas.openxmlformats.org/officeDocument/2006/relationships/image" Target="../media/image49.png"/></Relationships>
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7.png"/></Relationships>
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8.png"/></Relationships>
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9.png"/></Relationships>
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0.png"/></Relationships>
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1.png"/></Relationships>
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./" TargetMode="External"/><Relationship Id="rId4" Type="http://schemas.openxmlformats.org/officeDocument/2006/relationships/image" Target="../media/image202.png"/></Relationships>
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52.jpg"/></Relationships>
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CSS/Pseudo-classes" TargetMode="External"/></Relationships>
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03.png"/><Relationship Id="rId4" Type="http://schemas.openxmlformats.org/officeDocument/2006/relationships/image" Target="../media/image204.png"/></Relationships>
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5.png"/></Relationships>
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6.png"/></Relationships>
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6.png"/></Relationships>
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7.png"/></Relationships>
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8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53.jpg"/><Relationship Id="rId4" Type="http://schemas.openxmlformats.org/officeDocument/2006/relationships/image" Target="../media/image54.jpg"/></Relationships>
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css-tricks.com/snippets/css/a-guide-to-flexbox/" TargetMode="External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/Relationships>
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2.png"/></Relationships>
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lenguajecss.com/css/maquetacion-y-colocacion/flexbox/" TargetMode="External"/></Relationships>
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/Relationships>
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7.png"/><Relationship Id="rId4" Type="http://schemas.openxmlformats.org/officeDocument/2006/relationships/image" Target="../media/image218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55.jpg"/></Relationships>
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9.png"/></Relationships>
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0.png"/><Relationship Id="rId3" Type="http://schemas.openxmlformats.org/officeDocument/2006/relationships/image" Target="../media/image221.png"/></Relationships>
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image" Target="../media/image225.png"/><Relationship Id="rId7" Type="http://schemas.openxmlformats.org/officeDocument/2006/relationships/image" Target="../media/image226.png"/><Relationship Id="rId8" Type="http://schemas.openxmlformats.org/officeDocument/2006/relationships/image" Target="../media/image227.png"/></Relationships>
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8.png"/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6" Type="http://schemas.openxmlformats.org/officeDocument/2006/relationships/image" Target="../media/image232.png"/></Relationships>
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33.png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6" Type="http://schemas.openxmlformats.org/officeDocument/2006/relationships/image" Target="../media/image236.png"/><Relationship Id="rId7" Type="http://schemas.openxmlformats.org/officeDocument/2006/relationships/image" Target="../media/image237.png"/><Relationship Id="rId8" Type="http://schemas.openxmlformats.org/officeDocument/2006/relationships/image" Target="../media/image238.png"/><Relationship Id="rId9" Type="http://schemas.openxmlformats.org/officeDocument/2006/relationships/image" Target="../media/image239.png"/></Relationships>
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44.png"/></Relationships>
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5.png"/></Relationships>
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flexboxfroggy.com/#es" TargetMode="External"/><Relationship Id="rId4" Type="http://schemas.openxmlformats.org/officeDocument/2006/relationships/image" Target="../media/image246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image" Target="../media/image60.png"/><Relationship Id="rId8" Type="http://schemas.openxmlformats.org/officeDocument/2006/relationships/image" Target="../media/image61.jp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jp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jpg"/><Relationship Id="rId16" Type="http://schemas.openxmlformats.org/officeDocument/2006/relationships/image" Target="../media/image69.png"/></Relationships>
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7.png"/><Relationship Id="rId4" Type="http://schemas.openxmlformats.org/officeDocument/2006/relationships/hyperlink" Target="https://lenguajecss.com/css/maquetacion-y-colocacion/grid-css/" TargetMode="External"/></Relationships>
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8.jpg"/><Relationship Id="rId4" Type="http://schemas.openxmlformats.org/officeDocument/2006/relationships/image" Target="../media/image249.png"/><Relationship Id="rId5" Type="http://schemas.openxmlformats.org/officeDocument/2006/relationships/hyperlink" Target="https://lenguajecss.com/css/maquetacion-y-colocacion/grid-css/" TargetMode="External"/></Relationships>
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50.png"/><Relationship Id="rId4" Type="http://schemas.openxmlformats.org/officeDocument/2006/relationships/hyperlink" Target="https://lenguajecss.com/css/maquetacion-y-colocacion/grid-css/" TargetMode="External"/></Relationships>
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1.png"/></Relationships>
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lenguajecss.com/css/maquetacion-y-colocacion/grid-css/" TargetMode="External"/><Relationship Id="rId4" Type="http://schemas.openxmlformats.org/officeDocument/2006/relationships/image" Target="../media/image252.png"/></Relationships>
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3.png"/><Relationship Id="rId4" Type="http://schemas.openxmlformats.org/officeDocument/2006/relationships/image" Target="../media/image254.png"/></Relationships>
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5.png"/><Relationship Id="rId4" Type="http://schemas.openxmlformats.org/officeDocument/2006/relationships/image" Target="../media/image256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70.pn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6" Type="http://schemas.openxmlformats.org/officeDocument/2006/relationships/image" Target="../media/image73.png"/><Relationship Id="rId7" Type="http://schemas.openxmlformats.org/officeDocument/2006/relationships/image" Target="../media/image74.jpg"/></Relationships>
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7.png"/></Relationships>
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8.png"/></Relationships>
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59.png"/><Relationship Id="rId4" Type="http://schemas.openxmlformats.org/officeDocument/2006/relationships/image" Target="../media/image260.png"/></Relationships>
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1.png"/><Relationship Id="rId4" Type="http://schemas.openxmlformats.org/officeDocument/2006/relationships/image" Target="../media/image262.png"/></Relationships>
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cssgridgarden.com/#es" TargetMode="External"/><Relationship Id="rId4" Type="http://schemas.openxmlformats.org/officeDocument/2006/relationships/image" Target="../media/image263.jpg"/></Relationships>
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4.jpg"/><Relationship Id="rId4" Type="http://schemas.openxmlformats.org/officeDocument/2006/relationships/hyperlink" Target="http://foundation.zurb.com/" TargetMode="External"/><Relationship Id="rId5" Type="http://schemas.openxmlformats.org/officeDocument/2006/relationships/image" Target="../media/image265.jpg"/><Relationship Id="rId6" Type="http://schemas.openxmlformats.org/officeDocument/2006/relationships/hyperlink" Target="http://getbootstrap.com/" TargetMode="External"/><Relationship Id="rId7" Type="http://schemas.openxmlformats.org/officeDocument/2006/relationships/hyperlink" Target="http://semantic-ui.com/" TargetMode="External"/><Relationship Id="rId8" Type="http://schemas.openxmlformats.org/officeDocument/2006/relationships/image" Target="../media/image266.png"/></Relationships>
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267.png"/><Relationship Id="rId4" Type="http://schemas.openxmlformats.org/officeDocument/2006/relationships/hyperlink" Target="mailto:micael.gallego@urjc.es" TargetMode="External"/><Relationship Id="rId5" Type="http://schemas.openxmlformats.org/officeDocument/2006/relationships/hyperlink" Target="mailto:nicolas.rodriguez@urjc.es" TargetMode="External"/><Relationship Id="rId6" Type="http://schemas.openxmlformats.org/officeDocument/2006/relationships/hyperlink" Target="mailto:ivan.chicano@urjc.es" TargetMode="External"/><Relationship Id="rId7" Type="http://schemas.openxmlformats.org/officeDocument/2006/relationships/hyperlink" Target="mailto:michel.maes@urjc.es" TargetMode="Externa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78.jpg"/></Relationships>
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68.png"/><Relationship Id="rId4" Type="http://schemas.openxmlformats.org/officeDocument/2006/relationships/hyperlink" Target="https://creativecommons.org/licenses/by-sa/4.0/deed.es" TargetMode="External"/></Relationships>
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.bootstrapcdn.com/" TargetMode="External"/><Relationship Id="rId4" Type="http://schemas.openxmlformats.org/officeDocument/2006/relationships/hyperlink" Target="https://cdn.jsdelivr.net/npm/bootstrap%405.3.1/dist/css/bootstrap.min.css" TargetMode="External"/><Relationship Id="rId5" Type="http://schemas.openxmlformats.org/officeDocument/2006/relationships/hyperlink" Target="https://cdn.jsdelivr.net/npm/bootstrap%405.3.1/dist/js/bootstrap.bundle.min.js" TargetMode="External"/></Relationships>
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cdn.jsdelivr.net/npm/bootstrap%405.3.1/dist/css/bootstrap.min.css" TargetMode="External"/><Relationship Id="rId4" Type="http://schemas.openxmlformats.org/officeDocument/2006/relationships/hyperlink" Target="https://cdn.jsdelivr.net/npm/bootstrap%405.3.1/dist/js/bootstrap.bundle.min.js" TargetMode="External"/><Relationship Id="rId5" Type="http://schemas.openxmlformats.org/officeDocument/2006/relationships/image" Target="../media/image269.png"/><Relationship Id="rId6" Type="http://schemas.openxmlformats.org/officeDocument/2006/relationships/image" Target="../media/image270.png"/></Relationships>
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1.png"/></Relationships>
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2.png"/><Relationship Id="rId4" Type="http://schemas.openxmlformats.org/officeDocument/2006/relationships/image" Target="../media/image273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79.png"/><Relationship Id="rId7" Type="http://schemas.openxmlformats.org/officeDocument/2006/relationships/image" Target="../media/image13.png"/><Relationship Id="rId8" Type="http://schemas.openxmlformats.org/officeDocument/2006/relationships/hyperlink" Target="mailto:micael.gallego@urjc.es" TargetMode="External"/><Relationship Id="rId9" Type="http://schemas.openxmlformats.org/officeDocument/2006/relationships/hyperlink" Target="mailto:nicolas.rodriguez@urjc.es" TargetMode="External"/><Relationship Id="rId10" Type="http://schemas.openxmlformats.org/officeDocument/2006/relationships/hyperlink" Target="mailto:ivan.chicano@urjc.es" TargetMode="External"/><Relationship Id="rId11" Type="http://schemas.openxmlformats.org/officeDocument/2006/relationships/hyperlink" Target="mailto:michel.maes@urjc.es" TargetMode="External"/></Relationships>
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4.png"/><Relationship Id="rId4" Type="http://schemas.openxmlformats.org/officeDocument/2006/relationships/image" Target="../media/image275.png"/><Relationship Id="rId5" Type="http://schemas.openxmlformats.org/officeDocument/2006/relationships/image" Target="../media/image276.png"/></Relationships>
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77.png"/><Relationship Id="rId4" Type="http://schemas.openxmlformats.org/officeDocument/2006/relationships/image" Target="../media/image278.jpg"/><Relationship Id="rId5" Type="http://schemas.openxmlformats.org/officeDocument/2006/relationships/image" Target="../media/image279.png"/><Relationship Id="rId6" Type="http://schemas.openxmlformats.org/officeDocument/2006/relationships/image" Target="../media/image280.png"/></Relationships>
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quirktools.com/screenfly/" TargetMode="External"/><Relationship Id="rId4" Type="http://schemas.openxmlformats.org/officeDocument/2006/relationships/hyperlink" Target="http://www.viewlike.us/" TargetMode="External"/><Relationship Id="rId5" Type="http://schemas.openxmlformats.org/officeDocument/2006/relationships/hyperlink" Target="http://www.infobyip.com/testwebsiteresolution.php" TargetMode="External"/></Relationships>
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1.png"/></Relationships>
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82.png"/><Relationship Id="rId4" Type="http://schemas.openxmlformats.org/officeDocument/2006/relationships/image" Target="../media/image283.jpg"/></Relationships>
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84.png"/><Relationship Id="rId4" Type="http://schemas.openxmlformats.org/officeDocument/2006/relationships/image" Target="../media/image285.jpg"/></Relationships>
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86.png"/></Relationships>
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www.w3schools.com/bootstrap/bootstrap_ref_css_text.asp" TargetMode="External"/><Relationship Id="rId4" Type="http://schemas.openxmlformats.org/officeDocument/2006/relationships/image" Target="../media/image287.png"/></Relationships>
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john@example.com" TargetMode="External"/><Relationship Id="rId4" Type="http://schemas.openxmlformats.org/officeDocument/2006/relationships/hyperlink" Target="mailto:mary@example.com" TargetMode="External"/><Relationship Id="rId5" Type="http://schemas.openxmlformats.org/officeDocument/2006/relationships/hyperlink" Target="mailto:july@example.com" TargetMode="External"/><Relationship Id="rId6" Type="http://schemas.openxmlformats.org/officeDocument/2006/relationships/image" Target="../media/image288.png"/></Relationships>
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john@example.com" TargetMode="External"/><Relationship Id="rId4" Type="http://schemas.openxmlformats.org/officeDocument/2006/relationships/hyperlink" Target="mailto:mary@example.com" TargetMode="External"/><Relationship Id="rId5" Type="http://schemas.openxmlformats.org/officeDocument/2006/relationships/hyperlink" Target="mailto:july@example.com" TargetMode="External"/><Relationship Id="rId6" Type="http://schemas.openxmlformats.org/officeDocument/2006/relationships/image" Target="../media/image289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hyperlink" Target="https://creativecommons.org/licenses/by-sa/4.0/deed.es" TargetMode="External"/></Relationships>
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john@example.com" TargetMode="External"/><Relationship Id="rId4" Type="http://schemas.openxmlformats.org/officeDocument/2006/relationships/hyperlink" Target="mailto:mary@example.com" TargetMode="External"/><Relationship Id="rId5" Type="http://schemas.openxmlformats.org/officeDocument/2006/relationships/hyperlink" Target="mailto:july@example.com" TargetMode="External"/><Relationship Id="rId6" Type="http://schemas.openxmlformats.org/officeDocument/2006/relationships/image" Target="../media/image290.png"/></Relationships>
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john@example.com" TargetMode="External"/><Relationship Id="rId4" Type="http://schemas.openxmlformats.org/officeDocument/2006/relationships/hyperlink" Target="mailto:mary@example.com" TargetMode="External"/><Relationship Id="rId5" Type="http://schemas.openxmlformats.org/officeDocument/2006/relationships/hyperlink" Target="mailto:july@example.com" TargetMode="External"/><Relationship Id="rId6" Type="http://schemas.openxmlformats.org/officeDocument/2006/relationships/image" Target="../media/image291.png"/></Relationships>
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john@example.com" TargetMode="External"/><Relationship Id="rId4" Type="http://schemas.openxmlformats.org/officeDocument/2006/relationships/hyperlink" Target="mailto:mary@example.com" TargetMode="External"/><Relationship Id="rId5" Type="http://schemas.openxmlformats.org/officeDocument/2006/relationships/hyperlink" Target="mailto:july@example.com" TargetMode="External"/><Relationship Id="rId6" Type="http://schemas.openxmlformats.org/officeDocument/2006/relationships/image" Target="../media/image292.png"/></Relationships>
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john@example.com" TargetMode="External"/><Relationship Id="rId3" Type="http://schemas.openxmlformats.org/officeDocument/2006/relationships/hyperlink" Target="mailto:mary@example.com" TargetMode="External"/><Relationship Id="rId4" Type="http://schemas.openxmlformats.org/officeDocument/2006/relationships/hyperlink" Target="mailto:july@example.com" TargetMode="External"/><Relationship Id="rId5" Type="http://schemas.openxmlformats.org/officeDocument/2006/relationships/image" Target="../media/image293.png"/></Relationships>
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94.jpg"/></Relationships>
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95.jpg"/></Relationships>
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96.jpg"/></Relationships>
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7.jpg"/><Relationship Id="rId3" Type="http://schemas.openxmlformats.org/officeDocument/2006/relationships/image" Target="../media/image298.jpg"/></Relationships>
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99.png"/></Relationships>
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
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1.png"/></Relationships>
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2.png"/></Relationships>
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3.png"/></Relationships>
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4.png"/><Relationship Id="rId4" Type="http://schemas.openxmlformats.org/officeDocument/2006/relationships/image" Target="../media/image305.png"/></Relationships>
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6.png"/></Relationships>
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7.png"/></Relationships>
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cdn.jsdelivr.net/npm/bootstrap-icons%401.10.5/font/bootstrap-icons.css" TargetMode="External"/><Relationship Id="rId4" Type="http://schemas.openxmlformats.org/officeDocument/2006/relationships/image" Target="../media/image308.png"/><Relationship Id="rId5" Type="http://schemas.openxmlformats.org/officeDocument/2006/relationships/hyperlink" Target="https://icons.getbootstrap.com/" TargetMode="External"/></Relationships>
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9.png"/><Relationship Id="rId4" Type="http://schemas.openxmlformats.org/officeDocument/2006/relationships/image" Target="../media/image310.png"/></Relationships>
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11.png"/></Relationships>
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12.png"/><Relationship Id="rId4" Type="http://schemas.openxmlformats.org/officeDocument/2006/relationships/image" Target="../media/image313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14.png"/><Relationship Id="rId4" Type="http://schemas.openxmlformats.org/officeDocument/2006/relationships/image" Target="../media/image315.png"/></Relationships>
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14.png"/><Relationship Id="rId4" Type="http://schemas.openxmlformats.org/officeDocument/2006/relationships/image" Target="../media/image316.png"/></Relationships>
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17.png"/><Relationship Id="rId4" Type="http://schemas.openxmlformats.org/officeDocument/2006/relationships/image" Target="../media/image318.png"/></Relationships>
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19.png"/><Relationship Id="rId4" Type="http://schemas.openxmlformats.org/officeDocument/2006/relationships/hyperlink" Target="https://getbootstrap.com/docs/5.3/components/progress/" TargetMode="External"/></Relationships>
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20.png"/><Relationship Id="rId4" Type="http://schemas.openxmlformats.org/officeDocument/2006/relationships/image" Target="../media/image321.jpg"/></Relationships>
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22.png"/><Relationship Id="rId4" Type="http://schemas.openxmlformats.org/officeDocument/2006/relationships/image" Target="../media/image323.png"/></Relationships>
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24.png"/><Relationship Id="rId4" Type="http://schemas.openxmlformats.org/officeDocument/2006/relationships/image" Target="../media/image325.png"/></Relationships>
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26.png"/></Relationships>
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27.png"/><Relationship Id="rId4" Type="http://schemas.openxmlformats.org/officeDocument/2006/relationships/image" Target="../media/image328.jpg"/><Relationship Id="rId5" Type="http://schemas.openxmlformats.org/officeDocument/2006/relationships/hyperlink" Target="https://getbootstrap.com/docs/5.3/forms/overview/" TargetMode="Externa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
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29.png"/><Relationship Id="rId4" Type="http://schemas.openxmlformats.org/officeDocument/2006/relationships/image" Target="../media/image330.jpg"/><Relationship Id="rId5" Type="http://schemas.openxmlformats.org/officeDocument/2006/relationships/hyperlink" Target="https://getbootstrap.com/docs/5.3/components/navbar/" TargetMode="External"/></Relationships>
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getbootstrap.com/docs/5.3/customize/overview/#overview" TargetMode="External"/></Relationships>
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31.png"/><Relationship Id="rId4" Type="http://schemas.openxmlformats.org/officeDocument/2006/relationships/image" Target="../media/image332.png"/></Relationships>
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designmodo.github.io/Flat-UI/" TargetMode="External"/><Relationship Id="rId4" Type="http://schemas.openxmlformats.org/officeDocument/2006/relationships/image" Target="../media/image333.png"/><Relationship Id="rId5" Type="http://schemas.openxmlformats.org/officeDocument/2006/relationships/image" Target="../media/image334.jpg"/><Relationship Id="rId6" Type="http://schemas.openxmlformats.org/officeDocument/2006/relationships/image" Target="../media/image335.png"/></Relationships>
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hyperlink" Target="https://semantic-ui.com/" TargetMode="External"/><Relationship Id="rId4" Type="http://schemas.openxmlformats.org/officeDocument/2006/relationships/image" Target="../media/image336.jpg"/><Relationship Id="rId5" Type="http://schemas.openxmlformats.org/officeDocument/2006/relationships/image" Target="../media/image337.jpg"/></Relationships>
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38.png"/><Relationship Id="rId4" Type="http://schemas.openxmlformats.org/officeDocument/2006/relationships/image" Target="../media/image339.png"/></Relationships>
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getbootstrap.com/docs/5.0/examples/" TargetMode="External"/><Relationship Id="rId4" Type="http://schemas.openxmlformats.org/officeDocument/2006/relationships/hyperlink" Target="https://wrapbootstrap.com/" TargetMode="External"/><Relationship Id="rId5" Type="http://schemas.openxmlformats.org/officeDocument/2006/relationships/hyperlink" Target="http://startbootstrap.com/" TargetMode="External"/><Relationship Id="rId6" Type="http://schemas.openxmlformats.org/officeDocument/2006/relationships/hyperlink" Target="http://bootswatch.com/" TargetMode="External"/></Relationships>
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://expo.getbootstrap.com/" TargetMode="External"/><Relationship Id="rId4" Type="http://schemas.openxmlformats.org/officeDocument/2006/relationships/hyperlink" Target="http://builtwithbootstrap.com/" TargetMode="External"/></Relationships>
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www.codeurjc.es/img/codeurjc_logo.jpg" TargetMode="External"/><Relationship Id="rId4" Type="http://schemas.openxmlformats.org/officeDocument/2006/relationships/image" Target="../media/image340.png"/><Relationship Id="rId5" Type="http://schemas.openxmlformats.org/officeDocument/2006/relationships/image" Target="../media/image341.jpg"/></Relationships>
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2.png"/><Relationship Id="rId3" Type="http://schemas.openxmlformats.org/officeDocument/2006/relationships/image" Target="../media/image343.png"/><Relationship Id="rId4" Type="http://schemas.openxmlformats.org/officeDocument/2006/relationships/image" Target="../media/image344.png"/><Relationship Id="rId5" Type="http://schemas.openxmlformats.org/officeDocument/2006/relationships/hyperlink" Target="mailto:micael.gallego@urjc.es" TargetMode="External"/><Relationship Id="rId6" Type="http://schemas.openxmlformats.org/officeDocument/2006/relationships/hyperlink" Target="mailto:ivan.chicano@urjc.es" TargetMode="External"/><Relationship Id="rId7" Type="http://schemas.openxmlformats.org/officeDocument/2006/relationships/hyperlink" Target="mailto:michel.maes@urjc.es" TargetMode="External"/><Relationship Id="rId8" Type="http://schemas.openxmlformats.org/officeDocument/2006/relationships/hyperlink" Target="mailto:pablo.fuente@urjc.es" TargetMode="Externa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
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png"/><Relationship Id="rId3" Type="http://schemas.openxmlformats.org/officeDocument/2006/relationships/image" Target="../media/image345.png"/><Relationship Id="rId4" Type="http://schemas.openxmlformats.org/officeDocument/2006/relationships/image" Target="../media/image346.png"/><Relationship Id="rId5" Type="http://schemas.openxmlformats.org/officeDocument/2006/relationships/hyperlink" Target="https://creativecommons.org/licenses/by-sa/4.0/deed.es" TargetMode="External"/></Relationships>
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8.png"/></Relationships>
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48.png"/></Relationships>
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48.png"/></Relationships>
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://www.ecma-international.org/" TargetMode="External"/></Relationships>
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50.png"/></Relationships>
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51.png"/></Relationships>
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48.png"/></Relationships>
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s/docs/Web/JavaScript" TargetMode="External"/><Relationship Id="rId4" Type="http://schemas.openxmlformats.org/officeDocument/2006/relationships/hyperlink" Target="https://es.javascript.info/" TargetMode="External"/><Relationship Id="rId5" Type="http://schemas.openxmlformats.org/officeDocument/2006/relationships/hyperlink" Target="https://www.codecademy.com/" TargetMode="External"/><Relationship Id="rId6" Type="http://schemas.openxmlformats.org/officeDocument/2006/relationships/hyperlink" Target="https://www.pluralsight.com/courses/javascript-getting-started" TargetMode="Externa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48.png"/></Relationships>
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hyperlink" Target="https://v8.dev/" TargetMode="External"/><Relationship Id="rId4" Type="http://schemas.openxmlformats.org/officeDocument/2006/relationships/hyperlink" Target="https://nodejs.org/" TargetMode="External"/><Relationship Id="rId5" Type="http://schemas.openxmlformats.org/officeDocument/2006/relationships/image" Target="../media/image353.png"/></Relationships>
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54.png"/><Relationship Id="rId4" Type="http://schemas.openxmlformats.org/officeDocument/2006/relationships/image" Target="../media/image355.jpg"/><Relationship Id="rId5" Type="http://schemas.openxmlformats.org/officeDocument/2006/relationships/image" Target="../media/image356.jpg"/><Relationship Id="rId6" Type="http://schemas.openxmlformats.org/officeDocument/2006/relationships/image" Target="../media/image357.jpg"/></Relationships>
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58.png"/></Relationships>
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59.png"/></Relationships>
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hyperlink" Target="https://electronjs.org/" TargetMode="External"/><Relationship Id="rId4" Type="http://schemas.openxmlformats.org/officeDocument/2006/relationships/image" Target="../media/image360.jpg"/><Relationship Id="rId5" Type="http://schemas.openxmlformats.org/officeDocument/2006/relationships/image" Target="../media/image361.jpg"/><Relationship Id="rId6" Type="http://schemas.openxmlformats.org/officeDocument/2006/relationships/hyperlink" Target="https://nwjs.io/" TargetMode="External"/></Relationships>
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62.png"/><Relationship Id="rId4" Type="http://schemas.openxmlformats.org/officeDocument/2006/relationships/hyperlink" Target="https://npmjs.com/" TargetMode="External"/></Relationships>
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hyperlink" Target="https://nodejs.org/api" TargetMode="Externa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82.jpg"/></Relationships>
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hyperlink" Target="https://github.com/nodejs/LTS#lts-schedule1" TargetMode="External"/></Relationships>
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2.png"/><Relationship Id="rId3" Type="http://schemas.openxmlformats.org/officeDocument/2006/relationships/image" Target="../media/image363.png"/></Relationships>
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hyperlink" Target="https://nodejs.org/en/download" TargetMode="External"/><Relationship Id="rId4" Type="http://schemas.openxmlformats.org/officeDocument/2006/relationships/image" Target="../media/image364.png"/></Relationships>
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65.jpg"/><Relationship Id="rId4" Type="http://schemas.openxmlformats.org/officeDocument/2006/relationships/image" Target="../media/image366.png"/></Relationships>
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67.png"/><Relationship Id="rId4" Type="http://schemas.openxmlformats.org/officeDocument/2006/relationships/image" Target="../media/image353.png"/><Relationship Id="rId5" Type="http://schemas.openxmlformats.org/officeDocument/2006/relationships/image" Target="../media/image362.png"/></Relationships>
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68.jpg"/></Relationships>
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69.png"/><Relationship Id="rId4" Type="http://schemas.openxmlformats.org/officeDocument/2006/relationships/hyperlink" Target="https://code.visualstudio.com/docs/nodejs/nodejs-tutorial" TargetMode="Externa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
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2.png"/><Relationship Id="rId3" Type="http://schemas.openxmlformats.org/officeDocument/2006/relationships/image" Target="../media/image370.jpg"/></Relationships>
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2.png"/><Relationship Id="rId3" Type="http://schemas.openxmlformats.org/officeDocument/2006/relationships/image" Target="../media/image371.jpg"/></Relationships>
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2.png"/><Relationship Id="rId4" Type="http://schemas.openxmlformats.org/officeDocument/2006/relationships/image" Target="../media/image348.png"/></Relationships>
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2.png"/><Relationship Id="rId4" Type="http://schemas.openxmlformats.org/officeDocument/2006/relationships/image" Target="../media/image348.png"/></Relationships>
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51.png"/><Relationship Id="rId4" Type="http://schemas.openxmlformats.org/officeDocument/2006/relationships/image" Target="../media/image373.png"/></Relationships>
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4.png"/></Relationships>
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3.png"/><Relationship Id="rId4" Type="http://schemas.openxmlformats.org/officeDocument/2006/relationships/image" Target="../media/image351.png"/></Relationships>
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2.png"/><Relationship Id="rId4" Type="http://schemas.openxmlformats.org/officeDocument/2006/relationships/image" Target="../media/image348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5.png"/></Relationships>
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51.png"/></Relationships>
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51.png"/></Relationships>
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3.png"/><Relationship Id="rId4" Type="http://schemas.openxmlformats.org/officeDocument/2006/relationships/image" Target="../media/image351.png"/><Relationship Id="rId5" Type="http://schemas.openxmlformats.org/officeDocument/2006/relationships/image" Target="../media/image376.png"/></Relationships>
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77.png"/></Relationships>
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76.png"/></Relationships>
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77.png"/></Relationships>
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2.png"/><Relationship Id="rId4" Type="http://schemas.openxmlformats.org/officeDocument/2006/relationships/image" Target="../media/image348.png"/></Relationships>
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51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83.png"/></Relationships>
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51.png"/></Relationships>
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51.png"/></Relationships>
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77.png"/></Relationships>
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77.png"/></Relationships>
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2.png"/><Relationship Id="rId4" Type="http://schemas.openxmlformats.org/officeDocument/2006/relationships/image" Target="../media/image348.png"/></Relationships>
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
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2.png"/><Relationship Id="rId4" Type="http://schemas.openxmlformats.org/officeDocument/2006/relationships/image" Target="../media/image348.png"/></Relationships>
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hyperlink" Target="mailto:micael.gallego@urjc.es" TargetMode="External"/><Relationship Id="rId9" Type="http://schemas.openxmlformats.org/officeDocument/2006/relationships/hyperlink" Target="mailto:nicolas.rodriguez@urjc.es" TargetMode="External"/><Relationship Id="rId10" Type="http://schemas.openxmlformats.org/officeDocument/2006/relationships/hyperlink" Target="mailto:ivan.chicano@urjc.es" TargetMode="External"/><Relationship Id="rId11" Type="http://schemas.openxmlformats.org/officeDocument/2006/relationships/hyperlink" Target="mailto:michel.maes@urjc.es" TargetMode="Externa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8.png"/><Relationship Id="rId4" Type="http://schemas.openxmlformats.org/officeDocument/2006/relationships/image" Target="../media/image379.png"/></Relationships>
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80.png"/></Relationships>
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5.png"/></Relationships>
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84.png"/></Relationships>
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8.png"/><Relationship Id="rId4" Type="http://schemas.openxmlformats.org/officeDocument/2006/relationships/image" Target="../media/image379.png"/></Relationships>
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2.png"/><Relationship Id="rId4" Type="http://schemas.openxmlformats.org/officeDocument/2006/relationships/image" Target="../media/image348.png"/></Relationships>
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2.png"/><Relationship Id="rId4" Type="http://schemas.openxmlformats.org/officeDocument/2006/relationships/image" Target="../media/image348.png"/></Relationships>
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81.png"/></Relationships>
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5.png"/></Relationships>
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75.png"/></Relationships>
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image" Target="../media/image382.png"/></Relationships>
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
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83.png"/></Relationships>
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4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84.png"/><Relationship Id="rId4" Type="http://schemas.openxmlformats.org/officeDocument/2006/relationships/image" Target="../media/image385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85.png"/></Relationships>
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386.png"/><Relationship Id="rId4" Type="http://schemas.openxmlformats.org/officeDocument/2006/relationships/hyperlink" Target="mailto:micael.gallego@urjc.es" TargetMode="External"/><Relationship Id="rId5" Type="http://schemas.openxmlformats.org/officeDocument/2006/relationships/hyperlink" Target="mailto:ivan.chicano@urjc.es" TargetMode="External"/><Relationship Id="rId6" Type="http://schemas.openxmlformats.org/officeDocument/2006/relationships/hyperlink" Target="mailto:michel.maes@urjc.es" TargetMode="External"/></Relationships>

</file>

<file path=ppt/slides/_rels/slide4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87.png"/><Relationship Id="rId4" Type="http://schemas.openxmlformats.org/officeDocument/2006/relationships/hyperlink" Target="https://creativecommons.org/licenses/by-sa/4.0/deed.es" TargetMode="External"/></Relationships>
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Array" TargetMode="External"/></Relationships>
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Array/push" TargetMode="External"/></Relationships>
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Array/pop" TargetMode="Externa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86.jpg"/></Relationships>
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Array/shift" TargetMode="External"/></Relationships>
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Array/splice" TargetMode="External"/></Relationships>
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Array/splice" TargetMode="External"/></Relationships>
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Array/splice" TargetMode="External"/></Relationships>
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Set" TargetMode="External"/></Relationships>
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Set/add" TargetMode="External"/></Relationships>
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Set" TargetMode="External"/></Relationships>
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Set/size" TargetMode="External"/></Relationships>
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Set/delete" TargetMode="External"/></Relationships>

</file>

<file path=ppt/slides/_rels/slide4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Set" TargetMode="Externa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
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Set" TargetMode="External"/></Relationships>

</file>

<file path=ppt/slides/_rels/slide4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Map" TargetMode="External"/></Relationships>
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Map/get" TargetMode="External"/><Relationship Id="rId4" Type="http://schemas.openxmlformats.org/officeDocument/2006/relationships/hyperlink" Target="https://developer.mozilla.org/en-US/docs/Web/JavaScript/Reference/Global_Objects/Map/set" TargetMode="External"/></Relationships>
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Map/size" TargetMode="External"/></Relationships>

</file>

<file path=ppt/slides/_rels/slide4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Map/delete" TargetMode="External"/></Relationships>

</file>

<file path=ppt/slides/_rels/slide4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Map" TargetMode="External"/></Relationships>
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Map" TargetMode="External"/></Relationships>
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87.jpg"/></Relationships>
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23.png"/><Relationship Id="rId6" Type="http://schemas.openxmlformats.org/officeDocument/2006/relationships/image" Target="../media/image87.jpg"/></Relationships>
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Set/has" TargetMode="External"/></Relationships>

</file>

<file path=ppt/slides/_rels/slide4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JavaScript/Reference/Global_Objects/Set/has" TargetMode="External"/></Relationships>

</file>

<file path=ppt/slides/_rels/slide4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90.jpg"/><Relationship Id="rId4" Type="http://schemas.openxmlformats.org/officeDocument/2006/relationships/image" Target="../media/image89.jpg"/><Relationship Id="rId5" Type="http://schemas.openxmlformats.org/officeDocument/2006/relationships/image" Target="../media/image23.png"/><Relationship Id="rId6" Type="http://schemas.openxmlformats.org/officeDocument/2006/relationships/image" Target="../media/image91.jpg"/></Relationships>

</file>

<file path=ppt/slides/_rels/slide4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4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png"/><Relationship Id="rId3" Type="http://schemas.openxmlformats.org/officeDocument/2006/relationships/image" Target="../media/image388.png"/><Relationship Id="rId4" Type="http://schemas.openxmlformats.org/officeDocument/2006/relationships/image" Target="../media/image389.png"/><Relationship Id="rId5" Type="http://schemas.openxmlformats.org/officeDocument/2006/relationships/hyperlink" Target="mailto:micael.gallego@urjc.es" TargetMode="External"/><Relationship Id="rId6" Type="http://schemas.openxmlformats.org/officeDocument/2006/relationships/hyperlink" Target="mailto:ivan.chicano@urjc.es" TargetMode="External"/><Relationship Id="rId7" Type="http://schemas.openxmlformats.org/officeDocument/2006/relationships/hyperlink" Target="mailto:michel.maes@urjc.es" TargetMode="External"/></Relationships>

</file>

<file path=ppt/slides/_rels/slide4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png"/><Relationship Id="rId3" Type="http://schemas.openxmlformats.org/officeDocument/2006/relationships/image" Target="../media/image390.png"/><Relationship Id="rId4" Type="http://schemas.openxmlformats.org/officeDocument/2006/relationships/image" Target="../media/image391.png"/><Relationship Id="rId5" Type="http://schemas.openxmlformats.org/officeDocument/2006/relationships/hyperlink" Target="https://creativecommons.org/licenses/by-sa/4.0/deed.es" TargetMode="External"/></Relationships>

</file>

<file path=ppt/slides/_rels/slide4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hyperlink" Target="https://blog.logrocket.com/es-modules-in-node-today/" TargetMode="External"/></Relationships>

</file>

<file path=ppt/slides/_rels/slide4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4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4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4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4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4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hyperlink" Target="https://creativecommons.org/licenses/by-sa/4.0/deed.es" TargetMode="Externa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87.jpg"/></Relationships>

</file>

<file path=ppt/slides/_rels/slide5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92.jpg"/></Relationships>

</file>

<file path=ppt/slides/_rels/slide5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62.png"/><Relationship Id="rId4" Type="http://schemas.openxmlformats.org/officeDocument/2006/relationships/hyperlink" Target="https://npmjs.com/" TargetMode="External"/></Relationships>

</file>

<file path=ppt/slides/_rels/slide5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2.png"/><Relationship Id="rId3" Type="http://schemas.openxmlformats.org/officeDocument/2006/relationships/image" Target="../media/image393.jpg"/></Relationships>

</file>

<file path=ppt/slides/_rels/slide5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2.png"/><Relationship Id="rId3" Type="http://schemas.openxmlformats.org/officeDocument/2006/relationships/image" Target="../media/image394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87.jpg"/><Relationship Id="rId4" Type="http://schemas.openxmlformats.org/officeDocument/2006/relationships/image" Target="../media/image92.png"/><Relationship Id="rId5" Type="http://schemas.openxmlformats.org/officeDocument/2006/relationships/image" Target="../media/image93.png"/></Relationships>

</file>

<file path=ppt/slides/_rels/slide5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92.jpg"/></Relationships>

</file>

<file path=ppt/slides/_rels/slide5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87.jpg"/><Relationship Id="rId4" Type="http://schemas.openxmlformats.org/officeDocument/2006/relationships/image" Target="../media/image94.png"/></Relationships>

</file>

<file path=ppt/slides/_rels/slide5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92.jpg"/></Relationships>

</file>

<file path=ppt/slides/_rels/slide5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2.png"/><Relationship Id="rId3" Type="http://schemas.openxmlformats.org/officeDocument/2006/relationships/image" Target="../media/image388.png"/><Relationship Id="rId4" Type="http://schemas.openxmlformats.org/officeDocument/2006/relationships/image" Target="../media/image395.png"/><Relationship Id="rId5" Type="http://schemas.openxmlformats.org/officeDocument/2006/relationships/hyperlink" Target="mailto:micael.gallego@urjc.es" TargetMode="External"/><Relationship Id="rId6" Type="http://schemas.openxmlformats.org/officeDocument/2006/relationships/hyperlink" Target="mailto:ivan.chicano@urjc.es" TargetMode="External"/><Relationship Id="rId7" Type="http://schemas.openxmlformats.org/officeDocument/2006/relationships/hyperlink" Target="mailto:michel.maes@urjc.es" TargetMode="External"/></Relationships>

</file>

<file path=ppt/slides/_rels/slide5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png"/><Relationship Id="rId3" Type="http://schemas.openxmlformats.org/officeDocument/2006/relationships/image" Target="../media/image390.png"/><Relationship Id="rId4" Type="http://schemas.openxmlformats.org/officeDocument/2006/relationships/image" Target="../media/image396.png"/><Relationship Id="rId5" Type="http://schemas.openxmlformats.org/officeDocument/2006/relationships/hyperlink" Target="https://creativecommons.org/licenses/by-sa/4.0/deed.es" TargetMode="Externa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87.jpg"/></Relationships>

</file>

<file path=ppt/slides/_rels/slide5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hyperlink" Target="https://expressjs.com/" TargetMode="External"/><Relationship Id="rId4" Type="http://schemas.openxmlformats.org/officeDocument/2006/relationships/image" Target="../media/image397.jpg"/></Relationships>

</file>

<file path=ppt/slides/_rels/slide5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98.png"/></Relationships>

</file>

<file path=ppt/slides/_rels/slide5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hyperlink" Target="http://expressjs.com/en/guide/using-template-engines.html" TargetMode="External"/></Relationships>

</file>

<file path=ppt/slides/_rels/slide5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399.jpg"/></Relationships>

</file>

<file path=ppt/slides/_rels/slide5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87.jpg"/></Relationships>

</file>

<file path=ppt/slides/_rels/slide5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2.png"/><Relationship Id="rId3" Type="http://schemas.openxmlformats.org/officeDocument/2006/relationships/image" Target="../media/image400.jpg"/></Relationships>

</file>

<file path=ppt/slides/_rels/slide5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401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

</file>

<file path=ppt/slides/_rels/slide5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Relationship Id="rId3" Type="http://schemas.openxmlformats.org/officeDocument/2006/relationships/image" Target="../media/image402.png"/></Relationships>

</file>

<file path=ppt/slides/_rels/slide5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2.png"/></Relationships>

</file>

<file path=ppt/slides/_rels/slide5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2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5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2.png"/><Relationship Id="rId3" Type="http://schemas.openxmlformats.org/officeDocument/2006/relationships/image" Target="../media/image403.png"/><Relationship Id="rId4" Type="http://schemas.openxmlformats.org/officeDocument/2006/relationships/image" Target="../media/image404.png"/><Relationship Id="rId5" Type="http://schemas.openxmlformats.org/officeDocument/2006/relationships/hyperlink" Target="mailto:micael.gallego@urjc.es" TargetMode="External"/><Relationship Id="rId6" Type="http://schemas.openxmlformats.org/officeDocument/2006/relationships/hyperlink" Target="mailto:ivan.chicano@urjc.es" TargetMode="External"/><Relationship Id="rId7" Type="http://schemas.openxmlformats.org/officeDocument/2006/relationships/hyperlink" Target="mailto:michel.maes@urjc.es" TargetMode="External"/></Relationships>

</file>

<file path=ppt/slides/_rels/slide5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png"/><Relationship Id="rId3" Type="http://schemas.openxmlformats.org/officeDocument/2006/relationships/image" Target="../media/image390.png"/><Relationship Id="rId4" Type="http://schemas.openxmlformats.org/officeDocument/2006/relationships/image" Target="../media/image405.png"/><Relationship Id="rId5" Type="http://schemas.openxmlformats.org/officeDocument/2006/relationships/hyperlink" Target="https://creativecommons.org/licenses/by-sa/4.0/deed.es" TargetMode="External"/></Relationships>

</file>

<file path=ppt/slides/_rels/slide5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://www.ecma-international.org/" TargetMode="External"/></Relationships>

</file>

<file path=ppt/slides/_rels/slide5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hyperlink" Target="http://kangax.github.io/compat-table/es2016plus/" TargetMode="External"/></Relationships>

</file>

<file path=ppt/slides/_rels/slide5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/Relationships>

</file>

<file path=ppt/slides/_rels/slide5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406.png"/></Relationships>

</file>

<file path=ppt/slides/_rels/slide5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407.png"/><Relationship Id="rId4" Type="http://schemas.openxmlformats.org/officeDocument/2006/relationships/image" Target="../media/image408.png"/><Relationship Id="rId5" Type="http://schemas.openxmlformats.org/officeDocument/2006/relationships/image" Target="../media/image409.jpg"/></Relationships>

</file>

<file path=ppt/slides/_rels/slide5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410.png"/><Relationship Id="rId4" Type="http://schemas.openxmlformats.org/officeDocument/2006/relationships/image" Target="../media/image411.jpg"/><Relationship Id="rId5" Type="http://schemas.openxmlformats.org/officeDocument/2006/relationships/image" Target="../media/image412.jpg"/></Relationships>

</file>

<file path=ppt/slides/_rels/slide5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s/docs/Web/JavaScript" TargetMode="External"/><Relationship Id="rId4" Type="http://schemas.openxmlformats.org/officeDocument/2006/relationships/hyperlink" Target="https://es.javascript.info/" TargetMode="External"/><Relationship Id="rId5" Type="http://schemas.openxmlformats.org/officeDocument/2006/relationships/hyperlink" Target="https://www.codecademy.com/" TargetMode="External"/><Relationship Id="rId6" Type="http://schemas.openxmlformats.org/officeDocument/2006/relationships/hyperlink" Target="https://www.pluralsight.com/courses/javascript-getting-started" TargetMode="Externa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95.jpg"/></Relationships>

</file>

<file path=ppt/slides/_rels/slide5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413.png"/></Relationships>

</file>

<file path=ppt/slides/_rels/slide5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51.png"/></Relationships>

</file>

<file path=ppt/slides/_rels/slide5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349.png"/><Relationship Id="rId4" Type="http://schemas.openxmlformats.org/officeDocument/2006/relationships/hyperlink" Target="https://developer.mozilla.org/en-US/docs/Web/API/Document_Object_Model" TargetMode="External"/><Relationship Id="rId5" Type="http://schemas.openxmlformats.org/officeDocument/2006/relationships/hyperlink" Target="https://developer.mozilla.org/en-US/docs/Web/API/Window" TargetMode="External"/><Relationship Id="rId6" Type="http://schemas.openxmlformats.org/officeDocument/2006/relationships/hyperlink" Target="https://developer.mozilla.org/en-US/docs/Web/API/Navigator" TargetMode="External"/><Relationship Id="rId7" Type="http://schemas.openxmlformats.org/officeDocument/2006/relationships/hyperlink" Target="https://developer.mozilla.org/en-US/docs/Web/API/Location" TargetMode="External"/></Relationships>

</file>

<file path=ppt/slides/_rels/slide5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n-US/docs/Web/API/Document" TargetMode="External"/><Relationship Id="rId4" Type="http://schemas.openxmlformats.org/officeDocument/2006/relationships/hyperlink" Target="https://developer.mozilla.org/en-US/docs/Web/API/Document/getElementById" TargetMode="External"/></Relationships>

</file>

<file path=ppt/slides/_rels/slide5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n-US/docs/Web/API/Element/innerHTML" TargetMode="External"/></Relationships>

</file>

<file path=ppt/slides/_rels/slide5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414.jpg"/></Relationships>

</file>

<file path=ppt/slides/_rels/slide5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96.jpg"/></Relationships>

</file>

<file path=ppt/slides/_rels/slide5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7.png"/><Relationship Id="rId3" Type="http://schemas.openxmlformats.org/officeDocument/2006/relationships/image" Target="../media/image415.jpg"/></Relationships>

</file>

<file path=ppt/slides/_rels/slide5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n-US/docs/Learn/JavaScript/Building_blocks/Events" TargetMode="External"/><Relationship Id="rId4" Type="http://schemas.openxmlformats.org/officeDocument/2006/relationships/hyperlink" Target="https://developer.mozilla.org/en-US/docs/Web/Events" TargetMode="External"/><Relationship Id="rId5" Type="http://schemas.openxmlformats.org/officeDocument/2006/relationships/hyperlink" Target="https://developer.mozilla.org/en-US/docs/Web/API/Element/click_event" TargetMode="External"/></Relationships>

</file>

<file path=ppt/slides/_rels/slide5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n-US/docs/Web/Events/Event_handlers" TargetMode="External"/><Relationship Id="rId4" Type="http://schemas.openxmlformats.org/officeDocument/2006/relationships/hyperlink" Target="https://developer.mozilla.org/en-US/docs/Web/API/Event" TargetMode="External"/></Relationships>

</file>

<file path=ppt/slides/_rels/slide5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7.png"/></Relationships>

</file>

<file path=ppt/slides/_rels/slide5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97.jpg"/></Relationships>

</file>

<file path=ppt/slides/_rels/slide5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n-US/docs/Web/API/Element/classList" TargetMode="External"/></Relationships>

</file>

<file path=ppt/slides/_rels/slide5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416.png"/></Relationships>

</file>

<file path=ppt/slides/_rels/slide5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n-US/docs/Web/JavaScript/Reference/Template_literals" TargetMode="External"/></Relationships>

</file>

<file path=ppt/slides/_rels/slide5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5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98.jpg"/></Relationships>

</file>

<file path=ppt/slides/_rels/slide6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6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6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n-US/docs/Web/API/Document/createElement" TargetMode="External"/><Relationship Id="rId4" Type="http://schemas.openxmlformats.org/officeDocument/2006/relationships/hyperlink" Target="https://developer.mozilla.org/en-US/docs/Web/API/Node/textContent" TargetMode="External"/><Relationship Id="rId5" Type="http://schemas.openxmlformats.org/officeDocument/2006/relationships/hyperlink" Target="https://developer.mozilla.org/en-US/docs/Web/API/Node/appendChild" TargetMode="External"/></Relationships>

</file>

<file path=ppt/slides/_rels/slide6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6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image" Target="../media/image417.jpg"/></Relationships>

</file>

<file path=ppt/slides/_rels/slide6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Relationship Id="rId3" Type="http://schemas.openxmlformats.org/officeDocument/2006/relationships/hyperlink" Target="https://developer.mozilla.org/en-US/docs/Web/API/HTMLInputElement#value" TargetMode="External"/></Relationships>

</file>

<file path=ppt/slides/_rels/slide6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6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6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7.png"/><Relationship Id="rId3" Type="http://schemas.openxmlformats.org/officeDocument/2006/relationships/image" Target="../media/image418.jpg"/><Relationship Id="rId4" Type="http://schemas.openxmlformats.org/officeDocument/2006/relationships/image" Target="../media/image419.jpg"/></Relationships>

</file>

<file path=ppt/slides/_rels/slide6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6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420.png"/><Relationship Id="rId4" Type="http://schemas.openxmlformats.org/officeDocument/2006/relationships/hyperlink" Target="mailto:micael.gallego@urjc.es" TargetMode="External"/><Relationship Id="rId5" Type="http://schemas.openxmlformats.org/officeDocument/2006/relationships/hyperlink" Target="mailto:ivan.chicano@urjc.es" TargetMode="External"/><Relationship Id="rId6" Type="http://schemas.openxmlformats.org/officeDocument/2006/relationships/hyperlink" Target="mailto:michel.maes@urjc.es" TargetMode="External"/></Relationships>

</file>

<file path=ppt/slides/_rels/slide6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421.png"/><Relationship Id="rId4" Type="http://schemas.openxmlformats.org/officeDocument/2006/relationships/hyperlink" Target="https://creativecommons.org/licenses/by-sa/4.0/deed.es" TargetMode="External"/></Relationships>

</file>

<file path=ppt/slides/_rels/slide6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422.png"/></Relationships>

</file>

<file path=ppt/slides/_rels/slide6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0.jpg"/><Relationship Id="rId4" Type="http://schemas.openxmlformats.org/officeDocument/2006/relationships/image" Target="../media/image89.jpg"/><Relationship Id="rId5" Type="http://schemas.openxmlformats.org/officeDocument/2006/relationships/image" Target="../media/image23.png"/><Relationship Id="rId6" Type="http://schemas.openxmlformats.org/officeDocument/2006/relationships/image" Target="../media/image87.jpg"/></Relationships>

</file>

<file path=ppt/slides/_rels/slide6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23.png"/><Relationship Id="rId4" Type="http://schemas.openxmlformats.org/officeDocument/2006/relationships/image" Target="../media/image93.png"/></Relationships>

</file>

<file path=ppt/slides/_rels/slide6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24.jpg"/><Relationship Id="rId4" Type="http://schemas.openxmlformats.org/officeDocument/2006/relationships/image" Target="../media/image425.jpg"/></Relationships>

</file>

<file path=ppt/slides/_rels/slide6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API/Fetch_API/Using_Fetch" TargetMode="External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

</file>

<file path=ppt/slides/_rels/slide6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API/Response/text" TargetMode="External"/></Relationships>

</file>

<file path=ppt/slides/_rels/slide6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26.jpg"/></Relationships>

</file>

<file path=ppt/slides/_rels/slide6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27.jpg"/><Relationship Id="rId4" Type="http://schemas.openxmlformats.org/officeDocument/2006/relationships/image" Target="../media/image428.jpg"/></Relationships>

</file>

<file path=ppt/slides/_rels/slide6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99.jpg"/><Relationship Id="rId4" Type="http://schemas.openxmlformats.org/officeDocument/2006/relationships/image" Target="../media/image100.png"/><Relationship Id="rId5" Type="http://schemas.openxmlformats.org/officeDocument/2006/relationships/image" Target="../media/image101.jpg"/><Relationship Id="rId6" Type="http://schemas.openxmlformats.org/officeDocument/2006/relationships/image" Target="../media/image102.jpg"/><Relationship Id="rId7" Type="http://schemas.openxmlformats.org/officeDocument/2006/relationships/image" Target="../media/image103.png"/></Relationships>

</file>

<file path=ppt/slides/_rels/slide6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4.png"/></Relationships>

</file>

<file path=ppt/slides/_rels/slide6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29.jpg"/><Relationship Id="rId4" Type="http://schemas.openxmlformats.org/officeDocument/2006/relationships/image" Target="../media/image430.jpg"/></Relationships>

</file>

<file path=ppt/slides/_rels/slide6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04.png"/></Relationships>

</file>

<file path=ppt/slides/_rels/slide6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https://developer.mozilla.org/en-US/docs/Web/API/Fetch_API/Using_Fetch" TargetMode="External"/><Relationship Id="rId4" Type="http://schemas.openxmlformats.org/officeDocument/2006/relationships/image" Target="../media/image431.jpg"/></Relationships>

</file>

<file path=ppt/slides/_rels/slide6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/Relationships>

</file>

<file path=ppt/slides/_rels/slide6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6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png"/><Relationship Id="rId3" Type="http://schemas.openxmlformats.org/officeDocument/2006/relationships/image" Target="../media/image388.png"/><Relationship Id="rId4" Type="http://schemas.openxmlformats.org/officeDocument/2006/relationships/image" Target="../media/image432.png"/><Relationship Id="rId5" Type="http://schemas.openxmlformats.org/officeDocument/2006/relationships/hyperlink" Target="mailto:nicolas.rodriguez@urjc.es" TargetMode="External"/><Relationship Id="rId6" Type="http://schemas.openxmlformats.org/officeDocument/2006/relationships/hyperlink" Target="mailto:ivan.chicano@urjc.es" TargetMode="External"/><Relationship Id="rId7" Type="http://schemas.openxmlformats.org/officeDocument/2006/relationships/hyperlink" Target="mailto:michel.maes@urjc.es" TargetMode="External"/></Relationships>

</file>

<file path=ppt/slides/_rels/slide6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png"/><Relationship Id="rId3" Type="http://schemas.openxmlformats.org/officeDocument/2006/relationships/image" Target="../media/image390.png"/><Relationship Id="rId4" Type="http://schemas.openxmlformats.org/officeDocument/2006/relationships/image" Target="../media/image433.png"/><Relationship Id="rId5" Type="http://schemas.openxmlformats.org/officeDocument/2006/relationships/hyperlink" Target="https://creativecommons.org/licenses/by-sa/4.0/deed.es" TargetMode="External"/></Relationships>

</file>

<file path=ppt/slides/_rels/slide6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07.jpg"/><Relationship Id="rId4" Type="http://schemas.openxmlformats.org/officeDocument/2006/relationships/image" Target="../media/image108.png"/><Relationship Id="rId5" Type="http://schemas.openxmlformats.org/officeDocument/2006/relationships/image" Target="../media/image109.jpg"/><Relationship Id="rId6" Type="http://schemas.openxmlformats.org/officeDocument/2006/relationships/image" Target="../media/image110.jpg"/><Relationship Id="rId7" Type="http://schemas.openxmlformats.org/officeDocument/2006/relationships/image" Target="../media/image111.jpg"/><Relationship Id="rId8" Type="http://schemas.openxmlformats.org/officeDocument/2006/relationships/image" Target="../media/image112.png"/></Relationships>

</file>

<file path=ppt/slides/_rels/slide6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w.w3.org/" TargetMode="External"/><Relationship Id="rId4" Type="http://schemas.openxmlformats.org/officeDocument/2006/relationships/hyperlink" Target="http://midireccion.es/#piolin" TargetMode="External"/></Relationships>

</file>

<file path=ppt/slides/_rels/slide6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midireccion/#Piolin" TargetMode="External"/><Relationship Id="rId4" Type="http://schemas.openxmlformats.org/officeDocument/2006/relationships/hyperlink" Target="http://www.sentidos.net/#tieneColor" TargetMode="External"/></Relationships>

</file>

<file path=ppt/slides/_rels/slide6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w3.org/TR/rdf11-primer/#section-rdfxml" TargetMode="External"/></Relationships>

</file>

<file path=ppt/slides/_rels/slide6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.w3.org/199/02/22-rdf-" TargetMode="Externa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6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ejemplo.org/paginaJuan" TargetMode="External"/><Relationship Id="rId4" Type="http://schemas.openxmlformats.org/officeDocument/2006/relationships/hyperlink" Target="https://www.w3.org/TR/rdf11-primer/#section-turtle-family" TargetMode="External"/></Relationships>

</file>

<file path=ppt/slides/_rels/slide6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13.jpg"/></Relationships>

</file>

<file path=ppt/slides/_rels/slide6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xmlsns.com/wordnet/1.6/Human" TargetMode="External"/><Relationship Id="rId4" Type="http://schemas.openxmlformats.org/officeDocument/2006/relationships/hyperlink" Target="http://xmlns.com/wordnet/1.6/Human" TargetMode="External"/></Relationships>

</file>

<file path=ppt/slides/_rels/slide6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14.jpg"/><Relationship Id="rId4" Type="http://schemas.openxmlformats.org/officeDocument/2006/relationships/image" Target="../media/image115.png"/></Relationships>

</file>

<file path=ppt/slides/_rels/slide6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6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w.ideasafines.com.ar/" TargetMode="External"/><Relationship Id="rId4" Type="http://schemas.openxmlformats.org/officeDocument/2006/relationships/hyperlink" Target="http://www.zaragoza.es/tramites/" TargetMode="External"/></Relationships>

</file>

<file path=ppt/slides/_rels/slide6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w.w3.es/Noticias/?feed=rdf)" TargetMode="External"/><Relationship Id="rId4" Type="http://schemas.openxmlformats.org/officeDocument/2006/relationships/hyperlink" Target="https://github.com/cyocum/irish-gen" TargetMode="External"/></Relationships>

</file>

<file path=ppt/slides/_rels/slide6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434.png"/></Relationships>

</file>

<file path=ppt/slides/_rels/slide6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7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news.ycombinator.com/item?id=32412803" TargetMode="External"/></Relationships>

</file>

<file path=ppt/slides/_rels/slide7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w.cs.umd.edu/~golbeck/LBSC690/SemanticWeb.html" TargetMode="External"/><Relationship Id="rId4" Type="http://schemas.openxmlformats.org/officeDocument/2006/relationships/hyperlink" Target="http://linkeddatabook.com/" TargetMode="External"/><Relationship Id="rId5" Type="http://schemas.openxmlformats.org/officeDocument/2006/relationships/hyperlink" Target="http://cacm.acm.org/magazines/2016/9/206254-a-new-look-at-the-semantic-web/fulltext#FNC" TargetMode="External"/></Relationships>

</file>

<file path=ppt/slides/_rels/slide7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w.euclid-project.eu/" TargetMode="External"/><Relationship Id="rId4" Type="http://schemas.openxmlformats.org/officeDocument/2006/relationships/hyperlink" Target="https://code.google.com/p/tdwg-rdf/wiki/Beginners" TargetMode="External"/><Relationship Id="rId5" Type="http://schemas.openxmlformats.org/officeDocument/2006/relationships/hyperlink" Target="https://www.w3.org/TR/rdf11-primer/" TargetMode="External"/></Relationships>

</file>

<file path=ppt/slides/_rels/slide7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schema.org/docs/full.html" TargetMode="External"/><Relationship Id="rId4" Type="http://schemas.openxmlformats.org/officeDocument/2006/relationships/hyperlink" Target="http://schema.org/docs/datamodel.html" TargetMode="External"/><Relationship Id="rId5" Type="http://schemas.openxmlformats.org/officeDocument/2006/relationships/hyperlink" Target="http://www.google.com/insidesearch/features/search/knowledge.html" TargetMode="External"/><Relationship Id="rId6" Type="http://schemas.openxmlformats.org/officeDocument/2006/relationships/hyperlink" Target="https://html.spec.whatwg.org/multipage/microdata.html" TargetMode="External"/><Relationship Id="rId7" Type="http://schemas.openxmlformats.org/officeDocument/2006/relationships/hyperlink" Target="http://skos.um.es/TR/rdfa-primer/" TargetMode="External"/><Relationship Id="rId8" Type="http://schemas.openxmlformats.org/officeDocument/2006/relationships/hyperlink" Target="http://skos.um.es/TR/2012/REC-rdfa-core-20120607/" TargetMode="External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16.png"/><Relationship Id="rId7" Type="http://schemas.openxmlformats.org/officeDocument/2006/relationships/image" Target="../media/image13.png"/><Relationship Id="rId8" Type="http://schemas.openxmlformats.org/officeDocument/2006/relationships/hyperlink" Target="mailto:micael.gallego@urjc.es" TargetMode="External"/><Relationship Id="rId9" Type="http://schemas.openxmlformats.org/officeDocument/2006/relationships/hyperlink" Target="mailto:nicolas.rodriguez@urjc.es" TargetMode="External"/><Relationship Id="rId10" Type="http://schemas.openxmlformats.org/officeDocument/2006/relationships/hyperlink" Target="mailto:ivan.chicano@urjc.es" TargetMode="External"/><Relationship Id="rId11" Type="http://schemas.openxmlformats.org/officeDocument/2006/relationships/hyperlink" Target="mailto:michel.maes@urjc.es" TargetMode="Externa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hyperlink" Target="https://creativecommons.org/licenses/by-sa/4.0/deed.es" TargetMode="External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19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2921" y="1110957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6" y="4314"/>
                </a:lnTo>
                <a:lnTo>
                  <a:pt x="139095" y="17233"/>
                </a:lnTo>
                <a:lnTo>
                  <a:pt x="99445" y="38726"/>
                </a:lnTo>
                <a:lnTo>
                  <a:pt x="65163" y="68757"/>
                </a:lnTo>
                <a:lnTo>
                  <a:pt x="36604" y="106116"/>
                </a:lnTo>
                <a:lnTo>
                  <a:pt x="16246" y="148639"/>
                </a:lnTo>
                <a:lnTo>
                  <a:pt x="4056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9" y="349834"/>
                </a:lnTo>
                <a:lnTo>
                  <a:pt x="37665" y="391593"/>
                </a:lnTo>
                <a:lnTo>
                  <a:pt x="66243" y="427685"/>
                </a:lnTo>
                <a:lnTo>
                  <a:pt x="102540" y="456299"/>
                </a:lnTo>
                <a:lnTo>
                  <a:pt x="144405" y="476780"/>
                </a:lnTo>
                <a:lnTo>
                  <a:pt x="191737" y="489092"/>
                </a:lnTo>
                <a:lnTo>
                  <a:pt x="244436" y="493204"/>
                </a:lnTo>
                <a:lnTo>
                  <a:pt x="278705" y="491527"/>
                </a:lnTo>
                <a:lnTo>
                  <a:pt x="313108" y="486543"/>
                </a:lnTo>
                <a:lnTo>
                  <a:pt x="347917" y="478320"/>
                </a:lnTo>
                <a:lnTo>
                  <a:pt x="383400" y="466928"/>
                </a:lnTo>
                <a:lnTo>
                  <a:pt x="383400" y="373684"/>
                </a:lnTo>
                <a:lnTo>
                  <a:pt x="349149" y="387897"/>
                </a:lnTo>
                <a:lnTo>
                  <a:pt x="316755" y="397756"/>
                </a:lnTo>
                <a:lnTo>
                  <a:pt x="286454" y="403497"/>
                </a:lnTo>
                <a:lnTo>
                  <a:pt x="258483" y="405358"/>
                </a:lnTo>
                <a:lnTo>
                  <a:pt x="223012" y="402669"/>
                </a:lnTo>
                <a:lnTo>
                  <a:pt x="163962" y="381360"/>
                </a:lnTo>
                <a:lnTo>
                  <a:pt x="120310" y="339598"/>
                </a:lnTo>
                <a:lnTo>
                  <a:pt x="98125" y="281425"/>
                </a:lnTo>
                <a:lnTo>
                  <a:pt x="95402" y="246595"/>
                </a:lnTo>
                <a:lnTo>
                  <a:pt x="97853" y="213628"/>
                </a:lnTo>
                <a:lnTo>
                  <a:pt x="117873" y="156338"/>
                </a:lnTo>
                <a:lnTo>
                  <a:pt x="157597" y="113265"/>
                </a:lnTo>
                <a:lnTo>
                  <a:pt x="209732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6"/>
                </a:lnTo>
                <a:lnTo>
                  <a:pt x="333355" y="17192"/>
                </a:lnTo>
                <a:lnTo>
                  <a:pt x="285588" y="3643"/>
                </a:lnTo>
                <a:lnTo>
                  <a:pt x="252604" y="404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5519" y="1119593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9" y="4275"/>
                </a:lnTo>
                <a:lnTo>
                  <a:pt x="154304" y="17191"/>
                </a:lnTo>
                <a:lnTo>
                  <a:pt x="111158" y="38881"/>
                </a:lnTo>
                <a:lnTo>
                  <a:pt x="72364" y="69481"/>
                </a:lnTo>
                <a:lnTo>
                  <a:pt x="40553" y="106019"/>
                </a:lnTo>
                <a:lnTo>
                  <a:pt x="17956" y="147381"/>
                </a:lnTo>
                <a:lnTo>
                  <a:pt x="4472" y="193266"/>
                </a:lnTo>
                <a:lnTo>
                  <a:pt x="0" y="243370"/>
                </a:lnTo>
                <a:lnTo>
                  <a:pt x="4460" y="292490"/>
                </a:lnTo>
                <a:lnTo>
                  <a:pt x="17865" y="337731"/>
                </a:lnTo>
                <a:lnTo>
                  <a:pt x="40247" y="378990"/>
                </a:lnTo>
                <a:lnTo>
                  <a:pt x="71640" y="416166"/>
                </a:lnTo>
                <a:lnTo>
                  <a:pt x="109576" y="445934"/>
                </a:lnTo>
                <a:lnTo>
                  <a:pt x="152101" y="467194"/>
                </a:lnTo>
                <a:lnTo>
                  <a:pt x="199217" y="479949"/>
                </a:lnTo>
                <a:lnTo>
                  <a:pt x="250926" y="484200"/>
                </a:lnTo>
                <a:lnTo>
                  <a:pt x="303806" y="480112"/>
                </a:lnTo>
                <a:lnTo>
                  <a:pt x="351859" y="467690"/>
                </a:lnTo>
                <a:lnTo>
                  <a:pt x="395255" y="446695"/>
                </a:lnTo>
                <a:lnTo>
                  <a:pt x="434162" y="416890"/>
                </a:lnTo>
                <a:lnTo>
                  <a:pt x="452305" y="396367"/>
                </a:lnTo>
                <a:lnTo>
                  <a:pt x="254165" y="396367"/>
                </a:lnTo>
                <a:lnTo>
                  <a:pt x="220647" y="393666"/>
                </a:lnTo>
                <a:lnTo>
                  <a:pt x="163594" y="372369"/>
                </a:lnTo>
                <a:lnTo>
                  <a:pt x="119986" y="330519"/>
                </a:lnTo>
                <a:lnTo>
                  <a:pt x="97162" y="274604"/>
                </a:lnTo>
                <a:lnTo>
                  <a:pt x="94416" y="240842"/>
                </a:lnTo>
                <a:lnTo>
                  <a:pt x="97145" y="209284"/>
                </a:lnTo>
                <a:lnTo>
                  <a:pt x="119545" y="152760"/>
                </a:lnTo>
                <a:lnTo>
                  <a:pt x="161699" y="109360"/>
                </a:lnTo>
                <a:lnTo>
                  <a:pt x="217026" y="87278"/>
                </a:lnTo>
                <a:lnTo>
                  <a:pt x="249478" y="84607"/>
                </a:lnTo>
                <a:lnTo>
                  <a:pt x="448064" y="84607"/>
                </a:lnTo>
                <a:lnTo>
                  <a:pt x="435241" y="69481"/>
                </a:lnTo>
                <a:lnTo>
                  <a:pt x="397136" y="38881"/>
                </a:lnTo>
                <a:lnTo>
                  <a:pt x="354241" y="17191"/>
                </a:lnTo>
                <a:lnTo>
                  <a:pt x="306754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64" y="84607"/>
                </a:moveTo>
                <a:lnTo>
                  <a:pt x="249478" y="84607"/>
                </a:lnTo>
                <a:lnTo>
                  <a:pt x="282987" y="87278"/>
                </a:lnTo>
                <a:lnTo>
                  <a:pt x="313424" y="95450"/>
                </a:lnTo>
                <a:lnTo>
                  <a:pt x="365759" y="129247"/>
                </a:lnTo>
                <a:lnTo>
                  <a:pt x="399959" y="179377"/>
                </a:lnTo>
                <a:lnTo>
                  <a:pt x="411479" y="240842"/>
                </a:lnTo>
                <a:lnTo>
                  <a:pt x="408610" y="273530"/>
                </a:lnTo>
                <a:lnTo>
                  <a:pt x="386266" y="329589"/>
                </a:lnTo>
                <a:lnTo>
                  <a:pt x="343460" y="372063"/>
                </a:lnTo>
                <a:lnTo>
                  <a:pt x="286808" y="393666"/>
                </a:lnTo>
                <a:lnTo>
                  <a:pt x="254165" y="396367"/>
                </a:lnTo>
                <a:lnTo>
                  <a:pt x="452305" y="396367"/>
                </a:lnTo>
                <a:lnTo>
                  <a:pt x="466384" y="380440"/>
                </a:lnTo>
                <a:lnTo>
                  <a:pt x="489192" y="339669"/>
                </a:lnTo>
                <a:lnTo>
                  <a:pt x="502754" y="294576"/>
                </a:lnTo>
                <a:lnTo>
                  <a:pt x="507238" y="245160"/>
                </a:lnTo>
                <a:lnTo>
                  <a:pt x="502771" y="194529"/>
                </a:lnTo>
                <a:lnTo>
                  <a:pt x="489327" y="148415"/>
                </a:lnTo>
                <a:lnTo>
                  <a:pt x="466840" y="106754"/>
                </a:lnTo>
                <a:lnTo>
                  <a:pt x="448064" y="84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640" y="873721"/>
            <a:ext cx="432434" cy="722630"/>
          </a:xfrm>
          <a:custGeom>
            <a:avLst/>
            <a:gdLst/>
            <a:ahLst/>
            <a:cxnLst/>
            <a:rect l="l" t="t" r="r" b="b"/>
            <a:pathLst>
              <a:path w="432435" h="722630">
                <a:moveTo>
                  <a:pt x="234365" y="235800"/>
                </a:moveTo>
                <a:lnTo>
                  <a:pt x="185515" y="240042"/>
                </a:lnTo>
                <a:lnTo>
                  <a:pt x="141122" y="252722"/>
                </a:lnTo>
                <a:lnTo>
                  <a:pt x="101320" y="273771"/>
                </a:lnTo>
                <a:lnTo>
                  <a:pt x="66243" y="303123"/>
                </a:lnTo>
                <a:lnTo>
                  <a:pt x="37059" y="339590"/>
                </a:lnTo>
                <a:lnTo>
                  <a:pt x="16381" y="380477"/>
                </a:lnTo>
                <a:lnTo>
                  <a:pt x="4072" y="425887"/>
                </a:lnTo>
                <a:lnTo>
                  <a:pt x="0" y="475919"/>
                </a:lnTo>
                <a:lnTo>
                  <a:pt x="3870" y="529043"/>
                </a:lnTo>
                <a:lnTo>
                  <a:pt x="15571" y="576629"/>
                </a:lnTo>
                <a:lnTo>
                  <a:pt x="35238" y="618678"/>
                </a:lnTo>
                <a:lnTo>
                  <a:pt x="63004" y="655192"/>
                </a:lnTo>
                <a:lnTo>
                  <a:pt x="96660" y="684394"/>
                </a:lnTo>
                <a:lnTo>
                  <a:pt x="135986" y="705461"/>
                </a:lnTo>
                <a:lnTo>
                  <a:pt x="180849" y="718224"/>
                </a:lnTo>
                <a:lnTo>
                  <a:pt x="231114" y="722515"/>
                </a:lnTo>
                <a:lnTo>
                  <a:pt x="432003" y="722515"/>
                </a:lnTo>
                <a:lnTo>
                  <a:pt x="432003" y="640803"/>
                </a:lnTo>
                <a:lnTo>
                  <a:pt x="264960" y="640803"/>
                </a:lnTo>
                <a:lnTo>
                  <a:pt x="235741" y="640380"/>
                </a:lnTo>
                <a:lnTo>
                  <a:pt x="191752" y="636694"/>
                </a:lnTo>
                <a:lnTo>
                  <a:pt x="153311" y="621044"/>
                </a:lnTo>
                <a:lnTo>
                  <a:pt x="115427" y="578767"/>
                </a:lnTo>
                <a:lnTo>
                  <a:pt x="96723" y="522110"/>
                </a:lnTo>
                <a:lnTo>
                  <a:pt x="94322" y="487438"/>
                </a:lnTo>
                <a:lnTo>
                  <a:pt x="96960" y="450526"/>
                </a:lnTo>
                <a:lnTo>
                  <a:pt x="118165" y="388717"/>
                </a:lnTo>
                <a:lnTo>
                  <a:pt x="159100" y="343281"/>
                </a:lnTo>
                <a:lnTo>
                  <a:pt x="215165" y="320015"/>
                </a:lnTo>
                <a:lnTo>
                  <a:pt x="248399" y="317157"/>
                </a:lnTo>
                <a:lnTo>
                  <a:pt x="432003" y="317157"/>
                </a:lnTo>
                <a:lnTo>
                  <a:pt x="432003" y="255231"/>
                </a:lnTo>
                <a:lnTo>
                  <a:pt x="337680" y="255231"/>
                </a:lnTo>
                <a:lnTo>
                  <a:pt x="310046" y="246730"/>
                </a:lnTo>
                <a:lnTo>
                  <a:pt x="283727" y="240658"/>
                </a:lnTo>
                <a:lnTo>
                  <a:pt x="258556" y="237015"/>
                </a:lnTo>
                <a:lnTo>
                  <a:pt x="234365" y="235800"/>
                </a:lnTo>
                <a:close/>
              </a:path>
              <a:path w="432435" h="722630">
                <a:moveTo>
                  <a:pt x="432003" y="317157"/>
                </a:moveTo>
                <a:lnTo>
                  <a:pt x="248399" y="317157"/>
                </a:lnTo>
                <a:lnTo>
                  <a:pt x="271105" y="318625"/>
                </a:lnTo>
                <a:lnTo>
                  <a:pt x="293444" y="322964"/>
                </a:lnTo>
                <a:lnTo>
                  <a:pt x="315580" y="330069"/>
                </a:lnTo>
                <a:lnTo>
                  <a:pt x="337680" y="339839"/>
                </a:lnTo>
                <a:lnTo>
                  <a:pt x="337680" y="640803"/>
                </a:lnTo>
                <a:lnTo>
                  <a:pt x="432003" y="640803"/>
                </a:lnTo>
                <a:lnTo>
                  <a:pt x="432003" y="317157"/>
                </a:lnTo>
                <a:close/>
              </a:path>
              <a:path w="432435" h="722630">
                <a:moveTo>
                  <a:pt x="432003" y="0"/>
                </a:moveTo>
                <a:lnTo>
                  <a:pt x="337680" y="0"/>
                </a:lnTo>
                <a:lnTo>
                  <a:pt x="337680" y="255231"/>
                </a:lnTo>
                <a:lnTo>
                  <a:pt x="432003" y="255231"/>
                </a:lnTo>
                <a:lnTo>
                  <a:pt x="432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958" y="1110602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67" y="0"/>
                </a:moveTo>
                <a:lnTo>
                  <a:pt x="174504" y="4291"/>
                </a:lnTo>
                <a:lnTo>
                  <a:pt x="132035" y="17054"/>
                </a:lnTo>
                <a:lnTo>
                  <a:pt x="94290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5" y="343963"/>
                </a:lnTo>
                <a:lnTo>
                  <a:pt x="45358" y="398756"/>
                </a:lnTo>
                <a:lnTo>
                  <a:pt x="84048" y="441903"/>
                </a:lnTo>
                <a:lnTo>
                  <a:pt x="132748" y="473590"/>
                </a:lnTo>
                <a:lnTo>
                  <a:pt x="196321" y="490032"/>
                </a:lnTo>
                <a:lnTo>
                  <a:pt x="233641" y="492112"/>
                </a:lnTo>
                <a:lnTo>
                  <a:pt x="261848" y="491471"/>
                </a:lnTo>
                <a:lnTo>
                  <a:pt x="312462" y="485736"/>
                </a:lnTo>
                <a:lnTo>
                  <a:pt x="355925" y="472754"/>
                </a:lnTo>
                <a:lnTo>
                  <a:pt x="398587" y="452391"/>
                </a:lnTo>
                <a:lnTo>
                  <a:pt x="420115" y="438835"/>
                </a:lnTo>
                <a:lnTo>
                  <a:pt x="420115" y="403923"/>
                </a:lnTo>
                <a:lnTo>
                  <a:pt x="248767" y="403923"/>
                </a:lnTo>
                <a:lnTo>
                  <a:pt x="217095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1"/>
                </a:lnTo>
                <a:lnTo>
                  <a:pt x="94678" y="255231"/>
                </a:lnTo>
                <a:lnTo>
                  <a:pt x="429120" y="255231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501" y="172556"/>
                </a:lnTo>
                <a:lnTo>
                  <a:pt x="123267" y="129008"/>
                </a:lnTo>
                <a:lnTo>
                  <a:pt x="155694" y="99033"/>
                </a:lnTo>
                <a:lnTo>
                  <a:pt x="197625" y="83704"/>
                </a:lnTo>
                <a:lnTo>
                  <a:pt x="221767" y="81711"/>
                </a:lnTo>
                <a:lnTo>
                  <a:pt x="383082" y="81711"/>
                </a:lnTo>
                <a:lnTo>
                  <a:pt x="372605" y="66243"/>
                </a:lnTo>
                <a:lnTo>
                  <a:pt x="341944" y="37210"/>
                </a:lnTo>
                <a:lnTo>
                  <a:pt x="306630" y="16514"/>
                </a:lnTo>
                <a:lnTo>
                  <a:pt x="266593" y="4122"/>
                </a:lnTo>
                <a:lnTo>
                  <a:pt x="221767" y="0"/>
                </a:lnTo>
                <a:close/>
              </a:path>
              <a:path w="429260" h="492125">
                <a:moveTo>
                  <a:pt x="420115" y="346316"/>
                </a:moveTo>
                <a:lnTo>
                  <a:pt x="380234" y="371873"/>
                </a:lnTo>
                <a:lnTo>
                  <a:pt x="338356" y="389836"/>
                </a:lnTo>
                <a:lnTo>
                  <a:pt x="294521" y="400440"/>
                </a:lnTo>
                <a:lnTo>
                  <a:pt x="248767" y="403923"/>
                </a:lnTo>
                <a:lnTo>
                  <a:pt x="420115" y="403923"/>
                </a:lnTo>
                <a:lnTo>
                  <a:pt x="420115" y="346316"/>
                </a:lnTo>
                <a:close/>
              </a:path>
              <a:path w="429260" h="492125">
                <a:moveTo>
                  <a:pt x="383082" y="81711"/>
                </a:moveTo>
                <a:lnTo>
                  <a:pt x="221767" y="81711"/>
                </a:lnTo>
                <a:lnTo>
                  <a:pt x="245547" y="83704"/>
                </a:lnTo>
                <a:lnTo>
                  <a:pt x="266763" y="89546"/>
                </a:lnTo>
                <a:lnTo>
                  <a:pt x="302044" y="111963"/>
                </a:lnTo>
                <a:lnTo>
                  <a:pt x="325442" y="149263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6"/>
                </a:lnTo>
                <a:lnTo>
                  <a:pt x="414764" y="143865"/>
                </a:lnTo>
                <a:lnTo>
                  <a:pt x="397075" y="102371"/>
                </a:lnTo>
                <a:lnTo>
                  <a:pt x="383082" y="81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720" y="731164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51"/>
                </a:moveTo>
                <a:lnTo>
                  <a:pt x="65163" y="273951"/>
                </a:lnTo>
                <a:lnTo>
                  <a:pt x="65163" y="328675"/>
                </a:lnTo>
                <a:lnTo>
                  <a:pt x="374040" y="328675"/>
                </a:lnTo>
                <a:lnTo>
                  <a:pt x="374040" y="273951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5"/>
                </a:lnTo>
                <a:lnTo>
                  <a:pt x="191384" y="67854"/>
                </a:lnTo>
                <a:lnTo>
                  <a:pt x="204089" y="76403"/>
                </a:lnTo>
                <a:lnTo>
                  <a:pt x="219595" y="79552"/>
                </a:lnTo>
                <a:lnTo>
                  <a:pt x="234896" y="76403"/>
                </a:lnTo>
                <a:lnTo>
                  <a:pt x="247496" y="67854"/>
                </a:lnTo>
                <a:lnTo>
                  <a:pt x="256044" y="55255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0"/>
                </a:lnTo>
                <a:lnTo>
                  <a:pt x="327956" y="127614"/>
                </a:lnTo>
                <a:lnTo>
                  <a:pt x="313995" y="148448"/>
                </a:lnTo>
                <a:lnTo>
                  <a:pt x="308876" y="173875"/>
                </a:lnTo>
                <a:lnTo>
                  <a:pt x="313995" y="199034"/>
                </a:lnTo>
                <a:lnTo>
                  <a:pt x="327956" y="219636"/>
                </a:lnTo>
                <a:lnTo>
                  <a:pt x="348669" y="233558"/>
                </a:lnTo>
                <a:lnTo>
                  <a:pt x="374040" y="238671"/>
                </a:lnTo>
                <a:lnTo>
                  <a:pt x="399198" y="233558"/>
                </a:lnTo>
                <a:lnTo>
                  <a:pt x="419801" y="219636"/>
                </a:lnTo>
                <a:lnTo>
                  <a:pt x="433722" y="199034"/>
                </a:lnTo>
                <a:lnTo>
                  <a:pt x="438835" y="173875"/>
                </a:lnTo>
                <a:lnTo>
                  <a:pt x="433722" y="148448"/>
                </a:lnTo>
                <a:lnTo>
                  <a:pt x="419801" y="127614"/>
                </a:lnTo>
                <a:lnTo>
                  <a:pt x="399198" y="113530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31" y="113530"/>
                </a:lnTo>
                <a:lnTo>
                  <a:pt x="173523" y="127614"/>
                </a:lnTo>
                <a:lnTo>
                  <a:pt x="159563" y="148448"/>
                </a:lnTo>
                <a:lnTo>
                  <a:pt x="154444" y="173875"/>
                </a:lnTo>
                <a:lnTo>
                  <a:pt x="159563" y="199034"/>
                </a:lnTo>
                <a:lnTo>
                  <a:pt x="173523" y="219636"/>
                </a:lnTo>
                <a:lnTo>
                  <a:pt x="194231" y="233558"/>
                </a:lnTo>
                <a:lnTo>
                  <a:pt x="219595" y="238671"/>
                </a:lnTo>
                <a:lnTo>
                  <a:pt x="244761" y="233558"/>
                </a:lnTo>
                <a:lnTo>
                  <a:pt x="265368" y="219636"/>
                </a:lnTo>
                <a:lnTo>
                  <a:pt x="279290" y="199034"/>
                </a:lnTo>
                <a:lnTo>
                  <a:pt x="284403" y="173875"/>
                </a:lnTo>
                <a:lnTo>
                  <a:pt x="279290" y="148448"/>
                </a:lnTo>
                <a:lnTo>
                  <a:pt x="265368" y="127614"/>
                </a:lnTo>
                <a:lnTo>
                  <a:pt x="244761" y="113530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63" y="108356"/>
                </a:moveTo>
                <a:lnTo>
                  <a:pt x="39792" y="113530"/>
                </a:lnTo>
                <a:lnTo>
                  <a:pt x="19080" y="127614"/>
                </a:lnTo>
                <a:lnTo>
                  <a:pt x="5118" y="148448"/>
                </a:lnTo>
                <a:lnTo>
                  <a:pt x="0" y="173875"/>
                </a:lnTo>
                <a:lnTo>
                  <a:pt x="5118" y="199034"/>
                </a:lnTo>
                <a:lnTo>
                  <a:pt x="19080" y="219636"/>
                </a:lnTo>
                <a:lnTo>
                  <a:pt x="39792" y="233558"/>
                </a:lnTo>
                <a:lnTo>
                  <a:pt x="65163" y="238671"/>
                </a:lnTo>
                <a:lnTo>
                  <a:pt x="90322" y="233558"/>
                </a:lnTo>
                <a:lnTo>
                  <a:pt x="110924" y="219636"/>
                </a:lnTo>
                <a:lnTo>
                  <a:pt x="124846" y="199034"/>
                </a:lnTo>
                <a:lnTo>
                  <a:pt x="129959" y="173875"/>
                </a:lnTo>
                <a:lnTo>
                  <a:pt x="124846" y="148448"/>
                </a:lnTo>
                <a:lnTo>
                  <a:pt x="110924" y="127614"/>
                </a:lnTo>
                <a:lnTo>
                  <a:pt x="90322" y="113530"/>
                </a:lnTo>
                <a:lnTo>
                  <a:pt x="65163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959" y="1718995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4" y="14739"/>
                </a:lnTo>
                <a:lnTo>
                  <a:pt x="540180" y="56253"/>
                </a:lnTo>
                <a:lnTo>
                  <a:pt x="534238" y="94322"/>
                </a:lnTo>
                <a:lnTo>
                  <a:pt x="535723" y="114333"/>
                </a:lnTo>
                <a:lnTo>
                  <a:pt x="557999" y="163080"/>
                </a:lnTo>
                <a:lnTo>
                  <a:pt x="604675" y="187081"/>
                </a:lnTo>
                <a:lnTo>
                  <a:pt x="623874" y="188645"/>
                </a:lnTo>
                <a:lnTo>
                  <a:pt x="631631" y="188380"/>
                </a:lnTo>
                <a:lnTo>
                  <a:pt x="674362" y="175419"/>
                </a:lnTo>
                <a:lnTo>
                  <a:pt x="685800" y="167767"/>
                </a:lnTo>
                <a:lnTo>
                  <a:pt x="685800" y="147967"/>
                </a:lnTo>
                <a:lnTo>
                  <a:pt x="624954" y="147967"/>
                </a:lnTo>
                <a:lnTo>
                  <a:pt x="614162" y="147163"/>
                </a:lnTo>
                <a:lnTo>
                  <a:pt x="583201" y="118894"/>
                </a:lnTo>
                <a:lnTo>
                  <a:pt x="579958" y="94322"/>
                </a:lnTo>
                <a:lnTo>
                  <a:pt x="580802" y="81089"/>
                </a:lnTo>
                <a:lnTo>
                  <a:pt x="605294" y="44100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37"/>
                </a:lnTo>
                <a:lnTo>
                  <a:pt x="631631" y="326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87"/>
                </a:moveTo>
                <a:lnTo>
                  <a:pt x="660234" y="136804"/>
                </a:lnTo>
                <a:lnTo>
                  <a:pt x="653402" y="141122"/>
                </a:lnTo>
                <a:lnTo>
                  <a:pt x="646925" y="143649"/>
                </a:lnTo>
                <a:lnTo>
                  <a:pt x="646557" y="143649"/>
                </a:lnTo>
                <a:lnTo>
                  <a:pt x="640080" y="146519"/>
                </a:lnTo>
                <a:lnTo>
                  <a:pt x="632879" y="147967"/>
                </a:lnTo>
                <a:lnTo>
                  <a:pt x="685800" y="147967"/>
                </a:lnTo>
                <a:lnTo>
                  <a:pt x="685800" y="112687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80" y="42481"/>
                </a:lnTo>
                <a:lnTo>
                  <a:pt x="646557" y="45008"/>
                </a:lnTo>
                <a:lnTo>
                  <a:pt x="646925" y="45008"/>
                </a:lnTo>
                <a:lnTo>
                  <a:pt x="653402" y="47879"/>
                </a:lnTo>
                <a:lnTo>
                  <a:pt x="660234" y="52209"/>
                </a:lnTo>
                <a:lnTo>
                  <a:pt x="666356" y="57962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82"/>
                </a:moveTo>
                <a:lnTo>
                  <a:pt x="0" y="2882"/>
                </a:lnTo>
                <a:lnTo>
                  <a:pt x="0" y="114122"/>
                </a:lnTo>
                <a:lnTo>
                  <a:pt x="10174" y="158320"/>
                </a:lnTo>
                <a:lnTo>
                  <a:pt x="42170" y="183919"/>
                </a:lnTo>
                <a:lnTo>
                  <a:pt x="72364" y="188645"/>
                </a:lnTo>
                <a:lnTo>
                  <a:pt x="88442" y="187481"/>
                </a:lnTo>
                <a:lnTo>
                  <a:pt x="126365" y="169202"/>
                </a:lnTo>
                <a:lnTo>
                  <a:pt x="139233" y="148323"/>
                </a:lnTo>
                <a:lnTo>
                  <a:pt x="60845" y="148323"/>
                </a:lnTo>
                <a:lnTo>
                  <a:pt x="54724" y="145440"/>
                </a:lnTo>
                <a:lnTo>
                  <a:pt x="44640" y="111239"/>
                </a:lnTo>
                <a:lnTo>
                  <a:pt x="44640" y="2882"/>
                </a:lnTo>
                <a:close/>
              </a:path>
              <a:path w="686435" h="229869">
                <a:moveTo>
                  <a:pt x="145084" y="2882"/>
                </a:moveTo>
                <a:lnTo>
                  <a:pt x="100075" y="2882"/>
                </a:lnTo>
                <a:lnTo>
                  <a:pt x="100075" y="111239"/>
                </a:lnTo>
                <a:lnTo>
                  <a:pt x="99571" y="121987"/>
                </a:lnTo>
                <a:lnTo>
                  <a:pt x="84239" y="148323"/>
                </a:lnTo>
                <a:lnTo>
                  <a:pt x="139233" y="148323"/>
                </a:lnTo>
                <a:lnTo>
                  <a:pt x="140582" y="145310"/>
                </a:lnTo>
                <a:lnTo>
                  <a:pt x="143981" y="130475"/>
                </a:lnTo>
                <a:lnTo>
                  <a:pt x="145084" y="114122"/>
                </a:lnTo>
                <a:lnTo>
                  <a:pt x="145084" y="2882"/>
                </a:lnTo>
                <a:close/>
              </a:path>
              <a:path w="686435" h="229869">
                <a:moveTo>
                  <a:pt x="277558" y="2882"/>
                </a:moveTo>
                <a:lnTo>
                  <a:pt x="217436" y="2882"/>
                </a:lnTo>
                <a:lnTo>
                  <a:pt x="217436" y="185407"/>
                </a:lnTo>
                <a:lnTo>
                  <a:pt x="262077" y="185407"/>
                </a:lnTo>
                <a:lnTo>
                  <a:pt x="262077" y="118084"/>
                </a:lnTo>
                <a:lnTo>
                  <a:pt x="337853" y="118084"/>
                </a:lnTo>
                <a:lnTo>
                  <a:pt x="334530" y="112368"/>
                </a:lnTo>
                <a:lnTo>
                  <a:pt x="330809" y="106802"/>
                </a:lnTo>
                <a:lnTo>
                  <a:pt x="326885" y="101879"/>
                </a:lnTo>
                <a:lnTo>
                  <a:pt x="326517" y="101879"/>
                </a:lnTo>
                <a:lnTo>
                  <a:pt x="326517" y="101523"/>
                </a:lnTo>
                <a:lnTo>
                  <a:pt x="325805" y="100799"/>
                </a:lnTo>
                <a:lnTo>
                  <a:pt x="329044" y="98285"/>
                </a:lnTo>
                <a:lnTo>
                  <a:pt x="331914" y="95402"/>
                </a:lnTo>
                <a:lnTo>
                  <a:pt x="334086" y="92163"/>
                </a:lnTo>
                <a:lnTo>
                  <a:pt x="334441" y="92163"/>
                </a:lnTo>
                <a:lnTo>
                  <a:pt x="338431" y="85036"/>
                </a:lnTo>
                <a:lnTo>
                  <a:pt x="341190" y="77406"/>
                </a:lnTo>
                <a:lnTo>
                  <a:pt x="262077" y="77406"/>
                </a:lnTo>
                <a:lnTo>
                  <a:pt x="262077" y="43929"/>
                </a:lnTo>
                <a:lnTo>
                  <a:pt x="341294" y="43929"/>
                </a:lnTo>
                <a:lnTo>
                  <a:pt x="339078" y="36053"/>
                </a:lnTo>
                <a:lnTo>
                  <a:pt x="304649" y="6302"/>
                </a:lnTo>
                <a:lnTo>
                  <a:pt x="291778" y="3715"/>
                </a:lnTo>
                <a:lnTo>
                  <a:pt x="277558" y="2882"/>
                </a:lnTo>
                <a:close/>
              </a:path>
              <a:path w="686435" h="229869">
                <a:moveTo>
                  <a:pt x="337853" y="118084"/>
                </a:moveTo>
                <a:lnTo>
                  <a:pt x="280797" y="118084"/>
                </a:lnTo>
                <a:lnTo>
                  <a:pt x="285115" y="119519"/>
                </a:lnTo>
                <a:lnTo>
                  <a:pt x="287274" y="121323"/>
                </a:lnTo>
                <a:lnTo>
                  <a:pt x="287642" y="121323"/>
                </a:lnTo>
                <a:lnTo>
                  <a:pt x="289801" y="122758"/>
                </a:lnTo>
                <a:lnTo>
                  <a:pt x="294119" y="128524"/>
                </a:lnTo>
                <a:lnTo>
                  <a:pt x="299161" y="138239"/>
                </a:lnTo>
                <a:lnTo>
                  <a:pt x="319684" y="179285"/>
                </a:lnTo>
                <a:lnTo>
                  <a:pt x="322922" y="185407"/>
                </a:lnTo>
                <a:lnTo>
                  <a:pt x="371881" y="185407"/>
                </a:lnTo>
                <a:lnTo>
                  <a:pt x="363600" y="168846"/>
                </a:lnTo>
                <a:lnTo>
                  <a:pt x="341642" y="125285"/>
                </a:lnTo>
                <a:lnTo>
                  <a:pt x="338118" y="118540"/>
                </a:lnTo>
                <a:lnTo>
                  <a:pt x="337853" y="118084"/>
                </a:lnTo>
                <a:close/>
              </a:path>
              <a:path w="686435" h="229869">
                <a:moveTo>
                  <a:pt x="341294" y="43929"/>
                </a:moveTo>
                <a:lnTo>
                  <a:pt x="286562" y="43929"/>
                </a:lnTo>
                <a:lnTo>
                  <a:pt x="290880" y="45720"/>
                </a:lnTo>
                <a:lnTo>
                  <a:pt x="293395" y="47879"/>
                </a:lnTo>
                <a:lnTo>
                  <a:pt x="293763" y="47879"/>
                </a:lnTo>
                <a:lnTo>
                  <a:pt x="295922" y="50406"/>
                </a:lnTo>
                <a:lnTo>
                  <a:pt x="297357" y="53289"/>
                </a:lnTo>
                <a:lnTo>
                  <a:pt x="297357" y="67678"/>
                </a:lnTo>
                <a:lnTo>
                  <a:pt x="295922" y="70929"/>
                </a:lnTo>
                <a:lnTo>
                  <a:pt x="293395" y="73088"/>
                </a:lnTo>
                <a:lnTo>
                  <a:pt x="290880" y="75603"/>
                </a:lnTo>
                <a:lnTo>
                  <a:pt x="286562" y="77406"/>
                </a:lnTo>
                <a:lnTo>
                  <a:pt x="341190" y="77406"/>
                </a:lnTo>
                <a:lnTo>
                  <a:pt x="341239" y="77269"/>
                </a:lnTo>
                <a:lnTo>
                  <a:pt x="342899" y="69032"/>
                </a:lnTo>
                <a:lnTo>
                  <a:pt x="343446" y="60490"/>
                </a:lnTo>
                <a:lnTo>
                  <a:pt x="342359" y="47715"/>
                </a:lnTo>
                <a:lnTo>
                  <a:pt x="341294" y="43929"/>
                </a:lnTo>
                <a:close/>
              </a:path>
              <a:path w="686435" h="229869">
                <a:moveTo>
                  <a:pt x="469074" y="2882"/>
                </a:moveTo>
                <a:lnTo>
                  <a:pt x="424078" y="2882"/>
                </a:lnTo>
                <a:lnTo>
                  <a:pt x="424078" y="175679"/>
                </a:lnTo>
                <a:lnTo>
                  <a:pt x="421563" y="183248"/>
                </a:lnTo>
                <a:lnTo>
                  <a:pt x="420484" y="184683"/>
                </a:lnTo>
                <a:lnTo>
                  <a:pt x="419404" y="186486"/>
                </a:lnTo>
                <a:lnTo>
                  <a:pt x="416877" y="188290"/>
                </a:lnTo>
                <a:lnTo>
                  <a:pt x="391680" y="188290"/>
                </a:lnTo>
                <a:lnTo>
                  <a:pt x="391680" y="229323"/>
                </a:lnTo>
                <a:lnTo>
                  <a:pt x="411124" y="229323"/>
                </a:lnTo>
                <a:lnTo>
                  <a:pt x="424315" y="228300"/>
                </a:lnTo>
                <a:lnTo>
                  <a:pt x="461637" y="202571"/>
                </a:lnTo>
                <a:lnTo>
                  <a:pt x="469074" y="163080"/>
                </a:lnTo>
                <a:lnTo>
                  <a:pt x="469074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60364"/>
            <a:ext cx="9144000" cy="1097915"/>
          </a:xfrm>
          <a:custGeom>
            <a:avLst/>
            <a:gdLst/>
            <a:ahLst/>
            <a:cxnLst/>
            <a:rect l="l" t="t" r="r" b="b"/>
            <a:pathLst>
              <a:path w="9144000" h="1097915">
                <a:moveTo>
                  <a:pt x="0" y="1097635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1097635"/>
                </a:lnTo>
                <a:lnTo>
                  <a:pt x="0" y="10976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3644" y="0"/>
                </a:moveTo>
                <a:lnTo>
                  <a:pt x="4572000" y="0"/>
                </a:lnTo>
                <a:lnTo>
                  <a:pt x="0" y="0"/>
                </a:lnTo>
                <a:lnTo>
                  <a:pt x="0" y="151917"/>
                </a:lnTo>
                <a:lnTo>
                  <a:pt x="9143644" y="151917"/>
                </a:lnTo>
                <a:lnTo>
                  <a:pt x="9143644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4525" y="6285953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33" y="0"/>
                </a:lnTo>
                <a:lnTo>
                  <a:pt x="188633" y="163080"/>
                </a:lnTo>
                <a:lnTo>
                  <a:pt x="184999" y="193971"/>
                </a:lnTo>
                <a:lnTo>
                  <a:pt x="173064" y="218752"/>
                </a:lnTo>
                <a:lnTo>
                  <a:pt x="151273" y="235230"/>
                </a:lnTo>
                <a:lnTo>
                  <a:pt x="118071" y="241211"/>
                </a:lnTo>
                <a:lnTo>
                  <a:pt x="94887" y="237554"/>
                </a:lnTo>
                <a:lnTo>
                  <a:pt x="77573" y="225728"/>
                </a:lnTo>
                <a:lnTo>
                  <a:pt x="66738" y="204451"/>
                </a:lnTo>
                <a:lnTo>
                  <a:pt x="62992" y="172440"/>
                </a:lnTo>
                <a:lnTo>
                  <a:pt x="62992" y="0"/>
                </a:lnTo>
                <a:lnTo>
                  <a:pt x="0" y="0"/>
                </a:lnTo>
                <a:lnTo>
                  <a:pt x="0" y="178562"/>
                </a:lnTo>
                <a:lnTo>
                  <a:pt x="6174" y="227759"/>
                </a:lnTo>
                <a:lnTo>
                  <a:pt x="25374" y="262985"/>
                </a:lnTo>
                <a:lnTo>
                  <a:pt x="58614" y="284171"/>
                </a:lnTo>
                <a:lnTo>
                  <a:pt x="106908" y="291249"/>
                </a:lnTo>
                <a:lnTo>
                  <a:pt x="130868" y="287816"/>
                </a:lnTo>
                <a:lnTo>
                  <a:pt x="153847" y="278106"/>
                </a:lnTo>
                <a:lnTo>
                  <a:pt x="173788" y="262997"/>
                </a:lnTo>
                <a:lnTo>
                  <a:pt x="188633" y="243370"/>
                </a:lnTo>
                <a:lnTo>
                  <a:pt x="189712" y="243370"/>
                </a:lnTo>
                <a:lnTo>
                  <a:pt x="189712" y="283324"/>
                </a:lnTo>
                <a:lnTo>
                  <a:pt x="251637" y="283324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4525" y="6050876"/>
            <a:ext cx="252095" cy="187960"/>
            <a:chOff x="344525" y="6050876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1241" y="6207480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193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193" y="31318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525" y="6050876"/>
              <a:ext cx="251637" cy="13572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286" y="6285953"/>
            <a:ext cx="1017358" cy="32040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0" y="12"/>
            <a:ext cx="9144000" cy="136525"/>
          </a:xfrm>
          <a:custGeom>
            <a:avLst/>
            <a:gdLst/>
            <a:ahLst/>
            <a:cxnLst/>
            <a:rect l="l" t="t" r="r" b="b"/>
            <a:pathLst>
              <a:path w="9144000" h="136525">
                <a:moveTo>
                  <a:pt x="0" y="0"/>
                </a:moveTo>
                <a:lnTo>
                  <a:pt x="9143631" y="0"/>
                </a:lnTo>
                <a:lnTo>
                  <a:pt x="9143631" y="136067"/>
                </a:lnTo>
                <a:lnTo>
                  <a:pt x="0" y="136067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956981" y="169468"/>
            <a:ext cx="104330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333333"/>
                </a:solidFill>
                <a:latin typeface="Corbel"/>
                <a:cs typeface="Corbel"/>
              </a:rPr>
              <a:t>08-2023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74583" y="5909309"/>
            <a:ext cx="2172335" cy="666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Ga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leg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4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21416" y="5908941"/>
            <a:ext cx="2346960" cy="467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Nicolás</a:t>
            </a:r>
            <a:r>
              <a:rPr dirty="0" sz="1600" spc="-4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Rodríguez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</a:t>
            </a:r>
            <a:r>
              <a:rPr dirty="0" sz="1300" spc="-3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nicolas.rodriguez@urjc.es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67815" y="5827585"/>
            <a:ext cx="1499235" cy="90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6703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vá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Maes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ch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a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@urj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794939" y="2453665"/>
            <a:ext cx="3537585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F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un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d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ament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o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s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d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l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a</a:t>
            </a:r>
            <a:r>
              <a:rPr dirty="0" sz="2800" spc="-160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10" b="0">
                <a:solidFill>
                  <a:srgbClr val="CA0016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85455" y="3420617"/>
            <a:ext cx="641159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0" b="1">
                <a:solidFill>
                  <a:srgbClr val="C8201D"/>
                </a:solidFill>
                <a:latin typeface="Corbel"/>
                <a:cs typeface="Corbel"/>
              </a:rPr>
              <a:t>Diapositivas</a:t>
            </a:r>
            <a:r>
              <a:rPr dirty="0" sz="5400" spc="-4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5400" spc="-5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5400" spc="-4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5400" spc="-5" b="1">
                <a:solidFill>
                  <a:srgbClr val="C8201D"/>
                </a:solidFill>
                <a:latin typeface="Corbel"/>
                <a:cs typeface="Corbel"/>
              </a:rPr>
              <a:t>teoría</a:t>
            </a:r>
            <a:endParaRPr sz="5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95295" y="1969824"/>
            <a:ext cx="448246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Elementos</a:t>
            </a:r>
            <a:r>
              <a:rPr dirty="0" sz="4400" spc="-6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básicos</a:t>
            </a:r>
            <a:endParaRPr sz="44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5995" y="2663650"/>
            <a:ext cx="9144000" cy="3383915"/>
            <a:chOff x="575995" y="2663650"/>
            <a:chExt cx="9144000" cy="33839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995" y="3260038"/>
              <a:ext cx="2856380" cy="24313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6004" y="2663650"/>
              <a:ext cx="3383635" cy="338363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39304" y="5838015"/>
            <a:ext cx="175260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Navegador</a:t>
            </a:r>
            <a:r>
              <a:rPr dirty="0" sz="2000" spc="-6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30579" y="5981652"/>
            <a:ext cx="146431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Servidor</a:t>
            </a:r>
            <a:r>
              <a:rPr dirty="0" sz="2000" spc="-6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39998" y="4227121"/>
            <a:ext cx="3619500" cy="2616835"/>
            <a:chOff x="3239998" y="4227121"/>
            <a:chExt cx="3619500" cy="2616835"/>
          </a:xfrm>
        </p:grpSpPr>
        <p:sp>
          <p:nvSpPr>
            <p:cNvPr id="11" name="object 11"/>
            <p:cNvSpPr/>
            <p:nvPr/>
          </p:nvSpPr>
          <p:spPr>
            <a:xfrm>
              <a:off x="3311994" y="4284005"/>
              <a:ext cx="3421379" cy="635"/>
            </a:xfrm>
            <a:custGeom>
              <a:avLst/>
              <a:gdLst/>
              <a:ahLst/>
              <a:cxnLst/>
              <a:rect l="l" t="t" r="r" b="b"/>
              <a:pathLst>
                <a:path w="3421379" h="635">
                  <a:moveTo>
                    <a:pt x="0" y="0"/>
                  </a:moveTo>
                  <a:lnTo>
                    <a:pt x="3421087" y="355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725526" y="4227121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4" h="114935">
                  <a:moveTo>
                    <a:pt x="0" y="0"/>
                  </a:moveTo>
                  <a:lnTo>
                    <a:pt x="0" y="114477"/>
                  </a:lnTo>
                  <a:lnTo>
                    <a:pt x="114477" y="57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46919" y="4500006"/>
              <a:ext cx="3493135" cy="635"/>
            </a:xfrm>
            <a:custGeom>
              <a:avLst/>
              <a:gdLst/>
              <a:ahLst/>
              <a:cxnLst/>
              <a:rect l="l" t="t" r="r" b="b"/>
              <a:pathLst>
                <a:path w="3493134" h="635">
                  <a:moveTo>
                    <a:pt x="3493084" y="0"/>
                  </a:moveTo>
                  <a:lnTo>
                    <a:pt x="0" y="355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239998" y="4443123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5" h="114935">
                  <a:moveTo>
                    <a:pt x="114477" y="0"/>
                  </a:moveTo>
                  <a:lnTo>
                    <a:pt x="0" y="57238"/>
                  </a:lnTo>
                  <a:lnTo>
                    <a:pt x="114477" y="114477"/>
                  </a:lnTo>
                  <a:lnTo>
                    <a:pt x="1144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6686" y="5183635"/>
              <a:ext cx="1758962" cy="16447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39044" y="5244836"/>
              <a:ext cx="1370520" cy="159876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164380" y="3153502"/>
            <a:ext cx="1660525" cy="1067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3175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Protocolo Http </a:t>
            </a:r>
            <a:r>
              <a:rPr dirty="0" sz="1800" b="1">
                <a:latin typeface="Corbel"/>
                <a:cs typeface="Corbel"/>
              </a:rPr>
              <a:t> </a:t>
            </a:r>
            <a:r>
              <a:rPr dirty="0" sz="1800" spc="-15" b="1">
                <a:latin typeface="Corbel"/>
                <a:cs typeface="Corbel"/>
              </a:rPr>
              <a:t>TCP/IP</a:t>
            </a:r>
            <a:r>
              <a:rPr dirty="0" sz="1800" spc="-4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-</a:t>
            </a:r>
            <a:r>
              <a:rPr dirty="0" sz="1800" spc="-35" b="1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Internet</a:t>
            </a:r>
            <a:endParaRPr sz="1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Corbel"/>
              <a:cs typeface="Corbel"/>
            </a:endParaRPr>
          </a:p>
          <a:p>
            <a:pPr algn="ctr" marL="29209">
              <a:lnSpc>
                <a:spcPct val="100000"/>
              </a:lnSpc>
            </a:pPr>
            <a:r>
              <a:rPr dirty="0" sz="1800" spc="-5">
                <a:latin typeface="Corbel"/>
                <a:cs typeface="Corbel"/>
              </a:rPr>
              <a:t>URL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661017" y="7060139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2565" y="1110233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6"/>
                </a:lnTo>
                <a:lnTo>
                  <a:pt x="139088" y="17240"/>
                </a:lnTo>
                <a:lnTo>
                  <a:pt x="99438" y="38736"/>
                </a:lnTo>
                <a:lnTo>
                  <a:pt x="65150" y="68770"/>
                </a:lnTo>
                <a:lnTo>
                  <a:pt x="36593" y="106121"/>
                </a:lnTo>
                <a:lnTo>
                  <a:pt x="16240" y="148640"/>
                </a:lnTo>
                <a:lnTo>
                  <a:pt x="4054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7" y="349834"/>
                </a:lnTo>
                <a:lnTo>
                  <a:pt x="37660" y="391593"/>
                </a:lnTo>
                <a:lnTo>
                  <a:pt x="66230" y="427685"/>
                </a:lnTo>
                <a:lnTo>
                  <a:pt x="102529" y="456299"/>
                </a:lnTo>
                <a:lnTo>
                  <a:pt x="144399" y="476780"/>
                </a:lnTo>
                <a:lnTo>
                  <a:pt x="191735" y="489092"/>
                </a:lnTo>
                <a:lnTo>
                  <a:pt x="244436" y="493204"/>
                </a:lnTo>
                <a:lnTo>
                  <a:pt x="278703" y="491527"/>
                </a:lnTo>
                <a:lnTo>
                  <a:pt x="313104" y="486543"/>
                </a:lnTo>
                <a:lnTo>
                  <a:pt x="347912" y="478320"/>
                </a:lnTo>
                <a:lnTo>
                  <a:pt x="383400" y="466928"/>
                </a:lnTo>
                <a:lnTo>
                  <a:pt x="383400" y="373684"/>
                </a:lnTo>
                <a:lnTo>
                  <a:pt x="349144" y="387899"/>
                </a:lnTo>
                <a:lnTo>
                  <a:pt x="316749" y="397762"/>
                </a:lnTo>
                <a:lnTo>
                  <a:pt x="286447" y="403508"/>
                </a:lnTo>
                <a:lnTo>
                  <a:pt x="258470" y="405371"/>
                </a:lnTo>
                <a:lnTo>
                  <a:pt x="223006" y="402682"/>
                </a:lnTo>
                <a:lnTo>
                  <a:pt x="163956" y="381373"/>
                </a:lnTo>
                <a:lnTo>
                  <a:pt x="120298" y="339604"/>
                </a:lnTo>
                <a:lnTo>
                  <a:pt x="98112" y="281431"/>
                </a:lnTo>
                <a:lnTo>
                  <a:pt x="95389" y="246608"/>
                </a:lnTo>
                <a:lnTo>
                  <a:pt x="97843" y="213639"/>
                </a:lnTo>
                <a:lnTo>
                  <a:pt x="117871" y="156340"/>
                </a:lnTo>
                <a:lnTo>
                  <a:pt x="157592" y="113265"/>
                </a:lnTo>
                <a:lnTo>
                  <a:pt x="209730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4"/>
                </a:lnTo>
                <a:lnTo>
                  <a:pt x="285586" y="3654"/>
                </a:lnTo>
                <a:lnTo>
                  <a:pt x="252599" y="406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5163" y="1118882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7" y="4275"/>
                </a:lnTo>
                <a:lnTo>
                  <a:pt x="154298" y="17191"/>
                </a:lnTo>
                <a:lnTo>
                  <a:pt x="111147" y="38881"/>
                </a:lnTo>
                <a:lnTo>
                  <a:pt x="72351" y="69481"/>
                </a:lnTo>
                <a:lnTo>
                  <a:pt x="40547" y="106011"/>
                </a:lnTo>
                <a:lnTo>
                  <a:pt x="17954" y="147370"/>
                </a:lnTo>
                <a:lnTo>
                  <a:pt x="4471" y="193254"/>
                </a:lnTo>
                <a:lnTo>
                  <a:pt x="0" y="243357"/>
                </a:lnTo>
                <a:lnTo>
                  <a:pt x="4460" y="292477"/>
                </a:lnTo>
                <a:lnTo>
                  <a:pt x="17865" y="337718"/>
                </a:lnTo>
                <a:lnTo>
                  <a:pt x="40247" y="378977"/>
                </a:lnTo>
                <a:lnTo>
                  <a:pt x="71640" y="416153"/>
                </a:lnTo>
                <a:lnTo>
                  <a:pt x="109571" y="445923"/>
                </a:lnTo>
                <a:lnTo>
                  <a:pt x="152095" y="467188"/>
                </a:lnTo>
                <a:lnTo>
                  <a:pt x="199210" y="479947"/>
                </a:lnTo>
                <a:lnTo>
                  <a:pt x="250913" y="484200"/>
                </a:lnTo>
                <a:lnTo>
                  <a:pt x="303794" y="480110"/>
                </a:lnTo>
                <a:lnTo>
                  <a:pt x="351848" y="467683"/>
                </a:lnTo>
                <a:lnTo>
                  <a:pt x="395248" y="446684"/>
                </a:lnTo>
                <a:lnTo>
                  <a:pt x="434162" y="416877"/>
                </a:lnTo>
                <a:lnTo>
                  <a:pt x="452305" y="396354"/>
                </a:lnTo>
                <a:lnTo>
                  <a:pt x="254152" y="396354"/>
                </a:lnTo>
                <a:lnTo>
                  <a:pt x="220637" y="393654"/>
                </a:lnTo>
                <a:lnTo>
                  <a:pt x="163592" y="372356"/>
                </a:lnTo>
                <a:lnTo>
                  <a:pt x="119986" y="330508"/>
                </a:lnTo>
                <a:lnTo>
                  <a:pt x="97162" y="274602"/>
                </a:lnTo>
                <a:lnTo>
                  <a:pt x="94416" y="240842"/>
                </a:lnTo>
                <a:lnTo>
                  <a:pt x="97145" y="209277"/>
                </a:lnTo>
                <a:lnTo>
                  <a:pt x="119539" y="152747"/>
                </a:lnTo>
                <a:lnTo>
                  <a:pt x="161687" y="109353"/>
                </a:lnTo>
                <a:lnTo>
                  <a:pt x="217019" y="87267"/>
                </a:lnTo>
                <a:lnTo>
                  <a:pt x="249478" y="84594"/>
                </a:lnTo>
                <a:lnTo>
                  <a:pt x="448054" y="84594"/>
                </a:lnTo>
                <a:lnTo>
                  <a:pt x="435241" y="69481"/>
                </a:lnTo>
                <a:lnTo>
                  <a:pt x="397135" y="38881"/>
                </a:lnTo>
                <a:lnTo>
                  <a:pt x="354236" y="17191"/>
                </a:lnTo>
                <a:lnTo>
                  <a:pt x="306748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54" y="84594"/>
                </a:moveTo>
                <a:lnTo>
                  <a:pt x="249478" y="84594"/>
                </a:lnTo>
                <a:lnTo>
                  <a:pt x="282987" y="87267"/>
                </a:lnTo>
                <a:lnTo>
                  <a:pt x="313424" y="95442"/>
                </a:lnTo>
                <a:lnTo>
                  <a:pt x="365760" y="129235"/>
                </a:lnTo>
                <a:lnTo>
                  <a:pt x="399959" y="179366"/>
                </a:lnTo>
                <a:lnTo>
                  <a:pt x="411479" y="240842"/>
                </a:lnTo>
                <a:lnTo>
                  <a:pt x="408610" y="273528"/>
                </a:lnTo>
                <a:lnTo>
                  <a:pt x="386266" y="329584"/>
                </a:lnTo>
                <a:lnTo>
                  <a:pt x="343459" y="372056"/>
                </a:lnTo>
                <a:lnTo>
                  <a:pt x="286802" y="393654"/>
                </a:lnTo>
                <a:lnTo>
                  <a:pt x="254152" y="396354"/>
                </a:lnTo>
                <a:lnTo>
                  <a:pt x="452305" y="396354"/>
                </a:lnTo>
                <a:lnTo>
                  <a:pt x="466384" y="380427"/>
                </a:lnTo>
                <a:lnTo>
                  <a:pt x="489192" y="339658"/>
                </a:lnTo>
                <a:lnTo>
                  <a:pt x="502754" y="294569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54" y="845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916" y="872997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54" y="240042"/>
                </a:lnTo>
                <a:lnTo>
                  <a:pt x="140765" y="252722"/>
                </a:lnTo>
                <a:lnTo>
                  <a:pt x="100964" y="273771"/>
                </a:lnTo>
                <a:lnTo>
                  <a:pt x="65887" y="303123"/>
                </a:lnTo>
                <a:lnTo>
                  <a:pt x="36759" y="339590"/>
                </a:lnTo>
                <a:lnTo>
                  <a:pt x="16203" y="380477"/>
                </a:lnTo>
                <a:lnTo>
                  <a:pt x="4017" y="425887"/>
                </a:lnTo>
                <a:lnTo>
                  <a:pt x="0" y="475919"/>
                </a:lnTo>
                <a:lnTo>
                  <a:pt x="3814" y="529043"/>
                </a:lnTo>
                <a:lnTo>
                  <a:pt x="15393" y="576630"/>
                </a:lnTo>
                <a:lnTo>
                  <a:pt x="34938" y="618684"/>
                </a:lnTo>
                <a:lnTo>
                  <a:pt x="62649" y="655205"/>
                </a:lnTo>
                <a:lnTo>
                  <a:pt x="96304" y="684400"/>
                </a:lnTo>
                <a:lnTo>
                  <a:pt x="135631" y="705462"/>
                </a:lnTo>
                <a:lnTo>
                  <a:pt x="180494" y="718224"/>
                </a:lnTo>
                <a:lnTo>
                  <a:pt x="230758" y="722515"/>
                </a:lnTo>
                <a:lnTo>
                  <a:pt x="431647" y="722515"/>
                </a:lnTo>
                <a:lnTo>
                  <a:pt x="431647" y="640803"/>
                </a:lnTo>
                <a:lnTo>
                  <a:pt x="264604" y="640803"/>
                </a:lnTo>
                <a:lnTo>
                  <a:pt x="235385" y="640382"/>
                </a:lnTo>
                <a:lnTo>
                  <a:pt x="191397" y="636705"/>
                </a:lnTo>
                <a:lnTo>
                  <a:pt x="152955" y="621045"/>
                </a:lnTo>
                <a:lnTo>
                  <a:pt x="115071" y="578767"/>
                </a:lnTo>
                <a:lnTo>
                  <a:pt x="96368" y="522110"/>
                </a:lnTo>
                <a:lnTo>
                  <a:pt x="93967" y="487438"/>
                </a:lnTo>
                <a:lnTo>
                  <a:pt x="96604" y="450528"/>
                </a:lnTo>
                <a:lnTo>
                  <a:pt x="117809" y="388722"/>
                </a:lnTo>
                <a:lnTo>
                  <a:pt x="158745" y="343281"/>
                </a:lnTo>
                <a:lnTo>
                  <a:pt x="214810" y="320015"/>
                </a:lnTo>
                <a:lnTo>
                  <a:pt x="248043" y="317157"/>
                </a:lnTo>
                <a:lnTo>
                  <a:pt x="431647" y="317157"/>
                </a:lnTo>
                <a:lnTo>
                  <a:pt x="431647" y="255244"/>
                </a:lnTo>
                <a:lnTo>
                  <a:pt x="337324" y="255244"/>
                </a:lnTo>
                <a:lnTo>
                  <a:pt x="309690" y="246736"/>
                </a:lnTo>
                <a:lnTo>
                  <a:pt x="283370" y="240660"/>
                </a:lnTo>
                <a:lnTo>
                  <a:pt x="258195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47" y="317157"/>
                </a:moveTo>
                <a:lnTo>
                  <a:pt x="248043" y="317157"/>
                </a:lnTo>
                <a:lnTo>
                  <a:pt x="270748" y="318625"/>
                </a:lnTo>
                <a:lnTo>
                  <a:pt x="293084" y="322964"/>
                </a:lnTo>
                <a:lnTo>
                  <a:pt x="315219" y="330069"/>
                </a:lnTo>
                <a:lnTo>
                  <a:pt x="337324" y="339839"/>
                </a:lnTo>
                <a:lnTo>
                  <a:pt x="337324" y="640803"/>
                </a:lnTo>
                <a:lnTo>
                  <a:pt x="431647" y="640803"/>
                </a:lnTo>
                <a:lnTo>
                  <a:pt x="431647" y="317157"/>
                </a:lnTo>
                <a:close/>
              </a:path>
              <a:path w="431800" h="722630">
                <a:moveTo>
                  <a:pt x="431647" y="0"/>
                </a:moveTo>
                <a:lnTo>
                  <a:pt x="337324" y="0"/>
                </a:lnTo>
                <a:lnTo>
                  <a:pt x="337324" y="255244"/>
                </a:lnTo>
                <a:lnTo>
                  <a:pt x="431647" y="255244"/>
                </a:lnTo>
                <a:lnTo>
                  <a:pt x="431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602" y="1109878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54" y="0"/>
                </a:moveTo>
                <a:lnTo>
                  <a:pt x="174492" y="4291"/>
                </a:lnTo>
                <a:lnTo>
                  <a:pt x="132024" y="17054"/>
                </a:lnTo>
                <a:lnTo>
                  <a:pt x="94283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0" y="343968"/>
                </a:lnTo>
                <a:lnTo>
                  <a:pt x="45350" y="398762"/>
                </a:lnTo>
                <a:lnTo>
                  <a:pt x="84037" y="441903"/>
                </a:lnTo>
                <a:lnTo>
                  <a:pt x="132741" y="473592"/>
                </a:lnTo>
                <a:lnTo>
                  <a:pt x="196316" y="490043"/>
                </a:lnTo>
                <a:lnTo>
                  <a:pt x="233641" y="492125"/>
                </a:lnTo>
                <a:lnTo>
                  <a:pt x="261848" y="491483"/>
                </a:lnTo>
                <a:lnTo>
                  <a:pt x="312462" y="485743"/>
                </a:lnTo>
                <a:lnTo>
                  <a:pt x="355924" y="472761"/>
                </a:lnTo>
                <a:lnTo>
                  <a:pt x="398582" y="452398"/>
                </a:lnTo>
                <a:lnTo>
                  <a:pt x="420116" y="438835"/>
                </a:lnTo>
                <a:lnTo>
                  <a:pt x="420116" y="403923"/>
                </a:lnTo>
                <a:lnTo>
                  <a:pt x="248754" y="403923"/>
                </a:lnTo>
                <a:lnTo>
                  <a:pt x="217090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6"/>
                </a:lnTo>
                <a:lnTo>
                  <a:pt x="94678" y="255244"/>
                </a:lnTo>
                <a:lnTo>
                  <a:pt x="429120" y="255244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8"/>
                </a:lnTo>
                <a:lnTo>
                  <a:pt x="123265" y="129013"/>
                </a:lnTo>
                <a:lnTo>
                  <a:pt x="155694" y="99035"/>
                </a:lnTo>
                <a:lnTo>
                  <a:pt x="197620" y="83715"/>
                </a:lnTo>
                <a:lnTo>
                  <a:pt x="221754" y="81724"/>
                </a:lnTo>
                <a:lnTo>
                  <a:pt x="383081" y="81724"/>
                </a:lnTo>
                <a:lnTo>
                  <a:pt x="372592" y="66243"/>
                </a:lnTo>
                <a:lnTo>
                  <a:pt x="341939" y="37210"/>
                </a:lnTo>
                <a:lnTo>
                  <a:pt x="306627" y="16514"/>
                </a:lnTo>
                <a:lnTo>
                  <a:pt x="266588" y="4122"/>
                </a:lnTo>
                <a:lnTo>
                  <a:pt x="221754" y="0"/>
                </a:lnTo>
                <a:close/>
              </a:path>
              <a:path w="429260" h="492125">
                <a:moveTo>
                  <a:pt x="420116" y="346316"/>
                </a:moveTo>
                <a:lnTo>
                  <a:pt x="380228" y="371873"/>
                </a:lnTo>
                <a:lnTo>
                  <a:pt x="338350" y="389836"/>
                </a:lnTo>
                <a:lnTo>
                  <a:pt x="294514" y="400440"/>
                </a:lnTo>
                <a:lnTo>
                  <a:pt x="248754" y="403923"/>
                </a:lnTo>
                <a:lnTo>
                  <a:pt x="420116" y="403923"/>
                </a:lnTo>
                <a:lnTo>
                  <a:pt x="420116" y="346316"/>
                </a:lnTo>
                <a:close/>
              </a:path>
              <a:path w="429260" h="492125">
                <a:moveTo>
                  <a:pt x="383081" y="81724"/>
                </a:moveTo>
                <a:lnTo>
                  <a:pt x="221754" y="81724"/>
                </a:lnTo>
                <a:lnTo>
                  <a:pt x="245536" y="83715"/>
                </a:lnTo>
                <a:lnTo>
                  <a:pt x="266755" y="89552"/>
                </a:lnTo>
                <a:lnTo>
                  <a:pt x="302031" y="111963"/>
                </a:lnTo>
                <a:lnTo>
                  <a:pt x="325440" y="149267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6"/>
                </a:lnTo>
                <a:lnTo>
                  <a:pt x="414762" y="143865"/>
                </a:lnTo>
                <a:lnTo>
                  <a:pt x="397069" y="102371"/>
                </a:lnTo>
                <a:lnTo>
                  <a:pt x="383081" y="817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364" y="730440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64"/>
                </a:moveTo>
                <a:lnTo>
                  <a:pt x="65150" y="273964"/>
                </a:lnTo>
                <a:lnTo>
                  <a:pt x="65150" y="328675"/>
                </a:lnTo>
                <a:lnTo>
                  <a:pt x="374040" y="328675"/>
                </a:lnTo>
                <a:lnTo>
                  <a:pt x="374040" y="273964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7"/>
                </a:lnTo>
                <a:lnTo>
                  <a:pt x="191384" y="67860"/>
                </a:lnTo>
                <a:lnTo>
                  <a:pt x="204089" y="76414"/>
                </a:lnTo>
                <a:lnTo>
                  <a:pt x="219595" y="79565"/>
                </a:lnTo>
                <a:lnTo>
                  <a:pt x="234896" y="76414"/>
                </a:lnTo>
                <a:lnTo>
                  <a:pt x="247496" y="67860"/>
                </a:lnTo>
                <a:lnTo>
                  <a:pt x="256044" y="55257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2"/>
                </a:lnTo>
                <a:lnTo>
                  <a:pt x="327956" y="127619"/>
                </a:lnTo>
                <a:lnTo>
                  <a:pt x="313995" y="148454"/>
                </a:lnTo>
                <a:lnTo>
                  <a:pt x="308876" y="173875"/>
                </a:lnTo>
                <a:lnTo>
                  <a:pt x="313995" y="199041"/>
                </a:lnTo>
                <a:lnTo>
                  <a:pt x="327956" y="219648"/>
                </a:lnTo>
                <a:lnTo>
                  <a:pt x="348669" y="233570"/>
                </a:lnTo>
                <a:lnTo>
                  <a:pt x="374040" y="238683"/>
                </a:lnTo>
                <a:lnTo>
                  <a:pt x="399198" y="233570"/>
                </a:lnTo>
                <a:lnTo>
                  <a:pt x="419801" y="219648"/>
                </a:lnTo>
                <a:lnTo>
                  <a:pt x="433722" y="199041"/>
                </a:lnTo>
                <a:lnTo>
                  <a:pt x="438835" y="173875"/>
                </a:lnTo>
                <a:lnTo>
                  <a:pt x="433722" y="148454"/>
                </a:lnTo>
                <a:lnTo>
                  <a:pt x="419801" y="127619"/>
                </a:lnTo>
                <a:lnTo>
                  <a:pt x="399198" y="113532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24" y="113532"/>
                </a:lnTo>
                <a:lnTo>
                  <a:pt x="173512" y="127619"/>
                </a:lnTo>
                <a:lnTo>
                  <a:pt x="159550" y="148454"/>
                </a:lnTo>
                <a:lnTo>
                  <a:pt x="154432" y="173875"/>
                </a:lnTo>
                <a:lnTo>
                  <a:pt x="159550" y="199041"/>
                </a:lnTo>
                <a:lnTo>
                  <a:pt x="173512" y="219648"/>
                </a:lnTo>
                <a:lnTo>
                  <a:pt x="194224" y="233570"/>
                </a:lnTo>
                <a:lnTo>
                  <a:pt x="219595" y="238683"/>
                </a:lnTo>
                <a:lnTo>
                  <a:pt x="244754" y="233570"/>
                </a:lnTo>
                <a:lnTo>
                  <a:pt x="265356" y="219648"/>
                </a:lnTo>
                <a:lnTo>
                  <a:pt x="279278" y="199041"/>
                </a:lnTo>
                <a:lnTo>
                  <a:pt x="284391" y="173875"/>
                </a:lnTo>
                <a:lnTo>
                  <a:pt x="279278" y="148454"/>
                </a:lnTo>
                <a:lnTo>
                  <a:pt x="265356" y="127619"/>
                </a:lnTo>
                <a:lnTo>
                  <a:pt x="244754" y="113532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50" y="108356"/>
                </a:moveTo>
                <a:lnTo>
                  <a:pt x="39787" y="113532"/>
                </a:lnTo>
                <a:lnTo>
                  <a:pt x="19078" y="127619"/>
                </a:lnTo>
                <a:lnTo>
                  <a:pt x="5118" y="148454"/>
                </a:lnTo>
                <a:lnTo>
                  <a:pt x="0" y="173875"/>
                </a:lnTo>
                <a:lnTo>
                  <a:pt x="5118" y="199041"/>
                </a:lnTo>
                <a:lnTo>
                  <a:pt x="19078" y="219648"/>
                </a:lnTo>
                <a:lnTo>
                  <a:pt x="39787" y="233570"/>
                </a:lnTo>
                <a:lnTo>
                  <a:pt x="65150" y="238683"/>
                </a:lnTo>
                <a:lnTo>
                  <a:pt x="90316" y="233570"/>
                </a:lnTo>
                <a:lnTo>
                  <a:pt x="110923" y="219648"/>
                </a:lnTo>
                <a:lnTo>
                  <a:pt x="124845" y="199041"/>
                </a:lnTo>
                <a:lnTo>
                  <a:pt x="129959" y="173875"/>
                </a:lnTo>
                <a:lnTo>
                  <a:pt x="124845" y="148454"/>
                </a:lnTo>
                <a:lnTo>
                  <a:pt x="110923" y="127619"/>
                </a:lnTo>
                <a:lnTo>
                  <a:pt x="90316" y="113532"/>
                </a:lnTo>
                <a:lnTo>
                  <a:pt x="65150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604" y="1718284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2" y="14728"/>
                </a:lnTo>
                <a:lnTo>
                  <a:pt x="540175" y="56245"/>
                </a:lnTo>
                <a:lnTo>
                  <a:pt x="534238" y="94310"/>
                </a:lnTo>
                <a:lnTo>
                  <a:pt x="535722" y="114321"/>
                </a:lnTo>
                <a:lnTo>
                  <a:pt x="557999" y="163080"/>
                </a:lnTo>
                <a:lnTo>
                  <a:pt x="604670" y="187069"/>
                </a:lnTo>
                <a:lnTo>
                  <a:pt x="623874" y="188633"/>
                </a:lnTo>
                <a:lnTo>
                  <a:pt x="631631" y="188369"/>
                </a:lnTo>
                <a:lnTo>
                  <a:pt x="674362" y="175412"/>
                </a:lnTo>
                <a:lnTo>
                  <a:pt x="685800" y="167754"/>
                </a:lnTo>
                <a:lnTo>
                  <a:pt x="685800" y="147954"/>
                </a:lnTo>
                <a:lnTo>
                  <a:pt x="624954" y="147954"/>
                </a:lnTo>
                <a:lnTo>
                  <a:pt x="614162" y="147150"/>
                </a:lnTo>
                <a:lnTo>
                  <a:pt x="583195" y="118886"/>
                </a:lnTo>
                <a:lnTo>
                  <a:pt x="579958" y="94310"/>
                </a:lnTo>
                <a:lnTo>
                  <a:pt x="580800" y="81076"/>
                </a:lnTo>
                <a:lnTo>
                  <a:pt x="605293" y="44095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27"/>
                </a:lnTo>
                <a:lnTo>
                  <a:pt x="631631" y="324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74"/>
                </a:moveTo>
                <a:lnTo>
                  <a:pt x="660234" y="136791"/>
                </a:lnTo>
                <a:lnTo>
                  <a:pt x="653389" y="141109"/>
                </a:lnTo>
                <a:lnTo>
                  <a:pt x="646912" y="143637"/>
                </a:lnTo>
                <a:lnTo>
                  <a:pt x="646556" y="143637"/>
                </a:lnTo>
                <a:lnTo>
                  <a:pt x="640079" y="146519"/>
                </a:lnTo>
                <a:lnTo>
                  <a:pt x="632879" y="147954"/>
                </a:lnTo>
                <a:lnTo>
                  <a:pt x="685800" y="147954"/>
                </a:lnTo>
                <a:lnTo>
                  <a:pt x="685800" y="112674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6" y="44996"/>
                </a:lnTo>
                <a:lnTo>
                  <a:pt x="646912" y="44996"/>
                </a:lnTo>
                <a:lnTo>
                  <a:pt x="653389" y="47878"/>
                </a:lnTo>
                <a:lnTo>
                  <a:pt x="660234" y="52197"/>
                </a:lnTo>
                <a:lnTo>
                  <a:pt x="666356" y="57950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70"/>
                </a:moveTo>
                <a:lnTo>
                  <a:pt x="0" y="2870"/>
                </a:lnTo>
                <a:lnTo>
                  <a:pt x="0" y="114109"/>
                </a:lnTo>
                <a:lnTo>
                  <a:pt x="10174" y="158307"/>
                </a:lnTo>
                <a:lnTo>
                  <a:pt x="42159" y="183907"/>
                </a:lnTo>
                <a:lnTo>
                  <a:pt x="72351" y="188633"/>
                </a:lnTo>
                <a:lnTo>
                  <a:pt x="88436" y="187468"/>
                </a:lnTo>
                <a:lnTo>
                  <a:pt x="126352" y="169189"/>
                </a:lnTo>
                <a:lnTo>
                  <a:pt x="139225" y="148310"/>
                </a:lnTo>
                <a:lnTo>
                  <a:pt x="60832" y="148310"/>
                </a:lnTo>
                <a:lnTo>
                  <a:pt x="54711" y="145440"/>
                </a:lnTo>
                <a:lnTo>
                  <a:pt x="44640" y="111239"/>
                </a:lnTo>
                <a:lnTo>
                  <a:pt x="44640" y="2870"/>
                </a:lnTo>
                <a:close/>
              </a:path>
              <a:path w="686435" h="229869">
                <a:moveTo>
                  <a:pt x="145072" y="2870"/>
                </a:moveTo>
                <a:lnTo>
                  <a:pt x="100075" y="2870"/>
                </a:lnTo>
                <a:lnTo>
                  <a:pt x="100075" y="111239"/>
                </a:lnTo>
                <a:lnTo>
                  <a:pt x="99569" y="121980"/>
                </a:lnTo>
                <a:lnTo>
                  <a:pt x="84239" y="148310"/>
                </a:lnTo>
                <a:lnTo>
                  <a:pt x="139225" y="148310"/>
                </a:lnTo>
                <a:lnTo>
                  <a:pt x="140574" y="145297"/>
                </a:lnTo>
                <a:lnTo>
                  <a:pt x="143970" y="130463"/>
                </a:lnTo>
                <a:lnTo>
                  <a:pt x="145072" y="114109"/>
                </a:lnTo>
                <a:lnTo>
                  <a:pt x="145072" y="2870"/>
                </a:lnTo>
                <a:close/>
              </a:path>
              <a:path w="686435" h="229869">
                <a:moveTo>
                  <a:pt x="277558" y="2870"/>
                </a:moveTo>
                <a:lnTo>
                  <a:pt x="217436" y="2870"/>
                </a:lnTo>
                <a:lnTo>
                  <a:pt x="217436" y="185394"/>
                </a:lnTo>
                <a:lnTo>
                  <a:pt x="262077" y="185394"/>
                </a:lnTo>
                <a:lnTo>
                  <a:pt x="262077" y="118071"/>
                </a:lnTo>
                <a:lnTo>
                  <a:pt x="337845" y="118071"/>
                </a:lnTo>
                <a:lnTo>
                  <a:pt x="334522" y="112361"/>
                </a:lnTo>
                <a:lnTo>
                  <a:pt x="330798" y="106800"/>
                </a:lnTo>
                <a:lnTo>
                  <a:pt x="326872" y="101879"/>
                </a:lnTo>
                <a:lnTo>
                  <a:pt x="326516" y="101879"/>
                </a:lnTo>
                <a:lnTo>
                  <a:pt x="326516" y="101511"/>
                </a:lnTo>
                <a:lnTo>
                  <a:pt x="325793" y="100799"/>
                </a:lnTo>
                <a:lnTo>
                  <a:pt x="329031" y="98272"/>
                </a:lnTo>
                <a:lnTo>
                  <a:pt x="331914" y="95389"/>
                </a:lnTo>
                <a:lnTo>
                  <a:pt x="334073" y="92151"/>
                </a:lnTo>
                <a:lnTo>
                  <a:pt x="334441" y="92151"/>
                </a:lnTo>
                <a:lnTo>
                  <a:pt x="338423" y="85028"/>
                </a:lnTo>
                <a:lnTo>
                  <a:pt x="341180" y="77393"/>
                </a:lnTo>
                <a:lnTo>
                  <a:pt x="262077" y="77393"/>
                </a:lnTo>
                <a:lnTo>
                  <a:pt x="262077" y="43916"/>
                </a:lnTo>
                <a:lnTo>
                  <a:pt x="341284" y="43916"/>
                </a:lnTo>
                <a:lnTo>
                  <a:pt x="339070" y="36041"/>
                </a:lnTo>
                <a:lnTo>
                  <a:pt x="304647" y="6294"/>
                </a:lnTo>
                <a:lnTo>
                  <a:pt x="291778" y="3704"/>
                </a:lnTo>
                <a:lnTo>
                  <a:pt x="277558" y="2870"/>
                </a:lnTo>
                <a:close/>
              </a:path>
              <a:path w="686435" h="229869">
                <a:moveTo>
                  <a:pt x="337845" y="118071"/>
                </a:moveTo>
                <a:lnTo>
                  <a:pt x="280796" y="118071"/>
                </a:lnTo>
                <a:lnTo>
                  <a:pt x="285114" y="119519"/>
                </a:lnTo>
                <a:lnTo>
                  <a:pt x="287274" y="121310"/>
                </a:lnTo>
                <a:lnTo>
                  <a:pt x="287629" y="121310"/>
                </a:lnTo>
                <a:lnTo>
                  <a:pt x="289801" y="122758"/>
                </a:lnTo>
                <a:lnTo>
                  <a:pt x="294119" y="128511"/>
                </a:lnTo>
                <a:lnTo>
                  <a:pt x="299161" y="138239"/>
                </a:lnTo>
                <a:lnTo>
                  <a:pt x="319671" y="179273"/>
                </a:lnTo>
                <a:lnTo>
                  <a:pt x="322910" y="185394"/>
                </a:lnTo>
                <a:lnTo>
                  <a:pt x="371881" y="185394"/>
                </a:lnTo>
                <a:lnTo>
                  <a:pt x="363600" y="168833"/>
                </a:lnTo>
                <a:lnTo>
                  <a:pt x="341629" y="125272"/>
                </a:lnTo>
                <a:lnTo>
                  <a:pt x="338111" y="118529"/>
                </a:lnTo>
                <a:lnTo>
                  <a:pt x="337845" y="118071"/>
                </a:lnTo>
                <a:close/>
              </a:path>
              <a:path w="686435" h="229869">
                <a:moveTo>
                  <a:pt x="341284" y="43916"/>
                </a:moveTo>
                <a:lnTo>
                  <a:pt x="286550" y="43916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50" y="47878"/>
                </a:lnTo>
                <a:lnTo>
                  <a:pt x="295910" y="50393"/>
                </a:lnTo>
                <a:lnTo>
                  <a:pt x="297357" y="53276"/>
                </a:lnTo>
                <a:lnTo>
                  <a:pt x="297357" y="67678"/>
                </a:lnTo>
                <a:lnTo>
                  <a:pt x="295910" y="70916"/>
                </a:lnTo>
                <a:lnTo>
                  <a:pt x="293395" y="73075"/>
                </a:lnTo>
                <a:lnTo>
                  <a:pt x="290880" y="75590"/>
                </a:lnTo>
                <a:lnTo>
                  <a:pt x="286550" y="77393"/>
                </a:lnTo>
                <a:lnTo>
                  <a:pt x="341180" y="77393"/>
                </a:lnTo>
                <a:lnTo>
                  <a:pt x="341228" y="77262"/>
                </a:lnTo>
                <a:lnTo>
                  <a:pt x="342887" y="69021"/>
                </a:lnTo>
                <a:lnTo>
                  <a:pt x="343433" y="60477"/>
                </a:lnTo>
                <a:lnTo>
                  <a:pt x="342348" y="47702"/>
                </a:lnTo>
                <a:lnTo>
                  <a:pt x="341284" y="43916"/>
                </a:lnTo>
                <a:close/>
              </a:path>
              <a:path w="686435" h="229869">
                <a:moveTo>
                  <a:pt x="469074" y="2870"/>
                </a:moveTo>
                <a:lnTo>
                  <a:pt x="424078" y="2870"/>
                </a:lnTo>
                <a:lnTo>
                  <a:pt x="424078" y="175679"/>
                </a:lnTo>
                <a:lnTo>
                  <a:pt x="421551" y="183235"/>
                </a:lnTo>
                <a:lnTo>
                  <a:pt x="420471" y="184670"/>
                </a:lnTo>
                <a:lnTo>
                  <a:pt x="419392" y="186474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11"/>
                </a:lnTo>
                <a:lnTo>
                  <a:pt x="411111" y="229311"/>
                </a:lnTo>
                <a:lnTo>
                  <a:pt x="424310" y="228287"/>
                </a:lnTo>
                <a:lnTo>
                  <a:pt x="461632" y="202564"/>
                </a:lnTo>
                <a:lnTo>
                  <a:pt x="469074" y="163080"/>
                </a:lnTo>
                <a:lnTo>
                  <a:pt x="469074" y="287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59996"/>
            <a:ext cx="9144000" cy="1098550"/>
            <a:chOff x="0" y="5759996"/>
            <a:chExt cx="9144000" cy="10985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5548"/>
              <a:ext cx="9144000" cy="107245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59996"/>
              <a:ext cx="9144000" cy="1098550"/>
            </a:xfrm>
            <a:custGeom>
              <a:avLst/>
              <a:gdLst/>
              <a:ahLst/>
              <a:cxnLst/>
              <a:rect l="l" t="t" r="r" b="b"/>
              <a:pathLst>
                <a:path w="9144000" h="1098550">
                  <a:moveTo>
                    <a:pt x="9144000" y="0"/>
                  </a:moveTo>
                  <a:lnTo>
                    <a:pt x="9144000" y="1098003"/>
                  </a:lnTo>
                  <a:lnTo>
                    <a:pt x="0" y="1098003"/>
                  </a:lnTo>
                  <a:lnTo>
                    <a:pt x="0" y="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8590"/>
          </a:xfrm>
          <a:custGeom>
            <a:avLst/>
            <a:gdLst/>
            <a:ahLst/>
            <a:cxnLst/>
            <a:rect l="l" t="t" r="r" b="b"/>
            <a:pathLst>
              <a:path w="9144000" h="148590">
                <a:moveTo>
                  <a:pt x="0" y="0"/>
                </a:moveTo>
                <a:lnTo>
                  <a:pt x="9143644" y="0"/>
                </a:lnTo>
                <a:lnTo>
                  <a:pt x="9143644" y="148323"/>
                </a:lnTo>
                <a:lnTo>
                  <a:pt x="0" y="1483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157" y="6285598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45" y="0"/>
                </a:lnTo>
                <a:lnTo>
                  <a:pt x="188645" y="163080"/>
                </a:lnTo>
                <a:lnTo>
                  <a:pt x="185010" y="194026"/>
                </a:lnTo>
                <a:lnTo>
                  <a:pt x="173072" y="218930"/>
                </a:lnTo>
                <a:lnTo>
                  <a:pt x="151280" y="235530"/>
                </a:lnTo>
                <a:lnTo>
                  <a:pt x="118084" y="241566"/>
                </a:lnTo>
                <a:lnTo>
                  <a:pt x="94899" y="237854"/>
                </a:lnTo>
                <a:lnTo>
                  <a:pt x="77585" y="225906"/>
                </a:lnTo>
                <a:lnTo>
                  <a:pt x="66751" y="204506"/>
                </a:lnTo>
                <a:lnTo>
                  <a:pt x="63004" y="172440"/>
                </a:lnTo>
                <a:lnTo>
                  <a:pt x="63004" y="0"/>
                </a:lnTo>
                <a:lnTo>
                  <a:pt x="0" y="0"/>
                </a:lnTo>
                <a:lnTo>
                  <a:pt x="0" y="178562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81" y="287805"/>
                </a:lnTo>
                <a:lnTo>
                  <a:pt x="153860" y="278098"/>
                </a:lnTo>
                <a:lnTo>
                  <a:pt x="173801" y="262990"/>
                </a:lnTo>
                <a:lnTo>
                  <a:pt x="188645" y="243357"/>
                </a:lnTo>
                <a:lnTo>
                  <a:pt x="189725" y="243357"/>
                </a:lnTo>
                <a:lnTo>
                  <a:pt x="189725" y="283679"/>
                </a:lnTo>
                <a:lnTo>
                  <a:pt x="251637" y="283679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157" y="6050521"/>
            <a:ext cx="252095" cy="188595"/>
            <a:chOff x="344157" y="6050521"/>
            <a:chExt cx="252095" cy="188595"/>
          </a:xfrm>
        </p:grpSpPr>
        <p:sp>
          <p:nvSpPr>
            <p:cNvPr id="14" name="object 14"/>
            <p:cNvSpPr/>
            <p:nvPr/>
          </p:nvSpPr>
          <p:spPr>
            <a:xfrm>
              <a:off x="380885" y="6207125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193" y="0"/>
                  </a:moveTo>
                  <a:lnTo>
                    <a:pt x="0" y="0"/>
                  </a:lnTo>
                  <a:lnTo>
                    <a:pt x="0" y="31673"/>
                  </a:lnTo>
                  <a:lnTo>
                    <a:pt x="178193" y="31673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157" y="6050521"/>
              <a:ext cx="251637" cy="135724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917" y="6285598"/>
            <a:ext cx="1017358" cy="32039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117701" y="3216859"/>
            <a:ext cx="6899275" cy="1651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B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q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u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15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II:</a:t>
            </a:r>
            <a:r>
              <a:rPr dirty="0" sz="3600" spc="-245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225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 spc="-15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5">
                <a:solidFill>
                  <a:srgbClr val="C8201D"/>
                </a:solidFill>
                <a:latin typeface="Corbel"/>
                <a:cs typeface="Corbel"/>
              </a:rPr>
              <a:t>c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n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og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í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a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s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d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c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li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n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w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00">
              <a:latin typeface="Corbel"/>
              <a:cs typeface="Corbel"/>
            </a:endParaRPr>
          </a:p>
          <a:p>
            <a:pPr algn="ctr" marR="101600">
              <a:lnSpc>
                <a:spcPct val="100000"/>
              </a:lnSpc>
            </a:pPr>
            <a:r>
              <a:rPr dirty="0" sz="3600" spc="-60" b="1">
                <a:solidFill>
                  <a:srgbClr val="C8201D"/>
                </a:solidFill>
                <a:latin typeface="Corbel"/>
                <a:cs typeface="Corbel"/>
              </a:rPr>
              <a:t>Tema</a:t>
            </a:r>
            <a:r>
              <a:rPr dirty="0" sz="3600" spc="-2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2.1:</a:t>
            </a:r>
            <a:r>
              <a:rPr dirty="0" sz="3600" spc="-2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10" b="1">
                <a:solidFill>
                  <a:srgbClr val="C8201D"/>
                </a:solidFill>
                <a:latin typeface="Corbel"/>
                <a:cs typeface="Corbel"/>
              </a:rPr>
              <a:t>HTML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95295" y="2308948"/>
            <a:ext cx="3537585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F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u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n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dame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n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to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s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d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l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a</a:t>
            </a:r>
            <a:r>
              <a:rPr dirty="0" sz="2800" spc="-160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10" b="0">
                <a:solidFill>
                  <a:srgbClr val="CA0016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56625" y="170179"/>
            <a:ext cx="104330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33333"/>
                </a:solidFill>
                <a:latin typeface="Corbel"/>
                <a:cs typeface="Corbel"/>
              </a:rPr>
              <a:t>0</a:t>
            </a:r>
            <a:r>
              <a:rPr dirty="0" sz="2400" spc="-5" b="1">
                <a:solidFill>
                  <a:srgbClr val="333333"/>
                </a:solidFill>
                <a:latin typeface="Corbel"/>
                <a:cs typeface="Corbel"/>
              </a:rPr>
              <a:t>8</a:t>
            </a:r>
            <a:r>
              <a:rPr dirty="0" sz="2400" spc="10" b="1">
                <a:solidFill>
                  <a:srgbClr val="333333"/>
                </a:solidFill>
                <a:latin typeface="Corbel"/>
                <a:cs typeface="Corbel"/>
              </a:rPr>
              <a:t>-</a:t>
            </a:r>
            <a:r>
              <a:rPr dirty="0" sz="2400" spc="-50" b="1">
                <a:solidFill>
                  <a:srgbClr val="333333"/>
                </a:solidFill>
                <a:latin typeface="Corbel"/>
                <a:cs typeface="Corbel"/>
              </a:rPr>
              <a:t>20</a:t>
            </a:r>
            <a:r>
              <a:rPr dirty="0" sz="2400" spc="-70" b="1">
                <a:solidFill>
                  <a:srgbClr val="333333"/>
                </a:solidFill>
                <a:latin typeface="Corbel"/>
                <a:cs typeface="Corbel"/>
              </a:rPr>
              <a:t>2</a:t>
            </a:r>
            <a:r>
              <a:rPr dirty="0" sz="2400" b="1">
                <a:solidFill>
                  <a:srgbClr val="333333"/>
                </a:solidFill>
                <a:latin typeface="Corbel"/>
                <a:cs typeface="Corbel"/>
              </a:rPr>
              <a:t>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63775" y="5973025"/>
            <a:ext cx="2172335" cy="6654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le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68863" y="6003620"/>
            <a:ext cx="2346325" cy="46735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Nicolás</a:t>
            </a:r>
            <a:r>
              <a:rPr dirty="0" sz="1600" spc="-3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Rodríguez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</a:t>
            </a:r>
            <a:r>
              <a:rPr dirty="0" sz="1300" spc="-3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nicolas.rodriguez@urjc.es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7815" y="5828309"/>
            <a:ext cx="1499870" cy="908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6703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Ch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ic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Michel Maes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michel.maes@urjc.es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841" y="1109878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4"/>
                </a:lnTo>
                <a:lnTo>
                  <a:pt x="139090" y="17233"/>
                </a:lnTo>
                <a:lnTo>
                  <a:pt x="99443" y="38726"/>
                </a:lnTo>
                <a:lnTo>
                  <a:pt x="65163" y="68757"/>
                </a:lnTo>
                <a:lnTo>
                  <a:pt x="36604" y="106116"/>
                </a:lnTo>
                <a:lnTo>
                  <a:pt x="16246" y="148639"/>
                </a:lnTo>
                <a:lnTo>
                  <a:pt x="4056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9" y="349834"/>
                </a:lnTo>
                <a:lnTo>
                  <a:pt x="37665" y="391593"/>
                </a:lnTo>
                <a:lnTo>
                  <a:pt x="66243" y="427685"/>
                </a:lnTo>
                <a:lnTo>
                  <a:pt x="102540" y="456299"/>
                </a:lnTo>
                <a:lnTo>
                  <a:pt x="144405" y="476780"/>
                </a:lnTo>
                <a:lnTo>
                  <a:pt x="191737" y="489092"/>
                </a:lnTo>
                <a:lnTo>
                  <a:pt x="244436" y="493204"/>
                </a:lnTo>
                <a:lnTo>
                  <a:pt x="278705" y="491527"/>
                </a:lnTo>
                <a:lnTo>
                  <a:pt x="313108" y="486541"/>
                </a:lnTo>
                <a:lnTo>
                  <a:pt x="347917" y="478315"/>
                </a:lnTo>
                <a:lnTo>
                  <a:pt x="383400" y="466915"/>
                </a:lnTo>
                <a:lnTo>
                  <a:pt x="383400" y="373684"/>
                </a:lnTo>
                <a:lnTo>
                  <a:pt x="349149" y="387897"/>
                </a:lnTo>
                <a:lnTo>
                  <a:pt x="316755" y="397756"/>
                </a:lnTo>
                <a:lnTo>
                  <a:pt x="286454" y="403497"/>
                </a:lnTo>
                <a:lnTo>
                  <a:pt x="258483" y="405358"/>
                </a:lnTo>
                <a:lnTo>
                  <a:pt x="223012" y="402669"/>
                </a:lnTo>
                <a:lnTo>
                  <a:pt x="163962" y="381360"/>
                </a:lnTo>
                <a:lnTo>
                  <a:pt x="120310" y="339598"/>
                </a:lnTo>
                <a:lnTo>
                  <a:pt x="98125" y="281425"/>
                </a:lnTo>
                <a:lnTo>
                  <a:pt x="95402" y="246595"/>
                </a:lnTo>
                <a:lnTo>
                  <a:pt x="97853" y="213628"/>
                </a:lnTo>
                <a:lnTo>
                  <a:pt x="117873" y="156338"/>
                </a:lnTo>
                <a:lnTo>
                  <a:pt x="157597" y="113265"/>
                </a:lnTo>
                <a:lnTo>
                  <a:pt x="209732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2"/>
                </a:lnTo>
                <a:lnTo>
                  <a:pt x="285588" y="3643"/>
                </a:lnTo>
                <a:lnTo>
                  <a:pt x="252604" y="404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439" y="1118514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9" y="4275"/>
                </a:lnTo>
                <a:lnTo>
                  <a:pt x="154305" y="17191"/>
                </a:lnTo>
                <a:lnTo>
                  <a:pt x="111158" y="38881"/>
                </a:lnTo>
                <a:lnTo>
                  <a:pt x="72364" y="69481"/>
                </a:lnTo>
                <a:lnTo>
                  <a:pt x="40553" y="106019"/>
                </a:lnTo>
                <a:lnTo>
                  <a:pt x="17956" y="147381"/>
                </a:lnTo>
                <a:lnTo>
                  <a:pt x="4472" y="193266"/>
                </a:lnTo>
                <a:lnTo>
                  <a:pt x="0" y="243370"/>
                </a:lnTo>
                <a:lnTo>
                  <a:pt x="4460" y="292490"/>
                </a:lnTo>
                <a:lnTo>
                  <a:pt x="17865" y="337731"/>
                </a:lnTo>
                <a:lnTo>
                  <a:pt x="40247" y="378990"/>
                </a:lnTo>
                <a:lnTo>
                  <a:pt x="71640" y="416166"/>
                </a:lnTo>
                <a:lnTo>
                  <a:pt x="109576" y="445934"/>
                </a:lnTo>
                <a:lnTo>
                  <a:pt x="152101" y="467194"/>
                </a:lnTo>
                <a:lnTo>
                  <a:pt x="199217" y="479949"/>
                </a:lnTo>
                <a:lnTo>
                  <a:pt x="250926" y="484200"/>
                </a:lnTo>
                <a:lnTo>
                  <a:pt x="303806" y="480112"/>
                </a:lnTo>
                <a:lnTo>
                  <a:pt x="351859" y="467690"/>
                </a:lnTo>
                <a:lnTo>
                  <a:pt x="395255" y="446695"/>
                </a:lnTo>
                <a:lnTo>
                  <a:pt x="434162" y="416890"/>
                </a:lnTo>
                <a:lnTo>
                  <a:pt x="452305" y="396366"/>
                </a:lnTo>
                <a:lnTo>
                  <a:pt x="254165" y="396366"/>
                </a:lnTo>
                <a:lnTo>
                  <a:pt x="220647" y="393666"/>
                </a:lnTo>
                <a:lnTo>
                  <a:pt x="163594" y="372369"/>
                </a:lnTo>
                <a:lnTo>
                  <a:pt x="119986" y="330519"/>
                </a:lnTo>
                <a:lnTo>
                  <a:pt x="97162" y="274604"/>
                </a:lnTo>
                <a:lnTo>
                  <a:pt x="94416" y="240842"/>
                </a:lnTo>
                <a:lnTo>
                  <a:pt x="97145" y="209284"/>
                </a:lnTo>
                <a:lnTo>
                  <a:pt x="119545" y="152760"/>
                </a:lnTo>
                <a:lnTo>
                  <a:pt x="161698" y="109360"/>
                </a:lnTo>
                <a:lnTo>
                  <a:pt x="217021" y="87278"/>
                </a:lnTo>
                <a:lnTo>
                  <a:pt x="249478" y="84607"/>
                </a:lnTo>
                <a:lnTo>
                  <a:pt x="448065" y="84607"/>
                </a:lnTo>
                <a:lnTo>
                  <a:pt x="435241" y="69481"/>
                </a:lnTo>
                <a:lnTo>
                  <a:pt x="397136" y="38881"/>
                </a:lnTo>
                <a:lnTo>
                  <a:pt x="354241" y="17191"/>
                </a:lnTo>
                <a:lnTo>
                  <a:pt x="306754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65" y="84607"/>
                </a:moveTo>
                <a:lnTo>
                  <a:pt x="249478" y="84607"/>
                </a:lnTo>
                <a:lnTo>
                  <a:pt x="282987" y="87278"/>
                </a:lnTo>
                <a:lnTo>
                  <a:pt x="313424" y="95450"/>
                </a:lnTo>
                <a:lnTo>
                  <a:pt x="365760" y="129247"/>
                </a:lnTo>
                <a:lnTo>
                  <a:pt x="399959" y="179377"/>
                </a:lnTo>
                <a:lnTo>
                  <a:pt x="411480" y="240842"/>
                </a:lnTo>
                <a:lnTo>
                  <a:pt x="408610" y="273530"/>
                </a:lnTo>
                <a:lnTo>
                  <a:pt x="386266" y="329589"/>
                </a:lnTo>
                <a:lnTo>
                  <a:pt x="343460" y="372063"/>
                </a:lnTo>
                <a:lnTo>
                  <a:pt x="286808" y="393666"/>
                </a:lnTo>
                <a:lnTo>
                  <a:pt x="254165" y="396366"/>
                </a:lnTo>
                <a:lnTo>
                  <a:pt x="452305" y="396366"/>
                </a:lnTo>
                <a:lnTo>
                  <a:pt x="466384" y="380440"/>
                </a:lnTo>
                <a:lnTo>
                  <a:pt x="489192" y="339669"/>
                </a:lnTo>
                <a:lnTo>
                  <a:pt x="502754" y="294576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65" y="84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205" y="872642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46" y="240042"/>
                </a:lnTo>
                <a:lnTo>
                  <a:pt x="140754" y="252722"/>
                </a:lnTo>
                <a:lnTo>
                  <a:pt x="100952" y="273771"/>
                </a:lnTo>
                <a:lnTo>
                  <a:pt x="65874" y="303123"/>
                </a:lnTo>
                <a:lnTo>
                  <a:pt x="36749" y="339590"/>
                </a:lnTo>
                <a:lnTo>
                  <a:pt x="16197" y="380477"/>
                </a:lnTo>
                <a:lnTo>
                  <a:pt x="4015" y="425887"/>
                </a:lnTo>
                <a:lnTo>
                  <a:pt x="0" y="475919"/>
                </a:lnTo>
                <a:lnTo>
                  <a:pt x="3812" y="529043"/>
                </a:lnTo>
                <a:lnTo>
                  <a:pt x="15387" y="576629"/>
                </a:lnTo>
                <a:lnTo>
                  <a:pt x="34927" y="618678"/>
                </a:lnTo>
                <a:lnTo>
                  <a:pt x="62636" y="655193"/>
                </a:lnTo>
                <a:lnTo>
                  <a:pt x="96293" y="684394"/>
                </a:lnTo>
                <a:lnTo>
                  <a:pt x="135624" y="705461"/>
                </a:lnTo>
                <a:lnTo>
                  <a:pt x="180492" y="718224"/>
                </a:lnTo>
                <a:lnTo>
                  <a:pt x="230759" y="722515"/>
                </a:lnTo>
                <a:lnTo>
                  <a:pt x="431634" y="722515"/>
                </a:lnTo>
                <a:lnTo>
                  <a:pt x="431634" y="640803"/>
                </a:lnTo>
                <a:lnTo>
                  <a:pt x="264591" y="640803"/>
                </a:lnTo>
                <a:lnTo>
                  <a:pt x="235378" y="640380"/>
                </a:lnTo>
                <a:lnTo>
                  <a:pt x="191391" y="636694"/>
                </a:lnTo>
                <a:lnTo>
                  <a:pt x="152950" y="621044"/>
                </a:lnTo>
                <a:lnTo>
                  <a:pt x="115064" y="578767"/>
                </a:lnTo>
                <a:lnTo>
                  <a:pt x="96355" y="522110"/>
                </a:lnTo>
                <a:lnTo>
                  <a:pt x="93954" y="487438"/>
                </a:lnTo>
                <a:lnTo>
                  <a:pt x="96593" y="450526"/>
                </a:lnTo>
                <a:lnTo>
                  <a:pt x="117802" y="388717"/>
                </a:lnTo>
                <a:lnTo>
                  <a:pt x="158734" y="343281"/>
                </a:lnTo>
                <a:lnTo>
                  <a:pt x="214803" y="320015"/>
                </a:lnTo>
                <a:lnTo>
                  <a:pt x="248031" y="317157"/>
                </a:lnTo>
                <a:lnTo>
                  <a:pt x="431634" y="317157"/>
                </a:lnTo>
                <a:lnTo>
                  <a:pt x="431634" y="255231"/>
                </a:lnTo>
                <a:lnTo>
                  <a:pt x="337312" y="255231"/>
                </a:lnTo>
                <a:lnTo>
                  <a:pt x="309678" y="246730"/>
                </a:lnTo>
                <a:lnTo>
                  <a:pt x="283359" y="240658"/>
                </a:lnTo>
                <a:lnTo>
                  <a:pt x="258187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34" y="317157"/>
                </a:moveTo>
                <a:lnTo>
                  <a:pt x="248031" y="317157"/>
                </a:lnTo>
                <a:lnTo>
                  <a:pt x="270742" y="318625"/>
                </a:lnTo>
                <a:lnTo>
                  <a:pt x="293081" y="322964"/>
                </a:lnTo>
                <a:lnTo>
                  <a:pt x="315214" y="330069"/>
                </a:lnTo>
                <a:lnTo>
                  <a:pt x="337312" y="339839"/>
                </a:lnTo>
                <a:lnTo>
                  <a:pt x="337312" y="640803"/>
                </a:lnTo>
                <a:lnTo>
                  <a:pt x="431634" y="640803"/>
                </a:lnTo>
                <a:lnTo>
                  <a:pt x="431634" y="317157"/>
                </a:lnTo>
                <a:close/>
              </a:path>
              <a:path w="431800" h="722630">
                <a:moveTo>
                  <a:pt x="431634" y="0"/>
                </a:moveTo>
                <a:lnTo>
                  <a:pt x="337312" y="0"/>
                </a:lnTo>
                <a:lnTo>
                  <a:pt x="337312" y="255231"/>
                </a:lnTo>
                <a:lnTo>
                  <a:pt x="431634" y="255231"/>
                </a:lnTo>
                <a:lnTo>
                  <a:pt x="4316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0878" y="1109522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67" y="0"/>
                </a:moveTo>
                <a:lnTo>
                  <a:pt x="174502" y="4291"/>
                </a:lnTo>
                <a:lnTo>
                  <a:pt x="132030" y="17054"/>
                </a:lnTo>
                <a:lnTo>
                  <a:pt x="94285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5" y="343963"/>
                </a:lnTo>
                <a:lnTo>
                  <a:pt x="45358" y="398756"/>
                </a:lnTo>
                <a:lnTo>
                  <a:pt x="84048" y="441903"/>
                </a:lnTo>
                <a:lnTo>
                  <a:pt x="132748" y="473590"/>
                </a:lnTo>
                <a:lnTo>
                  <a:pt x="196321" y="490032"/>
                </a:lnTo>
                <a:lnTo>
                  <a:pt x="233641" y="492112"/>
                </a:lnTo>
                <a:lnTo>
                  <a:pt x="261848" y="491471"/>
                </a:lnTo>
                <a:lnTo>
                  <a:pt x="312462" y="485736"/>
                </a:lnTo>
                <a:lnTo>
                  <a:pt x="355925" y="472754"/>
                </a:lnTo>
                <a:lnTo>
                  <a:pt x="398587" y="452391"/>
                </a:lnTo>
                <a:lnTo>
                  <a:pt x="420115" y="438835"/>
                </a:lnTo>
                <a:lnTo>
                  <a:pt x="420115" y="403923"/>
                </a:lnTo>
                <a:lnTo>
                  <a:pt x="248767" y="403923"/>
                </a:lnTo>
                <a:lnTo>
                  <a:pt x="217095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1"/>
                </a:lnTo>
                <a:lnTo>
                  <a:pt x="94678" y="255231"/>
                </a:lnTo>
                <a:lnTo>
                  <a:pt x="429120" y="255231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6"/>
                </a:lnTo>
                <a:lnTo>
                  <a:pt x="123265" y="129008"/>
                </a:lnTo>
                <a:lnTo>
                  <a:pt x="155694" y="99033"/>
                </a:lnTo>
                <a:lnTo>
                  <a:pt x="197625" y="83704"/>
                </a:lnTo>
                <a:lnTo>
                  <a:pt x="221767" y="81711"/>
                </a:lnTo>
                <a:lnTo>
                  <a:pt x="383083" y="81711"/>
                </a:lnTo>
                <a:lnTo>
                  <a:pt x="372605" y="66243"/>
                </a:lnTo>
                <a:lnTo>
                  <a:pt x="341944" y="37210"/>
                </a:lnTo>
                <a:lnTo>
                  <a:pt x="306630" y="16514"/>
                </a:lnTo>
                <a:lnTo>
                  <a:pt x="266593" y="4122"/>
                </a:lnTo>
                <a:lnTo>
                  <a:pt x="221767" y="0"/>
                </a:lnTo>
                <a:close/>
              </a:path>
              <a:path w="429260" h="492125">
                <a:moveTo>
                  <a:pt x="420115" y="346316"/>
                </a:moveTo>
                <a:lnTo>
                  <a:pt x="380234" y="371873"/>
                </a:lnTo>
                <a:lnTo>
                  <a:pt x="338356" y="389836"/>
                </a:lnTo>
                <a:lnTo>
                  <a:pt x="294521" y="400440"/>
                </a:lnTo>
                <a:lnTo>
                  <a:pt x="248767" y="403923"/>
                </a:lnTo>
                <a:lnTo>
                  <a:pt x="420115" y="403923"/>
                </a:lnTo>
                <a:lnTo>
                  <a:pt x="420115" y="346316"/>
                </a:lnTo>
                <a:close/>
              </a:path>
              <a:path w="429260" h="492125">
                <a:moveTo>
                  <a:pt x="383083" y="81711"/>
                </a:moveTo>
                <a:lnTo>
                  <a:pt x="221767" y="81711"/>
                </a:lnTo>
                <a:lnTo>
                  <a:pt x="245547" y="83704"/>
                </a:lnTo>
                <a:lnTo>
                  <a:pt x="266763" y="89546"/>
                </a:lnTo>
                <a:lnTo>
                  <a:pt x="302044" y="111963"/>
                </a:lnTo>
                <a:lnTo>
                  <a:pt x="325442" y="149263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4"/>
                </a:lnTo>
                <a:lnTo>
                  <a:pt x="414764" y="143860"/>
                </a:lnTo>
                <a:lnTo>
                  <a:pt x="397075" y="102366"/>
                </a:lnTo>
                <a:lnTo>
                  <a:pt x="383083" y="81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640" y="730084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51"/>
                </a:moveTo>
                <a:lnTo>
                  <a:pt x="65163" y="273951"/>
                </a:lnTo>
                <a:lnTo>
                  <a:pt x="65163" y="328675"/>
                </a:lnTo>
                <a:lnTo>
                  <a:pt x="374040" y="328675"/>
                </a:lnTo>
                <a:lnTo>
                  <a:pt x="374040" y="273951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5"/>
                </a:lnTo>
                <a:lnTo>
                  <a:pt x="191384" y="67854"/>
                </a:lnTo>
                <a:lnTo>
                  <a:pt x="204089" y="76403"/>
                </a:lnTo>
                <a:lnTo>
                  <a:pt x="219595" y="79552"/>
                </a:lnTo>
                <a:lnTo>
                  <a:pt x="234896" y="76403"/>
                </a:lnTo>
                <a:lnTo>
                  <a:pt x="247496" y="67854"/>
                </a:lnTo>
                <a:lnTo>
                  <a:pt x="256044" y="55255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0"/>
                </a:lnTo>
                <a:lnTo>
                  <a:pt x="327956" y="127614"/>
                </a:lnTo>
                <a:lnTo>
                  <a:pt x="313995" y="148448"/>
                </a:lnTo>
                <a:lnTo>
                  <a:pt x="308876" y="173875"/>
                </a:lnTo>
                <a:lnTo>
                  <a:pt x="313995" y="199034"/>
                </a:lnTo>
                <a:lnTo>
                  <a:pt x="327956" y="219636"/>
                </a:lnTo>
                <a:lnTo>
                  <a:pt x="348669" y="233558"/>
                </a:lnTo>
                <a:lnTo>
                  <a:pt x="374040" y="238671"/>
                </a:lnTo>
                <a:lnTo>
                  <a:pt x="399198" y="233558"/>
                </a:lnTo>
                <a:lnTo>
                  <a:pt x="419801" y="219636"/>
                </a:lnTo>
                <a:lnTo>
                  <a:pt x="433722" y="199034"/>
                </a:lnTo>
                <a:lnTo>
                  <a:pt x="438835" y="173875"/>
                </a:lnTo>
                <a:lnTo>
                  <a:pt x="433722" y="148448"/>
                </a:lnTo>
                <a:lnTo>
                  <a:pt x="419801" y="127614"/>
                </a:lnTo>
                <a:lnTo>
                  <a:pt x="399198" y="113530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31" y="113530"/>
                </a:lnTo>
                <a:lnTo>
                  <a:pt x="173523" y="127614"/>
                </a:lnTo>
                <a:lnTo>
                  <a:pt x="159563" y="148448"/>
                </a:lnTo>
                <a:lnTo>
                  <a:pt x="154444" y="173875"/>
                </a:lnTo>
                <a:lnTo>
                  <a:pt x="159563" y="199034"/>
                </a:lnTo>
                <a:lnTo>
                  <a:pt x="173523" y="219636"/>
                </a:lnTo>
                <a:lnTo>
                  <a:pt x="194231" y="233558"/>
                </a:lnTo>
                <a:lnTo>
                  <a:pt x="219595" y="238671"/>
                </a:lnTo>
                <a:lnTo>
                  <a:pt x="244761" y="233558"/>
                </a:lnTo>
                <a:lnTo>
                  <a:pt x="265368" y="219636"/>
                </a:lnTo>
                <a:lnTo>
                  <a:pt x="279290" y="199034"/>
                </a:lnTo>
                <a:lnTo>
                  <a:pt x="284403" y="173875"/>
                </a:lnTo>
                <a:lnTo>
                  <a:pt x="279290" y="148448"/>
                </a:lnTo>
                <a:lnTo>
                  <a:pt x="265368" y="127614"/>
                </a:lnTo>
                <a:lnTo>
                  <a:pt x="244761" y="113530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63" y="108356"/>
                </a:moveTo>
                <a:lnTo>
                  <a:pt x="39792" y="113530"/>
                </a:lnTo>
                <a:lnTo>
                  <a:pt x="19080" y="127614"/>
                </a:lnTo>
                <a:lnTo>
                  <a:pt x="5118" y="148448"/>
                </a:lnTo>
                <a:lnTo>
                  <a:pt x="0" y="173875"/>
                </a:lnTo>
                <a:lnTo>
                  <a:pt x="5118" y="199034"/>
                </a:lnTo>
                <a:lnTo>
                  <a:pt x="19080" y="219636"/>
                </a:lnTo>
                <a:lnTo>
                  <a:pt x="39792" y="233558"/>
                </a:lnTo>
                <a:lnTo>
                  <a:pt x="65163" y="238671"/>
                </a:lnTo>
                <a:lnTo>
                  <a:pt x="90322" y="233558"/>
                </a:lnTo>
                <a:lnTo>
                  <a:pt x="110924" y="219636"/>
                </a:lnTo>
                <a:lnTo>
                  <a:pt x="124846" y="199034"/>
                </a:lnTo>
                <a:lnTo>
                  <a:pt x="129959" y="173875"/>
                </a:lnTo>
                <a:lnTo>
                  <a:pt x="124846" y="148448"/>
                </a:lnTo>
                <a:lnTo>
                  <a:pt x="110924" y="127614"/>
                </a:lnTo>
                <a:lnTo>
                  <a:pt x="90322" y="113530"/>
                </a:lnTo>
                <a:lnTo>
                  <a:pt x="65163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3880" y="1717916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4" y="14739"/>
                </a:lnTo>
                <a:lnTo>
                  <a:pt x="540180" y="56253"/>
                </a:lnTo>
                <a:lnTo>
                  <a:pt x="534238" y="94322"/>
                </a:lnTo>
                <a:lnTo>
                  <a:pt x="535723" y="114333"/>
                </a:lnTo>
                <a:lnTo>
                  <a:pt x="557999" y="163080"/>
                </a:lnTo>
                <a:lnTo>
                  <a:pt x="604675" y="187081"/>
                </a:lnTo>
                <a:lnTo>
                  <a:pt x="623874" y="188645"/>
                </a:lnTo>
                <a:lnTo>
                  <a:pt x="631631" y="188380"/>
                </a:lnTo>
                <a:lnTo>
                  <a:pt x="674362" y="175419"/>
                </a:lnTo>
                <a:lnTo>
                  <a:pt x="685800" y="167766"/>
                </a:lnTo>
                <a:lnTo>
                  <a:pt x="685800" y="147967"/>
                </a:lnTo>
                <a:lnTo>
                  <a:pt x="624954" y="147967"/>
                </a:lnTo>
                <a:lnTo>
                  <a:pt x="614162" y="147163"/>
                </a:lnTo>
                <a:lnTo>
                  <a:pt x="583201" y="118894"/>
                </a:lnTo>
                <a:lnTo>
                  <a:pt x="579958" y="94322"/>
                </a:lnTo>
                <a:lnTo>
                  <a:pt x="580802" y="81089"/>
                </a:lnTo>
                <a:lnTo>
                  <a:pt x="605294" y="44100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37"/>
                </a:lnTo>
                <a:lnTo>
                  <a:pt x="631631" y="326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87"/>
                </a:moveTo>
                <a:lnTo>
                  <a:pt x="660234" y="136804"/>
                </a:lnTo>
                <a:lnTo>
                  <a:pt x="653402" y="141122"/>
                </a:lnTo>
                <a:lnTo>
                  <a:pt x="646925" y="143649"/>
                </a:lnTo>
                <a:lnTo>
                  <a:pt x="646557" y="143649"/>
                </a:lnTo>
                <a:lnTo>
                  <a:pt x="640079" y="146519"/>
                </a:lnTo>
                <a:lnTo>
                  <a:pt x="632879" y="147967"/>
                </a:lnTo>
                <a:lnTo>
                  <a:pt x="685800" y="147967"/>
                </a:lnTo>
                <a:lnTo>
                  <a:pt x="685800" y="112687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7" y="45008"/>
                </a:lnTo>
                <a:lnTo>
                  <a:pt x="646925" y="45008"/>
                </a:lnTo>
                <a:lnTo>
                  <a:pt x="653402" y="47878"/>
                </a:lnTo>
                <a:lnTo>
                  <a:pt x="660234" y="52209"/>
                </a:lnTo>
                <a:lnTo>
                  <a:pt x="666356" y="57962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82"/>
                </a:moveTo>
                <a:lnTo>
                  <a:pt x="0" y="2882"/>
                </a:lnTo>
                <a:lnTo>
                  <a:pt x="0" y="114122"/>
                </a:lnTo>
                <a:lnTo>
                  <a:pt x="10174" y="158320"/>
                </a:lnTo>
                <a:lnTo>
                  <a:pt x="42160" y="183919"/>
                </a:lnTo>
                <a:lnTo>
                  <a:pt x="72364" y="188645"/>
                </a:lnTo>
                <a:lnTo>
                  <a:pt x="88442" y="187481"/>
                </a:lnTo>
                <a:lnTo>
                  <a:pt x="126364" y="169202"/>
                </a:lnTo>
                <a:lnTo>
                  <a:pt x="139233" y="148323"/>
                </a:lnTo>
                <a:lnTo>
                  <a:pt x="60845" y="148323"/>
                </a:lnTo>
                <a:lnTo>
                  <a:pt x="54724" y="145440"/>
                </a:lnTo>
                <a:lnTo>
                  <a:pt x="44640" y="111239"/>
                </a:lnTo>
                <a:lnTo>
                  <a:pt x="44640" y="2882"/>
                </a:lnTo>
                <a:close/>
              </a:path>
              <a:path w="686435" h="229869">
                <a:moveTo>
                  <a:pt x="145084" y="2882"/>
                </a:moveTo>
                <a:lnTo>
                  <a:pt x="100075" y="2882"/>
                </a:lnTo>
                <a:lnTo>
                  <a:pt x="100075" y="111239"/>
                </a:lnTo>
                <a:lnTo>
                  <a:pt x="99571" y="121987"/>
                </a:lnTo>
                <a:lnTo>
                  <a:pt x="84239" y="148323"/>
                </a:lnTo>
                <a:lnTo>
                  <a:pt x="139233" y="148323"/>
                </a:lnTo>
                <a:lnTo>
                  <a:pt x="140582" y="145310"/>
                </a:lnTo>
                <a:lnTo>
                  <a:pt x="143981" y="130475"/>
                </a:lnTo>
                <a:lnTo>
                  <a:pt x="145084" y="114122"/>
                </a:lnTo>
                <a:lnTo>
                  <a:pt x="145084" y="2882"/>
                </a:lnTo>
                <a:close/>
              </a:path>
              <a:path w="686435" h="229869">
                <a:moveTo>
                  <a:pt x="277558" y="2882"/>
                </a:moveTo>
                <a:lnTo>
                  <a:pt x="217436" y="2882"/>
                </a:lnTo>
                <a:lnTo>
                  <a:pt x="217436" y="185407"/>
                </a:lnTo>
                <a:lnTo>
                  <a:pt x="262077" y="185407"/>
                </a:lnTo>
                <a:lnTo>
                  <a:pt x="262077" y="118084"/>
                </a:lnTo>
                <a:lnTo>
                  <a:pt x="337853" y="118084"/>
                </a:lnTo>
                <a:lnTo>
                  <a:pt x="334530" y="112368"/>
                </a:lnTo>
                <a:lnTo>
                  <a:pt x="330809" y="106802"/>
                </a:lnTo>
                <a:lnTo>
                  <a:pt x="326885" y="101879"/>
                </a:lnTo>
                <a:lnTo>
                  <a:pt x="326516" y="101879"/>
                </a:lnTo>
                <a:lnTo>
                  <a:pt x="326516" y="101523"/>
                </a:lnTo>
                <a:lnTo>
                  <a:pt x="325805" y="100799"/>
                </a:lnTo>
                <a:lnTo>
                  <a:pt x="329044" y="98285"/>
                </a:lnTo>
                <a:lnTo>
                  <a:pt x="331914" y="95402"/>
                </a:lnTo>
                <a:lnTo>
                  <a:pt x="334073" y="92163"/>
                </a:lnTo>
                <a:lnTo>
                  <a:pt x="334441" y="92163"/>
                </a:lnTo>
                <a:lnTo>
                  <a:pt x="338429" y="85035"/>
                </a:lnTo>
                <a:lnTo>
                  <a:pt x="341183" y="77406"/>
                </a:lnTo>
                <a:lnTo>
                  <a:pt x="262077" y="77406"/>
                </a:lnTo>
                <a:lnTo>
                  <a:pt x="262077" y="43929"/>
                </a:lnTo>
                <a:lnTo>
                  <a:pt x="341286" y="43929"/>
                </a:lnTo>
                <a:lnTo>
                  <a:pt x="339072" y="36052"/>
                </a:lnTo>
                <a:lnTo>
                  <a:pt x="304649" y="6302"/>
                </a:lnTo>
                <a:lnTo>
                  <a:pt x="291778" y="3715"/>
                </a:lnTo>
                <a:lnTo>
                  <a:pt x="277558" y="2882"/>
                </a:lnTo>
                <a:close/>
              </a:path>
              <a:path w="686435" h="229869">
                <a:moveTo>
                  <a:pt x="337853" y="118084"/>
                </a:moveTo>
                <a:lnTo>
                  <a:pt x="280797" y="118084"/>
                </a:lnTo>
                <a:lnTo>
                  <a:pt x="285114" y="119519"/>
                </a:lnTo>
                <a:lnTo>
                  <a:pt x="287274" y="121323"/>
                </a:lnTo>
                <a:lnTo>
                  <a:pt x="287642" y="121323"/>
                </a:lnTo>
                <a:lnTo>
                  <a:pt x="289801" y="122758"/>
                </a:lnTo>
                <a:lnTo>
                  <a:pt x="294119" y="128524"/>
                </a:lnTo>
                <a:lnTo>
                  <a:pt x="299161" y="138239"/>
                </a:lnTo>
                <a:lnTo>
                  <a:pt x="319684" y="179285"/>
                </a:lnTo>
                <a:lnTo>
                  <a:pt x="322922" y="185407"/>
                </a:lnTo>
                <a:lnTo>
                  <a:pt x="371881" y="185407"/>
                </a:lnTo>
                <a:lnTo>
                  <a:pt x="363600" y="168846"/>
                </a:lnTo>
                <a:lnTo>
                  <a:pt x="341642" y="125285"/>
                </a:lnTo>
                <a:lnTo>
                  <a:pt x="338118" y="118540"/>
                </a:lnTo>
                <a:lnTo>
                  <a:pt x="337853" y="118084"/>
                </a:lnTo>
                <a:close/>
              </a:path>
              <a:path w="686435" h="229869">
                <a:moveTo>
                  <a:pt x="341286" y="43929"/>
                </a:moveTo>
                <a:lnTo>
                  <a:pt x="286562" y="43929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63" y="47878"/>
                </a:lnTo>
                <a:lnTo>
                  <a:pt x="295922" y="50406"/>
                </a:lnTo>
                <a:lnTo>
                  <a:pt x="297357" y="53289"/>
                </a:lnTo>
                <a:lnTo>
                  <a:pt x="297357" y="67678"/>
                </a:lnTo>
                <a:lnTo>
                  <a:pt x="295922" y="70929"/>
                </a:lnTo>
                <a:lnTo>
                  <a:pt x="293395" y="73088"/>
                </a:lnTo>
                <a:lnTo>
                  <a:pt x="290880" y="75603"/>
                </a:lnTo>
                <a:lnTo>
                  <a:pt x="286562" y="77406"/>
                </a:lnTo>
                <a:lnTo>
                  <a:pt x="341183" y="77406"/>
                </a:lnTo>
                <a:lnTo>
                  <a:pt x="341233" y="77268"/>
                </a:lnTo>
                <a:lnTo>
                  <a:pt x="342889" y="69027"/>
                </a:lnTo>
                <a:lnTo>
                  <a:pt x="343433" y="60477"/>
                </a:lnTo>
                <a:lnTo>
                  <a:pt x="342348" y="47709"/>
                </a:lnTo>
                <a:lnTo>
                  <a:pt x="341286" y="43929"/>
                </a:lnTo>
                <a:close/>
              </a:path>
              <a:path w="686435" h="229869">
                <a:moveTo>
                  <a:pt x="469074" y="2882"/>
                </a:moveTo>
                <a:lnTo>
                  <a:pt x="424078" y="2882"/>
                </a:lnTo>
                <a:lnTo>
                  <a:pt x="424078" y="175679"/>
                </a:lnTo>
                <a:lnTo>
                  <a:pt x="421563" y="183248"/>
                </a:lnTo>
                <a:lnTo>
                  <a:pt x="420484" y="184683"/>
                </a:lnTo>
                <a:lnTo>
                  <a:pt x="419404" y="186486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23"/>
                </a:lnTo>
                <a:lnTo>
                  <a:pt x="411124" y="229323"/>
                </a:lnTo>
                <a:lnTo>
                  <a:pt x="424315" y="228300"/>
                </a:lnTo>
                <a:lnTo>
                  <a:pt x="461637" y="202571"/>
                </a:lnTo>
                <a:lnTo>
                  <a:pt x="469074" y="163080"/>
                </a:lnTo>
                <a:lnTo>
                  <a:pt x="469074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59640"/>
            <a:ext cx="9144000" cy="1098550"/>
            <a:chOff x="0" y="5759640"/>
            <a:chExt cx="9144000" cy="10985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5180"/>
              <a:ext cx="9144000" cy="10728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59640"/>
              <a:ext cx="9144000" cy="1098550"/>
            </a:xfrm>
            <a:custGeom>
              <a:avLst/>
              <a:gdLst/>
              <a:ahLst/>
              <a:cxnLst/>
              <a:rect l="l" t="t" r="r" b="b"/>
              <a:pathLst>
                <a:path w="9144000" h="1098550">
                  <a:moveTo>
                    <a:pt x="9144000" y="0"/>
                  </a:moveTo>
                  <a:lnTo>
                    <a:pt x="9144000" y="1098359"/>
                  </a:lnTo>
                  <a:lnTo>
                    <a:pt x="0" y="1098359"/>
                  </a:lnTo>
                  <a:lnTo>
                    <a:pt x="0" y="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9225"/>
          </a:xfrm>
          <a:custGeom>
            <a:avLst/>
            <a:gdLst/>
            <a:ahLst/>
            <a:cxnLst/>
            <a:rect l="l" t="t" r="r" b="b"/>
            <a:pathLst>
              <a:path w="9144000" h="149225">
                <a:moveTo>
                  <a:pt x="0" y="0"/>
                </a:moveTo>
                <a:lnTo>
                  <a:pt x="9143644" y="0"/>
                </a:lnTo>
                <a:lnTo>
                  <a:pt x="9143644" y="149034"/>
                </a:lnTo>
                <a:lnTo>
                  <a:pt x="0" y="14903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3801" y="6285242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33" y="0"/>
                </a:lnTo>
                <a:lnTo>
                  <a:pt x="188633" y="163080"/>
                </a:lnTo>
                <a:lnTo>
                  <a:pt x="185000" y="193963"/>
                </a:lnTo>
                <a:lnTo>
                  <a:pt x="173066" y="218741"/>
                </a:lnTo>
                <a:lnTo>
                  <a:pt x="151278" y="235218"/>
                </a:lnTo>
                <a:lnTo>
                  <a:pt x="118084" y="241198"/>
                </a:lnTo>
                <a:lnTo>
                  <a:pt x="94892" y="237541"/>
                </a:lnTo>
                <a:lnTo>
                  <a:pt x="77574" y="225717"/>
                </a:lnTo>
                <a:lnTo>
                  <a:pt x="66738" y="204443"/>
                </a:lnTo>
                <a:lnTo>
                  <a:pt x="62991" y="172440"/>
                </a:lnTo>
                <a:lnTo>
                  <a:pt x="62991" y="0"/>
                </a:lnTo>
                <a:lnTo>
                  <a:pt x="0" y="0"/>
                </a:lnTo>
                <a:lnTo>
                  <a:pt x="0" y="178561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75" y="287805"/>
                </a:lnTo>
                <a:lnTo>
                  <a:pt x="153854" y="278098"/>
                </a:lnTo>
                <a:lnTo>
                  <a:pt x="173793" y="262990"/>
                </a:lnTo>
                <a:lnTo>
                  <a:pt x="188633" y="243357"/>
                </a:lnTo>
                <a:lnTo>
                  <a:pt x="189712" y="243357"/>
                </a:lnTo>
                <a:lnTo>
                  <a:pt x="189712" y="283311"/>
                </a:lnTo>
                <a:lnTo>
                  <a:pt x="251637" y="283311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3801" y="6050165"/>
            <a:ext cx="252095" cy="187960"/>
            <a:chOff x="343801" y="6050165"/>
            <a:chExt cx="252095" cy="187960"/>
          </a:xfrm>
        </p:grpSpPr>
        <p:sp>
          <p:nvSpPr>
            <p:cNvPr id="14" name="object 14"/>
            <p:cNvSpPr/>
            <p:nvPr/>
          </p:nvSpPr>
          <p:spPr>
            <a:xfrm>
              <a:off x="380517" y="6206756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206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206" y="31318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801" y="6050165"/>
              <a:ext cx="251637" cy="13571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62" y="6285242"/>
            <a:ext cx="1017358" cy="320395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56625" y="168744"/>
            <a:ext cx="1042669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333333"/>
                </a:solidFill>
              </a:rPr>
              <a:t>08-2023</a:t>
            </a:r>
            <a:endParaRPr sz="2400"/>
          </a:p>
        </p:txBody>
      </p:sp>
      <p:sp>
        <p:nvSpPr>
          <p:cNvPr id="18" name="object 18"/>
          <p:cNvSpPr txBox="1"/>
          <p:nvPr/>
        </p:nvSpPr>
        <p:spPr>
          <a:xfrm>
            <a:off x="1972335" y="3010286"/>
            <a:ext cx="7063740" cy="2626360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algn="r" marR="55244">
              <a:lnSpc>
                <a:spcPct val="100000"/>
              </a:lnSpc>
              <a:spcBef>
                <a:spcPts val="785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8890">
              <a:lnSpc>
                <a:spcPct val="100000"/>
              </a:lnSpc>
              <a:spcBef>
                <a:spcPts val="69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Micael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Gallego,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Nicolás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Rodríguez,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Iván</a:t>
            </a:r>
            <a:r>
              <a:rPr dirty="0" sz="22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Chicano,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Michel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Maes</a:t>
            </a:r>
            <a:endParaRPr sz="2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126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derechos reservados</a:t>
            </a:r>
            <a:endParaRPr sz="2200">
              <a:latin typeface="Corbel"/>
              <a:cs typeface="Corbel"/>
            </a:endParaRPr>
          </a:p>
          <a:p>
            <a:pPr algn="r" marL="1748155" marR="5715" indent="172720">
              <a:lnSpc>
                <a:spcPts val="2200"/>
              </a:lnSpc>
              <a:spcBef>
                <a:spcPts val="113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distribuye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bajo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licencia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“Atribución-CompartirIgual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4.0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Internacional”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endParaRPr sz="2200">
              <a:latin typeface="Corbel"/>
              <a:cs typeface="Corbel"/>
            </a:endParaRPr>
          </a:p>
          <a:p>
            <a:pPr algn="r" marR="8890">
              <a:lnSpc>
                <a:spcPts val="2190"/>
              </a:lnSpc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461790"/>
            <a:ext cx="8033384" cy="453517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ip</a:t>
            </a:r>
            <a:r>
              <a:rPr dirty="0" sz="32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2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10" b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ex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Ma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5" b="1">
                <a:solidFill>
                  <a:srgbClr val="4B4B4B"/>
                </a:solidFill>
                <a:latin typeface="Corbel"/>
                <a:cs typeface="Corbel"/>
              </a:rPr>
              <a:t>k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5" b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5" b="1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TM</a:t>
            </a:r>
            <a:r>
              <a:rPr dirty="0" sz="3200" spc="5" b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267335" marR="5080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lenguaje utilizado para crear documentos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  <a:p>
            <a:pPr marL="267335" marR="1478915" indent="-255270">
              <a:lnSpc>
                <a:spcPts val="3829"/>
              </a:lnSpc>
              <a:spcBef>
                <a:spcPts val="1335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navegador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web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encargado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6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visualizar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  <a:p>
            <a:pPr marL="267335" marR="154305" indent="-255270">
              <a:lnSpc>
                <a:spcPct val="100000"/>
              </a:lnSpc>
              <a:spcBef>
                <a:spcPts val="1075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Cuando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realiza una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petición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http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un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servidor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, 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servidor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suele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devolver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25103" y="6485944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04025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6758305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ste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formato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está muy</a:t>
            </a:r>
            <a:endParaRPr sz="3200">
              <a:latin typeface="Corbel"/>
              <a:cs typeface="Corbel"/>
            </a:endParaRPr>
          </a:p>
          <a:p>
            <a:pPr marL="267335">
              <a:lnSpc>
                <a:spcPct val="100000"/>
              </a:lnSpc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relacionado</a:t>
            </a:r>
            <a:r>
              <a:rPr dirty="0" sz="32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25103" y="6485944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783" y="2791345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460402" rIns="0" bIns="0" rtlCol="0" vert="horz">
            <a:spAutoFit/>
          </a:bodyPr>
          <a:lstStyle/>
          <a:p>
            <a:pPr marL="823594" marR="5080">
              <a:lnSpc>
                <a:spcPct val="100000"/>
              </a:lnSpc>
              <a:spcBef>
                <a:spcPts val="100"/>
              </a:spcBef>
            </a:pPr>
            <a:r>
              <a:rPr dirty="0" sz="2800" spc="-10" b="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lenguaje</a:t>
            </a:r>
            <a:r>
              <a:rPr dirty="0" sz="2800" spc="2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</a:rPr>
              <a:t>CSS</a:t>
            </a:r>
            <a:r>
              <a:rPr dirty="0" sz="2800" spc="-25">
                <a:solidFill>
                  <a:srgbClr val="4B4B4B"/>
                </a:solidFill>
              </a:rPr>
              <a:t> </a:t>
            </a:r>
            <a:r>
              <a:rPr dirty="0" sz="2800" spc="-20">
                <a:solidFill>
                  <a:srgbClr val="4B4B4B"/>
                </a:solidFill>
              </a:rPr>
              <a:t>(Cascade</a:t>
            </a:r>
            <a:r>
              <a:rPr dirty="0" sz="2800" spc="-15">
                <a:solidFill>
                  <a:srgbClr val="4B4B4B"/>
                </a:solidFill>
              </a:rPr>
              <a:t> </a:t>
            </a:r>
            <a:r>
              <a:rPr dirty="0" sz="2800" spc="-5">
                <a:solidFill>
                  <a:srgbClr val="4B4B4B"/>
                </a:solidFill>
              </a:rPr>
              <a:t>style</a:t>
            </a:r>
            <a:r>
              <a:rPr dirty="0" sz="2800" spc="-25">
                <a:solidFill>
                  <a:srgbClr val="4B4B4B"/>
                </a:solidFill>
              </a:rPr>
              <a:t> </a:t>
            </a:r>
            <a:r>
              <a:rPr dirty="0" sz="2800" spc="-10">
                <a:solidFill>
                  <a:srgbClr val="4B4B4B"/>
                </a:solidFill>
              </a:rPr>
              <a:t>sheet)</a:t>
            </a:r>
            <a:r>
              <a:rPr dirty="0" sz="2800">
                <a:solidFill>
                  <a:srgbClr val="4B4B4B"/>
                </a:solidFill>
              </a:rPr>
              <a:t>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80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permite </a:t>
            </a:r>
            <a:r>
              <a:rPr dirty="0" sz="2800" spc="-55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añadir </a:t>
            </a:r>
            <a:r>
              <a:rPr dirty="0" sz="2800" spc="-10" b="0">
                <a:solidFill>
                  <a:srgbClr val="4B4B4B"/>
                </a:solidFill>
                <a:latin typeface="Corbel"/>
                <a:cs typeface="Corbel"/>
              </a:rPr>
              <a:t>estilos</a:t>
            </a:r>
            <a:endParaRPr sz="2800">
              <a:latin typeface="Corbel"/>
              <a:cs typeface="Corbel"/>
            </a:endParaRPr>
          </a:p>
          <a:p>
            <a:pPr marL="823594" marR="1306830">
              <a:lnSpc>
                <a:spcPts val="3350"/>
              </a:lnSpc>
              <a:spcBef>
                <a:spcPts val="1305"/>
              </a:spcBef>
            </a:pPr>
            <a:r>
              <a:rPr dirty="0" sz="2800" spc="-10" b="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lenguaje</a:t>
            </a:r>
            <a:r>
              <a:rPr dirty="0" sz="2800" spc="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</a:rPr>
              <a:t>JavaScript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800" spc="-1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280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4B4B4B"/>
                </a:solidFill>
                <a:latin typeface="Corbel"/>
                <a:cs typeface="Corbel"/>
              </a:rPr>
              <a:t>añadir </a:t>
            </a:r>
            <a:r>
              <a:rPr dirty="0" sz="2800" spc="-54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interactividad en</a:t>
            </a:r>
            <a:r>
              <a:rPr dirty="0" sz="280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B4B4B"/>
                </a:solidFill>
                <a:latin typeface="Corbel"/>
                <a:cs typeface="Corbel"/>
              </a:rPr>
              <a:t>cliente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783" y="3797185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04025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23278" y="1772285"/>
            <a:ext cx="4464050" cy="4749800"/>
          </a:xfrm>
          <a:custGeom>
            <a:avLst/>
            <a:gdLst/>
            <a:ahLst/>
            <a:cxnLst/>
            <a:rect l="l" t="t" r="r" b="b"/>
            <a:pathLst>
              <a:path w="4464050" h="4749800">
                <a:moveTo>
                  <a:pt x="2231999" y="4749469"/>
                </a:moveTo>
                <a:lnTo>
                  <a:pt x="0" y="4749469"/>
                </a:lnTo>
                <a:lnTo>
                  <a:pt x="0" y="0"/>
                </a:lnTo>
                <a:lnTo>
                  <a:pt x="4463643" y="0"/>
                </a:lnTo>
                <a:lnTo>
                  <a:pt x="4463643" y="4749469"/>
                </a:lnTo>
                <a:lnTo>
                  <a:pt x="2231999" y="4749469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00215" y="2231186"/>
            <a:ext cx="66548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15">
                <a:solidFill>
                  <a:srgbClr val="E35548"/>
                </a:solidFill>
                <a:latin typeface="Courier New"/>
                <a:cs typeface="Courier New"/>
              </a:rPr>
              <a:t>b</a:t>
            </a:r>
            <a:r>
              <a:rPr dirty="0" sz="1400">
                <a:solidFill>
                  <a:srgbClr val="E35548"/>
                </a:solidFill>
                <a:latin typeface="Courier New"/>
                <a:cs typeface="Courier New"/>
              </a:rPr>
              <a:t>o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</a:t>
            </a:r>
            <a:r>
              <a:rPr dirty="0" sz="1400" spc="-10">
                <a:solidFill>
                  <a:srgbClr val="E35548"/>
                </a:solidFill>
                <a:latin typeface="Courier New"/>
                <a:cs typeface="Courier New"/>
              </a:rPr>
              <a:t>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36346" y="1772285"/>
          <a:ext cx="2883535" cy="2252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7095"/>
                <a:gridCol w="725805"/>
              </a:tblGrid>
              <a:tr h="828675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14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&lt;!</a:t>
                      </a:r>
                      <a:r>
                        <a:rPr dirty="0" sz="1400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DOCTYPE</a:t>
                      </a:r>
                      <a:r>
                        <a:rPr dirty="0" sz="1400" spc="-70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349885">
                <a:tc>
                  <a:txBody>
                    <a:bodyPr/>
                    <a:lstStyle/>
                    <a:p>
                      <a:pPr algn="ctr" marL="22860">
                        <a:lnSpc>
                          <a:spcPts val="1635"/>
                        </a:lnSpc>
                        <a:spcBef>
                          <a:spcPts val="1019"/>
                        </a:spcBef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h1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129539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635"/>
                        </a:lnSpc>
                        <a:spcBef>
                          <a:spcPts val="1019"/>
                        </a:spcBef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r>
                        <a:rPr dirty="0" sz="14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h1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129539"/>
                </a:tc>
              </a:tr>
              <a:tr h="212725">
                <a:tc>
                  <a:txBody>
                    <a:bodyPr/>
                    <a:lstStyle/>
                    <a:p>
                      <a:pPr algn="ctr" marL="22860">
                        <a:lnSpc>
                          <a:spcPts val="1580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580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r>
                        <a:rPr dirty="0" sz="14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  <a:tr h="213360">
                <a:tc>
                  <a:txBody>
                    <a:bodyPr/>
                    <a:lstStyle/>
                    <a:p>
                      <a:pPr algn="ctr" marL="22860">
                        <a:lnSpc>
                          <a:spcPts val="1580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580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3</a:t>
                      </a:r>
                      <a:r>
                        <a:rPr dirty="0" sz="14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  <a:tr h="212725">
                <a:tc>
                  <a:txBody>
                    <a:bodyPr/>
                    <a:lstStyle/>
                    <a:p>
                      <a:pPr algn="ctr" marL="22860">
                        <a:lnSpc>
                          <a:spcPts val="1580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h4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580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4</a:t>
                      </a:r>
                      <a:r>
                        <a:rPr dirty="0" sz="14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h4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  <a:tr h="212090">
                <a:tc>
                  <a:txBody>
                    <a:bodyPr/>
                    <a:lstStyle/>
                    <a:p>
                      <a:pPr algn="ctr" marL="22860">
                        <a:lnSpc>
                          <a:spcPts val="1575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h5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575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5</a:t>
                      </a:r>
                      <a:r>
                        <a:rPr dirty="0" sz="14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h5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  <a:tr h="222885">
                <a:tc>
                  <a:txBody>
                    <a:bodyPr/>
                    <a:lstStyle/>
                    <a:p>
                      <a:pPr algn="ctr" marL="22860">
                        <a:lnSpc>
                          <a:spcPts val="1620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h6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is</a:t>
                      </a:r>
                      <a:r>
                        <a:rPr dirty="0" sz="14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620"/>
                        </a:lnSpc>
                      </a:pP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6</a:t>
                      </a:r>
                      <a:r>
                        <a:rPr dirty="0" sz="14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4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h6</a:t>
                      </a:r>
                      <a:r>
                        <a:rPr dirty="0" sz="14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4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00215" y="4270946"/>
            <a:ext cx="4187190" cy="2219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 paragraph one.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ts val="168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 paragraph two.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2700" marR="5080">
              <a:lnSpc>
                <a:spcPct val="999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bla.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Courier New"/>
              <a:cs typeface="Courier New"/>
            </a:endParaRPr>
          </a:p>
          <a:p>
            <a:pPr marL="11938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1938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26640" y="2483643"/>
            <a:ext cx="3330575" cy="3048635"/>
            <a:chOff x="5426640" y="2483643"/>
            <a:chExt cx="3330575" cy="304863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0075" y="2572073"/>
              <a:ext cx="3146909" cy="279146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31319" y="2488323"/>
              <a:ext cx="3321050" cy="3039110"/>
            </a:xfrm>
            <a:custGeom>
              <a:avLst/>
              <a:gdLst/>
              <a:ahLst/>
              <a:cxnLst/>
              <a:rect l="l" t="t" r="r" b="b"/>
              <a:pathLst>
                <a:path w="3321050" h="3039110">
                  <a:moveTo>
                    <a:pt x="0" y="0"/>
                  </a:moveTo>
                  <a:lnTo>
                    <a:pt x="3320999" y="0"/>
                  </a:lnTo>
                  <a:lnTo>
                    <a:pt x="3320999" y="3039110"/>
                  </a:lnTo>
                  <a:lnTo>
                    <a:pt x="0" y="303911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637182" y="1443863"/>
            <a:ext cx="18770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Documento</a:t>
            </a:r>
            <a:r>
              <a:rPr dirty="0" sz="1800" spc="-8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25103" y="6485944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33466" y="2020582"/>
            <a:ext cx="30473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Visualización</a:t>
            </a:r>
            <a:r>
              <a:rPr dirty="0" sz="18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en</a:t>
            </a:r>
            <a:r>
              <a:rPr dirty="0" sz="18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el</a:t>
            </a:r>
            <a:r>
              <a:rPr dirty="0" sz="18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navegador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04025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31"/>
            <a:ext cx="799274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So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porte</a:t>
            </a:r>
            <a:r>
              <a:rPr dirty="0" sz="26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funcionalidades</a:t>
            </a:r>
            <a:r>
              <a:rPr dirty="0" sz="26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6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r>
              <a:rPr dirty="0" sz="26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navegadores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7303" y="6151943"/>
            <a:ext cx="251079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https://caniuse.com/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9683" y="2290686"/>
            <a:ext cx="7725943" cy="368495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04025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8825103" y="6485944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1655" y="1615211"/>
            <a:ext cx="1466850" cy="4692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44475" indent="-232410">
              <a:lnSpc>
                <a:spcPct val="100000"/>
              </a:lnSpc>
              <a:spcBef>
                <a:spcPts val="110"/>
              </a:spcBef>
              <a:buClr>
                <a:srgbClr val="64A434"/>
              </a:buClr>
              <a:buFont typeface="DejaVu Serif"/>
              <a:buChar char="•"/>
              <a:tabLst>
                <a:tab pos="245110" algn="l"/>
              </a:tabLst>
            </a:pPr>
            <a:r>
              <a:rPr dirty="0" sz="2900" spc="-10" b="1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2900" spc="10" b="1">
                <a:solidFill>
                  <a:srgbClr val="4B4B4B"/>
                </a:solidFill>
                <a:latin typeface="Corbel"/>
                <a:cs typeface="Corbel"/>
              </a:rPr>
              <a:t>HT</a:t>
            </a:r>
            <a:r>
              <a:rPr dirty="0" sz="2900" spc="5" b="1">
                <a:solidFill>
                  <a:srgbClr val="4B4B4B"/>
                </a:solidFill>
                <a:latin typeface="Corbel"/>
                <a:cs typeface="Corbel"/>
              </a:rPr>
              <a:t>ML</a:t>
            </a:r>
            <a:endParaRPr sz="29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25103" y="6485944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5975" y="2244140"/>
            <a:ext cx="11430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-57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0625" y="2195538"/>
            <a:ext cx="7633334" cy="3152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255">
              <a:lnSpc>
                <a:spcPct val="100000"/>
              </a:lnSpc>
              <a:spcBef>
                <a:spcPts val="100"/>
              </a:spcBef>
            </a:pP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Es una variante </a:t>
            </a:r>
            <a:r>
              <a:rPr dirty="0" sz="255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HTML que permite </a:t>
            </a:r>
            <a:r>
              <a:rPr dirty="0" sz="2550" spc="-10">
                <a:solidFill>
                  <a:srgbClr val="4B4B4B"/>
                </a:solidFill>
                <a:latin typeface="Corbel"/>
                <a:cs typeface="Corbel"/>
              </a:rPr>
              <a:t>escribir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 documentos</a:t>
            </a:r>
            <a:r>
              <a:rPr dirty="0" sz="255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255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25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25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5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25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válido</a:t>
            </a:r>
            <a:r>
              <a:rPr dirty="0" sz="2550" spc="-1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endParaRPr sz="25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5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2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 b="1">
                <a:solidFill>
                  <a:srgbClr val="4B4B4B"/>
                </a:solidFill>
                <a:latin typeface="Corbel"/>
                <a:cs typeface="Corbel"/>
              </a:rPr>
              <a:t>XHTML</a:t>
            </a:r>
            <a:r>
              <a:rPr dirty="0" sz="255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5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5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255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r>
              <a:rPr dirty="0" sz="25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B4B4B"/>
                </a:solidFill>
                <a:latin typeface="Corbel"/>
                <a:cs typeface="Corbel"/>
              </a:rPr>
              <a:t>válido</a:t>
            </a:r>
            <a:endParaRPr sz="2550">
              <a:latin typeface="Corbel"/>
              <a:cs typeface="Corbel"/>
            </a:endParaRPr>
          </a:p>
          <a:p>
            <a:pPr marL="12700" marR="10160">
              <a:lnSpc>
                <a:spcPct val="100000"/>
              </a:lnSpc>
              <a:spcBef>
                <a:spcPts val="1080"/>
              </a:spcBef>
            </a:pPr>
            <a:r>
              <a:rPr dirty="0" sz="2550" spc="-45">
                <a:solidFill>
                  <a:srgbClr val="4B4B4B"/>
                </a:solidFill>
                <a:latin typeface="Corbel"/>
                <a:cs typeface="Corbel"/>
              </a:rPr>
              <a:t>Por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lo </a:t>
            </a:r>
            <a:r>
              <a:rPr dirty="0" sz="2550" spc="-10">
                <a:solidFill>
                  <a:srgbClr val="4B4B4B"/>
                </a:solidFill>
                <a:latin typeface="Corbel"/>
                <a:cs typeface="Corbel"/>
              </a:rPr>
              <a:t>general,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un documento </a:t>
            </a:r>
            <a:r>
              <a:rPr dirty="0" sz="2550" spc="-10" b="1">
                <a:solidFill>
                  <a:srgbClr val="4B4B4B"/>
                </a:solidFill>
                <a:latin typeface="Corbel"/>
                <a:cs typeface="Corbel"/>
              </a:rPr>
              <a:t>HTML </a:t>
            </a:r>
            <a:r>
              <a:rPr dirty="0" sz="2550">
                <a:solidFill>
                  <a:srgbClr val="4B4B4B"/>
                </a:solidFill>
                <a:latin typeface="Corbel"/>
                <a:cs typeface="Corbel"/>
              </a:rPr>
              <a:t>no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es un documento </a:t>
            </a:r>
            <a:r>
              <a:rPr dirty="0" sz="2550" spc="-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r>
              <a:rPr dirty="0" sz="25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válido</a:t>
            </a:r>
            <a:endParaRPr sz="2550">
              <a:latin typeface="Corbel"/>
              <a:cs typeface="Corbel"/>
            </a:endParaRPr>
          </a:p>
          <a:p>
            <a:pPr marL="12700">
              <a:lnSpc>
                <a:spcPts val="3055"/>
              </a:lnSpc>
              <a:spcBef>
                <a:spcPts val="1060"/>
              </a:spcBef>
            </a:pP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Aunque</a:t>
            </a:r>
            <a:r>
              <a:rPr dirty="0" sz="25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tuvo</a:t>
            </a:r>
            <a:r>
              <a:rPr dirty="0" sz="25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cierta</a:t>
            </a:r>
            <a:r>
              <a:rPr dirty="0" sz="25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B4B4B"/>
                </a:solidFill>
                <a:latin typeface="Corbel"/>
                <a:cs typeface="Corbel"/>
              </a:rPr>
              <a:t>aceptación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5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5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pasado,</a:t>
            </a:r>
            <a:r>
              <a:rPr dirty="0" sz="25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actualmente</a:t>
            </a:r>
            <a:endParaRPr sz="2550">
              <a:latin typeface="Corbel"/>
              <a:cs typeface="Corbel"/>
            </a:endParaRPr>
          </a:p>
          <a:p>
            <a:pPr marL="12700">
              <a:lnSpc>
                <a:spcPts val="3055"/>
              </a:lnSpc>
            </a:pPr>
            <a:r>
              <a:rPr dirty="0" sz="2550" spc="-5" b="1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55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 b="1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55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b="1">
                <a:solidFill>
                  <a:srgbClr val="4B4B4B"/>
                </a:solidFill>
                <a:latin typeface="Corbel"/>
                <a:cs typeface="Corbel"/>
              </a:rPr>
              <a:t>muy</a:t>
            </a:r>
            <a:r>
              <a:rPr dirty="0" sz="255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 b="1">
                <a:solidFill>
                  <a:srgbClr val="4B4B4B"/>
                </a:solidFill>
                <a:latin typeface="Corbel"/>
                <a:cs typeface="Corbel"/>
              </a:rPr>
              <a:t>usado</a:t>
            </a:r>
            <a:r>
              <a:rPr dirty="0" sz="255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550" spc="-10">
                <a:solidFill>
                  <a:srgbClr val="4B4B4B"/>
                </a:solidFill>
                <a:latin typeface="Corbel"/>
                <a:cs typeface="Corbel"/>
              </a:rPr>
              <a:t> escribir</a:t>
            </a:r>
            <a:r>
              <a:rPr dirty="0" sz="25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25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255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5975" y="3157093"/>
            <a:ext cx="11430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-57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0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5975" y="3683050"/>
            <a:ext cx="11430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-57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0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5975" y="4594580"/>
            <a:ext cx="11430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-57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0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5328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X</a:t>
            </a:r>
            <a:r>
              <a:rPr dirty="0" sz="3600" spc="25">
                <a:solidFill>
                  <a:srgbClr val="C8201D"/>
                </a:solidFill>
              </a:rPr>
              <a:t>H</a:t>
            </a:r>
            <a:r>
              <a:rPr dirty="0" sz="3600" spc="15">
                <a:solidFill>
                  <a:srgbClr val="C8201D"/>
                </a:solidFill>
              </a:rPr>
              <a:t>TML</a:t>
            </a:r>
            <a:endParaRPr sz="36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8784" y="1614500"/>
            <a:ext cx="5212715" cy="4597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Clr>
                <a:srgbClr val="64A434"/>
              </a:buClr>
              <a:buFont typeface="DejaVu Serif"/>
              <a:buChar char="•"/>
              <a:tabLst>
                <a:tab pos="241300" algn="l"/>
              </a:tabLst>
            </a:pPr>
            <a:r>
              <a:rPr dirty="0" sz="2850" spc="-10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850" spc="-10" b="1">
                <a:solidFill>
                  <a:srgbClr val="4B4B4B"/>
                </a:solidFill>
                <a:latin typeface="Corbel"/>
                <a:cs typeface="Corbel"/>
              </a:rPr>
              <a:t>dición</a:t>
            </a:r>
            <a:r>
              <a:rPr dirty="0" sz="285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50" spc="-10" b="1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850" spc="-5" b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5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50" spc="-10" b="1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285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50" spc="-10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285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25103" y="6485944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8062" y="2230094"/>
            <a:ext cx="112395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54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2174" y="2036551"/>
            <a:ext cx="6968490" cy="355917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48260">
              <a:lnSpc>
                <a:spcPct val="100000"/>
              </a:lnSpc>
              <a:spcBef>
                <a:spcPts val="1295"/>
              </a:spcBef>
            </a:pP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editor</a:t>
            </a:r>
            <a:r>
              <a:rPr dirty="0" sz="24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2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textos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“vitaminado”:</a:t>
            </a:r>
            <a:endParaRPr sz="2450">
              <a:latin typeface="Corbel"/>
              <a:cs typeface="Corbel"/>
            </a:endParaRPr>
          </a:p>
          <a:p>
            <a:pPr marL="231140" indent="-193675">
              <a:lnSpc>
                <a:spcPct val="100000"/>
              </a:lnSpc>
              <a:spcBef>
                <a:spcPts val="1090"/>
              </a:spcBef>
              <a:buClr>
                <a:srgbClr val="000000"/>
              </a:buClr>
              <a:buSzPct val="45652"/>
              <a:buFont typeface="OpenSymbol"/>
              <a:buChar char="●"/>
              <a:tabLst>
                <a:tab pos="231775" algn="l"/>
              </a:tabLst>
            </a:pP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Sublime</a:t>
            </a:r>
            <a:r>
              <a:rPr dirty="0" sz="2300" spc="-15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 spc="-30">
                <a:solidFill>
                  <a:srgbClr val="64A434"/>
                </a:solidFill>
                <a:latin typeface="Corbel"/>
                <a:cs typeface="Corbel"/>
              </a:rPr>
              <a:t>Text,</a:t>
            </a:r>
            <a:r>
              <a:rPr dirty="0" sz="2300" spc="-1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Atom.io,</a:t>
            </a:r>
            <a:r>
              <a:rPr dirty="0" sz="2300" spc="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64A434"/>
                </a:solidFill>
                <a:latin typeface="Corbel"/>
                <a:cs typeface="Corbel"/>
              </a:rPr>
              <a:t>Brackets,</a:t>
            </a:r>
            <a:r>
              <a:rPr dirty="0" sz="2300" spc="-9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 b="1">
                <a:solidFill>
                  <a:srgbClr val="64A434"/>
                </a:solidFill>
                <a:latin typeface="Corbel"/>
                <a:cs typeface="Corbel"/>
              </a:rPr>
              <a:t>Visual</a:t>
            </a:r>
            <a:r>
              <a:rPr dirty="0" sz="2300" spc="-45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 b="1">
                <a:solidFill>
                  <a:srgbClr val="64A434"/>
                </a:solidFill>
                <a:latin typeface="Corbel"/>
                <a:cs typeface="Corbel"/>
              </a:rPr>
              <a:t>Studio</a:t>
            </a:r>
            <a:r>
              <a:rPr dirty="0" sz="2300" spc="-8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 spc="5" b="1">
                <a:solidFill>
                  <a:srgbClr val="64A434"/>
                </a:solidFill>
                <a:latin typeface="Corbel"/>
                <a:cs typeface="Corbel"/>
              </a:rPr>
              <a:t>Code</a:t>
            </a:r>
            <a:endParaRPr sz="2300">
              <a:latin typeface="Corbel"/>
              <a:cs typeface="Corbel"/>
            </a:endParaRPr>
          </a:p>
          <a:p>
            <a:pPr marL="48260">
              <a:lnSpc>
                <a:spcPct val="100000"/>
              </a:lnSpc>
              <a:spcBef>
                <a:spcPts val="1095"/>
              </a:spcBef>
            </a:pP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IDE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especializado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desarrollo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web:</a:t>
            </a:r>
            <a:endParaRPr sz="2450">
              <a:latin typeface="Corbel"/>
              <a:cs typeface="Corbel"/>
            </a:endParaRPr>
          </a:p>
          <a:p>
            <a:pPr marL="231140" indent="-193675">
              <a:lnSpc>
                <a:spcPct val="100000"/>
              </a:lnSpc>
              <a:spcBef>
                <a:spcPts val="1090"/>
              </a:spcBef>
              <a:buClr>
                <a:srgbClr val="000000"/>
              </a:buClr>
              <a:buSzPct val="45652"/>
              <a:buFont typeface="OpenSymbol"/>
              <a:buChar char="●"/>
              <a:tabLst>
                <a:tab pos="231775" algn="l"/>
              </a:tabLst>
            </a:pPr>
            <a:r>
              <a:rPr dirty="0" sz="2300" spc="-5">
                <a:solidFill>
                  <a:srgbClr val="64A434"/>
                </a:solidFill>
                <a:latin typeface="Corbel"/>
                <a:cs typeface="Corbel"/>
              </a:rPr>
              <a:t>N</a:t>
            </a:r>
            <a:r>
              <a:rPr dirty="0" sz="2300" spc="10">
                <a:solidFill>
                  <a:srgbClr val="64A434"/>
                </a:solidFill>
                <a:latin typeface="Corbel"/>
                <a:cs typeface="Corbel"/>
              </a:rPr>
              <a:t>e</a:t>
            </a:r>
            <a:r>
              <a:rPr dirty="0" sz="2300" spc="-5">
                <a:solidFill>
                  <a:srgbClr val="64A434"/>
                </a:solidFill>
                <a:latin typeface="Corbel"/>
                <a:cs typeface="Corbel"/>
              </a:rPr>
              <a:t>t</a:t>
            </a:r>
            <a:r>
              <a:rPr dirty="0" sz="2300" spc="-5">
                <a:solidFill>
                  <a:srgbClr val="64A434"/>
                </a:solidFill>
                <a:latin typeface="Corbel"/>
                <a:cs typeface="Corbel"/>
              </a:rPr>
              <a:t>b</a:t>
            </a:r>
            <a:r>
              <a:rPr dirty="0" sz="2300" spc="10">
                <a:solidFill>
                  <a:srgbClr val="64A434"/>
                </a:solidFill>
                <a:latin typeface="Corbel"/>
                <a:cs typeface="Corbel"/>
              </a:rPr>
              <a:t>ea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n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s,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E</a:t>
            </a:r>
            <a:r>
              <a:rPr dirty="0" sz="2300" spc="5">
                <a:solidFill>
                  <a:srgbClr val="64A434"/>
                </a:solidFill>
                <a:latin typeface="Corbel"/>
                <a:cs typeface="Corbel"/>
              </a:rPr>
              <a:t>c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li</a:t>
            </a:r>
            <a:r>
              <a:rPr dirty="0" sz="2300" spc="-5">
                <a:solidFill>
                  <a:srgbClr val="64A434"/>
                </a:solidFill>
                <a:latin typeface="Corbel"/>
                <a:cs typeface="Corbel"/>
              </a:rPr>
              <a:t>p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s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e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,</a:t>
            </a:r>
            <a:r>
              <a:rPr dirty="0" sz="2300" spc="-12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 spc="-85">
                <a:solidFill>
                  <a:srgbClr val="64A434"/>
                </a:solidFill>
                <a:latin typeface="Corbel"/>
                <a:cs typeface="Corbel"/>
              </a:rPr>
              <a:t>W</a:t>
            </a:r>
            <a:r>
              <a:rPr dirty="0" sz="2300" spc="10">
                <a:solidFill>
                  <a:srgbClr val="64A434"/>
                </a:solidFill>
                <a:latin typeface="Corbel"/>
                <a:cs typeface="Corbel"/>
              </a:rPr>
              <a:t>e</a:t>
            </a:r>
            <a:r>
              <a:rPr dirty="0" sz="2300" spc="-5">
                <a:solidFill>
                  <a:srgbClr val="64A434"/>
                </a:solidFill>
                <a:latin typeface="Corbel"/>
                <a:cs typeface="Corbel"/>
              </a:rPr>
              <a:t>b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s</a:t>
            </a:r>
            <a:r>
              <a:rPr dirty="0" sz="2300" spc="-5">
                <a:solidFill>
                  <a:srgbClr val="64A434"/>
                </a:solidFill>
                <a:latin typeface="Corbel"/>
                <a:cs typeface="Corbel"/>
              </a:rPr>
              <a:t>t</a:t>
            </a:r>
            <a:r>
              <a:rPr dirty="0" sz="2300" spc="10">
                <a:solidFill>
                  <a:srgbClr val="64A434"/>
                </a:solidFill>
                <a:latin typeface="Corbel"/>
                <a:cs typeface="Corbel"/>
              </a:rPr>
              <a:t>o</a:t>
            </a:r>
            <a:r>
              <a:rPr dirty="0" sz="2300" spc="5">
                <a:solidFill>
                  <a:srgbClr val="64A434"/>
                </a:solidFill>
                <a:latin typeface="Corbel"/>
                <a:cs typeface="Corbel"/>
              </a:rPr>
              <a:t>rm</a:t>
            </a:r>
            <a:endParaRPr sz="2300">
              <a:latin typeface="Corbel"/>
              <a:cs typeface="Corbel"/>
            </a:endParaRPr>
          </a:p>
          <a:p>
            <a:pPr marL="48260">
              <a:lnSpc>
                <a:spcPct val="100000"/>
              </a:lnSpc>
              <a:spcBef>
                <a:spcPts val="1110"/>
              </a:spcBef>
            </a:pP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herramientas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integradas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propio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navegador:</a:t>
            </a:r>
            <a:endParaRPr sz="2450">
              <a:latin typeface="Corbel"/>
              <a:cs typeface="Corbel"/>
            </a:endParaRPr>
          </a:p>
          <a:p>
            <a:pPr marL="231140" indent="-193675">
              <a:lnSpc>
                <a:spcPct val="100000"/>
              </a:lnSpc>
              <a:spcBef>
                <a:spcPts val="1085"/>
              </a:spcBef>
              <a:buClr>
                <a:srgbClr val="000000"/>
              </a:buClr>
              <a:buSzPct val="45652"/>
              <a:buFont typeface="OpenSymbol"/>
              <a:buChar char="●"/>
              <a:tabLst>
                <a:tab pos="231775" algn="l"/>
              </a:tabLst>
            </a:pPr>
            <a:r>
              <a:rPr dirty="0" sz="2300" spc="5">
                <a:solidFill>
                  <a:srgbClr val="64A434"/>
                </a:solidFill>
                <a:latin typeface="Corbel"/>
                <a:cs typeface="Corbel"/>
              </a:rPr>
              <a:t>Chorme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 Developer</a:t>
            </a:r>
            <a:r>
              <a:rPr dirty="0" sz="2300" spc="-16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 spc="-25">
                <a:solidFill>
                  <a:srgbClr val="64A434"/>
                </a:solidFill>
                <a:latin typeface="Corbel"/>
                <a:cs typeface="Corbel"/>
              </a:rPr>
              <a:t>Tools,</a:t>
            </a:r>
            <a:r>
              <a:rPr dirty="0" sz="2300" spc="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Firefox</a:t>
            </a:r>
            <a:r>
              <a:rPr dirty="0" sz="2300" spc="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Developer</a:t>
            </a:r>
            <a:r>
              <a:rPr dirty="0" sz="2300" spc="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64A434"/>
                </a:solidFill>
                <a:latin typeface="Corbel"/>
                <a:cs typeface="Corbel"/>
              </a:rPr>
              <a:t>Edition</a:t>
            </a:r>
            <a:endParaRPr sz="2300">
              <a:latin typeface="Corbel"/>
              <a:cs typeface="Corbel"/>
            </a:endParaRPr>
          </a:p>
          <a:p>
            <a:pPr marL="48260">
              <a:lnSpc>
                <a:spcPct val="100000"/>
              </a:lnSpc>
              <a:spcBef>
                <a:spcPts val="1110"/>
              </a:spcBef>
            </a:pP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páginas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4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10">
                <a:solidFill>
                  <a:srgbClr val="4B4B4B"/>
                </a:solidFill>
                <a:latin typeface="Corbel"/>
                <a:cs typeface="Corbel"/>
              </a:rPr>
              <a:t>experimentar:</a:t>
            </a:r>
            <a:endParaRPr sz="245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8062" y="3232340"/>
            <a:ext cx="112395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54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062" y="4235653"/>
            <a:ext cx="112395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54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8062" y="5237543"/>
            <a:ext cx="112395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54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7574" y="5706262"/>
            <a:ext cx="6887209" cy="3778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05740" indent="-193675">
              <a:lnSpc>
                <a:spcPct val="100000"/>
              </a:lnSpc>
              <a:spcBef>
                <a:spcPts val="110"/>
              </a:spcBef>
              <a:buClr>
                <a:srgbClr val="000000"/>
              </a:buClr>
              <a:buSzPct val="45652"/>
              <a:buFont typeface="OpenSymbol"/>
              <a:buChar char="●"/>
              <a:tabLst>
                <a:tab pos="206375" algn="l"/>
                <a:tab pos="2578100" algn="l"/>
                <a:tab pos="5071110" algn="l"/>
              </a:tabLst>
            </a:pPr>
            <a:r>
              <a:rPr dirty="0" u="sng" sz="23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http://jsbin.com/</a:t>
            </a:r>
            <a:r>
              <a:rPr dirty="0" sz="2300">
                <a:solidFill>
                  <a:srgbClr val="0000FF"/>
                </a:solidFill>
                <a:latin typeface="Corbel"/>
                <a:cs typeface="Corbel"/>
              </a:rPr>
              <a:t>	</a:t>
            </a:r>
            <a:r>
              <a:rPr dirty="0" u="sng" sz="23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http://jsfiddle.net/</a:t>
            </a:r>
            <a:r>
              <a:rPr dirty="0" sz="2300">
                <a:solidFill>
                  <a:srgbClr val="0000FF"/>
                </a:solidFill>
                <a:latin typeface="Corbel"/>
                <a:cs typeface="Corbel"/>
              </a:rPr>
              <a:t>	</a:t>
            </a:r>
            <a:r>
              <a:rPr dirty="0" u="sng" sz="2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http://plnkr.co/</a:t>
            </a:r>
            <a:endParaRPr sz="230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6814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res</a:t>
            </a:r>
            <a:endParaRPr sz="36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850503" y="6427342"/>
            <a:ext cx="151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6814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res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685800" y="1305725"/>
            <a:ext cx="7772400" cy="4977130"/>
            <a:chOff x="685800" y="1305725"/>
            <a:chExt cx="7772400" cy="49771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0" y="1305725"/>
              <a:ext cx="6629400" cy="49766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0" y="2971444"/>
              <a:ext cx="2286000" cy="22860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44777" y="6412217"/>
            <a:ext cx="30168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C24012"/>
                </a:solidFill>
                <a:latin typeface="Arial"/>
                <a:cs typeface="Arial"/>
                <a:hlinkClick r:id="rId5"/>
              </a:rPr>
              <a:t>https://code.visualstudio.com/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15644" y="1412278"/>
            <a:ext cx="7776845" cy="4624070"/>
            <a:chOff x="1115644" y="1412278"/>
            <a:chExt cx="7776845" cy="46240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44" y="1412278"/>
              <a:ext cx="6768363" cy="46234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6364" y="2996641"/>
              <a:ext cx="2015642" cy="20156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4741" y="6219266"/>
            <a:ext cx="28073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http://www.sublimetext.com/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22499" y="6485944"/>
            <a:ext cx="31877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6814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res</a:t>
            </a:r>
            <a:endParaRPr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8005" y="1619646"/>
            <a:ext cx="7343635" cy="550763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48462" y="6642182"/>
            <a:ext cx="621665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CERN</a:t>
            </a:r>
            <a:endParaRPr sz="1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1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99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0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54540" y="7060139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99642" y="1412278"/>
            <a:ext cx="8063865" cy="4608195"/>
            <a:chOff x="899642" y="1412278"/>
            <a:chExt cx="8063865" cy="46081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642" y="1412278"/>
              <a:ext cx="7372794" cy="46076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67641" y="2780995"/>
              <a:ext cx="3096260" cy="935355"/>
            </a:xfrm>
            <a:custGeom>
              <a:avLst/>
              <a:gdLst/>
              <a:ahLst/>
              <a:cxnLst/>
              <a:rect l="l" t="t" r="r" b="b"/>
              <a:pathLst>
                <a:path w="3096259" h="935354">
                  <a:moveTo>
                    <a:pt x="3095637" y="0"/>
                  </a:moveTo>
                  <a:lnTo>
                    <a:pt x="0" y="0"/>
                  </a:lnTo>
                  <a:lnTo>
                    <a:pt x="0" y="935278"/>
                  </a:lnTo>
                  <a:lnTo>
                    <a:pt x="1548002" y="935278"/>
                  </a:lnTo>
                  <a:lnTo>
                    <a:pt x="3095637" y="935278"/>
                  </a:lnTo>
                  <a:lnTo>
                    <a:pt x="30956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2002" y="2924644"/>
              <a:ext cx="2761564" cy="57095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3293" y="6219266"/>
            <a:ext cx="15049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https://atom.io/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22499" y="6485944"/>
            <a:ext cx="31877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6814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res</a:t>
            </a:r>
            <a:endParaRPr sz="36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87640" y="1412278"/>
            <a:ext cx="7488555" cy="4695190"/>
            <a:chOff x="1187640" y="1412278"/>
            <a:chExt cx="7488555" cy="46951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285" y="1439265"/>
              <a:ext cx="6732003" cy="46677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7640" y="1412278"/>
              <a:ext cx="6731634" cy="46677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4361" y="1700276"/>
              <a:ext cx="2231643" cy="223164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85737" y="6224295"/>
            <a:ext cx="16516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6"/>
              </a:rPr>
              <a:t>http://brackets.io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12060" y="6485944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5095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endParaRPr sz="36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637" y="1412278"/>
            <a:ext cx="7833601" cy="489600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5095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712060" y="6485944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634" y="1412278"/>
            <a:ext cx="8623795" cy="496799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5095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712060" y="6485944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3642" y="1340281"/>
            <a:ext cx="6549123" cy="502019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5095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712060" y="6485944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3642" y="1412278"/>
            <a:ext cx="6399364" cy="490536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5095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712060" y="6485944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646" y="1556283"/>
            <a:ext cx="7560005" cy="466128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5095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712060" y="6485944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7997" y="1439633"/>
            <a:ext cx="8567280" cy="483264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5095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>
                <a:solidFill>
                  <a:srgbClr val="C8201D"/>
                </a:solidFill>
              </a:rPr>
              <a:t>it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712060" y="6485944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729805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structura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básica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9539" y="6168556"/>
            <a:ext cx="5033010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Se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puede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guardar</a:t>
            </a:r>
            <a:r>
              <a:rPr dirty="0" sz="1800" spc="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en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el disco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con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extensión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 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12060" y="6485944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407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0">
                <a:solidFill>
                  <a:srgbClr val="C8201D"/>
                </a:solidFill>
              </a:rPr>
              <a:t>H</a:t>
            </a:r>
            <a:r>
              <a:rPr dirty="0" sz="3600" spc="20">
                <a:solidFill>
                  <a:srgbClr val="C8201D"/>
                </a:solidFill>
              </a:rPr>
              <a:t>T</a:t>
            </a:r>
            <a:r>
              <a:rPr dirty="0" sz="3600" spc="15">
                <a:solidFill>
                  <a:srgbClr val="C8201D"/>
                </a:solidFill>
              </a:rPr>
              <a:t>ML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27277" y="2636634"/>
            <a:ext cx="7859395" cy="2834005"/>
          </a:xfrm>
          <a:prstGeom prst="rect">
            <a:avLst/>
          </a:prstGeom>
          <a:ln w="9359">
            <a:solidFill>
              <a:srgbClr val="4B4B4B"/>
            </a:solidFill>
          </a:ln>
        </p:spPr>
        <p:txBody>
          <a:bodyPr wrap="square" lIns="0" tIns="4572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6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&lt;!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DOCTYPE</a:t>
            </a:r>
            <a:r>
              <a:rPr dirty="0" sz="180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2494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&gt;Título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de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la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página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63817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2494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&gt;Esto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es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un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texto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&gt;resaltado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y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&gt;enfatizado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63817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22669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729805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structura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básica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7277" y="2636634"/>
            <a:ext cx="7859395" cy="2834005"/>
          </a:xfrm>
          <a:custGeom>
            <a:avLst/>
            <a:gdLst/>
            <a:ahLst/>
            <a:cxnLst/>
            <a:rect l="l" t="t" r="r" b="b"/>
            <a:pathLst>
              <a:path w="7859395" h="2834004">
                <a:moveTo>
                  <a:pt x="3929761" y="2833560"/>
                </a:moveTo>
                <a:lnTo>
                  <a:pt x="0" y="2833560"/>
                </a:lnTo>
                <a:lnTo>
                  <a:pt x="0" y="0"/>
                </a:lnTo>
                <a:lnTo>
                  <a:pt x="7859166" y="0"/>
                </a:lnTo>
                <a:lnTo>
                  <a:pt x="7859166" y="2833560"/>
                </a:lnTo>
                <a:lnTo>
                  <a:pt x="3929761" y="2833560"/>
                </a:lnTo>
                <a:close/>
              </a:path>
            </a:pathLst>
          </a:custGeom>
          <a:ln w="9359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04214" y="2669654"/>
            <a:ext cx="20828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&lt;!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DOCTYPE</a:t>
            </a:r>
            <a:r>
              <a:rPr dirty="0" sz="180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4214" y="3218294"/>
            <a:ext cx="7432040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1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&gt;Título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de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la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página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6134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42418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&gt;Esto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es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un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texto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&gt;resaltado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y</a:t>
            </a:r>
            <a:endParaRPr sz="18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&gt;enfatizado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6134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1374" y="5138534"/>
            <a:ext cx="8483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39637" y="2276640"/>
            <a:ext cx="2843530" cy="1064260"/>
            <a:chOff x="5939637" y="2276640"/>
            <a:chExt cx="2843530" cy="1064260"/>
          </a:xfrm>
        </p:grpSpPr>
        <p:sp>
          <p:nvSpPr>
            <p:cNvPr id="10" name="object 10"/>
            <p:cNvSpPr/>
            <p:nvPr/>
          </p:nvSpPr>
          <p:spPr>
            <a:xfrm>
              <a:off x="5939637" y="2276640"/>
              <a:ext cx="2843530" cy="1064260"/>
            </a:xfrm>
            <a:custGeom>
              <a:avLst/>
              <a:gdLst/>
              <a:ahLst/>
              <a:cxnLst/>
              <a:rect l="l" t="t" r="r" b="b"/>
              <a:pathLst>
                <a:path w="2843529" h="1064260">
                  <a:moveTo>
                    <a:pt x="2842920" y="0"/>
                  </a:moveTo>
                  <a:lnTo>
                    <a:pt x="0" y="0"/>
                  </a:lnTo>
                  <a:lnTo>
                    <a:pt x="0" y="1063802"/>
                  </a:lnTo>
                  <a:lnTo>
                    <a:pt x="1421638" y="1063802"/>
                  </a:lnTo>
                  <a:lnTo>
                    <a:pt x="2842920" y="1063802"/>
                  </a:lnTo>
                  <a:lnTo>
                    <a:pt x="2842920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939637" y="2276640"/>
              <a:ext cx="2843530" cy="1064260"/>
            </a:xfrm>
            <a:custGeom>
              <a:avLst/>
              <a:gdLst/>
              <a:ahLst/>
              <a:cxnLst/>
              <a:rect l="l" t="t" r="r" b="b"/>
              <a:pathLst>
                <a:path w="2843529" h="1064260">
                  <a:moveTo>
                    <a:pt x="1421638" y="1063802"/>
                  </a:moveTo>
                  <a:lnTo>
                    <a:pt x="0" y="1063802"/>
                  </a:lnTo>
                  <a:lnTo>
                    <a:pt x="0" y="0"/>
                  </a:lnTo>
                  <a:lnTo>
                    <a:pt x="2842920" y="0"/>
                  </a:lnTo>
                  <a:lnTo>
                    <a:pt x="2842920" y="1063802"/>
                  </a:lnTo>
                  <a:lnTo>
                    <a:pt x="1421638" y="1063802"/>
                  </a:lnTo>
                  <a:close/>
                </a:path>
              </a:pathLst>
            </a:custGeom>
            <a:ln w="3175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017298" y="2308948"/>
            <a:ext cx="2637790" cy="5137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4B4B4B"/>
                </a:solidFill>
                <a:latin typeface="Arial"/>
                <a:cs typeface="Arial"/>
              </a:rPr>
              <a:t>Cabecera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No</a:t>
            </a:r>
            <a:r>
              <a:rPr dirty="0" sz="1600" spc="-2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forma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parte</a:t>
            </a:r>
            <a:r>
              <a:rPr dirty="0" sz="1600" spc="-2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del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 contenido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17298" y="2795308"/>
            <a:ext cx="2535555" cy="5137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del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documento.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Título y otra </a:t>
            </a:r>
            <a:r>
              <a:rPr dirty="0" sz="1600" spc="-43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información</a:t>
            </a:r>
            <a:r>
              <a:rPr dirty="0" sz="1600" spc="-2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dirty="0" sz="1600" spc="-2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alto</a:t>
            </a:r>
            <a:r>
              <a:rPr dirty="0" sz="1600" spc="-2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nivel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118601" y="2796197"/>
            <a:ext cx="6612255" cy="3109595"/>
            <a:chOff x="2118601" y="2796197"/>
            <a:chExt cx="6612255" cy="3109595"/>
          </a:xfrm>
        </p:grpSpPr>
        <p:sp>
          <p:nvSpPr>
            <p:cNvPr id="15" name="object 15"/>
            <p:cNvSpPr/>
            <p:nvPr/>
          </p:nvSpPr>
          <p:spPr>
            <a:xfrm>
              <a:off x="2242083" y="2815564"/>
              <a:ext cx="3692525" cy="523875"/>
            </a:xfrm>
            <a:custGeom>
              <a:avLst/>
              <a:gdLst/>
              <a:ahLst/>
              <a:cxnLst/>
              <a:rect l="l" t="t" r="r" b="b"/>
              <a:pathLst>
                <a:path w="3692525" h="523875">
                  <a:moveTo>
                    <a:pt x="3692512" y="0"/>
                  </a:moveTo>
                  <a:lnTo>
                    <a:pt x="0" y="52343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8601" y="3275634"/>
              <a:ext cx="137515" cy="13248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952235" y="5085003"/>
              <a:ext cx="2778125" cy="821055"/>
            </a:xfrm>
            <a:custGeom>
              <a:avLst/>
              <a:gdLst/>
              <a:ahLst/>
              <a:cxnLst/>
              <a:rect l="l" t="t" r="r" b="b"/>
              <a:pathLst>
                <a:path w="2778125" h="821054">
                  <a:moveTo>
                    <a:pt x="2778124" y="0"/>
                  </a:moveTo>
                  <a:lnTo>
                    <a:pt x="0" y="0"/>
                  </a:lnTo>
                  <a:lnTo>
                    <a:pt x="0" y="820432"/>
                  </a:lnTo>
                  <a:lnTo>
                    <a:pt x="1389240" y="820432"/>
                  </a:lnTo>
                  <a:lnTo>
                    <a:pt x="2778124" y="820432"/>
                  </a:lnTo>
                  <a:lnTo>
                    <a:pt x="2778124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952235" y="5085003"/>
              <a:ext cx="2778125" cy="821055"/>
            </a:xfrm>
            <a:custGeom>
              <a:avLst/>
              <a:gdLst/>
              <a:ahLst/>
              <a:cxnLst/>
              <a:rect l="l" t="t" r="r" b="b"/>
              <a:pathLst>
                <a:path w="2778125" h="821054">
                  <a:moveTo>
                    <a:pt x="1389240" y="820432"/>
                  </a:moveTo>
                  <a:lnTo>
                    <a:pt x="0" y="820432"/>
                  </a:lnTo>
                  <a:lnTo>
                    <a:pt x="0" y="0"/>
                  </a:lnTo>
                  <a:lnTo>
                    <a:pt x="2778124" y="0"/>
                  </a:lnTo>
                  <a:lnTo>
                    <a:pt x="2778124" y="820432"/>
                  </a:lnTo>
                  <a:lnTo>
                    <a:pt x="1389240" y="820432"/>
                  </a:lnTo>
                  <a:close/>
                </a:path>
              </a:pathLst>
            </a:custGeom>
            <a:ln w="3175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6029896" y="5116944"/>
            <a:ext cx="239141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4B4B4B"/>
                </a:solidFill>
                <a:latin typeface="Arial"/>
                <a:cs typeface="Arial"/>
              </a:rPr>
              <a:t>Cuerpo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Contenido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del</a:t>
            </a:r>
            <a:r>
              <a:rPr dirty="0" sz="1600" spc="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documento.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29896" y="5603303"/>
            <a:ext cx="26200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Se</a:t>
            </a:r>
            <a:r>
              <a:rPr dirty="0" sz="16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visualiza</a:t>
            </a:r>
            <a:r>
              <a:rPr dirty="0" sz="16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en</a:t>
            </a:r>
            <a:r>
              <a:rPr dirty="0" sz="16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el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navegador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285644" y="4973040"/>
            <a:ext cx="3671570" cy="537210"/>
            <a:chOff x="2285644" y="4973040"/>
            <a:chExt cx="3671570" cy="537210"/>
          </a:xfrm>
        </p:grpSpPr>
        <p:sp>
          <p:nvSpPr>
            <p:cNvPr id="22" name="object 22"/>
            <p:cNvSpPr/>
            <p:nvPr/>
          </p:nvSpPr>
          <p:spPr>
            <a:xfrm>
              <a:off x="2409113" y="5041798"/>
              <a:ext cx="3529329" cy="449580"/>
            </a:xfrm>
            <a:custGeom>
              <a:avLst/>
              <a:gdLst/>
              <a:ahLst/>
              <a:cxnLst/>
              <a:rect l="l" t="t" r="r" b="b"/>
              <a:pathLst>
                <a:path w="3529329" h="449579">
                  <a:moveTo>
                    <a:pt x="3528720" y="449287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644" y="4973040"/>
              <a:ext cx="137159" cy="132473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407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0">
                <a:solidFill>
                  <a:srgbClr val="C8201D"/>
                </a:solidFill>
              </a:rPr>
              <a:t>H</a:t>
            </a:r>
            <a:r>
              <a:rPr dirty="0" sz="3600" spc="20">
                <a:solidFill>
                  <a:srgbClr val="C8201D"/>
                </a:solidFill>
              </a:rPr>
              <a:t>T</a:t>
            </a:r>
            <a:r>
              <a:rPr dirty="0" sz="3600" spc="15">
                <a:solidFill>
                  <a:srgbClr val="C8201D"/>
                </a:solidFill>
              </a:rPr>
              <a:t>ML</a:t>
            </a:r>
            <a:endParaRPr sz="3600"/>
          </a:p>
        </p:txBody>
      </p:sp>
      <p:sp>
        <p:nvSpPr>
          <p:cNvPr id="25" name="object 25"/>
          <p:cNvSpPr txBox="1"/>
          <p:nvPr/>
        </p:nvSpPr>
        <p:spPr>
          <a:xfrm>
            <a:off x="1799539" y="6168556"/>
            <a:ext cx="5033010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Se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puede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guardar</a:t>
            </a:r>
            <a:r>
              <a:rPr dirty="0" sz="1800" spc="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en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el disco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con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extensión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 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12060" y="6485944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18"/>
                </a:lnTo>
                <a:lnTo>
                  <a:pt x="0" y="24011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368005" y="1619646"/>
            <a:ext cx="7631430" cy="5723890"/>
            <a:chOff x="1368005" y="1619646"/>
            <a:chExt cx="7631430" cy="57238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8005" y="1619646"/>
              <a:ext cx="7343635" cy="55076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5993" y="3096009"/>
              <a:ext cx="5903277" cy="424727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448462" y="6642182"/>
            <a:ext cx="621665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CERN</a:t>
            </a:r>
            <a:endParaRPr sz="1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1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99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0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54540" y="7060139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82320" y="3176282"/>
            <a:ext cx="309245" cy="189865"/>
          </a:xfrm>
          <a:custGeom>
            <a:avLst/>
            <a:gdLst/>
            <a:ahLst/>
            <a:cxnLst/>
            <a:rect l="l" t="t" r="r" b="b"/>
            <a:pathLst>
              <a:path w="309245" h="189864">
                <a:moveTo>
                  <a:pt x="0" y="189712"/>
                </a:moveTo>
                <a:lnTo>
                  <a:pt x="0" y="142201"/>
                </a:lnTo>
                <a:lnTo>
                  <a:pt x="0" y="107632"/>
                </a:lnTo>
                <a:lnTo>
                  <a:pt x="0" y="95034"/>
                </a:lnTo>
                <a:lnTo>
                  <a:pt x="154444" y="94678"/>
                </a:lnTo>
                <a:lnTo>
                  <a:pt x="154444" y="82080"/>
                </a:lnTo>
                <a:lnTo>
                  <a:pt x="154444" y="47155"/>
                </a:lnTo>
                <a:lnTo>
                  <a:pt x="154444" y="0"/>
                </a:lnTo>
                <a:lnTo>
                  <a:pt x="154444" y="47155"/>
                </a:lnTo>
                <a:lnTo>
                  <a:pt x="154444" y="82080"/>
                </a:lnTo>
                <a:lnTo>
                  <a:pt x="154444" y="94678"/>
                </a:lnTo>
                <a:lnTo>
                  <a:pt x="308876" y="94678"/>
                </a:lnTo>
                <a:lnTo>
                  <a:pt x="308876" y="107276"/>
                </a:lnTo>
                <a:lnTo>
                  <a:pt x="308876" y="142201"/>
                </a:lnTo>
                <a:lnTo>
                  <a:pt x="308876" y="189712"/>
                </a:lnTo>
              </a:path>
            </a:pathLst>
          </a:custGeom>
          <a:ln w="38159">
            <a:solidFill>
              <a:srgbClr val="64A4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4202" y="3657955"/>
            <a:ext cx="3393440" cy="281940"/>
          </a:xfrm>
          <a:custGeom>
            <a:avLst/>
            <a:gdLst/>
            <a:ahLst/>
            <a:cxnLst/>
            <a:rect l="l" t="t" r="r" b="b"/>
            <a:pathLst>
              <a:path w="3393440" h="281939">
                <a:moveTo>
                  <a:pt x="3392995" y="0"/>
                </a:moveTo>
                <a:lnTo>
                  <a:pt x="3392652" y="18461"/>
                </a:lnTo>
                <a:lnTo>
                  <a:pt x="3391600" y="36450"/>
                </a:lnTo>
                <a:lnTo>
                  <a:pt x="3384268" y="85642"/>
                </a:lnTo>
                <a:lnTo>
                  <a:pt x="3367134" y="129768"/>
                </a:lnTo>
                <a:lnTo>
                  <a:pt x="1738083" y="140766"/>
                </a:lnTo>
                <a:lnTo>
                  <a:pt x="1732694" y="141970"/>
                </a:lnTo>
                <a:lnTo>
                  <a:pt x="1727371" y="145535"/>
                </a:lnTo>
                <a:lnTo>
                  <a:pt x="1708554" y="181984"/>
                </a:lnTo>
                <a:lnTo>
                  <a:pt x="1699506" y="227605"/>
                </a:lnTo>
                <a:lnTo>
                  <a:pt x="1696313" y="281520"/>
                </a:lnTo>
                <a:lnTo>
                  <a:pt x="1693281" y="227605"/>
                </a:lnTo>
                <a:lnTo>
                  <a:pt x="1684118" y="181984"/>
                </a:lnTo>
                <a:lnTo>
                  <a:pt x="1665266" y="145535"/>
                </a:lnTo>
                <a:lnTo>
                  <a:pt x="1654556" y="140766"/>
                </a:lnTo>
                <a:lnTo>
                  <a:pt x="41757" y="140766"/>
                </a:lnTo>
                <a:lnTo>
                  <a:pt x="16290" y="111675"/>
                </a:lnTo>
                <a:lnTo>
                  <a:pt x="5753" y="70561"/>
                </a:lnTo>
                <a:lnTo>
                  <a:pt x="343" y="18622"/>
                </a:lnTo>
                <a:lnTo>
                  <a:pt x="0" y="368"/>
                </a:lnTo>
              </a:path>
            </a:pathLst>
          </a:custGeom>
          <a:ln w="38159">
            <a:solidFill>
              <a:srgbClr val="64A43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17335" y="2511983"/>
            <a:ext cx="8207375" cy="1879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64A434"/>
                </a:solidFill>
                <a:latin typeface="Lucida Sans Unicode"/>
                <a:cs typeface="Lucida Sans Unicode"/>
              </a:rPr>
              <a:t>Elemento</a:t>
            </a:r>
            <a:endParaRPr sz="2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00">
              <a:latin typeface="Lucida Sans Unicode"/>
              <a:cs typeface="Lucida Sans Unicode"/>
            </a:endParaRPr>
          </a:p>
          <a:p>
            <a:pPr marL="161925">
              <a:lnSpc>
                <a:spcPct val="100000"/>
              </a:lnSpc>
            </a:pP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7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7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7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700" spc="-5">
                <a:solidFill>
                  <a:srgbClr val="4FA04E"/>
                </a:solidFill>
                <a:latin typeface="Courier New"/>
                <a:cs typeface="Courier New"/>
              </a:rPr>
              <a:t>"https:</a:t>
            </a:r>
            <a:r>
              <a:rPr dirty="0" sz="1700" spc="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700" spc="-5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/www.urjc.es/"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&gt;Universidad</a:t>
            </a:r>
            <a:r>
              <a:rPr dirty="0" sz="17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Rey</a:t>
            </a:r>
            <a:r>
              <a:rPr dirty="0" sz="17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Juan</a:t>
            </a:r>
            <a:r>
              <a:rPr dirty="0" sz="17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700">
                <a:solidFill>
                  <a:srgbClr val="373941"/>
                </a:solidFill>
                <a:latin typeface="Courier New"/>
                <a:cs typeface="Courier New"/>
              </a:rPr>
              <a:t>Carlos</a:t>
            </a:r>
            <a:r>
              <a:rPr dirty="0" sz="17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700" spc="-1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70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70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7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>
              <a:latin typeface="Courier New"/>
              <a:cs typeface="Courier New"/>
            </a:endParaRPr>
          </a:p>
          <a:p>
            <a:pPr marL="1743075">
              <a:lnSpc>
                <a:spcPct val="100000"/>
              </a:lnSpc>
            </a:pPr>
            <a:r>
              <a:rPr dirty="0" sz="2400" spc="-55">
                <a:solidFill>
                  <a:srgbClr val="64A434"/>
                </a:solidFill>
                <a:latin typeface="Lucida Sans Unicode"/>
                <a:cs typeface="Lucida Sans Unicode"/>
              </a:rPr>
              <a:t>Atributo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407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0">
                <a:solidFill>
                  <a:srgbClr val="C8201D"/>
                </a:solidFill>
              </a:rPr>
              <a:t>H</a:t>
            </a:r>
            <a:r>
              <a:rPr dirty="0" sz="3600" spc="20">
                <a:solidFill>
                  <a:srgbClr val="C8201D"/>
                </a:solidFill>
              </a:rPr>
              <a:t>T</a:t>
            </a:r>
            <a:r>
              <a:rPr dirty="0" sz="3600" spc="15">
                <a:solidFill>
                  <a:srgbClr val="C8201D"/>
                </a:solidFill>
              </a:rPr>
              <a:t>ML</a:t>
            </a:r>
            <a:endParaRPr sz="36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5178" y="1614131"/>
            <a:ext cx="7130415" cy="13989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29235" marR="5080" indent="-217170">
              <a:lnSpc>
                <a:spcPct val="100899"/>
              </a:lnSpc>
              <a:spcBef>
                <a:spcPts val="90"/>
              </a:spcBef>
              <a:buClr>
                <a:srgbClr val="64A434"/>
              </a:buClr>
              <a:buFont typeface="DejaVu Serif"/>
              <a:buChar char="•"/>
              <a:tabLst>
                <a:tab pos="229870" algn="l"/>
              </a:tabLst>
            </a:pP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n 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documento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está formado por etiquetas entre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ángulos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&lt;html&gt;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700">
              <a:latin typeface="Corbel"/>
              <a:cs typeface="Corbel"/>
            </a:endParaRPr>
          </a:p>
          <a:p>
            <a:pPr marL="229235" indent="-217170">
              <a:lnSpc>
                <a:spcPct val="100000"/>
              </a:lnSpc>
              <a:spcBef>
                <a:spcPts val="1040"/>
              </a:spcBef>
              <a:buClr>
                <a:srgbClr val="64A434"/>
              </a:buClr>
              <a:buFont typeface="DejaVu Serif"/>
              <a:buChar char="•"/>
              <a:tabLst>
                <a:tab pos="229870" algn="l"/>
              </a:tabLst>
            </a:pP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mayoría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ellas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viene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pares: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857" y="3159975"/>
            <a:ext cx="109220" cy="2432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-52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1382" y="2987893"/>
            <a:ext cx="3364229" cy="1008380"/>
          </a:xfrm>
          <a:prstGeom prst="rect">
            <a:avLst/>
          </a:prstGeom>
        </p:spPr>
        <p:txBody>
          <a:bodyPr wrap="square" lIns="0" tIns="144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Etiqueta</a:t>
            </a:r>
            <a:r>
              <a:rPr dirty="0" sz="23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spc="1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3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apertura:</a:t>
            </a:r>
            <a:r>
              <a:rPr dirty="0" sz="235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spc="10" b="1">
                <a:solidFill>
                  <a:srgbClr val="4B4B4B"/>
                </a:solidFill>
                <a:latin typeface="Corbel"/>
                <a:cs typeface="Corbel"/>
              </a:rPr>
              <a:t>&lt;h1&gt;</a:t>
            </a:r>
            <a:endParaRPr sz="23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Etiqueta </a:t>
            </a:r>
            <a:r>
              <a:rPr dirty="0" sz="2350" spc="1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 cierre:</a:t>
            </a:r>
            <a:r>
              <a:rPr dirty="0" sz="235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spc="5" b="1">
                <a:solidFill>
                  <a:srgbClr val="4B4B4B"/>
                </a:solidFill>
                <a:latin typeface="Corbel"/>
                <a:cs typeface="Corbel"/>
              </a:rPr>
              <a:t>&lt;/h1&gt;</a:t>
            </a:r>
            <a:endParaRPr sz="235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1857" y="3651377"/>
            <a:ext cx="109220" cy="2432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-52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0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178" y="4099572"/>
            <a:ext cx="7478395" cy="854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9235" marR="5080" indent="-217170">
              <a:lnSpc>
                <a:spcPct val="1006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29870" algn="l"/>
              </a:tabLst>
            </a:pP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Entre las etiquetas 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apertura 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y de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cierre 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puede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incluir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será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visualizado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el navegador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7636" y="5350319"/>
            <a:ext cx="3815715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5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&gt;Esto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es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un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texto</a:t>
            </a:r>
            <a:endParaRPr sz="1800">
              <a:latin typeface="Courier New"/>
              <a:cs typeface="Courier New"/>
            </a:endParaRPr>
          </a:p>
          <a:p>
            <a:pPr marL="90170" marR="15113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&gt;resaltado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 </a:t>
            </a:r>
            <a:r>
              <a:rPr dirty="0" sz="1800" spc="-10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y 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&gt;enfatizado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24005" y="5616003"/>
            <a:ext cx="3880485" cy="400685"/>
            <a:chOff x="4824005" y="5616003"/>
            <a:chExt cx="3880485" cy="40068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336" y="5719433"/>
              <a:ext cx="3746282" cy="2372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24005" y="5616003"/>
              <a:ext cx="3880485" cy="400685"/>
            </a:xfrm>
            <a:custGeom>
              <a:avLst/>
              <a:gdLst/>
              <a:ahLst/>
              <a:cxnLst/>
              <a:rect l="l" t="t" r="r" b="b"/>
              <a:pathLst>
                <a:path w="3880484" h="400685">
                  <a:moveTo>
                    <a:pt x="0" y="0"/>
                  </a:moveTo>
                  <a:lnTo>
                    <a:pt x="3880078" y="0"/>
                  </a:lnTo>
                  <a:lnTo>
                    <a:pt x="3880078" y="400316"/>
                  </a:lnTo>
                  <a:lnTo>
                    <a:pt x="0" y="40031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323342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Etiquetas</a:t>
            </a:r>
            <a:r>
              <a:rPr dirty="0" sz="3600" spc="-6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HTML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8784" y="1615579"/>
            <a:ext cx="1160780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37490" indent="-225425">
              <a:lnSpc>
                <a:spcPct val="100000"/>
              </a:lnSpc>
              <a:spcBef>
                <a:spcPts val="110"/>
              </a:spcBef>
              <a:buClr>
                <a:srgbClr val="64A434"/>
              </a:buClr>
              <a:buFont typeface="DejaVu Serif"/>
              <a:buChar char="•"/>
              <a:tabLst>
                <a:tab pos="238125" algn="l"/>
              </a:tabLst>
            </a:pPr>
            <a:r>
              <a:rPr dirty="0" sz="2800" spc="5" b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í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800" spc="10" b="1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lo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3021" y="2223630"/>
            <a:ext cx="111125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 spc="-55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0457" y="2042756"/>
            <a:ext cx="6158230" cy="1043940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dirty="0" sz="2450" b="1">
                <a:solidFill>
                  <a:srgbClr val="4B4B4B"/>
                </a:solidFill>
                <a:latin typeface="Corbel"/>
                <a:cs typeface="Corbel"/>
              </a:rPr>
              <a:t>&lt;h1&gt;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…</a:t>
            </a:r>
            <a:r>
              <a:rPr dirty="0" sz="2450" b="1">
                <a:solidFill>
                  <a:srgbClr val="4B4B4B"/>
                </a:solidFill>
                <a:latin typeface="Corbel"/>
                <a:cs typeface="Corbel"/>
              </a:rPr>
              <a:t>&lt;/h1&gt;</a:t>
            </a:r>
            <a:endParaRPr sz="24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poner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hasta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5">
                <a:solidFill>
                  <a:srgbClr val="4B4B4B"/>
                </a:solidFill>
                <a:latin typeface="Corbel"/>
                <a:cs typeface="Corbel"/>
              </a:rPr>
              <a:t>6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niveles </a:t>
            </a:r>
            <a:r>
              <a:rPr dirty="0" sz="2450" spc="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importancia</a:t>
            </a:r>
            <a:endParaRPr sz="245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3021" y="2733027"/>
            <a:ext cx="111125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 spc="-55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8784" y="3195269"/>
            <a:ext cx="154876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37490" indent="-225425">
              <a:lnSpc>
                <a:spcPct val="100000"/>
              </a:lnSpc>
              <a:spcBef>
                <a:spcPts val="110"/>
              </a:spcBef>
              <a:buClr>
                <a:srgbClr val="64A434"/>
              </a:buClr>
              <a:buFont typeface="DejaVu Serif"/>
              <a:buChar char="•"/>
              <a:tabLst>
                <a:tab pos="238125" algn="l"/>
              </a:tabLst>
            </a:pP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Párrafos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3021" y="3803662"/>
            <a:ext cx="111125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 spc="-55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0457" y="3756494"/>
            <a:ext cx="3434715" cy="4006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450" b="1">
                <a:solidFill>
                  <a:srgbClr val="4B4B4B"/>
                </a:solidFill>
                <a:latin typeface="Corbel"/>
                <a:cs typeface="Corbel"/>
              </a:rPr>
              <a:t>&lt;p&gt;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Esto</a:t>
            </a:r>
            <a:r>
              <a:rPr dirty="0" sz="245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párrafo</a:t>
            </a:r>
            <a:r>
              <a:rPr dirty="0" sz="2450" b="1">
                <a:solidFill>
                  <a:srgbClr val="4B4B4B"/>
                </a:solidFill>
                <a:latin typeface="Corbel"/>
                <a:cs typeface="Corbel"/>
              </a:rPr>
              <a:t>&lt;/p&gt;</a:t>
            </a:r>
            <a:endParaRPr sz="245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8784" y="4265904"/>
            <a:ext cx="176847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37490" indent="-225425">
              <a:lnSpc>
                <a:spcPct val="100000"/>
              </a:lnSpc>
              <a:spcBef>
                <a:spcPts val="110"/>
              </a:spcBef>
              <a:buClr>
                <a:srgbClr val="64A434"/>
              </a:buClr>
              <a:buFont typeface="DejaVu Serif"/>
              <a:buChar char="•"/>
              <a:tabLst>
                <a:tab pos="238125" algn="l"/>
              </a:tabLst>
            </a:pP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Secciones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3021" y="4875390"/>
            <a:ext cx="111125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 spc="-55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0457" y="4828578"/>
            <a:ext cx="7541895" cy="128333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secciones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se usan para indicar contenidos relacionados </a:t>
            </a:r>
            <a:r>
              <a:rPr dirty="0" sz="2450" spc="-4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sí</a:t>
            </a:r>
            <a:r>
              <a:rPr dirty="0" sz="2450" spc="5">
                <a:solidFill>
                  <a:srgbClr val="4B4B4B"/>
                </a:solidFill>
                <a:latin typeface="Corbel"/>
                <a:cs typeface="Corbel"/>
              </a:rPr>
              <a:t> y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que tienen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4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título</a:t>
            </a:r>
            <a:endParaRPr sz="24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Siempre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spc="5">
                <a:solidFill>
                  <a:srgbClr val="4B4B4B"/>
                </a:solidFill>
                <a:latin typeface="Corbel"/>
                <a:cs typeface="Corbel"/>
              </a:rPr>
              <a:t>deben</a:t>
            </a:r>
            <a:r>
              <a:rPr dirty="0" sz="245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llevar</a:t>
            </a:r>
            <a:r>
              <a:rPr dirty="0" sz="24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>
                <a:solidFill>
                  <a:srgbClr val="4B4B4B"/>
                </a:solidFill>
                <a:latin typeface="Corbel"/>
                <a:cs typeface="Corbel"/>
              </a:rPr>
              <a:t>título</a:t>
            </a:r>
            <a:r>
              <a:rPr dirty="0" sz="245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50" b="1">
                <a:solidFill>
                  <a:srgbClr val="4B4B4B"/>
                </a:solidFill>
                <a:latin typeface="Corbel"/>
                <a:cs typeface="Corbel"/>
              </a:rPr>
              <a:t>&lt;h1&gt;</a:t>
            </a:r>
            <a:endParaRPr sz="245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3021" y="5758103"/>
            <a:ext cx="111125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 spc="-55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323342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Etiquetas</a:t>
            </a:r>
            <a:r>
              <a:rPr dirty="0" sz="3600" spc="-6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HTML</a:t>
            </a:r>
            <a:endParaRPr sz="360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0136" y="1550489"/>
            <a:ext cx="7647940" cy="4521835"/>
          </a:xfrm>
          <a:prstGeom prst="rect">
            <a:avLst/>
          </a:prstGeom>
        </p:spPr>
        <p:txBody>
          <a:bodyPr wrap="square" lIns="0" tIns="123189" rIns="0" bIns="0" rtlCol="0" vert="horz">
            <a:spAutoFit/>
          </a:bodyPr>
          <a:lstStyle/>
          <a:p>
            <a:pPr marL="196215" indent="-184150">
              <a:lnSpc>
                <a:spcPct val="100000"/>
              </a:lnSpc>
              <a:spcBef>
                <a:spcPts val="969"/>
              </a:spcBef>
              <a:buClr>
                <a:srgbClr val="64A434"/>
              </a:buClr>
              <a:buFont typeface="DejaVu Serif"/>
              <a:buChar char="•"/>
              <a:tabLst>
                <a:tab pos="196850" algn="l"/>
              </a:tabLst>
            </a:pP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loque:</a:t>
            </a:r>
            <a:r>
              <a:rPr dirty="0" sz="23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20" b="1">
                <a:solidFill>
                  <a:srgbClr val="4B4B4B"/>
                </a:solidFill>
                <a:latin typeface="Corbel"/>
                <a:cs typeface="Corbel"/>
              </a:rPr>
              <a:t>div,</a:t>
            </a:r>
            <a:r>
              <a:rPr dirty="0" sz="23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20" b="1">
                <a:solidFill>
                  <a:srgbClr val="4B4B4B"/>
                </a:solidFill>
                <a:latin typeface="Corbel"/>
                <a:cs typeface="Corbel"/>
              </a:rPr>
              <a:t>header,</a:t>
            </a:r>
            <a:r>
              <a:rPr dirty="0" sz="23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20" b="1">
                <a:solidFill>
                  <a:srgbClr val="4B4B4B"/>
                </a:solidFill>
                <a:latin typeface="Corbel"/>
                <a:cs typeface="Corbel"/>
              </a:rPr>
              <a:t>footer,</a:t>
            </a:r>
            <a:r>
              <a:rPr dirty="0" sz="23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section,</a:t>
            </a:r>
            <a:r>
              <a:rPr dirty="0" sz="23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aside,</a:t>
            </a:r>
            <a:r>
              <a:rPr dirty="0" sz="23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h,</a:t>
            </a:r>
            <a:r>
              <a:rPr dirty="0" sz="23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p,</a:t>
            </a:r>
            <a:r>
              <a:rPr dirty="0" sz="23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ul,</a:t>
            </a:r>
            <a:r>
              <a:rPr dirty="0" sz="23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li</a:t>
            </a:r>
            <a:r>
              <a:rPr dirty="0" sz="23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…</a:t>
            </a:r>
            <a:endParaRPr sz="2300">
              <a:latin typeface="Corbel"/>
              <a:cs typeface="Corbel"/>
            </a:endParaRPr>
          </a:p>
          <a:p>
            <a:pPr lvl="1" marL="525145" indent="-184785">
              <a:lnSpc>
                <a:spcPct val="100000"/>
              </a:lnSpc>
              <a:spcBef>
                <a:spcPts val="869"/>
              </a:spcBef>
              <a:buClr>
                <a:srgbClr val="64A434"/>
              </a:buClr>
              <a:buFont typeface="DejaVu Serif"/>
              <a:buChar char="•"/>
              <a:tabLst>
                <a:tab pos="525780" algn="l"/>
              </a:tabLst>
            </a:pP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Son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comienzan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línea nueva</a:t>
            </a:r>
            <a:endParaRPr sz="2300">
              <a:latin typeface="Corbel"/>
              <a:cs typeface="Corbel"/>
            </a:endParaRPr>
          </a:p>
          <a:p>
            <a:pPr lvl="1" marL="525145" indent="-184785">
              <a:lnSpc>
                <a:spcPct val="100000"/>
              </a:lnSpc>
              <a:spcBef>
                <a:spcPts val="860"/>
              </a:spcBef>
              <a:buClr>
                <a:srgbClr val="64A434"/>
              </a:buClr>
              <a:buFont typeface="DejaVu Serif"/>
              <a:buChar char="•"/>
              <a:tabLst>
                <a:tab pos="525780" algn="l"/>
              </a:tabLst>
            </a:pPr>
            <a:r>
              <a:rPr dirty="0" sz="2300" spc="-30">
                <a:solidFill>
                  <a:srgbClr val="4B4B4B"/>
                </a:solidFill>
                <a:latin typeface="Corbel"/>
                <a:cs typeface="Corbel"/>
              </a:rPr>
              <a:t>Tratan</a:t>
            </a: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ocupar</a:t>
            </a:r>
            <a:r>
              <a:rPr dirty="0" sz="23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todo</a:t>
            </a:r>
            <a:r>
              <a:rPr dirty="0" sz="23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espacio</a:t>
            </a: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endParaRPr sz="2300">
              <a:latin typeface="Corbel"/>
              <a:cs typeface="Corbel"/>
            </a:endParaRPr>
          </a:p>
          <a:p>
            <a:pPr lvl="1" marL="525145" marR="5080" indent="-184785">
              <a:lnSpc>
                <a:spcPct val="100000"/>
              </a:lnSpc>
              <a:spcBef>
                <a:spcPts val="869"/>
              </a:spcBef>
              <a:buClr>
                <a:srgbClr val="64A434"/>
              </a:buClr>
              <a:buFont typeface="DejaVu Serif"/>
              <a:buChar char="•"/>
              <a:tabLst>
                <a:tab pos="525780" algn="l"/>
              </a:tabLst>
            </a:pP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Pueden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anidarse tantos bloques de cualquier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tipo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sea </a:t>
            </a:r>
            <a:r>
              <a:rPr dirty="0" sz="2300" spc="-4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necesario.</a:t>
            </a:r>
            <a:endParaRPr sz="2300">
              <a:latin typeface="Corbel"/>
              <a:cs typeface="Corbel"/>
            </a:endParaRPr>
          </a:p>
          <a:p>
            <a:pPr lvl="1">
              <a:lnSpc>
                <a:spcPct val="100000"/>
              </a:lnSpc>
              <a:buClr>
                <a:srgbClr val="64A434"/>
              </a:buClr>
              <a:buFont typeface="DejaVu Serif"/>
              <a:buChar char="•"/>
            </a:pPr>
            <a:endParaRPr sz="2300">
              <a:latin typeface="Corbel"/>
              <a:cs typeface="Corbel"/>
            </a:endParaRPr>
          </a:p>
          <a:p>
            <a:pPr marL="196215" indent="-184150">
              <a:lnSpc>
                <a:spcPct val="100000"/>
              </a:lnSpc>
              <a:spcBef>
                <a:spcPts val="1685"/>
              </a:spcBef>
              <a:buClr>
                <a:srgbClr val="64A434"/>
              </a:buClr>
              <a:buFont typeface="DejaVu Serif"/>
              <a:buChar char="•"/>
              <a:tabLst>
                <a:tab pos="196850" algn="l"/>
              </a:tabLst>
            </a:pPr>
            <a:r>
              <a:rPr dirty="0" sz="2300" spc="-30" b="1">
                <a:solidFill>
                  <a:srgbClr val="4B4B4B"/>
                </a:solidFill>
                <a:latin typeface="Corbel"/>
                <a:cs typeface="Corbel"/>
              </a:rPr>
              <a:t>Texto:</a:t>
            </a:r>
            <a:r>
              <a:rPr dirty="0" sz="23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a,</a:t>
            </a:r>
            <a:r>
              <a:rPr dirty="0" sz="23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strong,</a:t>
            </a:r>
            <a:r>
              <a:rPr dirty="0" sz="23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em,</a:t>
            </a:r>
            <a:r>
              <a:rPr dirty="0" sz="23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small,</a:t>
            </a:r>
            <a:r>
              <a:rPr dirty="0" sz="23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10" b="1">
                <a:solidFill>
                  <a:srgbClr val="4B4B4B"/>
                </a:solidFill>
                <a:latin typeface="Corbel"/>
                <a:cs typeface="Corbel"/>
              </a:rPr>
              <a:t>del,</a:t>
            </a:r>
            <a:r>
              <a:rPr dirty="0" sz="23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mark,</a:t>
            </a:r>
            <a:r>
              <a:rPr dirty="0" sz="23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span,</a:t>
            </a:r>
            <a:r>
              <a:rPr dirty="0" sz="23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…</a:t>
            </a:r>
            <a:endParaRPr sz="2300">
              <a:latin typeface="Corbel"/>
              <a:cs typeface="Corbel"/>
            </a:endParaRPr>
          </a:p>
          <a:p>
            <a:pPr lvl="1" marL="525145" indent="-184785">
              <a:lnSpc>
                <a:spcPct val="100000"/>
              </a:lnSpc>
              <a:spcBef>
                <a:spcPts val="865"/>
              </a:spcBef>
              <a:buClr>
                <a:srgbClr val="64A434"/>
              </a:buClr>
              <a:buFont typeface="DejaVu Serif"/>
              <a:buChar char="•"/>
              <a:tabLst>
                <a:tab pos="525780" algn="l"/>
              </a:tabLst>
            </a:pP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Son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3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continúan el</a:t>
            </a:r>
            <a:r>
              <a:rPr dirty="0" sz="23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15">
                <a:solidFill>
                  <a:srgbClr val="4B4B4B"/>
                </a:solidFill>
                <a:latin typeface="Corbel"/>
                <a:cs typeface="Corbel"/>
              </a:rPr>
              <a:t>flujo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 normal</a:t>
            </a:r>
            <a:r>
              <a:rPr dirty="0" sz="23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2300">
              <a:latin typeface="Corbel"/>
              <a:cs typeface="Corbel"/>
            </a:endParaRPr>
          </a:p>
          <a:p>
            <a:pPr lvl="1" marL="525145" indent="-184785">
              <a:lnSpc>
                <a:spcPct val="100000"/>
              </a:lnSpc>
              <a:spcBef>
                <a:spcPts val="860"/>
              </a:spcBef>
              <a:buClr>
                <a:srgbClr val="64A434"/>
              </a:buClr>
              <a:buFont typeface="DejaVu Serif"/>
              <a:buChar char="•"/>
              <a:tabLst>
                <a:tab pos="525780" algn="l"/>
              </a:tabLst>
            </a:pP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Ocupan</a:t>
            </a:r>
            <a:r>
              <a:rPr dirty="0" sz="23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espacio necesario</a:t>
            </a: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3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23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contenido</a:t>
            </a:r>
            <a:endParaRPr sz="2300">
              <a:latin typeface="Corbel"/>
              <a:cs typeface="Corbel"/>
            </a:endParaRPr>
          </a:p>
          <a:p>
            <a:pPr lvl="1" marL="525145" indent="-184785">
              <a:lnSpc>
                <a:spcPct val="100000"/>
              </a:lnSpc>
              <a:spcBef>
                <a:spcPts val="875"/>
              </a:spcBef>
              <a:buClr>
                <a:srgbClr val="64A434"/>
              </a:buClr>
              <a:buFont typeface="DejaVu Serif"/>
              <a:buChar char="•"/>
              <a:tabLst>
                <a:tab pos="525780" algn="l"/>
              </a:tabLst>
            </a:pP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aceptan elementos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bloque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en su interior</a:t>
            </a:r>
            <a:endParaRPr sz="23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38887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Tipos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elementos</a:t>
            </a:r>
            <a:endParaRPr sz="360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1637" y="1916645"/>
            <a:ext cx="5256530" cy="3286125"/>
          </a:xfrm>
          <a:prstGeom prst="rect">
            <a:avLst/>
          </a:prstGeom>
          <a:ln w="3175">
            <a:solidFill>
              <a:srgbClr val="151515"/>
            </a:solidFill>
          </a:ln>
        </p:spPr>
        <p:txBody>
          <a:bodyPr wrap="square" lIns="0" tIns="45719" rIns="0" bIns="0" rtlCol="0" vert="horz">
            <a:spAutoFit/>
          </a:bodyPr>
          <a:lstStyle/>
          <a:p>
            <a:pPr marL="89535">
              <a:lnSpc>
                <a:spcPts val="1795"/>
              </a:lnSpc>
              <a:spcBef>
                <a:spcPts val="359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section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&gt;Postishead</a:t>
            </a:r>
            <a:r>
              <a:rPr dirty="0" sz="15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&gt;Portishead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are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cool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band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 /</a:t>
            </a:r>
            <a:r>
              <a:rPr dirty="0" sz="15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section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7753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&gt;Dummy</a:t>
            </a:r>
            <a:r>
              <a:rPr dirty="0" sz="15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(album)</a:t>
            </a:r>
            <a:r>
              <a:rPr dirty="0" sz="15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7753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&gt;some</a:t>
            </a:r>
            <a:r>
              <a:rPr dirty="0" sz="15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info....</a:t>
            </a:r>
            <a:r>
              <a:rPr dirty="0" sz="15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7753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&gt;some</a:t>
            </a:r>
            <a:r>
              <a:rPr dirty="0" sz="15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info....</a:t>
            </a:r>
            <a:r>
              <a:rPr dirty="0" sz="15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5467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section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section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7753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&gt;Portishead (album) 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7753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&gt;some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other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info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info....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 /</a:t>
            </a:r>
            <a:r>
              <a:rPr dirty="0" sz="15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7753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&gt;some</a:t>
            </a:r>
            <a:r>
              <a:rPr dirty="0" sz="15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info....</a:t>
            </a:r>
            <a:r>
              <a:rPr dirty="0" sz="15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5467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section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2038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section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508002" y="1907635"/>
            <a:ext cx="3444875" cy="3667125"/>
            <a:chOff x="5508002" y="1907635"/>
            <a:chExt cx="3444875" cy="36671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7994" y="2079485"/>
              <a:ext cx="2594585" cy="31484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07315" y="1912315"/>
              <a:ext cx="2940685" cy="3657600"/>
            </a:xfrm>
            <a:custGeom>
              <a:avLst/>
              <a:gdLst/>
              <a:ahLst/>
              <a:cxnLst/>
              <a:rect l="l" t="t" r="r" b="b"/>
              <a:pathLst>
                <a:path w="2940684" h="3657600">
                  <a:moveTo>
                    <a:pt x="0" y="0"/>
                  </a:moveTo>
                  <a:lnTo>
                    <a:pt x="2940481" y="0"/>
                  </a:lnTo>
                  <a:lnTo>
                    <a:pt x="2940481" y="3657244"/>
                  </a:lnTo>
                  <a:lnTo>
                    <a:pt x="0" y="3657244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15151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508002" y="3357003"/>
              <a:ext cx="504190" cy="575945"/>
            </a:xfrm>
            <a:custGeom>
              <a:avLst/>
              <a:gdLst/>
              <a:ahLst/>
              <a:cxnLst/>
              <a:rect l="l" t="t" r="r" b="b"/>
              <a:pathLst>
                <a:path w="504189" h="575945">
                  <a:moveTo>
                    <a:pt x="251637" y="0"/>
                  </a:moveTo>
                  <a:lnTo>
                    <a:pt x="251637" y="143637"/>
                  </a:lnTo>
                  <a:lnTo>
                    <a:pt x="0" y="143637"/>
                  </a:lnTo>
                  <a:lnTo>
                    <a:pt x="0" y="431634"/>
                  </a:lnTo>
                  <a:lnTo>
                    <a:pt x="251637" y="431634"/>
                  </a:lnTo>
                  <a:lnTo>
                    <a:pt x="251637" y="575640"/>
                  </a:lnTo>
                  <a:lnTo>
                    <a:pt x="503631" y="287642"/>
                  </a:lnTo>
                  <a:lnTo>
                    <a:pt x="251637" y="0"/>
                  </a:lnTo>
                  <a:close/>
                </a:path>
              </a:pathLst>
            </a:custGeom>
            <a:solidFill>
              <a:srgbClr val="8ABA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56026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Títulos,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párrafos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>
                <a:solidFill>
                  <a:srgbClr val="C8201D"/>
                </a:solidFill>
              </a:rPr>
              <a:t> secciones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555278" y="1628279"/>
            <a:ext cx="3888104" cy="1656080"/>
          </a:xfrm>
          <a:custGeom>
            <a:avLst/>
            <a:gdLst/>
            <a:ahLst/>
            <a:cxnLst/>
            <a:rect l="l" t="t" r="r" b="b"/>
            <a:pathLst>
              <a:path w="3888104" h="1656079">
                <a:moveTo>
                  <a:pt x="3887647" y="0"/>
                </a:moveTo>
                <a:lnTo>
                  <a:pt x="0" y="0"/>
                </a:lnTo>
                <a:lnTo>
                  <a:pt x="0" y="1655635"/>
                </a:lnTo>
                <a:lnTo>
                  <a:pt x="1944001" y="1655635"/>
                </a:lnTo>
                <a:lnTo>
                  <a:pt x="3887647" y="1655635"/>
                </a:lnTo>
                <a:lnTo>
                  <a:pt x="3887647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555278" y="1628279"/>
            <a:ext cx="3888104" cy="1656080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1892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49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&lt;header&gt;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0756" y="2349004"/>
            <a:ext cx="3497579" cy="791845"/>
          </a:xfrm>
          <a:custGeom>
            <a:avLst/>
            <a:gdLst/>
            <a:ahLst/>
            <a:cxnLst/>
            <a:rect l="l" t="t" r="r" b="b"/>
            <a:pathLst>
              <a:path w="3497579" h="791844">
                <a:moveTo>
                  <a:pt x="3497402" y="0"/>
                </a:moveTo>
                <a:lnTo>
                  <a:pt x="0" y="0"/>
                </a:lnTo>
                <a:lnTo>
                  <a:pt x="0" y="791273"/>
                </a:lnTo>
                <a:lnTo>
                  <a:pt x="1748878" y="791273"/>
                </a:lnTo>
                <a:lnTo>
                  <a:pt x="3497402" y="791273"/>
                </a:lnTo>
                <a:lnTo>
                  <a:pt x="3497402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750756" y="2349004"/>
            <a:ext cx="3497579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2197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3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&lt;nav&gt;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55633" y="3356635"/>
            <a:ext cx="1583690" cy="1871980"/>
          </a:xfrm>
          <a:custGeom>
            <a:avLst/>
            <a:gdLst/>
            <a:ahLst/>
            <a:cxnLst/>
            <a:rect l="l" t="t" r="r" b="b"/>
            <a:pathLst>
              <a:path w="1583689" h="1871979">
                <a:moveTo>
                  <a:pt x="1583283" y="0"/>
                </a:moveTo>
                <a:lnTo>
                  <a:pt x="0" y="0"/>
                </a:lnTo>
                <a:lnTo>
                  <a:pt x="0" y="1871649"/>
                </a:lnTo>
                <a:lnTo>
                  <a:pt x="791641" y="1871649"/>
                </a:lnTo>
                <a:lnTo>
                  <a:pt x="1583283" y="1871649"/>
                </a:lnTo>
                <a:lnTo>
                  <a:pt x="1583283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555633" y="3356635"/>
            <a:ext cx="1583690" cy="1871980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00">
              <a:latin typeface="Times New Roman"/>
              <a:cs typeface="Times New Roman"/>
            </a:endParaRPr>
          </a:p>
          <a:p>
            <a:pPr marL="381635">
              <a:lnSpc>
                <a:spcPct val="100000"/>
              </a:lnSpc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&lt;aside&gt;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11637" y="3356635"/>
            <a:ext cx="2232025" cy="1871980"/>
          </a:xfrm>
          <a:custGeom>
            <a:avLst/>
            <a:gdLst/>
            <a:ahLst/>
            <a:cxnLst/>
            <a:rect l="l" t="t" r="r" b="b"/>
            <a:pathLst>
              <a:path w="2232025" h="1871979">
                <a:moveTo>
                  <a:pt x="2231644" y="0"/>
                </a:moveTo>
                <a:lnTo>
                  <a:pt x="0" y="0"/>
                </a:lnTo>
                <a:lnTo>
                  <a:pt x="0" y="1871649"/>
                </a:lnTo>
                <a:lnTo>
                  <a:pt x="1115999" y="1871649"/>
                </a:lnTo>
                <a:lnTo>
                  <a:pt x="2231644" y="1871649"/>
                </a:lnTo>
                <a:lnTo>
                  <a:pt x="2231644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355642" y="4292993"/>
            <a:ext cx="1943735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Times New Roman"/>
              <a:cs typeface="Times New Roman"/>
            </a:endParaRPr>
          </a:p>
          <a:p>
            <a:pPr marL="453390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&lt;article&gt;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11637" y="3356635"/>
            <a:ext cx="2232025" cy="1871980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250">
              <a:latin typeface="Times New Roman"/>
              <a:cs typeface="Times New Roman"/>
            </a:endParaRPr>
          </a:p>
          <a:p>
            <a:pPr marL="526415">
              <a:lnSpc>
                <a:spcPct val="100000"/>
              </a:lnSpc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&lt;section&gt;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55278" y="5301360"/>
            <a:ext cx="3888104" cy="791845"/>
          </a:xfrm>
          <a:custGeom>
            <a:avLst/>
            <a:gdLst/>
            <a:ahLst/>
            <a:cxnLst/>
            <a:rect l="l" t="t" r="r" b="b"/>
            <a:pathLst>
              <a:path w="3888104" h="791845">
                <a:moveTo>
                  <a:pt x="3887647" y="0"/>
                </a:moveTo>
                <a:lnTo>
                  <a:pt x="0" y="0"/>
                </a:lnTo>
                <a:lnTo>
                  <a:pt x="0" y="791273"/>
                </a:lnTo>
                <a:lnTo>
                  <a:pt x="1944001" y="791273"/>
                </a:lnTo>
                <a:lnTo>
                  <a:pt x="3887647" y="791273"/>
                </a:lnTo>
                <a:lnTo>
                  <a:pt x="3887647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555278" y="5301360"/>
            <a:ext cx="3888104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220345" rIns="0" bIns="0" rtlCol="0" vert="horz">
            <a:spAutoFit/>
          </a:bodyPr>
          <a:lstStyle/>
          <a:p>
            <a:pPr algn="ctr" marR="142875">
              <a:lnSpc>
                <a:spcPct val="100000"/>
              </a:lnSpc>
              <a:spcBef>
                <a:spcPts val="1735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&lt;footer&gt;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56026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Títulos,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párrafos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>
                <a:solidFill>
                  <a:srgbClr val="C8201D"/>
                </a:solidFill>
              </a:rPr>
              <a:t> secciones</a:t>
            </a:r>
            <a:endParaRPr sz="360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45435" y="1618437"/>
            <a:ext cx="3907790" cy="1675764"/>
            <a:chOff x="2545435" y="1618437"/>
            <a:chExt cx="3907790" cy="1675764"/>
          </a:xfrm>
        </p:grpSpPr>
        <p:sp>
          <p:nvSpPr>
            <p:cNvPr id="5" name="object 5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3887647" y="0"/>
                  </a:moveTo>
                  <a:lnTo>
                    <a:pt x="0" y="0"/>
                  </a:lnTo>
                  <a:lnTo>
                    <a:pt x="0" y="1655635"/>
                  </a:lnTo>
                  <a:lnTo>
                    <a:pt x="1944001" y="1655635"/>
                  </a:lnTo>
                  <a:lnTo>
                    <a:pt x="3887647" y="1655635"/>
                  </a:lnTo>
                  <a:lnTo>
                    <a:pt x="3887647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1944001" y="1655635"/>
                  </a:moveTo>
                  <a:lnTo>
                    <a:pt x="0" y="1655635"/>
                  </a:lnTo>
                  <a:lnTo>
                    <a:pt x="0" y="0"/>
                  </a:lnTo>
                  <a:lnTo>
                    <a:pt x="3887647" y="0"/>
                  </a:lnTo>
                  <a:lnTo>
                    <a:pt x="3887647" y="1655635"/>
                  </a:lnTo>
                  <a:lnTo>
                    <a:pt x="1944001" y="1655635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3497402" y="0"/>
                  </a:moveTo>
                  <a:lnTo>
                    <a:pt x="0" y="0"/>
                  </a:lnTo>
                  <a:lnTo>
                    <a:pt x="0" y="791273"/>
                  </a:lnTo>
                  <a:lnTo>
                    <a:pt x="1748878" y="791273"/>
                  </a:lnTo>
                  <a:lnTo>
                    <a:pt x="3497402" y="791273"/>
                  </a:lnTo>
                  <a:lnTo>
                    <a:pt x="3497402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1748878" y="791273"/>
                  </a:moveTo>
                  <a:lnTo>
                    <a:pt x="0" y="791273"/>
                  </a:lnTo>
                  <a:lnTo>
                    <a:pt x="0" y="0"/>
                  </a:lnTo>
                  <a:lnTo>
                    <a:pt x="3497402" y="0"/>
                  </a:lnTo>
                  <a:lnTo>
                    <a:pt x="3497402" y="791273"/>
                  </a:lnTo>
                  <a:lnTo>
                    <a:pt x="1748878" y="791273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940822" y="1804580"/>
            <a:ext cx="1115695" cy="1082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&lt;header&gt;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5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&lt;nav&gt;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45791" y="3346793"/>
            <a:ext cx="3907790" cy="1891664"/>
            <a:chOff x="2545791" y="3346793"/>
            <a:chExt cx="3907790" cy="1891664"/>
          </a:xfrm>
        </p:grpSpPr>
        <p:sp>
          <p:nvSpPr>
            <p:cNvPr id="11" name="object 11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1583283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791641" y="1871649"/>
                  </a:lnTo>
                  <a:lnTo>
                    <a:pt x="1583283" y="1871649"/>
                  </a:lnTo>
                  <a:lnTo>
                    <a:pt x="158328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791641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1583283" y="0"/>
                  </a:lnTo>
                  <a:lnTo>
                    <a:pt x="1583283" y="1871649"/>
                  </a:lnTo>
                  <a:lnTo>
                    <a:pt x="791641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2231644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1115999" y="1871649"/>
                  </a:lnTo>
                  <a:lnTo>
                    <a:pt x="2231644" y="1871649"/>
                  </a:lnTo>
                  <a:lnTo>
                    <a:pt x="2231644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1115999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2231644" y="0"/>
                  </a:lnTo>
                  <a:lnTo>
                    <a:pt x="2231644" y="1871649"/>
                  </a:lnTo>
                  <a:lnTo>
                    <a:pt x="1115999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355642" y="4292993"/>
              <a:ext cx="1943735" cy="791845"/>
            </a:xfrm>
            <a:custGeom>
              <a:avLst/>
              <a:gdLst/>
              <a:ahLst/>
              <a:cxnLst/>
              <a:rect l="l" t="t" r="r" b="b"/>
              <a:pathLst>
                <a:path w="1943735" h="791845">
                  <a:moveTo>
                    <a:pt x="1943633" y="0"/>
                  </a:moveTo>
                  <a:lnTo>
                    <a:pt x="0" y="0"/>
                  </a:lnTo>
                  <a:lnTo>
                    <a:pt x="0" y="791286"/>
                  </a:lnTo>
                  <a:lnTo>
                    <a:pt x="971994" y="791286"/>
                  </a:lnTo>
                  <a:lnTo>
                    <a:pt x="1943633" y="791286"/>
                  </a:lnTo>
                  <a:lnTo>
                    <a:pt x="194363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355642" y="4292993"/>
              <a:ext cx="1943735" cy="791845"/>
            </a:xfrm>
            <a:custGeom>
              <a:avLst/>
              <a:gdLst/>
              <a:ahLst/>
              <a:cxnLst/>
              <a:rect l="l" t="t" r="r" b="b"/>
              <a:pathLst>
                <a:path w="1943735" h="791845">
                  <a:moveTo>
                    <a:pt x="971994" y="791286"/>
                  </a:moveTo>
                  <a:lnTo>
                    <a:pt x="0" y="791286"/>
                  </a:lnTo>
                  <a:lnTo>
                    <a:pt x="0" y="0"/>
                  </a:lnTo>
                  <a:lnTo>
                    <a:pt x="1943633" y="0"/>
                  </a:lnTo>
                  <a:lnTo>
                    <a:pt x="1943633" y="791286"/>
                  </a:lnTo>
                  <a:lnTo>
                    <a:pt x="971994" y="791286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144522" y="3677653"/>
            <a:ext cx="71247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c</a:t>
            </a:r>
            <a:r>
              <a:rPr dirty="0" sz="2000" spc="-10">
                <a:solidFill>
                  <a:srgbClr val="315119"/>
                </a:solidFill>
                <a:latin typeface="Arial"/>
                <a:cs typeface="Arial"/>
              </a:rPr>
              <a:t>t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i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on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55278" y="5301360"/>
            <a:ext cx="3888104" cy="791845"/>
          </a:xfrm>
          <a:custGeom>
            <a:avLst/>
            <a:gdLst/>
            <a:ahLst/>
            <a:cxnLst/>
            <a:rect l="l" t="t" r="r" b="b"/>
            <a:pathLst>
              <a:path w="3888104" h="791845">
                <a:moveTo>
                  <a:pt x="3887647" y="0"/>
                </a:moveTo>
                <a:lnTo>
                  <a:pt x="0" y="0"/>
                </a:lnTo>
                <a:lnTo>
                  <a:pt x="0" y="791273"/>
                </a:lnTo>
                <a:lnTo>
                  <a:pt x="1944001" y="791273"/>
                </a:lnTo>
                <a:lnTo>
                  <a:pt x="3887647" y="791273"/>
                </a:lnTo>
                <a:lnTo>
                  <a:pt x="3887647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555278" y="5301360"/>
            <a:ext cx="3888104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220345" rIns="0" bIns="0" rtlCol="0" vert="horz">
            <a:spAutoFit/>
          </a:bodyPr>
          <a:lstStyle/>
          <a:p>
            <a:pPr algn="ctr" marR="142875">
              <a:lnSpc>
                <a:spcPct val="100000"/>
              </a:lnSpc>
              <a:spcBef>
                <a:spcPts val="1735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&lt;footer&gt;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78879" y="3675481"/>
            <a:ext cx="4760595" cy="677545"/>
            <a:chOff x="278879" y="3675481"/>
            <a:chExt cx="4760595" cy="677545"/>
          </a:xfrm>
        </p:grpSpPr>
        <p:sp>
          <p:nvSpPr>
            <p:cNvPr id="21" name="object 21"/>
            <p:cNvSpPr/>
            <p:nvPr/>
          </p:nvSpPr>
          <p:spPr>
            <a:xfrm>
              <a:off x="288721" y="3685323"/>
              <a:ext cx="4740910" cy="657860"/>
            </a:xfrm>
            <a:custGeom>
              <a:avLst/>
              <a:gdLst/>
              <a:ahLst/>
              <a:cxnLst/>
              <a:rect l="l" t="t" r="r" b="b"/>
              <a:pathLst>
                <a:path w="4740910" h="657860">
                  <a:moveTo>
                    <a:pt x="4740478" y="0"/>
                  </a:moveTo>
                  <a:lnTo>
                    <a:pt x="0" y="0"/>
                  </a:lnTo>
                  <a:lnTo>
                    <a:pt x="0" y="657720"/>
                  </a:lnTo>
                  <a:lnTo>
                    <a:pt x="2370239" y="657720"/>
                  </a:lnTo>
                  <a:lnTo>
                    <a:pt x="4740478" y="657720"/>
                  </a:lnTo>
                  <a:lnTo>
                    <a:pt x="4740478" y="0"/>
                  </a:lnTo>
                  <a:close/>
                </a:path>
              </a:pathLst>
            </a:custGeom>
            <a:solidFill>
              <a:srgbClr val="DDE5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88721" y="3685323"/>
              <a:ext cx="4740910" cy="657860"/>
            </a:xfrm>
            <a:custGeom>
              <a:avLst/>
              <a:gdLst/>
              <a:ahLst/>
              <a:cxnLst/>
              <a:rect l="l" t="t" r="r" b="b"/>
              <a:pathLst>
                <a:path w="4740910" h="657860">
                  <a:moveTo>
                    <a:pt x="2370239" y="657720"/>
                  </a:moveTo>
                  <a:lnTo>
                    <a:pt x="0" y="657720"/>
                  </a:lnTo>
                  <a:lnTo>
                    <a:pt x="0" y="0"/>
                  </a:lnTo>
                  <a:lnTo>
                    <a:pt x="4740478" y="0"/>
                  </a:lnTo>
                  <a:lnTo>
                    <a:pt x="4740478" y="657720"/>
                  </a:lnTo>
                  <a:lnTo>
                    <a:pt x="2370239" y="657720"/>
                  </a:lnTo>
                  <a:close/>
                </a:path>
              </a:pathLst>
            </a:custGeom>
            <a:ln w="190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397344" y="3727335"/>
            <a:ext cx="38379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Identifica</a:t>
            </a:r>
            <a:r>
              <a:rPr dirty="0" sz="1800" spc="-11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0">
                <a:solidFill>
                  <a:srgbClr val="4B4B4B"/>
                </a:solidFill>
                <a:latin typeface="Lucida Sans Unicode"/>
                <a:cs typeface="Lucida Sans Unicode"/>
              </a:rPr>
              <a:t>la</a:t>
            </a:r>
            <a:r>
              <a:rPr dirty="0" sz="1800" spc="-10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5">
                <a:solidFill>
                  <a:srgbClr val="4B4B4B"/>
                </a:solidFill>
                <a:latin typeface="Lucida Sans Unicode"/>
                <a:cs typeface="Lucida Sans Unicode"/>
              </a:rPr>
              <a:t>cabecera</a:t>
            </a:r>
            <a:r>
              <a:rPr dirty="0" sz="1800" spc="-114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5">
                <a:solidFill>
                  <a:srgbClr val="4B4B4B"/>
                </a:solidFill>
                <a:latin typeface="Lucida Sans Unicode"/>
                <a:cs typeface="Lucida Sans Unicode"/>
              </a:rPr>
              <a:t>de</a:t>
            </a:r>
            <a:r>
              <a:rPr dirty="0" sz="1800" spc="-10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0">
                <a:solidFill>
                  <a:srgbClr val="4B4B4B"/>
                </a:solidFill>
                <a:latin typeface="Lucida Sans Unicode"/>
                <a:cs typeface="Lucida Sans Unicode"/>
              </a:rPr>
              <a:t>la</a:t>
            </a:r>
            <a:r>
              <a:rPr dirty="0" sz="1800" spc="-114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60">
                <a:solidFill>
                  <a:srgbClr val="4B4B4B"/>
                </a:solidFill>
                <a:latin typeface="Lucida Sans Unicode"/>
                <a:cs typeface="Lucida Sans Unicode"/>
              </a:rPr>
              <a:t>página,</a:t>
            </a:r>
            <a:r>
              <a:rPr dirty="0" sz="1800" spc="-10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60">
                <a:solidFill>
                  <a:srgbClr val="4B4B4B"/>
                </a:solidFill>
                <a:latin typeface="Lucida Sans Unicode"/>
                <a:cs typeface="Lucida Sans Unicode"/>
              </a:rPr>
              <a:t>s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21177" y="3701770"/>
            <a:ext cx="93535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05">
              <a:lnSpc>
                <a:spcPct val="100000"/>
              </a:lnSpc>
              <a:spcBef>
                <a:spcPts val="100"/>
              </a:spcBef>
            </a:pP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225">
                <a:solidFill>
                  <a:srgbClr val="4B4B4B"/>
                </a:solidFill>
                <a:latin typeface="Lucida Sans Unicode"/>
                <a:cs typeface="Lucida Sans Unicode"/>
              </a:rPr>
              <a:t>ó</a:t>
            </a:r>
            <a:r>
              <a:rPr dirty="0" baseline="5555" sz="3000" spc="-1447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1800" spc="-150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baseline="5555" sz="3000">
                <a:solidFill>
                  <a:srgbClr val="315119"/>
                </a:solidFill>
                <a:latin typeface="Arial"/>
                <a:cs typeface="Arial"/>
              </a:rPr>
              <a:t>se</a:t>
            </a:r>
            <a:endParaRPr baseline="5555" sz="3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08123" y="3976090"/>
            <a:ext cx="3702685" cy="895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r>
              <a:rPr dirty="0" sz="1800" spc="-114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40">
                <a:solidFill>
                  <a:srgbClr val="4B4B4B"/>
                </a:solidFill>
                <a:latin typeface="Lucida Sans Unicode"/>
                <a:cs typeface="Lucida Sans Unicode"/>
              </a:rPr>
              <a:t>artícu</a:t>
            </a:r>
            <a:r>
              <a:rPr dirty="0" baseline="-29166" sz="3000" spc="-209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1800" spc="-140">
                <a:solidFill>
                  <a:srgbClr val="4B4B4B"/>
                </a:solidFill>
                <a:latin typeface="Lucida Sans Unicode"/>
                <a:cs typeface="Lucida Sans Unicode"/>
              </a:rPr>
              <a:t>lo</a:t>
            </a:r>
            <a:r>
              <a:rPr dirty="0" baseline="-29166" sz="3000" spc="-209">
                <a:solidFill>
                  <a:srgbClr val="315119"/>
                </a:solidFill>
                <a:latin typeface="Arial"/>
                <a:cs typeface="Arial"/>
              </a:rPr>
              <a:t>aside&gt;</a:t>
            </a:r>
            <a:endParaRPr baseline="-29166" sz="3000">
              <a:latin typeface="Arial"/>
              <a:cs typeface="Arial"/>
            </a:endParaRPr>
          </a:p>
          <a:p>
            <a:pPr algn="r" marR="17780">
              <a:lnSpc>
                <a:spcPct val="100000"/>
              </a:lnSpc>
              <a:spcBef>
                <a:spcPts val="2050"/>
              </a:spcBef>
            </a:pP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&lt;article&gt;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724120" y="2175840"/>
            <a:ext cx="1391285" cy="1529080"/>
            <a:chOff x="2724120" y="2175840"/>
            <a:chExt cx="1391285" cy="1529080"/>
          </a:xfrm>
        </p:grpSpPr>
        <p:sp>
          <p:nvSpPr>
            <p:cNvPr id="27" name="object 27"/>
            <p:cNvSpPr/>
            <p:nvPr/>
          </p:nvSpPr>
          <p:spPr>
            <a:xfrm>
              <a:off x="2743200" y="2268004"/>
              <a:ext cx="1288415" cy="1417955"/>
            </a:xfrm>
            <a:custGeom>
              <a:avLst/>
              <a:gdLst/>
              <a:ahLst/>
              <a:cxnLst/>
              <a:rect l="l" t="t" r="r" b="b"/>
              <a:pathLst>
                <a:path w="1288414" h="1417954">
                  <a:moveTo>
                    <a:pt x="0" y="1417675"/>
                  </a:moveTo>
                  <a:lnTo>
                    <a:pt x="1288084" y="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5280" y="2175840"/>
              <a:ext cx="119875" cy="124561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56026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Títulos,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párrafos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>
                <a:solidFill>
                  <a:srgbClr val="C8201D"/>
                </a:solidFill>
              </a:rPr>
              <a:t> secciones</a:t>
            </a:r>
            <a:endParaRPr sz="3600"/>
          </a:p>
        </p:txBody>
      </p:sp>
      <p:sp>
        <p:nvSpPr>
          <p:cNvPr id="30" name="object 30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45435" y="1618437"/>
            <a:ext cx="3907790" cy="1675764"/>
            <a:chOff x="2545435" y="1618437"/>
            <a:chExt cx="3907790" cy="1675764"/>
          </a:xfrm>
        </p:grpSpPr>
        <p:sp>
          <p:nvSpPr>
            <p:cNvPr id="5" name="object 5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3887647" y="0"/>
                  </a:moveTo>
                  <a:lnTo>
                    <a:pt x="0" y="0"/>
                  </a:lnTo>
                  <a:lnTo>
                    <a:pt x="0" y="1655635"/>
                  </a:lnTo>
                  <a:lnTo>
                    <a:pt x="1944001" y="1655635"/>
                  </a:lnTo>
                  <a:lnTo>
                    <a:pt x="3887647" y="1655635"/>
                  </a:lnTo>
                  <a:lnTo>
                    <a:pt x="3887647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1944001" y="1655635"/>
                  </a:moveTo>
                  <a:lnTo>
                    <a:pt x="0" y="1655635"/>
                  </a:lnTo>
                  <a:lnTo>
                    <a:pt x="0" y="0"/>
                  </a:lnTo>
                  <a:lnTo>
                    <a:pt x="3887647" y="0"/>
                  </a:lnTo>
                  <a:lnTo>
                    <a:pt x="3887647" y="1655635"/>
                  </a:lnTo>
                  <a:lnTo>
                    <a:pt x="1944001" y="1655635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3497402" y="0"/>
                  </a:moveTo>
                  <a:lnTo>
                    <a:pt x="0" y="0"/>
                  </a:lnTo>
                  <a:lnTo>
                    <a:pt x="0" y="791273"/>
                  </a:lnTo>
                  <a:lnTo>
                    <a:pt x="1748878" y="791273"/>
                  </a:lnTo>
                  <a:lnTo>
                    <a:pt x="3497402" y="791273"/>
                  </a:lnTo>
                  <a:lnTo>
                    <a:pt x="3497402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1748878" y="791273"/>
                  </a:moveTo>
                  <a:lnTo>
                    <a:pt x="0" y="791273"/>
                  </a:lnTo>
                  <a:lnTo>
                    <a:pt x="0" y="0"/>
                  </a:lnTo>
                  <a:lnTo>
                    <a:pt x="3497402" y="0"/>
                  </a:lnTo>
                  <a:lnTo>
                    <a:pt x="3497402" y="791273"/>
                  </a:lnTo>
                  <a:lnTo>
                    <a:pt x="1748878" y="791273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940822" y="1804580"/>
            <a:ext cx="1115695" cy="1082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&lt;header&gt;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5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&lt;nav&gt;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55633" y="3356635"/>
            <a:ext cx="1583690" cy="1871980"/>
          </a:xfrm>
          <a:custGeom>
            <a:avLst/>
            <a:gdLst/>
            <a:ahLst/>
            <a:cxnLst/>
            <a:rect l="l" t="t" r="r" b="b"/>
            <a:pathLst>
              <a:path w="1583689" h="1871979">
                <a:moveTo>
                  <a:pt x="1583283" y="0"/>
                </a:moveTo>
                <a:lnTo>
                  <a:pt x="0" y="0"/>
                </a:lnTo>
                <a:lnTo>
                  <a:pt x="0" y="1871649"/>
                </a:lnTo>
                <a:lnTo>
                  <a:pt x="791641" y="1871649"/>
                </a:lnTo>
                <a:lnTo>
                  <a:pt x="1583283" y="1871649"/>
                </a:lnTo>
                <a:lnTo>
                  <a:pt x="1583283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555633" y="3356635"/>
            <a:ext cx="1583690" cy="1871980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00">
              <a:latin typeface="Times New Roman"/>
              <a:cs typeface="Times New Roman"/>
            </a:endParaRPr>
          </a:p>
          <a:p>
            <a:pPr marL="381635">
              <a:lnSpc>
                <a:spcPct val="100000"/>
              </a:lnSpc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&lt;aside&gt;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201795" y="3346793"/>
            <a:ext cx="2251710" cy="1891664"/>
            <a:chOff x="4201795" y="3346793"/>
            <a:chExt cx="2251710" cy="1891664"/>
          </a:xfrm>
        </p:grpSpPr>
        <p:sp>
          <p:nvSpPr>
            <p:cNvPr id="13" name="object 13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2231644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1115999" y="1871649"/>
                  </a:lnTo>
                  <a:lnTo>
                    <a:pt x="2231644" y="1871649"/>
                  </a:lnTo>
                  <a:lnTo>
                    <a:pt x="2231644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1115999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2231644" y="0"/>
                  </a:lnTo>
                  <a:lnTo>
                    <a:pt x="2231644" y="1871649"/>
                  </a:lnTo>
                  <a:lnTo>
                    <a:pt x="1115999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355642" y="4292993"/>
              <a:ext cx="1943735" cy="791845"/>
            </a:xfrm>
            <a:custGeom>
              <a:avLst/>
              <a:gdLst/>
              <a:ahLst/>
              <a:cxnLst/>
              <a:rect l="l" t="t" r="r" b="b"/>
              <a:pathLst>
                <a:path w="1943735" h="791845">
                  <a:moveTo>
                    <a:pt x="1943633" y="0"/>
                  </a:moveTo>
                  <a:lnTo>
                    <a:pt x="0" y="0"/>
                  </a:lnTo>
                  <a:lnTo>
                    <a:pt x="0" y="791286"/>
                  </a:lnTo>
                  <a:lnTo>
                    <a:pt x="971994" y="791286"/>
                  </a:lnTo>
                  <a:lnTo>
                    <a:pt x="1943633" y="791286"/>
                  </a:lnTo>
                  <a:lnTo>
                    <a:pt x="194363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355642" y="4292993"/>
              <a:ext cx="1943735" cy="791845"/>
            </a:xfrm>
            <a:custGeom>
              <a:avLst/>
              <a:gdLst/>
              <a:ahLst/>
              <a:cxnLst/>
              <a:rect l="l" t="t" r="r" b="b"/>
              <a:pathLst>
                <a:path w="1943735" h="791845">
                  <a:moveTo>
                    <a:pt x="971994" y="791286"/>
                  </a:moveTo>
                  <a:lnTo>
                    <a:pt x="0" y="791286"/>
                  </a:lnTo>
                  <a:lnTo>
                    <a:pt x="0" y="0"/>
                  </a:lnTo>
                  <a:lnTo>
                    <a:pt x="1943633" y="0"/>
                  </a:lnTo>
                  <a:lnTo>
                    <a:pt x="1943633" y="791286"/>
                  </a:lnTo>
                  <a:lnTo>
                    <a:pt x="971994" y="791286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796904" y="4541291"/>
            <a:ext cx="1001394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&lt;article&gt;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25619" y="3677653"/>
            <a:ext cx="11309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10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s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ec</a:t>
            </a:r>
            <a:r>
              <a:rPr dirty="0" sz="2000" spc="-10">
                <a:solidFill>
                  <a:srgbClr val="315119"/>
                </a:solidFill>
                <a:latin typeface="Arial"/>
                <a:cs typeface="Arial"/>
              </a:rPr>
              <a:t>t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i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on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55278" y="5301360"/>
            <a:ext cx="3888104" cy="791845"/>
          </a:xfrm>
          <a:custGeom>
            <a:avLst/>
            <a:gdLst/>
            <a:ahLst/>
            <a:cxnLst/>
            <a:rect l="l" t="t" r="r" b="b"/>
            <a:pathLst>
              <a:path w="3888104" h="791845">
                <a:moveTo>
                  <a:pt x="3887647" y="0"/>
                </a:moveTo>
                <a:lnTo>
                  <a:pt x="0" y="0"/>
                </a:lnTo>
                <a:lnTo>
                  <a:pt x="0" y="791273"/>
                </a:lnTo>
                <a:lnTo>
                  <a:pt x="1944001" y="791273"/>
                </a:lnTo>
                <a:lnTo>
                  <a:pt x="3887647" y="791273"/>
                </a:lnTo>
                <a:lnTo>
                  <a:pt x="3887647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555278" y="5301360"/>
            <a:ext cx="3888104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220345" rIns="0" bIns="0" rtlCol="0" vert="horz">
            <a:spAutoFit/>
          </a:bodyPr>
          <a:lstStyle/>
          <a:p>
            <a:pPr algn="ctr" marR="142875">
              <a:lnSpc>
                <a:spcPct val="100000"/>
              </a:lnSpc>
              <a:spcBef>
                <a:spcPts val="1735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&lt;footer&gt;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019484" y="2637002"/>
            <a:ext cx="3586479" cy="2601595"/>
            <a:chOff x="5019484" y="2637002"/>
            <a:chExt cx="3586479" cy="2601595"/>
          </a:xfrm>
        </p:grpSpPr>
        <p:sp>
          <p:nvSpPr>
            <p:cNvPr id="22" name="object 22"/>
            <p:cNvSpPr/>
            <p:nvPr/>
          </p:nvSpPr>
          <p:spPr>
            <a:xfrm>
              <a:off x="5118480" y="2712605"/>
              <a:ext cx="2425700" cy="1859280"/>
            </a:xfrm>
            <a:custGeom>
              <a:avLst/>
              <a:gdLst/>
              <a:ahLst/>
              <a:cxnLst/>
              <a:rect l="l" t="t" r="r" b="b"/>
              <a:pathLst>
                <a:path w="2425700" h="1859279">
                  <a:moveTo>
                    <a:pt x="2425319" y="1858670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9484" y="2637002"/>
              <a:ext cx="129235" cy="11663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943244" y="4571276"/>
              <a:ext cx="2653030" cy="657860"/>
            </a:xfrm>
            <a:custGeom>
              <a:avLst/>
              <a:gdLst/>
              <a:ahLst/>
              <a:cxnLst/>
              <a:rect l="l" t="t" r="r" b="b"/>
              <a:pathLst>
                <a:path w="2653029" h="657860">
                  <a:moveTo>
                    <a:pt x="2652839" y="0"/>
                  </a:moveTo>
                  <a:lnTo>
                    <a:pt x="0" y="0"/>
                  </a:lnTo>
                  <a:lnTo>
                    <a:pt x="0" y="657720"/>
                  </a:lnTo>
                  <a:lnTo>
                    <a:pt x="1326591" y="657720"/>
                  </a:lnTo>
                  <a:lnTo>
                    <a:pt x="2652839" y="657720"/>
                  </a:lnTo>
                  <a:lnTo>
                    <a:pt x="2652839" y="0"/>
                  </a:lnTo>
                  <a:close/>
                </a:path>
              </a:pathLst>
            </a:custGeom>
            <a:solidFill>
              <a:srgbClr val="DDE5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943244" y="4571276"/>
              <a:ext cx="2653030" cy="657860"/>
            </a:xfrm>
            <a:custGeom>
              <a:avLst/>
              <a:gdLst/>
              <a:ahLst/>
              <a:cxnLst/>
              <a:rect l="l" t="t" r="r" b="b"/>
              <a:pathLst>
                <a:path w="2653029" h="657860">
                  <a:moveTo>
                    <a:pt x="1326591" y="657720"/>
                  </a:moveTo>
                  <a:lnTo>
                    <a:pt x="0" y="657720"/>
                  </a:lnTo>
                  <a:lnTo>
                    <a:pt x="0" y="0"/>
                  </a:lnTo>
                  <a:lnTo>
                    <a:pt x="2652839" y="0"/>
                  </a:lnTo>
                  <a:lnTo>
                    <a:pt x="2652839" y="657720"/>
                  </a:lnTo>
                  <a:lnTo>
                    <a:pt x="1326591" y="657720"/>
                  </a:lnTo>
                  <a:close/>
                </a:path>
              </a:pathLst>
            </a:custGeom>
            <a:ln w="190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56026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Títulos,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párrafos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>
                <a:solidFill>
                  <a:srgbClr val="C8201D"/>
                </a:solidFill>
              </a:rPr>
              <a:t> secciones</a:t>
            </a:r>
            <a:endParaRPr sz="3600"/>
          </a:p>
        </p:txBody>
      </p:sp>
      <p:sp>
        <p:nvSpPr>
          <p:cNvPr id="28" name="object 28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52784" y="4612576"/>
            <a:ext cx="263398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07085" marR="199390" indent="-599440">
              <a:lnSpc>
                <a:spcPct val="100000"/>
              </a:lnSpc>
              <a:spcBef>
                <a:spcPts val="100"/>
              </a:spcBef>
            </a:pPr>
            <a:r>
              <a:rPr dirty="0" sz="1800" spc="15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60">
                <a:solidFill>
                  <a:srgbClr val="4B4B4B"/>
                </a:solidFill>
                <a:latin typeface="Lucida Sans Unicode"/>
                <a:cs typeface="Lucida Sans Unicode"/>
              </a:rPr>
              <a:t>ve</a:t>
            </a:r>
            <a:r>
              <a:rPr dirty="0" sz="1800" spc="-70">
                <a:solidFill>
                  <a:srgbClr val="4B4B4B"/>
                </a:solidFill>
                <a:latin typeface="Lucida Sans Unicode"/>
                <a:cs typeface="Lucida Sans Unicode"/>
              </a:rPr>
              <a:t>g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ó</a:t>
            </a:r>
            <a:r>
              <a:rPr dirty="0" sz="1800" spc="-15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-11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p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r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15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25">
                <a:solidFill>
                  <a:srgbClr val="4B4B4B"/>
                </a:solidFill>
                <a:latin typeface="Lucida Sans Unicode"/>
                <a:cs typeface="Lucida Sans Unicode"/>
              </a:rPr>
              <a:t>p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al 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d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 spc="-10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l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10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web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45435" y="1618437"/>
            <a:ext cx="3907790" cy="1675764"/>
            <a:chOff x="2545435" y="1618437"/>
            <a:chExt cx="3907790" cy="1675764"/>
          </a:xfrm>
        </p:grpSpPr>
        <p:sp>
          <p:nvSpPr>
            <p:cNvPr id="5" name="object 5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3887647" y="0"/>
                  </a:moveTo>
                  <a:lnTo>
                    <a:pt x="0" y="0"/>
                  </a:lnTo>
                  <a:lnTo>
                    <a:pt x="0" y="1655635"/>
                  </a:lnTo>
                  <a:lnTo>
                    <a:pt x="1944001" y="1655635"/>
                  </a:lnTo>
                  <a:lnTo>
                    <a:pt x="3887647" y="1655635"/>
                  </a:lnTo>
                  <a:lnTo>
                    <a:pt x="3887647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1944001" y="1655635"/>
                  </a:moveTo>
                  <a:lnTo>
                    <a:pt x="0" y="1655635"/>
                  </a:lnTo>
                  <a:lnTo>
                    <a:pt x="0" y="0"/>
                  </a:lnTo>
                  <a:lnTo>
                    <a:pt x="3887647" y="0"/>
                  </a:lnTo>
                  <a:lnTo>
                    <a:pt x="3887647" y="1655635"/>
                  </a:lnTo>
                  <a:lnTo>
                    <a:pt x="1944001" y="1655635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3497402" y="0"/>
                  </a:moveTo>
                  <a:lnTo>
                    <a:pt x="0" y="0"/>
                  </a:lnTo>
                  <a:lnTo>
                    <a:pt x="0" y="791273"/>
                  </a:lnTo>
                  <a:lnTo>
                    <a:pt x="1748878" y="791273"/>
                  </a:lnTo>
                  <a:lnTo>
                    <a:pt x="3497402" y="791273"/>
                  </a:lnTo>
                  <a:lnTo>
                    <a:pt x="3497402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1748878" y="791273"/>
                  </a:moveTo>
                  <a:lnTo>
                    <a:pt x="0" y="791273"/>
                  </a:lnTo>
                  <a:lnTo>
                    <a:pt x="0" y="0"/>
                  </a:lnTo>
                  <a:lnTo>
                    <a:pt x="3497402" y="0"/>
                  </a:lnTo>
                  <a:lnTo>
                    <a:pt x="3497402" y="791273"/>
                  </a:lnTo>
                  <a:lnTo>
                    <a:pt x="1748878" y="791273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4132694" y="2556255"/>
            <a:ext cx="73406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na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v&gt;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45791" y="3346793"/>
            <a:ext cx="1603375" cy="1891664"/>
            <a:chOff x="2545791" y="3346793"/>
            <a:chExt cx="1603375" cy="1891664"/>
          </a:xfrm>
        </p:grpSpPr>
        <p:sp>
          <p:nvSpPr>
            <p:cNvPr id="11" name="object 11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1583283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791641" y="1871649"/>
                  </a:lnTo>
                  <a:lnTo>
                    <a:pt x="1583283" y="1871649"/>
                  </a:lnTo>
                  <a:lnTo>
                    <a:pt x="158328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791641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1583283" y="0"/>
                  </a:lnTo>
                  <a:lnTo>
                    <a:pt x="1583283" y="1871649"/>
                  </a:lnTo>
                  <a:lnTo>
                    <a:pt x="791641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2924898" y="4109656"/>
            <a:ext cx="931544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as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i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d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e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1637" y="3356635"/>
            <a:ext cx="2232025" cy="1871980"/>
          </a:xfrm>
          <a:custGeom>
            <a:avLst/>
            <a:gdLst/>
            <a:ahLst/>
            <a:cxnLst/>
            <a:rect l="l" t="t" r="r" b="b"/>
            <a:pathLst>
              <a:path w="2232025" h="1871979">
                <a:moveTo>
                  <a:pt x="2231644" y="0"/>
                </a:moveTo>
                <a:lnTo>
                  <a:pt x="0" y="0"/>
                </a:lnTo>
                <a:lnTo>
                  <a:pt x="0" y="1871649"/>
                </a:lnTo>
                <a:lnTo>
                  <a:pt x="1115999" y="1871649"/>
                </a:lnTo>
                <a:lnTo>
                  <a:pt x="2231644" y="1871649"/>
                </a:lnTo>
                <a:lnTo>
                  <a:pt x="2231644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355642" y="4292993"/>
            <a:ext cx="1943735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Times New Roman"/>
              <a:cs typeface="Times New Roman"/>
            </a:endParaRPr>
          </a:p>
          <a:p>
            <a:pPr marL="453390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&lt;article&gt;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11637" y="3356635"/>
            <a:ext cx="2232025" cy="1871980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250">
              <a:latin typeface="Times New Roman"/>
              <a:cs typeface="Times New Roman"/>
            </a:endParaRPr>
          </a:p>
          <a:p>
            <a:pPr marL="526415">
              <a:lnSpc>
                <a:spcPct val="100000"/>
              </a:lnSpc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&lt;section&gt;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55278" y="5301360"/>
            <a:ext cx="3888104" cy="791845"/>
          </a:xfrm>
          <a:custGeom>
            <a:avLst/>
            <a:gdLst/>
            <a:ahLst/>
            <a:cxnLst/>
            <a:rect l="l" t="t" r="r" b="b"/>
            <a:pathLst>
              <a:path w="3888104" h="791845">
                <a:moveTo>
                  <a:pt x="3887647" y="0"/>
                </a:moveTo>
                <a:lnTo>
                  <a:pt x="0" y="0"/>
                </a:lnTo>
                <a:lnTo>
                  <a:pt x="0" y="791273"/>
                </a:lnTo>
                <a:lnTo>
                  <a:pt x="1944001" y="791273"/>
                </a:lnTo>
                <a:lnTo>
                  <a:pt x="3887647" y="791273"/>
                </a:lnTo>
                <a:lnTo>
                  <a:pt x="3887647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2555278" y="5301360"/>
            <a:ext cx="3888104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220345" rIns="0" bIns="0" rtlCol="0" vert="horz">
            <a:spAutoFit/>
          </a:bodyPr>
          <a:lstStyle/>
          <a:p>
            <a:pPr algn="ctr" marR="142875">
              <a:lnSpc>
                <a:spcPct val="100000"/>
              </a:lnSpc>
              <a:spcBef>
                <a:spcPts val="1735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&lt;footer&gt;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94574" y="2251618"/>
            <a:ext cx="4759960" cy="1837055"/>
            <a:chOff x="194574" y="2251618"/>
            <a:chExt cx="4759960" cy="1837055"/>
          </a:xfrm>
        </p:grpSpPr>
        <p:sp>
          <p:nvSpPr>
            <p:cNvPr id="20" name="object 20"/>
            <p:cNvSpPr/>
            <p:nvPr/>
          </p:nvSpPr>
          <p:spPr>
            <a:xfrm>
              <a:off x="2534754" y="3032645"/>
              <a:ext cx="612140" cy="1036955"/>
            </a:xfrm>
            <a:custGeom>
              <a:avLst/>
              <a:gdLst/>
              <a:ahLst/>
              <a:cxnLst/>
              <a:rect l="l" t="t" r="r" b="b"/>
              <a:pathLst>
                <a:path w="612139" h="1036954">
                  <a:moveTo>
                    <a:pt x="611644" y="1036434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7076" y="2925356"/>
              <a:ext cx="115201" cy="13428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04114" y="2261158"/>
              <a:ext cx="4740910" cy="657860"/>
            </a:xfrm>
            <a:custGeom>
              <a:avLst/>
              <a:gdLst/>
              <a:ahLst/>
              <a:cxnLst/>
              <a:rect l="l" t="t" r="r" b="b"/>
              <a:pathLst>
                <a:path w="4740910" h="657860">
                  <a:moveTo>
                    <a:pt x="4740490" y="0"/>
                  </a:moveTo>
                  <a:lnTo>
                    <a:pt x="0" y="0"/>
                  </a:lnTo>
                  <a:lnTo>
                    <a:pt x="0" y="657720"/>
                  </a:lnTo>
                  <a:lnTo>
                    <a:pt x="2370251" y="657720"/>
                  </a:lnTo>
                  <a:lnTo>
                    <a:pt x="4740490" y="657720"/>
                  </a:lnTo>
                  <a:lnTo>
                    <a:pt x="4740490" y="0"/>
                  </a:lnTo>
                  <a:close/>
                </a:path>
              </a:pathLst>
            </a:custGeom>
            <a:solidFill>
              <a:srgbClr val="DDE5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04114" y="2261158"/>
              <a:ext cx="4740910" cy="657860"/>
            </a:xfrm>
            <a:custGeom>
              <a:avLst/>
              <a:gdLst/>
              <a:ahLst/>
              <a:cxnLst/>
              <a:rect l="l" t="t" r="r" b="b"/>
              <a:pathLst>
                <a:path w="4740910" h="657860">
                  <a:moveTo>
                    <a:pt x="2370251" y="657720"/>
                  </a:moveTo>
                  <a:lnTo>
                    <a:pt x="0" y="657720"/>
                  </a:lnTo>
                  <a:lnTo>
                    <a:pt x="0" y="0"/>
                  </a:lnTo>
                  <a:lnTo>
                    <a:pt x="4740490" y="0"/>
                  </a:lnTo>
                  <a:lnTo>
                    <a:pt x="4740490" y="657720"/>
                  </a:lnTo>
                  <a:lnTo>
                    <a:pt x="2370251" y="657720"/>
                  </a:lnTo>
                  <a:close/>
                </a:path>
              </a:pathLst>
            </a:custGeom>
            <a:ln w="190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431901" y="1804580"/>
            <a:ext cx="4624705" cy="798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&lt;header&gt;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Contenido</a:t>
            </a:r>
            <a:r>
              <a:rPr dirty="0" sz="1800" spc="-10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no</a:t>
            </a:r>
            <a:r>
              <a:rPr dirty="0" sz="1800" spc="-9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0">
                <a:solidFill>
                  <a:srgbClr val="4B4B4B"/>
                </a:solidFill>
                <a:latin typeface="Lucida Sans Unicode"/>
                <a:cs typeface="Lucida Sans Unicode"/>
              </a:rPr>
              <a:t>relacionado</a:t>
            </a:r>
            <a:r>
              <a:rPr dirty="0" sz="1800" spc="-10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con</a:t>
            </a:r>
            <a:r>
              <a:rPr dirty="0" sz="1800" spc="-9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el</a:t>
            </a:r>
            <a:r>
              <a:rPr dirty="0" sz="1800" spc="-9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0">
                <a:solidFill>
                  <a:srgbClr val="4B4B4B"/>
                </a:solidFill>
                <a:latin typeface="Lucida Sans Unicode"/>
                <a:cs typeface="Lucida Sans Unicode"/>
              </a:rPr>
              <a:t>bloque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56026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Títulos,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párrafos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>
                <a:solidFill>
                  <a:srgbClr val="C8201D"/>
                </a:solidFill>
              </a:rPr>
              <a:t> secciones</a:t>
            </a:r>
            <a:endParaRPr sz="3600"/>
          </a:p>
        </p:txBody>
      </p:sp>
      <p:sp>
        <p:nvSpPr>
          <p:cNvPr id="26" name="object 26"/>
          <p:cNvSpPr txBox="1"/>
          <p:nvPr/>
        </p:nvSpPr>
        <p:spPr>
          <a:xfrm>
            <a:off x="1738706" y="2576779"/>
            <a:ext cx="16706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q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u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 spc="-10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l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r>
              <a:rPr dirty="0" sz="1800" spc="-10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t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45435" y="1618437"/>
            <a:ext cx="3907790" cy="3620135"/>
            <a:chOff x="2545435" y="1618437"/>
            <a:chExt cx="3907790" cy="3620135"/>
          </a:xfrm>
        </p:grpSpPr>
        <p:sp>
          <p:nvSpPr>
            <p:cNvPr id="5" name="object 5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3887647" y="0"/>
                  </a:moveTo>
                  <a:lnTo>
                    <a:pt x="0" y="0"/>
                  </a:lnTo>
                  <a:lnTo>
                    <a:pt x="0" y="1655635"/>
                  </a:lnTo>
                  <a:lnTo>
                    <a:pt x="1944001" y="1655635"/>
                  </a:lnTo>
                  <a:lnTo>
                    <a:pt x="3887647" y="1655635"/>
                  </a:lnTo>
                  <a:lnTo>
                    <a:pt x="3887647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1944001" y="1655635"/>
                  </a:moveTo>
                  <a:lnTo>
                    <a:pt x="0" y="1655635"/>
                  </a:lnTo>
                  <a:lnTo>
                    <a:pt x="0" y="0"/>
                  </a:lnTo>
                  <a:lnTo>
                    <a:pt x="3887647" y="0"/>
                  </a:lnTo>
                  <a:lnTo>
                    <a:pt x="3887647" y="1655635"/>
                  </a:lnTo>
                  <a:lnTo>
                    <a:pt x="1944001" y="1655635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3497402" y="0"/>
                  </a:moveTo>
                  <a:lnTo>
                    <a:pt x="0" y="0"/>
                  </a:lnTo>
                  <a:lnTo>
                    <a:pt x="0" y="791273"/>
                  </a:lnTo>
                  <a:lnTo>
                    <a:pt x="1748878" y="791273"/>
                  </a:lnTo>
                  <a:lnTo>
                    <a:pt x="3497402" y="791273"/>
                  </a:lnTo>
                  <a:lnTo>
                    <a:pt x="3497402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1748878" y="791273"/>
                  </a:moveTo>
                  <a:lnTo>
                    <a:pt x="0" y="791273"/>
                  </a:lnTo>
                  <a:lnTo>
                    <a:pt x="0" y="0"/>
                  </a:lnTo>
                  <a:lnTo>
                    <a:pt x="3497402" y="0"/>
                  </a:lnTo>
                  <a:lnTo>
                    <a:pt x="3497402" y="791273"/>
                  </a:lnTo>
                  <a:lnTo>
                    <a:pt x="1748878" y="791273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1583283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791641" y="1871649"/>
                  </a:lnTo>
                  <a:lnTo>
                    <a:pt x="1583283" y="1871649"/>
                  </a:lnTo>
                  <a:lnTo>
                    <a:pt x="158328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791641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1583283" y="0"/>
                  </a:lnTo>
                  <a:lnTo>
                    <a:pt x="1583283" y="1871649"/>
                  </a:lnTo>
                  <a:lnTo>
                    <a:pt x="791641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2924898" y="4109656"/>
            <a:ext cx="931544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as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i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d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e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201795" y="3346793"/>
            <a:ext cx="2251710" cy="1891664"/>
            <a:chOff x="4201795" y="3346793"/>
            <a:chExt cx="2251710" cy="1891664"/>
          </a:xfrm>
        </p:grpSpPr>
        <p:sp>
          <p:nvSpPr>
            <p:cNvPr id="13" name="object 13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2231644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1115999" y="1871649"/>
                  </a:lnTo>
                  <a:lnTo>
                    <a:pt x="2231644" y="1871649"/>
                  </a:lnTo>
                  <a:lnTo>
                    <a:pt x="2231644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1115999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2231644" y="0"/>
                  </a:lnTo>
                  <a:lnTo>
                    <a:pt x="2231644" y="1871649"/>
                  </a:lnTo>
                  <a:lnTo>
                    <a:pt x="1115999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355642" y="4292993"/>
              <a:ext cx="1943735" cy="791845"/>
            </a:xfrm>
            <a:custGeom>
              <a:avLst/>
              <a:gdLst/>
              <a:ahLst/>
              <a:cxnLst/>
              <a:rect l="l" t="t" r="r" b="b"/>
              <a:pathLst>
                <a:path w="1943735" h="791845">
                  <a:moveTo>
                    <a:pt x="1943633" y="0"/>
                  </a:moveTo>
                  <a:lnTo>
                    <a:pt x="0" y="0"/>
                  </a:lnTo>
                  <a:lnTo>
                    <a:pt x="0" y="791286"/>
                  </a:lnTo>
                  <a:lnTo>
                    <a:pt x="971994" y="791286"/>
                  </a:lnTo>
                  <a:lnTo>
                    <a:pt x="1943633" y="791286"/>
                  </a:lnTo>
                  <a:lnTo>
                    <a:pt x="194363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4355642" y="4292993"/>
            <a:ext cx="1943735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Times New Roman"/>
              <a:cs typeface="Times New Roman"/>
            </a:endParaRPr>
          </a:p>
          <a:p>
            <a:pPr marL="453390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&lt;article&gt;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25619" y="3677653"/>
            <a:ext cx="11309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10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s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ec</a:t>
            </a:r>
            <a:r>
              <a:rPr dirty="0" sz="2000" spc="-10">
                <a:solidFill>
                  <a:srgbClr val="315119"/>
                </a:solidFill>
                <a:latin typeface="Arial"/>
                <a:cs typeface="Arial"/>
              </a:rPr>
              <a:t>t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i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on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55278" y="5301360"/>
            <a:ext cx="3888104" cy="791845"/>
          </a:xfrm>
          <a:custGeom>
            <a:avLst/>
            <a:gdLst/>
            <a:ahLst/>
            <a:cxnLst/>
            <a:rect l="l" t="t" r="r" b="b"/>
            <a:pathLst>
              <a:path w="3888104" h="791845">
                <a:moveTo>
                  <a:pt x="3887647" y="0"/>
                </a:moveTo>
                <a:lnTo>
                  <a:pt x="0" y="0"/>
                </a:lnTo>
                <a:lnTo>
                  <a:pt x="0" y="791273"/>
                </a:lnTo>
                <a:lnTo>
                  <a:pt x="1944001" y="791273"/>
                </a:lnTo>
                <a:lnTo>
                  <a:pt x="3887647" y="791273"/>
                </a:lnTo>
                <a:lnTo>
                  <a:pt x="3887647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555278" y="5301360"/>
            <a:ext cx="3888104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220345" rIns="0" bIns="0" rtlCol="0" vert="horz">
            <a:spAutoFit/>
          </a:bodyPr>
          <a:lstStyle/>
          <a:p>
            <a:pPr algn="ctr" marR="142875">
              <a:lnSpc>
                <a:spcPct val="100000"/>
              </a:lnSpc>
              <a:spcBef>
                <a:spcPts val="1735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&lt;footer&gt;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43494" y="3130382"/>
            <a:ext cx="3999865" cy="951230"/>
            <a:chOff x="643494" y="3130382"/>
            <a:chExt cx="3999865" cy="951230"/>
          </a:xfrm>
        </p:grpSpPr>
        <p:sp>
          <p:nvSpPr>
            <p:cNvPr id="21" name="object 21"/>
            <p:cNvSpPr/>
            <p:nvPr/>
          </p:nvSpPr>
          <p:spPr>
            <a:xfrm>
              <a:off x="3110395" y="3761282"/>
              <a:ext cx="1408430" cy="37465"/>
            </a:xfrm>
            <a:custGeom>
              <a:avLst/>
              <a:gdLst/>
              <a:ahLst/>
              <a:cxnLst/>
              <a:rect l="l" t="t" r="r" b="b"/>
              <a:pathLst>
                <a:path w="1408429" h="37464">
                  <a:moveTo>
                    <a:pt x="0" y="0"/>
                  </a:moveTo>
                  <a:lnTo>
                    <a:pt x="1408328" y="37071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8639" y="3732123"/>
              <a:ext cx="134645" cy="13355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53033" y="3139922"/>
              <a:ext cx="2547620" cy="932180"/>
            </a:xfrm>
            <a:custGeom>
              <a:avLst/>
              <a:gdLst/>
              <a:ahLst/>
              <a:cxnLst/>
              <a:rect l="l" t="t" r="r" b="b"/>
              <a:pathLst>
                <a:path w="2547620" h="932179">
                  <a:moveTo>
                    <a:pt x="2547010" y="0"/>
                  </a:moveTo>
                  <a:lnTo>
                    <a:pt x="0" y="0"/>
                  </a:lnTo>
                  <a:lnTo>
                    <a:pt x="0" y="932040"/>
                  </a:lnTo>
                  <a:lnTo>
                    <a:pt x="1273683" y="932040"/>
                  </a:lnTo>
                  <a:lnTo>
                    <a:pt x="2547010" y="932040"/>
                  </a:lnTo>
                  <a:lnTo>
                    <a:pt x="2547010" y="0"/>
                  </a:lnTo>
                  <a:close/>
                </a:path>
              </a:pathLst>
            </a:custGeom>
            <a:solidFill>
              <a:srgbClr val="DDE5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53033" y="3139922"/>
              <a:ext cx="2547620" cy="932180"/>
            </a:xfrm>
            <a:custGeom>
              <a:avLst/>
              <a:gdLst/>
              <a:ahLst/>
              <a:cxnLst/>
              <a:rect l="l" t="t" r="r" b="b"/>
              <a:pathLst>
                <a:path w="2547620" h="932179">
                  <a:moveTo>
                    <a:pt x="1273683" y="932040"/>
                  </a:moveTo>
                  <a:lnTo>
                    <a:pt x="0" y="932040"/>
                  </a:lnTo>
                  <a:lnTo>
                    <a:pt x="0" y="0"/>
                  </a:lnTo>
                  <a:lnTo>
                    <a:pt x="2547010" y="0"/>
                  </a:lnTo>
                  <a:lnTo>
                    <a:pt x="2547010" y="932040"/>
                  </a:lnTo>
                  <a:lnTo>
                    <a:pt x="1273683" y="932040"/>
                  </a:lnTo>
                  <a:close/>
                </a:path>
              </a:pathLst>
            </a:custGeom>
            <a:ln w="190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838339" y="1804580"/>
            <a:ext cx="5400675" cy="1950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14675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&lt;header&gt;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50">
              <a:latin typeface="Arial"/>
              <a:cs typeface="Arial"/>
            </a:endParaRPr>
          </a:p>
          <a:p>
            <a:pPr marL="3306445">
              <a:lnSpc>
                <a:spcPct val="100000"/>
              </a:lnSpc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&lt;nav&gt;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Arial"/>
              <a:cs typeface="Arial"/>
            </a:endParaRPr>
          </a:p>
          <a:p>
            <a:pPr marL="174625" marR="3230245" indent="-162560">
              <a:lnSpc>
                <a:spcPct val="100000"/>
              </a:lnSpc>
            </a:pPr>
            <a:r>
              <a:rPr dirty="0" sz="1800" spc="-135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125">
                <a:solidFill>
                  <a:srgbClr val="4B4B4B"/>
                </a:solidFill>
                <a:latin typeface="Lucida Sans Unicode"/>
                <a:cs typeface="Lucida Sans Unicode"/>
              </a:rPr>
              <a:t>g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r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u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p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10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b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l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q</a:t>
            </a:r>
            <a:r>
              <a:rPr dirty="0" sz="1800" spc="-15">
                <a:solidFill>
                  <a:srgbClr val="4B4B4B"/>
                </a:solidFill>
                <a:latin typeface="Lucida Sans Unicode"/>
                <a:cs typeface="Lucida Sans Unicode"/>
              </a:rPr>
              <a:t>u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 spc="-60">
                <a:solidFill>
                  <a:srgbClr val="4B4B4B"/>
                </a:solidFill>
                <a:latin typeface="Lucida Sans Unicode"/>
                <a:cs typeface="Lucida Sans Unicode"/>
              </a:rPr>
              <a:t>s</a:t>
            </a:r>
            <a:r>
              <a:rPr dirty="0" sz="1800" spc="-9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q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u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e  </a:t>
            </a:r>
            <a:r>
              <a:rPr dirty="0" sz="1800" spc="-50">
                <a:solidFill>
                  <a:srgbClr val="4B4B4B"/>
                </a:solidFill>
                <a:latin typeface="Lucida Sans Unicode"/>
                <a:cs typeface="Lucida Sans Unicode"/>
              </a:rPr>
              <a:t>t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r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t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-11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d</a:t>
            </a:r>
            <a:r>
              <a:rPr dirty="0" sz="1800" spc="-4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l</a:t>
            </a:r>
            <a:r>
              <a:rPr dirty="0" sz="1800" spc="-10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m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30">
                <a:solidFill>
                  <a:srgbClr val="4B4B4B"/>
                </a:solidFill>
                <a:latin typeface="Lucida Sans Unicode"/>
                <a:cs typeface="Lucida Sans Unicode"/>
              </a:rPr>
              <a:t>s</a:t>
            </a:r>
            <a:r>
              <a:rPr dirty="0" sz="1800" spc="-45">
                <a:solidFill>
                  <a:srgbClr val="4B4B4B"/>
                </a:solidFill>
                <a:latin typeface="Lucida Sans Unicode"/>
                <a:cs typeface="Lucida Sans Unicode"/>
              </a:rPr>
              <a:t>m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56026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Títulos,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párrafos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>
                <a:solidFill>
                  <a:srgbClr val="C8201D"/>
                </a:solidFill>
              </a:rPr>
              <a:t> secciones</a:t>
            </a:r>
            <a:endParaRPr sz="3600"/>
          </a:p>
        </p:txBody>
      </p:sp>
      <p:sp>
        <p:nvSpPr>
          <p:cNvPr id="27" name="object 27"/>
          <p:cNvSpPr txBox="1"/>
          <p:nvPr/>
        </p:nvSpPr>
        <p:spPr>
          <a:xfrm>
            <a:off x="1639697" y="3729863"/>
            <a:ext cx="5740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4B4B4B"/>
                </a:solidFill>
                <a:latin typeface="Lucida Sans Unicode"/>
                <a:cs typeface="Lucida Sans Unicode"/>
              </a:rPr>
              <a:t>t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>
                <a:solidFill>
                  <a:srgbClr val="4B4B4B"/>
                </a:solidFill>
                <a:latin typeface="Lucida Sans Unicode"/>
                <a:cs typeface="Lucida Sans Unicode"/>
              </a:rPr>
              <a:t>m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76981" y="7001538"/>
            <a:ext cx="2565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862645" y="1440005"/>
            <a:ext cx="6731634" cy="5824220"/>
            <a:chOff x="1862645" y="1440005"/>
            <a:chExt cx="6731634" cy="58242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0918" y="1538265"/>
              <a:ext cx="6633362" cy="57256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2645" y="1440005"/>
              <a:ext cx="6632981" cy="57347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94741" y="6866905"/>
            <a:ext cx="13201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Mosaic</a:t>
            </a:r>
            <a:r>
              <a:rPr dirty="0" sz="18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(1993)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45435" y="1618437"/>
            <a:ext cx="3907790" cy="1675764"/>
            <a:chOff x="2545435" y="1618437"/>
            <a:chExt cx="3907790" cy="1675764"/>
          </a:xfrm>
        </p:grpSpPr>
        <p:sp>
          <p:nvSpPr>
            <p:cNvPr id="5" name="object 5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3887647" y="0"/>
                  </a:moveTo>
                  <a:lnTo>
                    <a:pt x="0" y="0"/>
                  </a:lnTo>
                  <a:lnTo>
                    <a:pt x="0" y="1655635"/>
                  </a:lnTo>
                  <a:lnTo>
                    <a:pt x="1944001" y="1655635"/>
                  </a:lnTo>
                  <a:lnTo>
                    <a:pt x="3887647" y="1655635"/>
                  </a:lnTo>
                  <a:lnTo>
                    <a:pt x="3887647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1944001" y="1655635"/>
                  </a:moveTo>
                  <a:lnTo>
                    <a:pt x="0" y="1655635"/>
                  </a:lnTo>
                  <a:lnTo>
                    <a:pt x="0" y="0"/>
                  </a:lnTo>
                  <a:lnTo>
                    <a:pt x="3887647" y="0"/>
                  </a:lnTo>
                  <a:lnTo>
                    <a:pt x="3887647" y="1655635"/>
                  </a:lnTo>
                  <a:lnTo>
                    <a:pt x="1944001" y="1655635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940822" y="1804580"/>
            <a:ext cx="11156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h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e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ad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e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r&gt;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45791" y="2339162"/>
            <a:ext cx="3907790" cy="2899410"/>
            <a:chOff x="2545791" y="2339162"/>
            <a:chExt cx="3907790" cy="2899410"/>
          </a:xfrm>
        </p:grpSpPr>
        <p:sp>
          <p:nvSpPr>
            <p:cNvPr id="9" name="object 9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3497402" y="0"/>
                  </a:moveTo>
                  <a:lnTo>
                    <a:pt x="0" y="0"/>
                  </a:lnTo>
                  <a:lnTo>
                    <a:pt x="0" y="791273"/>
                  </a:lnTo>
                  <a:lnTo>
                    <a:pt x="1748878" y="791273"/>
                  </a:lnTo>
                  <a:lnTo>
                    <a:pt x="3497402" y="791273"/>
                  </a:lnTo>
                  <a:lnTo>
                    <a:pt x="3497402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750756" y="2349004"/>
              <a:ext cx="3497579" cy="791845"/>
            </a:xfrm>
            <a:custGeom>
              <a:avLst/>
              <a:gdLst/>
              <a:ahLst/>
              <a:cxnLst/>
              <a:rect l="l" t="t" r="r" b="b"/>
              <a:pathLst>
                <a:path w="3497579" h="791844">
                  <a:moveTo>
                    <a:pt x="1748878" y="791273"/>
                  </a:moveTo>
                  <a:lnTo>
                    <a:pt x="0" y="791273"/>
                  </a:lnTo>
                  <a:lnTo>
                    <a:pt x="0" y="0"/>
                  </a:lnTo>
                  <a:lnTo>
                    <a:pt x="3497402" y="0"/>
                  </a:lnTo>
                  <a:lnTo>
                    <a:pt x="3497402" y="791273"/>
                  </a:lnTo>
                  <a:lnTo>
                    <a:pt x="1748878" y="791273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1583283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791641" y="1871649"/>
                  </a:lnTo>
                  <a:lnTo>
                    <a:pt x="1583283" y="1871649"/>
                  </a:lnTo>
                  <a:lnTo>
                    <a:pt x="158328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791641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1583283" y="0"/>
                  </a:lnTo>
                  <a:lnTo>
                    <a:pt x="1583283" y="1871649"/>
                  </a:lnTo>
                  <a:lnTo>
                    <a:pt x="791641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2231644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1115999" y="1871649"/>
                  </a:lnTo>
                  <a:lnTo>
                    <a:pt x="2231644" y="1871649"/>
                  </a:lnTo>
                  <a:lnTo>
                    <a:pt x="2231644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1115999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2231644" y="0"/>
                  </a:lnTo>
                  <a:lnTo>
                    <a:pt x="2231644" y="1871649"/>
                  </a:lnTo>
                  <a:lnTo>
                    <a:pt x="1115999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355642" y="4292993"/>
              <a:ext cx="1943735" cy="791845"/>
            </a:xfrm>
            <a:custGeom>
              <a:avLst/>
              <a:gdLst/>
              <a:ahLst/>
              <a:cxnLst/>
              <a:rect l="l" t="t" r="r" b="b"/>
              <a:pathLst>
                <a:path w="1943735" h="791845">
                  <a:moveTo>
                    <a:pt x="1943633" y="0"/>
                  </a:moveTo>
                  <a:lnTo>
                    <a:pt x="0" y="0"/>
                  </a:lnTo>
                  <a:lnTo>
                    <a:pt x="0" y="791286"/>
                  </a:lnTo>
                  <a:lnTo>
                    <a:pt x="971994" y="791286"/>
                  </a:lnTo>
                  <a:lnTo>
                    <a:pt x="1943633" y="791286"/>
                  </a:lnTo>
                  <a:lnTo>
                    <a:pt x="194363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355642" y="4292993"/>
              <a:ext cx="1943735" cy="791845"/>
            </a:xfrm>
            <a:custGeom>
              <a:avLst/>
              <a:gdLst/>
              <a:ahLst/>
              <a:cxnLst/>
              <a:rect l="l" t="t" r="r" b="b"/>
              <a:pathLst>
                <a:path w="1943735" h="791845">
                  <a:moveTo>
                    <a:pt x="971994" y="791286"/>
                  </a:moveTo>
                  <a:lnTo>
                    <a:pt x="0" y="791286"/>
                  </a:lnTo>
                  <a:lnTo>
                    <a:pt x="0" y="0"/>
                  </a:lnTo>
                  <a:lnTo>
                    <a:pt x="1943633" y="0"/>
                  </a:lnTo>
                  <a:lnTo>
                    <a:pt x="1943633" y="791286"/>
                  </a:lnTo>
                  <a:lnTo>
                    <a:pt x="971994" y="791286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2924898" y="3550648"/>
            <a:ext cx="2931795" cy="1321435"/>
          </a:xfrm>
          <a:prstGeom prst="rect">
            <a:avLst/>
          </a:prstGeom>
        </p:spPr>
        <p:txBody>
          <a:bodyPr wrap="square" lIns="0" tIns="139700" rIns="0" bIns="0" rtlCol="0" vert="horz">
            <a:spAutoFit/>
          </a:bodyPr>
          <a:lstStyle/>
          <a:p>
            <a:pPr marL="1812925">
              <a:lnSpc>
                <a:spcPct val="100000"/>
              </a:lnSpc>
              <a:spcBef>
                <a:spcPts val="1100"/>
              </a:spcBef>
            </a:pPr>
            <a:r>
              <a:rPr dirty="0" sz="2000" spc="10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s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ec</a:t>
            </a:r>
            <a:r>
              <a:rPr dirty="0" sz="2000" spc="-10">
                <a:solidFill>
                  <a:srgbClr val="315119"/>
                </a:solidFill>
                <a:latin typeface="Arial"/>
                <a:cs typeface="Arial"/>
              </a:rPr>
              <a:t>t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i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on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&gt;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&lt;aside&gt;</a:t>
            </a:r>
            <a:endParaRPr sz="2000">
              <a:latin typeface="Arial"/>
              <a:cs typeface="Arial"/>
            </a:endParaRPr>
          </a:p>
          <a:p>
            <a:pPr marL="1884680">
              <a:lnSpc>
                <a:spcPct val="100000"/>
              </a:lnSpc>
              <a:spcBef>
                <a:spcPts val="1000"/>
              </a:spcBef>
            </a:pP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&lt;article&gt;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55278" y="5301360"/>
            <a:ext cx="3888104" cy="791845"/>
          </a:xfrm>
          <a:custGeom>
            <a:avLst/>
            <a:gdLst/>
            <a:ahLst/>
            <a:cxnLst/>
            <a:rect l="l" t="t" r="r" b="b"/>
            <a:pathLst>
              <a:path w="3888104" h="791845">
                <a:moveTo>
                  <a:pt x="3887647" y="0"/>
                </a:moveTo>
                <a:lnTo>
                  <a:pt x="0" y="0"/>
                </a:lnTo>
                <a:lnTo>
                  <a:pt x="0" y="791273"/>
                </a:lnTo>
                <a:lnTo>
                  <a:pt x="1944001" y="791273"/>
                </a:lnTo>
                <a:lnTo>
                  <a:pt x="3887647" y="791273"/>
                </a:lnTo>
                <a:lnTo>
                  <a:pt x="3887647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555278" y="5301360"/>
            <a:ext cx="3888104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220345" rIns="0" bIns="0" rtlCol="0" vert="horz">
            <a:spAutoFit/>
          </a:bodyPr>
          <a:lstStyle/>
          <a:p>
            <a:pPr algn="ctr" marR="142875">
              <a:lnSpc>
                <a:spcPct val="100000"/>
              </a:lnSpc>
              <a:spcBef>
                <a:spcPts val="1735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&lt;footer&gt;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590304" y="2304184"/>
            <a:ext cx="3312160" cy="2092325"/>
            <a:chOff x="1590304" y="2304184"/>
            <a:chExt cx="3312160" cy="2092325"/>
          </a:xfrm>
        </p:grpSpPr>
        <p:sp>
          <p:nvSpPr>
            <p:cNvPr id="21" name="object 21"/>
            <p:cNvSpPr/>
            <p:nvPr/>
          </p:nvSpPr>
          <p:spPr>
            <a:xfrm>
              <a:off x="3496322" y="3074403"/>
              <a:ext cx="896619" cy="1303020"/>
            </a:xfrm>
            <a:custGeom>
              <a:avLst/>
              <a:gdLst/>
              <a:ahLst/>
              <a:cxnLst/>
              <a:rect l="l" t="t" r="r" b="b"/>
              <a:pathLst>
                <a:path w="896620" h="1303020">
                  <a:moveTo>
                    <a:pt x="896391" y="1302473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5761" y="2971800"/>
              <a:ext cx="114477" cy="13176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599844" y="2313724"/>
              <a:ext cx="3293110" cy="657860"/>
            </a:xfrm>
            <a:custGeom>
              <a:avLst/>
              <a:gdLst/>
              <a:ahLst/>
              <a:cxnLst/>
              <a:rect l="l" t="t" r="r" b="b"/>
              <a:pathLst>
                <a:path w="3293110" h="657860">
                  <a:moveTo>
                    <a:pt x="3292919" y="0"/>
                  </a:moveTo>
                  <a:lnTo>
                    <a:pt x="0" y="0"/>
                  </a:lnTo>
                  <a:lnTo>
                    <a:pt x="0" y="657720"/>
                  </a:lnTo>
                  <a:lnTo>
                    <a:pt x="1646631" y="657720"/>
                  </a:lnTo>
                  <a:lnTo>
                    <a:pt x="3292919" y="657720"/>
                  </a:lnTo>
                  <a:lnTo>
                    <a:pt x="3292919" y="0"/>
                  </a:lnTo>
                  <a:close/>
                </a:path>
              </a:pathLst>
            </a:custGeom>
            <a:solidFill>
              <a:srgbClr val="DDE5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599844" y="2313724"/>
              <a:ext cx="3293110" cy="657860"/>
            </a:xfrm>
            <a:custGeom>
              <a:avLst/>
              <a:gdLst/>
              <a:ahLst/>
              <a:cxnLst/>
              <a:rect l="l" t="t" r="r" b="b"/>
              <a:pathLst>
                <a:path w="3293110" h="657860">
                  <a:moveTo>
                    <a:pt x="1646631" y="657720"/>
                  </a:moveTo>
                  <a:lnTo>
                    <a:pt x="0" y="657720"/>
                  </a:lnTo>
                  <a:lnTo>
                    <a:pt x="0" y="0"/>
                  </a:lnTo>
                  <a:lnTo>
                    <a:pt x="3292919" y="0"/>
                  </a:lnTo>
                  <a:lnTo>
                    <a:pt x="3292919" y="657720"/>
                  </a:lnTo>
                  <a:lnTo>
                    <a:pt x="1646631" y="657720"/>
                  </a:lnTo>
                  <a:close/>
                </a:path>
              </a:pathLst>
            </a:custGeom>
            <a:ln w="190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56026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Títulos,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párrafos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>
                <a:solidFill>
                  <a:srgbClr val="C8201D"/>
                </a:solidFill>
              </a:rPr>
              <a:t> secciones</a:t>
            </a:r>
            <a:endParaRPr sz="3600"/>
          </a:p>
        </p:txBody>
      </p:sp>
      <p:sp>
        <p:nvSpPr>
          <p:cNvPr id="28" name="object 28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80895" y="2355735"/>
            <a:ext cx="9455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6045">
              <a:lnSpc>
                <a:spcPct val="100000"/>
              </a:lnSpc>
              <a:spcBef>
                <a:spcPts val="100"/>
              </a:spcBef>
            </a:pPr>
            <a:r>
              <a:rPr dirty="0" sz="1800" spc="80">
                <a:solidFill>
                  <a:srgbClr val="4B4B4B"/>
                </a:solidFill>
                <a:latin typeface="Lucida Sans Unicode"/>
                <a:cs typeface="Lucida Sans Unicode"/>
              </a:rPr>
              <a:t>P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r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ó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n  </a:t>
            </a:r>
            <a:r>
              <a:rPr dirty="0" sz="1800" spc="-30">
                <a:solidFill>
                  <a:srgbClr val="4B4B4B"/>
                </a:solidFill>
                <a:latin typeface="Lucida Sans Unicode"/>
                <a:cs typeface="Lucida Sans Unicode"/>
              </a:rPr>
              <a:t>autocon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34896" y="2355735"/>
            <a:ext cx="2174240" cy="579755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30480" marR="46990" indent="107314">
              <a:lnSpc>
                <a:spcPts val="2160"/>
              </a:lnSpc>
              <a:spcBef>
                <a:spcPts val="170"/>
              </a:spcBef>
            </a:pPr>
            <a:r>
              <a:rPr dirty="0" sz="1800" spc="-15">
                <a:solidFill>
                  <a:srgbClr val="4B4B4B"/>
                </a:solidFill>
                <a:latin typeface="Lucida Sans Unicode"/>
                <a:cs typeface="Lucida Sans Unicode"/>
              </a:rPr>
              <a:t>de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información </a:t>
            </a:r>
            <a:r>
              <a:rPr dirty="0" sz="1800" spc="-3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t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en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d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11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y</a:t>
            </a:r>
            <a:r>
              <a:rPr dirty="0" sz="1800" spc="-10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r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 spc="-15">
                <a:solidFill>
                  <a:srgbClr val="4B4B4B"/>
                </a:solidFill>
                <a:latin typeface="Lucida Sans Unicode"/>
                <a:cs typeface="Lucida Sans Unicode"/>
              </a:rPr>
              <a:t>u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s</a:t>
            </a:r>
            <a:r>
              <a:rPr dirty="0" sz="1800" spc="-990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baseline="11111" sz="3000" spc="-270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1800" spc="-955">
                <a:solidFill>
                  <a:srgbClr val="4B4B4B"/>
                </a:solidFill>
                <a:latin typeface="Lucida Sans Unicode"/>
                <a:cs typeface="Lucida Sans Unicode"/>
              </a:rPr>
              <a:t>b</a:t>
            </a:r>
            <a:r>
              <a:rPr dirty="0" baseline="11111" sz="3000" spc="-292">
                <a:solidFill>
                  <a:srgbClr val="315119"/>
                </a:solidFill>
                <a:latin typeface="Arial"/>
                <a:cs typeface="Arial"/>
              </a:rPr>
              <a:t>n</a:t>
            </a:r>
            <a:r>
              <a:rPr dirty="0" sz="1800" spc="-325">
                <a:solidFill>
                  <a:srgbClr val="4B4B4B"/>
                </a:solidFill>
                <a:latin typeface="Lucida Sans Unicode"/>
                <a:cs typeface="Lucida Sans Unicode"/>
              </a:rPr>
              <a:t>l</a:t>
            </a:r>
            <a:r>
              <a:rPr dirty="0" baseline="11111" sz="3000" spc="-1275">
                <a:solidFill>
                  <a:srgbClr val="315119"/>
                </a:solidFill>
                <a:latin typeface="Arial"/>
                <a:cs typeface="Arial"/>
              </a:rPr>
              <a:t>a</a:t>
            </a:r>
            <a:r>
              <a:rPr dirty="0" sz="1800" spc="-150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baseline="11111" sz="3000">
                <a:solidFill>
                  <a:srgbClr val="315119"/>
                </a:solidFill>
                <a:latin typeface="Arial"/>
                <a:cs typeface="Arial"/>
              </a:rPr>
              <a:t>v&gt;</a:t>
            </a:r>
            <a:endParaRPr baseline="11111"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45435" y="1618437"/>
            <a:ext cx="3907790" cy="1675764"/>
            <a:chOff x="2545435" y="1618437"/>
            <a:chExt cx="3907790" cy="1675764"/>
          </a:xfrm>
        </p:grpSpPr>
        <p:sp>
          <p:nvSpPr>
            <p:cNvPr id="5" name="object 5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3887647" y="0"/>
                  </a:moveTo>
                  <a:lnTo>
                    <a:pt x="0" y="0"/>
                  </a:lnTo>
                  <a:lnTo>
                    <a:pt x="0" y="1655635"/>
                  </a:lnTo>
                  <a:lnTo>
                    <a:pt x="1944001" y="1655635"/>
                  </a:lnTo>
                  <a:lnTo>
                    <a:pt x="3887647" y="1655635"/>
                  </a:lnTo>
                  <a:lnTo>
                    <a:pt x="3887647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55278" y="1628279"/>
              <a:ext cx="3888104" cy="1656080"/>
            </a:xfrm>
            <a:custGeom>
              <a:avLst/>
              <a:gdLst/>
              <a:ahLst/>
              <a:cxnLst/>
              <a:rect l="l" t="t" r="r" b="b"/>
              <a:pathLst>
                <a:path w="3888104" h="1656079">
                  <a:moveTo>
                    <a:pt x="1944001" y="1655635"/>
                  </a:moveTo>
                  <a:lnTo>
                    <a:pt x="0" y="1655635"/>
                  </a:lnTo>
                  <a:lnTo>
                    <a:pt x="0" y="0"/>
                  </a:lnTo>
                  <a:lnTo>
                    <a:pt x="3887647" y="0"/>
                  </a:lnTo>
                  <a:lnTo>
                    <a:pt x="3887647" y="1655635"/>
                  </a:lnTo>
                  <a:lnTo>
                    <a:pt x="1944001" y="1655635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940822" y="1804580"/>
            <a:ext cx="11156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h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e</a:t>
            </a:r>
            <a:r>
              <a:rPr dirty="0" sz="2000" spc="5">
                <a:solidFill>
                  <a:srgbClr val="315119"/>
                </a:solidFill>
                <a:latin typeface="Arial"/>
                <a:cs typeface="Arial"/>
              </a:rPr>
              <a:t>ad</a:t>
            </a: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e</a:t>
            </a: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r&gt;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50756" y="2349004"/>
            <a:ext cx="3497579" cy="791845"/>
          </a:xfrm>
          <a:custGeom>
            <a:avLst/>
            <a:gdLst/>
            <a:ahLst/>
            <a:cxnLst/>
            <a:rect l="l" t="t" r="r" b="b"/>
            <a:pathLst>
              <a:path w="3497579" h="791844">
                <a:moveTo>
                  <a:pt x="3497402" y="0"/>
                </a:moveTo>
                <a:lnTo>
                  <a:pt x="0" y="0"/>
                </a:lnTo>
                <a:lnTo>
                  <a:pt x="0" y="791273"/>
                </a:lnTo>
                <a:lnTo>
                  <a:pt x="1748878" y="791273"/>
                </a:lnTo>
                <a:lnTo>
                  <a:pt x="3497402" y="791273"/>
                </a:lnTo>
                <a:lnTo>
                  <a:pt x="3497402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750756" y="2349004"/>
            <a:ext cx="3497579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2197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30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&lt;nav&gt;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45791" y="3346793"/>
            <a:ext cx="3907790" cy="1891664"/>
            <a:chOff x="2545791" y="3346793"/>
            <a:chExt cx="3907790" cy="1891664"/>
          </a:xfrm>
        </p:grpSpPr>
        <p:sp>
          <p:nvSpPr>
            <p:cNvPr id="11" name="object 11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1583283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791641" y="1871649"/>
                  </a:lnTo>
                  <a:lnTo>
                    <a:pt x="1583283" y="1871649"/>
                  </a:lnTo>
                  <a:lnTo>
                    <a:pt x="158328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555633" y="3356635"/>
              <a:ext cx="1583690" cy="1871980"/>
            </a:xfrm>
            <a:custGeom>
              <a:avLst/>
              <a:gdLst/>
              <a:ahLst/>
              <a:cxnLst/>
              <a:rect l="l" t="t" r="r" b="b"/>
              <a:pathLst>
                <a:path w="1583689" h="1871979">
                  <a:moveTo>
                    <a:pt x="791641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1583283" y="0"/>
                  </a:lnTo>
                  <a:lnTo>
                    <a:pt x="1583283" y="1871649"/>
                  </a:lnTo>
                  <a:lnTo>
                    <a:pt x="791641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2231644" y="0"/>
                  </a:moveTo>
                  <a:lnTo>
                    <a:pt x="0" y="0"/>
                  </a:lnTo>
                  <a:lnTo>
                    <a:pt x="0" y="1871649"/>
                  </a:lnTo>
                  <a:lnTo>
                    <a:pt x="1115999" y="1871649"/>
                  </a:lnTo>
                  <a:lnTo>
                    <a:pt x="2231644" y="1871649"/>
                  </a:lnTo>
                  <a:lnTo>
                    <a:pt x="2231644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211637" y="3356635"/>
              <a:ext cx="2232025" cy="1871980"/>
            </a:xfrm>
            <a:custGeom>
              <a:avLst/>
              <a:gdLst/>
              <a:ahLst/>
              <a:cxnLst/>
              <a:rect l="l" t="t" r="r" b="b"/>
              <a:pathLst>
                <a:path w="2232025" h="1871979">
                  <a:moveTo>
                    <a:pt x="1115999" y="1871649"/>
                  </a:moveTo>
                  <a:lnTo>
                    <a:pt x="0" y="1871649"/>
                  </a:lnTo>
                  <a:lnTo>
                    <a:pt x="0" y="0"/>
                  </a:lnTo>
                  <a:lnTo>
                    <a:pt x="2231644" y="0"/>
                  </a:lnTo>
                  <a:lnTo>
                    <a:pt x="2231644" y="1871649"/>
                  </a:lnTo>
                  <a:lnTo>
                    <a:pt x="1115999" y="1871649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355642" y="4292993"/>
              <a:ext cx="1943735" cy="791845"/>
            </a:xfrm>
            <a:custGeom>
              <a:avLst/>
              <a:gdLst/>
              <a:ahLst/>
              <a:cxnLst/>
              <a:rect l="l" t="t" r="r" b="b"/>
              <a:pathLst>
                <a:path w="1943735" h="791845">
                  <a:moveTo>
                    <a:pt x="1943633" y="0"/>
                  </a:moveTo>
                  <a:lnTo>
                    <a:pt x="0" y="0"/>
                  </a:lnTo>
                  <a:lnTo>
                    <a:pt x="0" y="791286"/>
                  </a:lnTo>
                  <a:lnTo>
                    <a:pt x="971994" y="791286"/>
                  </a:lnTo>
                  <a:lnTo>
                    <a:pt x="1943633" y="791286"/>
                  </a:lnTo>
                  <a:lnTo>
                    <a:pt x="1943633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355642" y="4292993"/>
              <a:ext cx="1943735" cy="791845"/>
            </a:xfrm>
            <a:custGeom>
              <a:avLst/>
              <a:gdLst/>
              <a:ahLst/>
              <a:cxnLst/>
              <a:rect l="l" t="t" r="r" b="b"/>
              <a:pathLst>
                <a:path w="1943735" h="791845">
                  <a:moveTo>
                    <a:pt x="971994" y="791286"/>
                  </a:moveTo>
                  <a:lnTo>
                    <a:pt x="0" y="791286"/>
                  </a:lnTo>
                  <a:lnTo>
                    <a:pt x="0" y="0"/>
                  </a:lnTo>
                  <a:lnTo>
                    <a:pt x="1943633" y="0"/>
                  </a:lnTo>
                  <a:lnTo>
                    <a:pt x="1943633" y="791286"/>
                  </a:lnTo>
                  <a:lnTo>
                    <a:pt x="971994" y="791286"/>
                  </a:lnTo>
                  <a:close/>
                </a:path>
              </a:pathLst>
            </a:custGeom>
            <a:ln w="19079">
              <a:solidFill>
                <a:srgbClr val="4B7B2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2924898" y="3983019"/>
            <a:ext cx="3364865" cy="889000"/>
          </a:xfrm>
          <a:prstGeom prst="rect">
            <a:avLst/>
          </a:prstGeom>
        </p:spPr>
        <p:txBody>
          <a:bodyPr wrap="square" lIns="0" tIns="139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&lt;aside&gt;</a:t>
            </a:r>
            <a:endParaRPr sz="2000">
              <a:latin typeface="Arial"/>
              <a:cs typeface="Arial"/>
            </a:endParaRPr>
          </a:p>
          <a:p>
            <a:pPr marL="1884680">
              <a:lnSpc>
                <a:spcPct val="100000"/>
              </a:lnSpc>
              <a:spcBef>
                <a:spcPts val="1000"/>
              </a:spcBef>
            </a:pPr>
            <a:r>
              <a:rPr dirty="0" sz="2000" spc="-5">
                <a:solidFill>
                  <a:srgbClr val="315119"/>
                </a:solidFill>
                <a:latin typeface="Arial"/>
                <a:cs typeface="Arial"/>
              </a:rPr>
              <a:t>&lt;article&gt;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55278" y="5301360"/>
            <a:ext cx="3888104" cy="791845"/>
          </a:xfrm>
          <a:custGeom>
            <a:avLst/>
            <a:gdLst/>
            <a:ahLst/>
            <a:cxnLst/>
            <a:rect l="l" t="t" r="r" b="b"/>
            <a:pathLst>
              <a:path w="3888104" h="791845">
                <a:moveTo>
                  <a:pt x="3887647" y="0"/>
                </a:moveTo>
                <a:lnTo>
                  <a:pt x="0" y="0"/>
                </a:lnTo>
                <a:lnTo>
                  <a:pt x="0" y="791273"/>
                </a:lnTo>
                <a:lnTo>
                  <a:pt x="1944001" y="791273"/>
                </a:lnTo>
                <a:lnTo>
                  <a:pt x="3887647" y="791273"/>
                </a:lnTo>
                <a:lnTo>
                  <a:pt x="3887647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555396" y="5301360"/>
            <a:ext cx="3888104" cy="791845"/>
          </a:xfrm>
          <a:prstGeom prst="rect">
            <a:avLst/>
          </a:prstGeom>
          <a:ln w="19079">
            <a:solidFill>
              <a:srgbClr val="4B7B27"/>
            </a:solidFill>
          </a:ln>
        </p:spPr>
        <p:txBody>
          <a:bodyPr wrap="square" lIns="0" tIns="220345" rIns="0" bIns="0" rtlCol="0" vert="horz">
            <a:spAutoFit/>
          </a:bodyPr>
          <a:lstStyle/>
          <a:p>
            <a:pPr algn="ctr" marR="143510">
              <a:lnSpc>
                <a:spcPct val="100000"/>
              </a:lnSpc>
              <a:spcBef>
                <a:spcPts val="1735"/>
              </a:spcBef>
            </a:pPr>
            <a:r>
              <a:rPr dirty="0" sz="2000">
                <a:solidFill>
                  <a:srgbClr val="315119"/>
                </a:solidFill>
                <a:latin typeface="Arial"/>
                <a:cs typeface="Arial"/>
              </a:rPr>
              <a:t>&lt;footer&gt;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140453" y="3173575"/>
            <a:ext cx="3312160" cy="2183765"/>
            <a:chOff x="3140453" y="3173575"/>
            <a:chExt cx="3312160" cy="2183765"/>
          </a:xfrm>
        </p:grpSpPr>
        <p:sp>
          <p:nvSpPr>
            <p:cNvPr id="21" name="object 21"/>
            <p:cNvSpPr/>
            <p:nvPr/>
          </p:nvSpPr>
          <p:spPr>
            <a:xfrm>
              <a:off x="4417199" y="4219917"/>
              <a:ext cx="25400" cy="1118235"/>
            </a:xfrm>
            <a:custGeom>
              <a:avLst/>
              <a:gdLst/>
              <a:ahLst/>
              <a:cxnLst/>
              <a:rect l="l" t="t" r="r" b="b"/>
              <a:pathLst>
                <a:path w="25400" h="1118235">
                  <a:moveTo>
                    <a:pt x="24841" y="1117803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9876" y="4095356"/>
              <a:ext cx="133565" cy="13428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149993" y="3183115"/>
              <a:ext cx="3293110" cy="932180"/>
            </a:xfrm>
            <a:custGeom>
              <a:avLst/>
              <a:gdLst/>
              <a:ahLst/>
              <a:cxnLst/>
              <a:rect l="l" t="t" r="r" b="b"/>
              <a:pathLst>
                <a:path w="3293110" h="932179">
                  <a:moveTo>
                    <a:pt x="3292932" y="0"/>
                  </a:moveTo>
                  <a:lnTo>
                    <a:pt x="0" y="0"/>
                  </a:lnTo>
                  <a:lnTo>
                    <a:pt x="0" y="932040"/>
                  </a:lnTo>
                  <a:lnTo>
                    <a:pt x="1646643" y="932040"/>
                  </a:lnTo>
                  <a:lnTo>
                    <a:pt x="3292932" y="932040"/>
                  </a:lnTo>
                  <a:lnTo>
                    <a:pt x="3292932" y="0"/>
                  </a:lnTo>
                  <a:close/>
                </a:path>
              </a:pathLst>
            </a:custGeom>
            <a:solidFill>
              <a:srgbClr val="DDE5E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149993" y="3183115"/>
              <a:ext cx="3293110" cy="932180"/>
            </a:xfrm>
            <a:custGeom>
              <a:avLst/>
              <a:gdLst/>
              <a:ahLst/>
              <a:cxnLst/>
              <a:rect l="l" t="t" r="r" b="b"/>
              <a:pathLst>
                <a:path w="3293110" h="932179">
                  <a:moveTo>
                    <a:pt x="1646643" y="932040"/>
                  </a:moveTo>
                  <a:lnTo>
                    <a:pt x="0" y="932040"/>
                  </a:lnTo>
                  <a:lnTo>
                    <a:pt x="0" y="0"/>
                  </a:lnTo>
                  <a:lnTo>
                    <a:pt x="3292932" y="0"/>
                  </a:lnTo>
                  <a:lnTo>
                    <a:pt x="3292932" y="932040"/>
                  </a:lnTo>
                  <a:lnTo>
                    <a:pt x="1646643" y="932040"/>
                  </a:lnTo>
                  <a:close/>
                </a:path>
              </a:pathLst>
            </a:custGeom>
            <a:ln w="190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56026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Títulos,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párrafos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>
                <a:solidFill>
                  <a:srgbClr val="C8201D"/>
                </a:solidFill>
              </a:rPr>
              <a:t> secciones</a:t>
            </a:r>
            <a:endParaRPr sz="3600"/>
          </a:p>
        </p:txBody>
      </p:sp>
      <p:sp>
        <p:nvSpPr>
          <p:cNvPr id="28" name="object 28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59533" y="3224415"/>
            <a:ext cx="112014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5250" indent="193675">
              <a:lnSpc>
                <a:spcPct val="100000"/>
              </a:lnSpc>
              <a:spcBef>
                <a:spcPts val="100"/>
              </a:spcBef>
            </a:pPr>
            <a:r>
              <a:rPr dirty="0" sz="1800" spc="-110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t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en  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er</a:t>
            </a:r>
            <a:r>
              <a:rPr dirty="0" sz="1800" spc="-5">
                <a:solidFill>
                  <a:srgbClr val="4B4B4B"/>
                </a:solidFill>
                <a:latin typeface="Lucida Sans Unicode"/>
                <a:cs typeface="Lucida Sans Unicode"/>
              </a:rPr>
              <a:t>r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 spc="-11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25">
                <a:solidFill>
                  <a:srgbClr val="4B4B4B"/>
                </a:solidFill>
                <a:latin typeface="Lucida Sans Unicode"/>
                <a:cs typeface="Lucida Sans Unicode"/>
              </a:rPr>
              <a:t>d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11007" y="3224415"/>
            <a:ext cx="2164715" cy="784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7945">
              <a:lnSpc>
                <a:spcPct val="100000"/>
              </a:lnSpc>
              <a:spcBef>
                <a:spcPts val="100"/>
              </a:spcBef>
            </a:pP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e</a:t>
            </a:r>
            <a:r>
              <a:rPr dirty="0" sz="1800" spc="-11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-50">
                <a:solidFill>
                  <a:srgbClr val="4B4B4B"/>
                </a:solidFill>
                <a:latin typeface="Lucida Sans Unicode"/>
                <a:cs typeface="Lucida Sans Unicode"/>
              </a:rPr>
              <a:t>f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r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m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40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ó</a:t>
            </a:r>
            <a:r>
              <a:rPr dirty="0" sz="1800" spc="-15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-110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d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el</a:t>
            </a:r>
            <a:endParaRPr sz="1800">
              <a:latin typeface="Lucida Sans Unicode"/>
              <a:cs typeface="Lucida Sans Unicode"/>
            </a:endParaRPr>
          </a:p>
          <a:p>
            <a:pPr marL="85090" marR="30480" indent="-47625">
              <a:lnSpc>
                <a:spcPct val="68200"/>
              </a:lnSpc>
              <a:spcBef>
                <a:spcPts val="685"/>
              </a:spcBef>
            </a:pPr>
            <a:r>
              <a:rPr dirty="0" sz="1800" spc="-15">
                <a:solidFill>
                  <a:srgbClr val="4B4B4B"/>
                </a:solidFill>
                <a:latin typeface="Lucida Sans Unicode"/>
                <a:cs typeface="Lucida Sans Unicode"/>
              </a:rPr>
              <a:t>u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5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10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35">
                <a:solidFill>
                  <a:srgbClr val="4B4B4B"/>
                </a:solidFill>
                <a:latin typeface="Lucida Sans Unicode"/>
                <a:cs typeface="Lucida Sans Unicode"/>
              </a:rPr>
              <a:t>p</a:t>
            </a:r>
            <a:r>
              <a:rPr dirty="0" sz="1800" spc="-70">
                <a:solidFill>
                  <a:srgbClr val="4B4B4B"/>
                </a:solidFill>
                <a:latin typeface="Lucida Sans Unicode"/>
                <a:cs typeface="Lucida Sans Unicode"/>
              </a:rPr>
              <a:t>á</a:t>
            </a:r>
            <a:r>
              <a:rPr dirty="0" sz="1800" spc="-80">
                <a:solidFill>
                  <a:srgbClr val="4B4B4B"/>
                </a:solidFill>
                <a:latin typeface="Lucida Sans Unicode"/>
                <a:cs typeface="Lucida Sans Unicode"/>
              </a:rPr>
              <a:t>g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n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a</a:t>
            </a:r>
            <a:r>
              <a:rPr dirty="0" sz="1800" spc="-130">
                <a:solidFill>
                  <a:srgbClr val="4B4B4B"/>
                </a:solidFill>
                <a:latin typeface="Lucida Sans Unicode"/>
                <a:cs typeface="Lucida Sans Unicode"/>
              </a:rPr>
              <a:t>,</a:t>
            </a:r>
            <a:r>
              <a:rPr dirty="0" sz="1800" spc="-9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sz="1800" spc="-45">
                <a:solidFill>
                  <a:srgbClr val="4B4B4B"/>
                </a:solidFill>
                <a:latin typeface="Lucida Sans Unicode"/>
                <a:cs typeface="Lucida Sans Unicode"/>
              </a:rPr>
              <a:t>se</a:t>
            </a:r>
            <a:r>
              <a:rPr dirty="0" sz="1800" spc="-50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75">
                <a:solidFill>
                  <a:srgbClr val="4B4B4B"/>
                </a:solidFill>
                <a:latin typeface="Lucida Sans Unicode"/>
                <a:cs typeface="Lucida Sans Unicode"/>
              </a:rPr>
              <a:t>c</a:t>
            </a:r>
            <a:r>
              <a:rPr dirty="0" sz="1800" spc="-65">
                <a:solidFill>
                  <a:srgbClr val="4B4B4B"/>
                </a:solidFill>
                <a:latin typeface="Lucida Sans Unicode"/>
                <a:cs typeface="Lucida Sans Unicode"/>
              </a:rPr>
              <a:t>i</a:t>
            </a:r>
            <a:r>
              <a:rPr dirty="0" sz="1800" spc="-20">
                <a:solidFill>
                  <a:srgbClr val="4B4B4B"/>
                </a:solidFill>
                <a:latin typeface="Lucida Sans Unicode"/>
                <a:cs typeface="Lucida Sans Unicode"/>
              </a:rPr>
              <a:t>ó</a:t>
            </a:r>
            <a:r>
              <a:rPr dirty="0" sz="1800" spc="-10">
                <a:solidFill>
                  <a:srgbClr val="4B4B4B"/>
                </a:solidFill>
                <a:latin typeface="Lucida Sans Unicode"/>
                <a:cs typeface="Lucida Sans Unicode"/>
              </a:rPr>
              <a:t>n  </a:t>
            </a:r>
            <a:r>
              <a:rPr dirty="0" baseline="-16975" sz="2700" spc="-30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r>
              <a:rPr dirty="0" baseline="-16975" sz="2700" spc="-165">
                <a:solidFill>
                  <a:srgbClr val="4B4B4B"/>
                </a:solidFill>
                <a:latin typeface="Lucida Sans Unicode"/>
                <a:cs typeface="Lucida Sans Unicode"/>
              </a:rPr>
              <a:t> </a:t>
            </a:r>
            <a:r>
              <a:rPr dirty="0" baseline="-16975" sz="2700" spc="-412">
                <a:solidFill>
                  <a:srgbClr val="4B4B4B"/>
                </a:solidFill>
                <a:latin typeface="Lucida Sans Unicode"/>
                <a:cs typeface="Lucida Sans Unicode"/>
              </a:rPr>
              <a:t>art</a:t>
            </a:r>
            <a:r>
              <a:rPr dirty="0" sz="2000" spc="-275">
                <a:solidFill>
                  <a:srgbClr val="315119"/>
                </a:solidFill>
                <a:latin typeface="Arial"/>
                <a:cs typeface="Arial"/>
              </a:rPr>
              <a:t>&lt;</a:t>
            </a:r>
            <a:r>
              <a:rPr dirty="0" baseline="-16975" sz="2700" spc="-412">
                <a:solidFill>
                  <a:srgbClr val="4B4B4B"/>
                </a:solidFill>
                <a:latin typeface="Lucida Sans Unicode"/>
                <a:cs typeface="Lucida Sans Unicode"/>
              </a:rPr>
              <a:t>íc</a:t>
            </a:r>
            <a:r>
              <a:rPr dirty="0" sz="2000" spc="-275">
                <a:solidFill>
                  <a:srgbClr val="315119"/>
                </a:solidFill>
                <a:latin typeface="Arial"/>
                <a:cs typeface="Arial"/>
              </a:rPr>
              <a:t>s</a:t>
            </a:r>
            <a:r>
              <a:rPr dirty="0" baseline="-16975" sz="2700" spc="-412">
                <a:solidFill>
                  <a:srgbClr val="4B4B4B"/>
                </a:solidFill>
                <a:latin typeface="Lucida Sans Unicode"/>
                <a:cs typeface="Lucida Sans Unicode"/>
              </a:rPr>
              <a:t>u</a:t>
            </a:r>
            <a:r>
              <a:rPr dirty="0" sz="2000" spc="-275">
                <a:solidFill>
                  <a:srgbClr val="315119"/>
                </a:solidFill>
                <a:latin typeface="Arial"/>
                <a:cs typeface="Arial"/>
              </a:rPr>
              <a:t>e</a:t>
            </a:r>
            <a:r>
              <a:rPr dirty="0" baseline="-16975" sz="2700" spc="-412">
                <a:solidFill>
                  <a:srgbClr val="4B4B4B"/>
                </a:solidFill>
                <a:latin typeface="Lucida Sans Unicode"/>
                <a:cs typeface="Lucida Sans Unicode"/>
              </a:rPr>
              <a:t>l</a:t>
            </a:r>
            <a:r>
              <a:rPr dirty="0" sz="2000" spc="-275">
                <a:solidFill>
                  <a:srgbClr val="315119"/>
                </a:solidFill>
                <a:latin typeface="Arial"/>
                <a:cs typeface="Arial"/>
              </a:rPr>
              <a:t>c</a:t>
            </a:r>
            <a:r>
              <a:rPr dirty="0" baseline="-16975" sz="2700" spc="-412">
                <a:solidFill>
                  <a:srgbClr val="4B4B4B"/>
                </a:solidFill>
                <a:latin typeface="Lucida Sans Unicode"/>
                <a:cs typeface="Lucida Sans Unicode"/>
              </a:rPr>
              <a:t>o</a:t>
            </a:r>
            <a:r>
              <a:rPr dirty="0" sz="2000" spc="-275">
                <a:solidFill>
                  <a:srgbClr val="315119"/>
                </a:solidFill>
                <a:latin typeface="Arial"/>
                <a:cs typeface="Arial"/>
              </a:rPr>
              <a:t>tion&gt;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56026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Títulos,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párrafos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>
                <a:solidFill>
                  <a:srgbClr val="C8201D"/>
                </a:solidFill>
              </a:rPr>
              <a:t> secciones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8875" y="1770481"/>
            <a:ext cx="7190105" cy="384619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826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80"/>
              </a:spcBef>
            </a:pP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&lt;!</a:t>
            </a:r>
            <a:r>
              <a:rPr dirty="0" sz="1400">
                <a:solidFill>
                  <a:srgbClr val="E35548"/>
                </a:solidFill>
                <a:latin typeface="Courier New"/>
                <a:cs typeface="Courier New"/>
              </a:rPr>
              <a:t>DOCTYPE</a:t>
            </a:r>
            <a:r>
              <a:rPr dirty="0" sz="14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  <a:spcBef>
                <a:spcPts val="17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729615">
              <a:lnSpc>
                <a:spcPct val="100000"/>
              </a:lnSpc>
              <a:spcBef>
                <a:spcPts val="17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&gt;Título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de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la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página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516255">
              <a:lnSpc>
                <a:spcPct val="100000"/>
              </a:lnSpc>
              <a:spcBef>
                <a:spcPts val="16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  <a:spcBef>
                <a:spcPts val="16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729615">
              <a:lnSpc>
                <a:spcPct val="100000"/>
              </a:lnSpc>
              <a:spcBef>
                <a:spcPts val="17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header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049655">
              <a:lnSpc>
                <a:spcPct val="100000"/>
              </a:lnSpc>
              <a:spcBef>
                <a:spcPts val="17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nav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4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nav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836294">
              <a:lnSpc>
                <a:spcPct val="100000"/>
              </a:lnSpc>
              <a:spcBef>
                <a:spcPts val="16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header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729615">
              <a:lnSpc>
                <a:spcPct val="100000"/>
              </a:lnSpc>
              <a:spcBef>
                <a:spcPts val="17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aside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4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aside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729615">
              <a:lnSpc>
                <a:spcPct val="100000"/>
              </a:lnSpc>
              <a:spcBef>
                <a:spcPts val="17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section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049655">
              <a:lnSpc>
                <a:spcPct val="100000"/>
              </a:lnSpc>
              <a:spcBef>
                <a:spcPts val="16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article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4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article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836294">
              <a:lnSpc>
                <a:spcPct val="100000"/>
              </a:lnSpc>
              <a:spcBef>
                <a:spcPts val="16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section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729615">
              <a:lnSpc>
                <a:spcPct val="100000"/>
              </a:lnSpc>
              <a:spcBef>
                <a:spcPts val="17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footer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4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footer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516255">
              <a:lnSpc>
                <a:spcPct val="100000"/>
              </a:lnSpc>
              <a:spcBef>
                <a:spcPts val="17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96215">
              <a:lnSpc>
                <a:spcPct val="100000"/>
              </a:lnSpc>
              <a:spcBef>
                <a:spcPts val="16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5742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Comentarios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1143000" y="3429000"/>
            <a:ext cx="6172200" cy="1828800"/>
          </a:xfrm>
          <a:custGeom>
            <a:avLst/>
            <a:gdLst/>
            <a:ahLst/>
            <a:cxnLst/>
            <a:rect l="l" t="t" r="r" b="b"/>
            <a:pathLst>
              <a:path w="6172200" h="1828800">
                <a:moveTo>
                  <a:pt x="3086277" y="1828800"/>
                </a:moveTo>
                <a:lnTo>
                  <a:pt x="0" y="1828800"/>
                </a:lnTo>
                <a:lnTo>
                  <a:pt x="0" y="0"/>
                </a:lnTo>
                <a:lnTo>
                  <a:pt x="6172200" y="0"/>
                </a:lnTo>
                <a:lnTo>
                  <a:pt x="6172200" y="1828800"/>
                </a:lnTo>
                <a:lnTo>
                  <a:pt x="3086277" y="18288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01738" y="1615579"/>
            <a:ext cx="7853045" cy="33769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5080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 comentarios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 documentos HTML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escriben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32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&lt;!--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--&gt;</a:t>
            </a:r>
            <a:endParaRPr sz="3200">
              <a:latin typeface="Corbel"/>
              <a:cs typeface="Corbel"/>
            </a:endParaRPr>
          </a:p>
          <a:p>
            <a:pPr>
              <a:lnSpc>
                <a:spcPct val="100000"/>
              </a:lnSpc>
              <a:buClr>
                <a:srgbClr val="64A434"/>
              </a:buClr>
              <a:buFont typeface="DejaVu Serif"/>
              <a:buChar char="•"/>
            </a:pPr>
            <a:endParaRPr sz="3200">
              <a:latin typeface="Corbel"/>
              <a:cs typeface="Corbel"/>
            </a:endParaRPr>
          </a:p>
          <a:p>
            <a:pPr>
              <a:lnSpc>
                <a:spcPct val="100000"/>
              </a:lnSpc>
              <a:buClr>
                <a:srgbClr val="64A434"/>
              </a:buClr>
              <a:buFont typeface="DejaVu Serif"/>
              <a:buChar char="•"/>
            </a:pPr>
            <a:endParaRPr sz="2450">
              <a:latin typeface="Corbel"/>
              <a:cs typeface="Corbel"/>
            </a:endParaRPr>
          </a:p>
          <a:p>
            <a:pPr algn="r" lvl="1" marL="366395" marR="1627505" indent="-366395">
              <a:lnSpc>
                <a:spcPct val="100000"/>
              </a:lnSpc>
              <a:buChar char="-"/>
              <a:tabLst>
                <a:tab pos="366395" algn="l"/>
                <a:tab pos="4754245" algn="l"/>
              </a:tabLst>
            </a:pPr>
            <a:r>
              <a:rPr dirty="0" sz="2400" spc="-5" i="1">
                <a:solidFill>
                  <a:srgbClr val="9FA0A6"/>
                </a:solidFill>
                <a:latin typeface="Courier New"/>
                <a:cs typeface="Courier New"/>
              </a:rPr>
              <a:t>Esto</a:t>
            </a:r>
            <a:r>
              <a:rPr dirty="0" sz="2400" spc="2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2400" spc="-5" i="1">
                <a:solidFill>
                  <a:srgbClr val="9FA0A6"/>
                </a:solidFill>
                <a:latin typeface="Courier New"/>
                <a:cs typeface="Courier New"/>
              </a:rPr>
              <a:t>es</a:t>
            </a:r>
            <a:r>
              <a:rPr dirty="0" sz="2400" spc="3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2400" spc="-5" i="1">
                <a:solidFill>
                  <a:srgbClr val="9FA0A6"/>
                </a:solidFill>
                <a:latin typeface="Courier New"/>
                <a:cs typeface="Courier New"/>
              </a:rPr>
              <a:t>un</a:t>
            </a:r>
            <a:r>
              <a:rPr dirty="0" sz="2400" spc="3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2400" spc="-5" i="1">
                <a:solidFill>
                  <a:srgbClr val="9FA0A6"/>
                </a:solidFill>
                <a:latin typeface="Courier New"/>
                <a:cs typeface="Courier New"/>
              </a:rPr>
              <a:t>comentario	&gt;</a:t>
            </a:r>
            <a:endParaRPr sz="2400">
              <a:latin typeface="Courier New"/>
              <a:cs typeface="Courier New"/>
            </a:endParaRPr>
          </a:p>
          <a:p>
            <a:pPr algn="r" marR="1627505">
              <a:lnSpc>
                <a:spcPct val="100000"/>
              </a:lnSpc>
              <a:spcBef>
                <a:spcPts val="1590"/>
              </a:spcBef>
            </a:pPr>
            <a:r>
              <a:rPr dirty="0" sz="2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400" spc="-5">
                <a:solidFill>
                  <a:srgbClr val="373941"/>
                </a:solidFill>
                <a:latin typeface="Courier New"/>
                <a:cs typeface="Courier New"/>
              </a:rPr>
              <a:t>&gt;Esto</a:t>
            </a:r>
            <a:r>
              <a:rPr dirty="0" sz="2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400" spc="-5">
                <a:solidFill>
                  <a:srgbClr val="373941"/>
                </a:solidFill>
                <a:latin typeface="Courier New"/>
                <a:cs typeface="Courier New"/>
              </a:rPr>
              <a:t>es</a:t>
            </a:r>
            <a:r>
              <a:rPr dirty="0" sz="2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400" spc="-5">
                <a:solidFill>
                  <a:srgbClr val="373941"/>
                </a:solidFill>
                <a:latin typeface="Courier New"/>
                <a:cs typeface="Courier New"/>
              </a:rPr>
              <a:t>un</a:t>
            </a:r>
            <a:r>
              <a:rPr dirty="0" sz="2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400" spc="-5">
                <a:solidFill>
                  <a:srgbClr val="373941"/>
                </a:solidFill>
                <a:latin typeface="Courier New"/>
                <a:cs typeface="Courier New"/>
              </a:rPr>
              <a:t>texto</a:t>
            </a:r>
            <a:r>
              <a:rPr dirty="0" sz="2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400" spc="-5">
                <a:solidFill>
                  <a:srgbClr val="373941"/>
                </a:solidFill>
                <a:latin typeface="Courier New"/>
                <a:cs typeface="Courier New"/>
              </a:rPr>
              <a:t>normal</a:t>
            </a:r>
            <a:r>
              <a:rPr dirty="0" sz="2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400" spc="-1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40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40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400">
              <a:latin typeface="Courier New"/>
              <a:cs typeface="Courier New"/>
            </a:endParaRPr>
          </a:p>
          <a:p>
            <a:pPr lvl="1" marL="1645285" indent="-366395">
              <a:lnSpc>
                <a:spcPct val="100000"/>
              </a:lnSpc>
              <a:spcBef>
                <a:spcPts val="1580"/>
              </a:spcBef>
              <a:buChar char="-"/>
              <a:tabLst>
                <a:tab pos="1645920" algn="l"/>
                <a:tab pos="4937125" algn="l"/>
              </a:tabLst>
            </a:pPr>
            <a:r>
              <a:rPr dirty="0" sz="2400" spc="-5" i="1">
                <a:solidFill>
                  <a:srgbClr val="9FA0A6"/>
                </a:solidFill>
                <a:latin typeface="Courier New"/>
                <a:cs typeface="Courier New"/>
              </a:rPr>
              <a:t>Otro</a:t>
            </a:r>
            <a:r>
              <a:rPr dirty="0" sz="2400" spc="6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2400" spc="-5" i="1">
                <a:solidFill>
                  <a:srgbClr val="9FA0A6"/>
                </a:solidFill>
                <a:latin typeface="Courier New"/>
                <a:cs typeface="Courier New"/>
              </a:rPr>
              <a:t>comentario	&gt;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170624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tiqueta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3974" y="2101938"/>
            <a:ext cx="31800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img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"URL_IMAGEN"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957" y="3500640"/>
            <a:ext cx="8274050" cy="36512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  <a:tabLst>
                <a:tab pos="8044815" algn="l"/>
              </a:tabLst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img</a:t>
            </a:r>
            <a:r>
              <a:rPr dirty="0" sz="1800" spc="8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"https:</a:t>
            </a:r>
            <a:r>
              <a:rPr dirty="0" sz="1800" spc="8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/www.codeurjc.es/img/codeurjc_logo.jpg"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	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40365" y="4077004"/>
            <a:ext cx="575945" cy="504190"/>
          </a:xfrm>
          <a:custGeom>
            <a:avLst/>
            <a:gdLst/>
            <a:ahLst/>
            <a:cxnLst/>
            <a:rect l="l" t="t" r="r" b="b"/>
            <a:pathLst>
              <a:path w="575945" h="504189">
                <a:moveTo>
                  <a:pt x="431990" y="0"/>
                </a:moveTo>
                <a:lnTo>
                  <a:pt x="143992" y="0"/>
                </a:lnTo>
                <a:lnTo>
                  <a:pt x="143992" y="251637"/>
                </a:lnTo>
                <a:lnTo>
                  <a:pt x="0" y="251637"/>
                </a:lnTo>
                <a:lnTo>
                  <a:pt x="287997" y="503631"/>
                </a:lnTo>
                <a:lnTo>
                  <a:pt x="575640" y="251637"/>
                </a:lnTo>
                <a:lnTo>
                  <a:pt x="431990" y="251637"/>
                </a:lnTo>
                <a:lnTo>
                  <a:pt x="431990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308354" y="1484274"/>
            <a:ext cx="1476375" cy="577215"/>
          </a:xfrm>
          <a:custGeom>
            <a:avLst/>
            <a:gdLst/>
            <a:ahLst/>
            <a:cxnLst/>
            <a:rect l="l" t="t" r="r" b="b"/>
            <a:pathLst>
              <a:path w="1476375" h="577214">
                <a:moveTo>
                  <a:pt x="1476006" y="0"/>
                </a:moveTo>
                <a:lnTo>
                  <a:pt x="0" y="0"/>
                </a:lnTo>
                <a:lnTo>
                  <a:pt x="0" y="577088"/>
                </a:lnTo>
                <a:lnTo>
                  <a:pt x="738009" y="577088"/>
                </a:lnTo>
                <a:lnTo>
                  <a:pt x="1476006" y="577088"/>
                </a:lnTo>
                <a:lnTo>
                  <a:pt x="1476006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308354" y="1484274"/>
            <a:ext cx="1476375" cy="57721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8900" marR="262890">
              <a:lnSpc>
                <a:spcPct val="100000"/>
              </a:lnSpc>
              <a:spcBef>
                <a:spcPts val="350"/>
              </a:spcBef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Atributo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de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una</a:t>
            </a:r>
            <a:r>
              <a:rPr dirty="0" sz="1600" spc="-8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etiqueta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294234" y="1758234"/>
            <a:ext cx="1026794" cy="467359"/>
            <a:chOff x="6294234" y="1758234"/>
            <a:chExt cx="1026794" cy="467359"/>
          </a:xfrm>
        </p:grpSpPr>
        <p:sp>
          <p:nvSpPr>
            <p:cNvPr id="11" name="object 11"/>
            <p:cNvSpPr/>
            <p:nvPr/>
          </p:nvSpPr>
          <p:spPr>
            <a:xfrm>
              <a:off x="6409080" y="1777314"/>
              <a:ext cx="892810" cy="379095"/>
            </a:xfrm>
            <a:custGeom>
              <a:avLst/>
              <a:gdLst/>
              <a:ahLst/>
              <a:cxnLst/>
              <a:rect l="l" t="t" r="r" b="b"/>
              <a:pathLst>
                <a:path w="892809" h="379094">
                  <a:moveTo>
                    <a:pt x="892797" y="0"/>
                  </a:moveTo>
                  <a:lnTo>
                    <a:pt x="0" y="378726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4234" y="2102040"/>
              <a:ext cx="137883" cy="12311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354844" y="4680000"/>
            <a:ext cx="2332990" cy="1615440"/>
            <a:chOff x="3354844" y="4680000"/>
            <a:chExt cx="2332990" cy="161544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13247" y="4966748"/>
              <a:ext cx="1808816" cy="109099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354844" y="4680000"/>
              <a:ext cx="2332990" cy="1615440"/>
            </a:xfrm>
            <a:custGeom>
              <a:avLst/>
              <a:gdLst/>
              <a:ahLst/>
              <a:cxnLst/>
              <a:rect l="l" t="t" r="r" b="b"/>
              <a:pathLst>
                <a:path w="2332990" h="1615439">
                  <a:moveTo>
                    <a:pt x="0" y="0"/>
                  </a:moveTo>
                  <a:lnTo>
                    <a:pt x="2332799" y="0"/>
                  </a:lnTo>
                  <a:lnTo>
                    <a:pt x="2332799" y="1614957"/>
                  </a:lnTo>
                  <a:lnTo>
                    <a:pt x="0" y="16149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9608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Imágenes</a:t>
            </a:r>
            <a:endParaRPr sz="3600"/>
          </a:p>
        </p:txBody>
      </p:sp>
      <p:sp>
        <p:nvSpPr>
          <p:cNvPr id="17" name="object 17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338" y="1442853"/>
            <a:ext cx="8041005" cy="3155315"/>
          </a:xfrm>
          <a:prstGeom prst="rect">
            <a:avLst/>
          </a:prstGeom>
        </p:spPr>
        <p:txBody>
          <a:bodyPr wrap="square" lIns="0" tIns="183515" rIns="0" bIns="0" rtlCol="0" vert="horz">
            <a:spAutoFit/>
          </a:bodyPr>
          <a:lstStyle/>
          <a:p>
            <a:pPr marL="307975" indent="-270510">
              <a:lnSpc>
                <a:spcPct val="100000"/>
              </a:lnSpc>
              <a:spcBef>
                <a:spcPts val="1445"/>
              </a:spcBef>
              <a:buClr>
                <a:srgbClr val="64A434"/>
              </a:buClr>
              <a:buSzPct val="97222"/>
              <a:buFont typeface="DejaVu Serif"/>
              <a:buChar char="•"/>
              <a:tabLst>
                <a:tab pos="308610" algn="l"/>
              </a:tabLst>
            </a:pP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F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ormatos</a:t>
            </a:r>
            <a:r>
              <a:rPr dirty="0" sz="36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6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imágenes</a:t>
            </a:r>
            <a:endParaRPr sz="3600">
              <a:latin typeface="Corbel"/>
              <a:cs typeface="Corbel"/>
            </a:endParaRPr>
          </a:p>
          <a:p>
            <a:pPr lvl="1" marL="586105" marR="30480" indent="-247015">
              <a:lnSpc>
                <a:spcPct val="100299"/>
              </a:lnSpc>
              <a:spcBef>
                <a:spcPts val="1190"/>
              </a:spcBef>
              <a:buSzPct val="59375"/>
              <a:buFont typeface="OpenSymbol"/>
              <a:buChar char="▪"/>
              <a:tabLst>
                <a:tab pos="58674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PNG: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Ideal para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imágenes con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pocos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colores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transparencias</a:t>
            </a:r>
            <a:endParaRPr sz="3200">
              <a:latin typeface="Corbel"/>
              <a:cs typeface="Corbel"/>
            </a:endParaRPr>
          </a:p>
          <a:p>
            <a:pPr lvl="1" marL="586740" indent="-247015">
              <a:lnSpc>
                <a:spcPct val="100000"/>
              </a:lnSpc>
              <a:spcBef>
                <a:spcPts val="1200"/>
              </a:spcBef>
              <a:buSzPct val="59375"/>
              <a:buFont typeface="OpenSymbol"/>
              <a:buChar char="▪"/>
              <a:tabLst>
                <a:tab pos="58674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JPG: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imágenes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muchos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colores</a:t>
            </a:r>
            <a:endParaRPr sz="3200">
              <a:latin typeface="Corbel"/>
              <a:cs typeface="Corbel"/>
            </a:endParaRPr>
          </a:p>
          <a:p>
            <a:pPr lvl="1" marL="586740" indent="-247015">
              <a:lnSpc>
                <a:spcPct val="100000"/>
              </a:lnSpc>
              <a:spcBef>
                <a:spcPts val="1200"/>
              </a:spcBef>
              <a:buSzPct val="59375"/>
              <a:buFont typeface="OpenSymbol"/>
              <a:buChar char="▪"/>
              <a:tabLst>
                <a:tab pos="586740" algn="l"/>
              </a:tabLst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GIF:</a:t>
            </a:r>
            <a:r>
              <a:rPr dirty="0" sz="32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Imágenes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animadas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9608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Imágenes</a:t>
            </a:r>
            <a:endParaRPr sz="360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5579"/>
            <a:ext cx="400748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Im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ágenes</a:t>
            </a:r>
            <a:r>
              <a:rPr dirty="0" sz="32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ejemplo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783" y="2304986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378" y="2254224"/>
            <a:ext cx="7418070" cy="3465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294765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Servicios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online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programas que generan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imágenes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con la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dimensión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solicitada</a:t>
            </a:r>
            <a:endParaRPr sz="2800">
              <a:latin typeface="Corbel"/>
              <a:cs typeface="Corbel"/>
            </a:endParaRPr>
          </a:p>
          <a:p>
            <a:pPr algn="just" marL="12700" marR="5080">
              <a:lnSpc>
                <a:spcPct val="100000"/>
              </a:lnSpc>
              <a:spcBef>
                <a:spcPts val="119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Ideal para hacer diseño web sin dedicar tiempo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creación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imágenes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programas de diseño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gráfico</a:t>
            </a:r>
            <a:endParaRPr sz="2800">
              <a:latin typeface="Corbel"/>
              <a:cs typeface="Corbel"/>
            </a:endParaRPr>
          </a:p>
          <a:p>
            <a:pPr marL="12700" marR="3604260">
              <a:lnSpc>
                <a:spcPts val="4550"/>
              </a:lnSpc>
              <a:spcBef>
                <a:spcPts val="140"/>
              </a:spcBef>
            </a:pP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http://lorempixel.com/ </a:t>
            </a:r>
            <a:r>
              <a:rPr dirty="0" sz="280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</a:t>
            </a:r>
            <a:r>
              <a:rPr dirty="0" u="sng" sz="2800" spc="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t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t</a:t>
            </a:r>
            <a:r>
              <a:rPr dirty="0" u="sng" sz="28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p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://</a:t>
            </a: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d</a:t>
            </a:r>
            <a:r>
              <a:rPr dirty="0" u="sng" sz="2800" spc="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u</a:t>
            </a:r>
            <a:r>
              <a:rPr dirty="0" u="sng" sz="2800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m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myimag</a:t>
            </a:r>
            <a:r>
              <a:rPr dirty="0" u="sng" sz="28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e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.</a:t>
            </a: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c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om/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783" y="3308312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3783" y="4738230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3783" y="5317464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9608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Imágenes</a:t>
            </a:r>
            <a:endParaRPr sz="360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708787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5080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 enlaces son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textos 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imágenes del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que si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pulsan se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carga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nueva página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783" y="3279140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378" y="3229457"/>
            <a:ext cx="247904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Enlaces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783" y="4437265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0378" y="4386503"/>
            <a:ext cx="312674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Enlaces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imágenes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01444" y="3932999"/>
            <a:ext cx="5817870" cy="39560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  <a:tabLst>
                <a:tab pos="546735" algn="l"/>
              </a:tabLst>
            </a:pP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a	</a:t>
            </a:r>
            <a:r>
              <a:rPr dirty="0" sz="200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000">
                <a:solidFill>
                  <a:srgbClr val="4FA04E"/>
                </a:solidFill>
                <a:latin typeface="Courier New"/>
                <a:cs typeface="Courier New"/>
              </a:rPr>
              <a:t>"http:</a:t>
            </a:r>
            <a:r>
              <a:rPr dirty="0" sz="2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/www.urjc.es"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&gt;URJC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93875" y="5085359"/>
            <a:ext cx="4600575" cy="100520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ts val="2400"/>
              </a:lnSpc>
              <a:spcBef>
                <a:spcPts val="355"/>
              </a:spcBef>
              <a:tabLst>
                <a:tab pos="546735" algn="l"/>
              </a:tabLst>
            </a:pP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a	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000" spc="-5">
                <a:solidFill>
                  <a:srgbClr val="4FA04E"/>
                </a:solidFill>
                <a:latin typeface="Courier New"/>
                <a:cs typeface="Courier New"/>
              </a:rPr>
              <a:t>"http:</a:t>
            </a:r>
            <a:r>
              <a:rPr dirty="0" sz="2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/www.urjc.es"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  <a:p>
            <a:pPr marL="546735">
              <a:lnSpc>
                <a:spcPct val="100000"/>
              </a:lnSpc>
              <a:tabLst>
                <a:tab pos="3441700" algn="l"/>
              </a:tabLst>
            </a:pP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img </a:t>
            </a:r>
            <a:r>
              <a:rPr dirty="0" sz="2000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000">
                <a:solidFill>
                  <a:srgbClr val="4FA04E"/>
                </a:solidFill>
                <a:latin typeface="Courier New"/>
                <a:cs typeface="Courier New"/>
              </a:rPr>
              <a:t>"http:</a:t>
            </a:r>
            <a:r>
              <a:rPr dirty="0" sz="2000" spc="-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2000">
                <a:solidFill>
                  <a:srgbClr val="4FA04E"/>
                </a:solidFill>
                <a:latin typeface="Courier New"/>
                <a:cs typeface="Courier New"/>
              </a:rPr>
              <a:t>/	</a:t>
            </a:r>
            <a:r>
              <a:rPr dirty="0" sz="2000" spc="-5">
                <a:solidFill>
                  <a:srgbClr val="4FA04E"/>
                </a:solidFill>
                <a:latin typeface="Courier New"/>
                <a:cs typeface="Courier New"/>
              </a:rPr>
              <a:t>."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  <a:p>
            <a:pPr marL="241935">
              <a:lnSpc>
                <a:spcPct val="100000"/>
              </a:lnSpc>
            </a:pP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59524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Hiperenlaces</a:t>
            </a:r>
            <a:endParaRPr sz="360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292001" y="1628279"/>
            <a:ext cx="3665854" cy="2599690"/>
            <a:chOff x="5292001" y="1628279"/>
            <a:chExt cx="3665854" cy="25996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6000" y="1628279"/>
              <a:ext cx="3161525" cy="25995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92001" y="2565006"/>
              <a:ext cx="504190" cy="575945"/>
            </a:xfrm>
            <a:custGeom>
              <a:avLst/>
              <a:gdLst/>
              <a:ahLst/>
              <a:cxnLst/>
              <a:rect l="l" t="t" r="r" b="b"/>
              <a:pathLst>
                <a:path w="504189" h="575944">
                  <a:moveTo>
                    <a:pt x="251637" y="0"/>
                  </a:moveTo>
                  <a:lnTo>
                    <a:pt x="251637" y="143637"/>
                  </a:lnTo>
                  <a:lnTo>
                    <a:pt x="0" y="143637"/>
                  </a:lnTo>
                  <a:lnTo>
                    <a:pt x="0" y="431634"/>
                  </a:lnTo>
                  <a:lnTo>
                    <a:pt x="251637" y="431634"/>
                  </a:lnTo>
                  <a:lnTo>
                    <a:pt x="251637" y="575627"/>
                  </a:lnTo>
                  <a:lnTo>
                    <a:pt x="503643" y="287629"/>
                  </a:lnTo>
                  <a:lnTo>
                    <a:pt x="251637" y="0"/>
                  </a:lnTo>
                  <a:close/>
                </a:path>
              </a:pathLst>
            </a:custGeom>
            <a:solidFill>
              <a:srgbClr val="8ABA27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1282" y="1619281"/>
          <a:ext cx="8720455" cy="403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39740"/>
                <a:gridCol w="3028315"/>
                <a:gridCol w="142240"/>
              </a:tblGrid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252525"/>
                      </a:solidFill>
                      <a:prstDash val="solid"/>
                    </a:lnR>
                    <a:lnB w="3175">
                      <a:solidFill>
                        <a:srgbClr val="252525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52525"/>
                      </a:solidFill>
                      <a:prstDash val="solid"/>
                    </a:lnL>
                    <a:lnR w="9525">
                      <a:solidFill>
                        <a:srgbClr val="252525"/>
                      </a:solidFill>
                      <a:prstDash val="solid"/>
                    </a:lnR>
                    <a:lnT w="9525">
                      <a:solidFill>
                        <a:srgbClr val="252525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315845">
                <a:tc>
                  <a:txBody>
                    <a:bodyPr/>
                    <a:lstStyle/>
                    <a:p>
                      <a:pPr marL="90170">
                        <a:lnSpc>
                          <a:spcPts val="1795"/>
                        </a:lnSpc>
                        <a:spcBef>
                          <a:spcPts val="359"/>
                        </a:spcBef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&lt;!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DOCTYPE</a:t>
                      </a:r>
                      <a:r>
                        <a:rPr dirty="0" sz="1500" spc="-3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90170">
                        <a:lnSpc>
                          <a:spcPts val="1795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433070">
                        <a:lnSpc>
                          <a:spcPct val="1000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head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775970">
                        <a:lnSpc>
                          <a:spcPts val="1795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title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&gt;URJC</a:t>
                      </a:r>
                      <a:r>
                        <a:rPr dirty="0" sz="1500" spc="-2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title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546735">
                        <a:lnSpc>
                          <a:spcPts val="1795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head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algn="r" marR="4413250">
                        <a:lnSpc>
                          <a:spcPct val="1000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body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algn="r" marR="4413250">
                        <a:lnSpc>
                          <a:spcPct val="1000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1118870">
                        <a:lnSpc>
                          <a:spcPts val="1795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a</a:t>
                      </a:r>
                      <a:r>
                        <a:rPr dirty="0" sz="1500" spc="10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href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=</a:t>
                      </a:r>
                      <a:r>
                        <a:rPr dirty="0" sz="15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"http:</a:t>
                      </a:r>
                      <a:r>
                        <a:rPr dirty="0" sz="1500" spc="10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  <a:hlinkClick r:id="rId4"/>
                        </a:rPr>
                        <a:t>/www.urjc.es"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1461770">
                        <a:lnSpc>
                          <a:spcPts val="1795"/>
                        </a:lnSpc>
                      </a:pPr>
                      <a:r>
                        <a:rPr dirty="0" sz="1500" spc="-5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Universidad</a:t>
                      </a:r>
                      <a:r>
                        <a:rPr dirty="0" sz="1500" spc="-30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Rey</a:t>
                      </a:r>
                      <a:r>
                        <a:rPr dirty="0" sz="1500" spc="-30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Juan</a:t>
                      </a:r>
                      <a:r>
                        <a:rPr dirty="0" sz="1500" spc="-30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Carlos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1232535">
                        <a:lnSpc>
                          <a:spcPts val="161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a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45719">
                    <a:lnL w="3175">
                      <a:solidFill>
                        <a:srgbClr val="252525"/>
                      </a:solidFill>
                      <a:prstDash val="solid"/>
                    </a:lnL>
                    <a:lnR w="9525">
                      <a:solidFill>
                        <a:srgbClr val="252525"/>
                      </a:solidFill>
                      <a:prstDash val="solid"/>
                    </a:lnR>
                    <a:lnT w="3175">
                      <a:solidFill>
                        <a:srgbClr val="252525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252525"/>
                      </a:solidFill>
                      <a:prstDash val="solid"/>
                    </a:lnL>
                    <a:lnR w="3175">
                      <a:solidFill>
                        <a:srgbClr val="252525"/>
                      </a:solidFill>
                      <a:prstDash val="solid"/>
                    </a:lnR>
                    <a:lnT w="3175">
                      <a:solidFill>
                        <a:srgbClr val="252525"/>
                      </a:solidFill>
                      <a:prstDash val="solid"/>
                    </a:lnT>
                    <a:lnB w="9525">
                      <a:solidFill>
                        <a:srgbClr val="25252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252525"/>
                      </a:solidFill>
                      <a:prstDash val="solid"/>
                    </a:lnL>
                    <a:lnR w="9525">
                      <a:solidFill>
                        <a:srgbClr val="252525"/>
                      </a:solidFill>
                      <a:prstDash val="solid"/>
                    </a:lnR>
                    <a:lnB w="9525">
                      <a:solidFill>
                        <a:srgbClr val="252525"/>
                      </a:solidFill>
                      <a:prstDash val="solid"/>
                    </a:lnB>
                  </a:tcPr>
                </a:tc>
              </a:tr>
              <a:tr h="1425575">
                <a:tc gridSpan="2">
                  <a:txBody>
                    <a:bodyPr/>
                    <a:lstStyle/>
                    <a:p>
                      <a:pPr marL="890269">
                        <a:lnSpc>
                          <a:spcPts val="1795"/>
                        </a:lnSpc>
                        <a:spcBef>
                          <a:spcPts val="90"/>
                        </a:spcBef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1118870">
                        <a:lnSpc>
                          <a:spcPts val="1795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a</a:t>
                      </a:r>
                      <a:r>
                        <a:rPr dirty="0" sz="1500" spc="1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href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=</a:t>
                      </a:r>
                      <a:r>
                        <a:rPr dirty="0" sz="15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"http:</a:t>
                      </a:r>
                      <a:r>
                        <a:rPr dirty="0" sz="1500" spc="20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  <a:hlinkClick r:id="rId5"/>
                        </a:rPr>
                        <a:t>/www.codeurjc.es"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1461770">
                        <a:lnSpc>
                          <a:spcPct val="1000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img</a:t>
                      </a:r>
                      <a:r>
                        <a:rPr dirty="0" sz="1500" spc="40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src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=</a:t>
                      </a:r>
                      <a:r>
                        <a:rPr dirty="0" sz="15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"https:</a:t>
                      </a:r>
                      <a:r>
                        <a:rPr dirty="0" sz="1500" spc="4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5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  <a:hlinkClick r:id="rId6"/>
                        </a:rPr>
                        <a:t>/www.codeurjc.es/img/codeurjc_logo.jpg"</a:t>
                      </a:r>
                      <a:r>
                        <a:rPr dirty="0" sz="1500" spc="6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  <a:hlinkClick r:id="rId6"/>
                        </a:rPr>
                        <a:t> 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1003935">
                        <a:lnSpc>
                          <a:spcPct val="1000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a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546735">
                        <a:lnSpc>
                          <a:spcPts val="1795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body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  <a:p>
                      <a:pPr marL="204470">
                        <a:lnSpc>
                          <a:spcPts val="1795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11430">
                    <a:lnL w="3175">
                      <a:solidFill>
                        <a:srgbClr val="252525"/>
                      </a:solidFill>
                      <a:prstDash val="solid"/>
                    </a:lnL>
                    <a:lnR w="3175">
                      <a:solidFill>
                        <a:srgbClr val="252525"/>
                      </a:solidFill>
                      <a:prstDash val="solid"/>
                    </a:lnR>
                    <a:lnB w="3175">
                      <a:solidFill>
                        <a:srgbClr val="25252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252525"/>
                      </a:solidFill>
                      <a:prstDash val="solid"/>
                    </a:lnL>
                    <a:lnT w="9525">
                      <a:solidFill>
                        <a:srgbClr val="252525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18834" y="2167204"/>
            <a:ext cx="2692793" cy="186408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59524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Hiperenlaces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8710980" y="6485944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59524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Hiperenlaces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522719" y="2444394"/>
            <a:ext cx="7814309" cy="2973070"/>
          </a:xfrm>
          <a:custGeom>
            <a:avLst/>
            <a:gdLst/>
            <a:ahLst/>
            <a:cxnLst/>
            <a:rect l="l" t="t" r="r" b="b"/>
            <a:pathLst>
              <a:path w="7814309" h="2973070">
                <a:moveTo>
                  <a:pt x="3907078" y="2972523"/>
                </a:moveTo>
                <a:lnTo>
                  <a:pt x="0" y="2972523"/>
                </a:lnTo>
                <a:lnTo>
                  <a:pt x="0" y="0"/>
                </a:lnTo>
                <a:lnTo>
                  <a:pt x="7814157" y="0"/>
                </a:lnTo>
                <a:lnTo>
                  <a:pt x="7814157" y="2972523"/>
                </a:lnTo>
                <a:lnTo>
                  <a:pt x="3907078" y="297252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99300" y="2481745"/>
            <a:ext cx="7569200" cy="28790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"https:</a:t>
            </a:r>
            <a:r>
              <a:rPr dirty="0" sz="1800" spc="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/www.urjc.es/"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&gt;Enlace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externo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"otraPagina.html"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&gt;Enlace</a:t>
            </a:r>
            <a:r>
              <a:rPr dirty="0" sz="1800" spc="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relativo</a:t>
            </a:r>
            <a:r>
              <a:rPr dirty="0" sz="1800" spc="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2700" marR="691515">
              <a:lnSpc>
                <a:spcPct val="109800"/>
              </a:lnSpc>
              <a:spcBef>
                <a:spcPts val="202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"about.html"</a:t>
            </a:r>
            <a:r>
              <a:rPr dirty="0" sz="1800" spc="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target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"_blank"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&gt;Enlace</a:t>
            </a:r>
            <a:r>
              <a:rPr dirty="0" sz="1800" spc="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800" spc="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otra </a:t>
            </a:r>
            <a:r>
              <a:rPr dirty="0" sz="1800" spc="-10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ventana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2700" marR="5080">
              <a:lnSpc>
                <a:spcPct val="110100"/>
              </a:lnSpc>
              <a:spcBef>
                <a:spcPts val="20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15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  <a:hlinkClick r:id="rId4"/>
              </a:rPr>
              <a:t>"mailto:michel.maes@urjc.es?subjectEmail=Asunto </a:t>
            </a:r>
            <a:r>
              <a:rPr dirty="0" sz="1800" spc="-106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del</a:t>
            </a:r>
            <a:r>
              <a:rPr dirty="0" sz="18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correo&amp;bodyEmail=Cuerpo</a:t>
            </a:r>
            <a:r>
              <a:rPr dirty="0" sz="180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del</a:t>
            </a:r>
            <a:r>
              <a:rPr dirty="0" sz="180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correo"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&gt;Enviar</a:t>
            </a:r>
            <a:endParaRPr sz="18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correo</a:t>
            </a:r>
            <a:r>
              <a:rPr dirty="0" sz="180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39975" y="6485944"/>
            <a:ext cx="325120" cy="352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1800" spc="-459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r>
              <a:rPr dirty="0" baseline="-23148" sz="2700" spc="-757" b="1">
                <a:solidFill>
                  <a:srgbClr val="FFFFFF"/>
                </a:solidFill>
                <a:latin typeface="Corbel"/>
                <a:cs typeface="Corbel"/>
              </a:rPr>
              <a:t>4</a:t>
            </a:r>
            <a:r>
              <a:rPr dirty="0" sz="1800" spc="-440" b="1">
                <a:solidFill>
                  <a:srgbClr val="666666"/>
                </a:solidFill>
                <a:latin typeface="Corbel"/>
                <a:cs typeface="Corbel"/>
              </a:rPr>
              <a:t>0</a:t>
            </a:r>
            <a:r>
              <a:rPr dirty="0" baseline="-23148" sz="2700" b="1">
                <a:solidFill>
                  <a:srgbClr val="FFFFFF"/>
                </a:solidFill>
                <a:latin typeface="Corbel"/>
                <a:cs typeface="Corbel"/>
              </a:rPr>
              <a:t>0</a:t>
            </a:r>
            <a:endParaRPr baseline="-23148"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1634" y="2487603"/>
            <a:ext cx="4450715" cy="456565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5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&lt;!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DOCTYPE</a:t>
            </a:r>
            <a:r>
              <a:rPr dirty="0" sz="1400" spc="-5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 is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heading 1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 is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heading 2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0170">
              <a:lnSpc>
                <a:spcPts val="168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 is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heading 3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h4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 is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heading 4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h4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h5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 is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heading 5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h5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h6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 is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heading 6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h6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Courier New"/>
              <a:cs typeface="Courier New"/>
            </a:endParaRPr>
          </a:p>
          <a:p>
            <a:pPr marL="90170">
              <a:lnSpc>
                <a:spcPts val="168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paragraph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one.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paragraph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two.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0170" marR="191135">
              <a:lnSpc>
                <a:spcPct val="998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bla,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bla.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Courier New"/>
              <a:cs typeface="Courier New"/>
            </a:endParaRPr>
          </a:p>
          <a:p>
            <a:pPr marL="196850">
              <a:lnSpc>
                <a:spcPts val="1675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96850">
              <a:lnSpc>
                <a:spcPts val="1675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95945" y="2124624"/>
            <a:ext cx="1397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4B4B4B"/>
                </a:solidFill>
                <a:latin typeface="Courier New"/>
                <a:cs typeface="Courier New"/>
              </a:rPr>
              <a:t>index.html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6183" y="2407948"/>
            <a:ext cx="29248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Visualización</a:t>
            </a:r>
            <a:r>
              <a:rPr dirty="0" sz="1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18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b="1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1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55996" y="2882534"/>
            <a:ext cx="4088765" cy="3783329"/>
            <a:chOff x="5255996" y="2882534"/>
            <a:chExt cx="4088765" cy="3783329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5996" y="2882534"/>
              <a:ext cx="4088155" cy="27280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5996" y="5347820"/>
              <a:ext cx="4088155" cy="13179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8114" y="3764892"/>
              <a:ext cx="3098876" cy="283499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198581" y="1747700"/>
            <a:ext cx="149542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HT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M</a:t>
            </a: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L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323469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istas</a:t>
            </a:r>
            <a:r>
              <a:rPr dirty="0" sz="3200" spc="-8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ordenadas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783" y="2303551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378" y="2101801"/>
            <a:ext cx="4713605" cy="1184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100"/>
              </a:spcBef>
              <a:tabLst>
                <a:tab pos="283273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Lista:</a:t>
            </a:r>
            <a:r>
              <a:rPr dirty="0" sz="28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&lt;ol&gt;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….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&lt;/ol&gt;	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(ordered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list)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Elemento: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&lt;li&gt;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…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&lt;/li&gt;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(list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item)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783" y="2882785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7283" y="3860634"/>
            <a:ext cx="4175760" cy="173672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5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65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&gt;Ir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clase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65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&gt;Hacer los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deberes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65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&gt;Estudiar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65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&gt;Aprobar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227329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786634" y="3923646"/>
            <a:ext cx="2754630" cy="1538605"/>
            <a:chOff x="5786634" y="3923646"/>
            <a:chExt cx="2754630" cy="153860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3115" y="4178667"/>
              <a:ext cx="1896133" cy="10709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791314" y="3928326"/>
              <a:ext cx="2745105" cy="1529080"/>
            </a:xfrm>
            <a:custGeom>
              <a:avLst/>
              <a:gdLst/>
              <a:ahLst/>
              <a:cxnLst/>
              <a:rect l="l" t="t" r="r" b="b"/>
              <a:pathLst>
                <a:path w="2745104" h="1529079">
                  <a:moveTo>
                    <a:pt x="0" y="0"/>
                  </a:moveTo>
                  <a:lnTo>
                    <a:pt x="2745003" y="0"/>
                  </a:lnTo>
                  <a:lnTo>
                    <a:pt x="2745003" y="1528914"/>
                  </a:lnTo>
                  <a:lnTo>
                    <a:pt x="0" y="1528914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5147995" y="4365002"/>
            <a:ext cx="504190" cy="575945"/>
          </a:xfrm>
          <a:custGeom>
            <a:avLst/>
            <a:gdLst/>
            <a:ahLst/>
            <a:cxnLst/>
            <a:rect l="l" t="t" r="r" b="b"/>
            <a:pathLst>
              <a:path w="504189" h="575945">
                <a:moveTo>
                  <a:pt x="251650" y="0"/>
                </a:moveTo>
                <a:lnTo>
                  <a:pt x="251650" y="143636"/>
                </a:lnTo>
                <a:lnTo>
                  <a:pt x="0" y="143636"/>
                </a:lnTo>
                <a:lnTo>
                  <a:pt x="0" y="431634"/>
                </a:lnTo>
                <a:lnTo>
                  <a:pt x="251650" y="431634"/>
                </a:lnTo>
                <a:lnTo>
                  <a:pt x="251650" y="575640"/>
                </a:lnTo>
                <a:lnTo>
                  <a:pt x="503643" y="287642"/>
                </a:lnTo>
                <a:lnTo>
                  <a:pt x="251650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396747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Listas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elementos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8705939" y="6485944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3767454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istas</a:t>
            </a:r>
            <a:r>
              <a:rPr dirty="0" sz="320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ordenadas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783" y="2303551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378" y="2101801"/>
            <a:ext cx="4920615" cy="1184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1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Lista: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&lt;ul&gt;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…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&lt;/ul&gt;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(unordered list)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Elemento: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&lt;li&gt;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…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&lt;/li&gt;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(list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item)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783" y="2882785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1276" y="3860634"/>
            <a:ext cx="4175760" cy="173672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&gt;Ir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clase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&gt;Hacer los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deberes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&gt;Estudiar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&gt;Aprobar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22669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92001" y="4365002"/>
            <a:ext cx="504190" cy="575945"/>
          </a:xfrm>
          <a:custGeom>
            <a:avLst/>
            <a:gdLst/>
            <a:ahLst/>
            <a:cxnLst/>
            <a:rect l="l" t="t" r="r" b="b"/>
            <a:pathLst>
              <a:path w="504189" h="575945">
                <a:moveTo>
                  <a:pt x="251637" y="0"/>
                </a:moveTo>
                <a:lnTo>
                  <a:pt x="251637" y="143636"/>
                </a:lnTo>
                <a:lnTo>
                  <a:pt x="0" y="143636"/>
                </a:lnTo>
                <a:lnTo>
                  <a:pt x="0" y="431634"/>
                </a:lnTo>
                <a:lnTo>
                  <a:pt x="251637" y="431634"/>
                </a:lnTo>
                <a:lnTo>
                  <a:pt x="251637" y="575640"/>
                </a:lnTo>
                <a:lnTo>
                  <a:pt x="503643" y="287642"/>
                </a:lnTo>
                <a:lnTo>
                  <a:pt x="251637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6002635" y="3995642"/>
            <a:ext cx="2750185" cy="1478915"/>
            <a:chOff x="6002635" y="3995642"/>
            <a:chExt cx="2750185" cy="147891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5951" y="4234479"/>
              <a:ext cx="1717219" cy="100047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007315" y="4000322"/>
              <a:ext cx="2741295" cy="1470025"/>
            </a:xfrm>
            <a:custGeom>
              <a:avLst/>
              <a:gdLst/>
              <a:ahLst/>
              <a:cxnLst/>
              <a:rect l="l" t="t" r="r" b="b"/>
              <a:pathLst>
                <a:path w="2741295" h="1470025">
                  <a:moveTo>
                    <a:pt x="0" y="0"/>
                  </a:moveTo>
                  <a:lnTo>
                    <a:pt x="2740685" y="0"/>
                  </a:lnTo>
                  <a:lnTo>
                    <a:pt x="2740685" y="1469517"/>
                  </a:lnTo>
                  <a:lnTo>
                    <a:pt x="0" y="1469517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396747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Listas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elementos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8705939" y="6485944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5274" y="2201036"/>
            <a:ext cx="4824095" cy="328612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45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ol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3181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&gt;Dad's</a:t>
            </a:r>
            <a:r>
              <a:rPr dirty="0" sz="15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interests</a:t>
            </a:r>
            <a:endParaRPr sz="1500">
              <a:latin typeface="Courier New"/>
              <a:cs typeface="Courier New"/>
            </a:endParaRPr>
          </a:p>
          <a:p>
            <a:pPr marL="6610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10039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&gt;football</a:t>
            </a:r>
            <a:r>
              <a:rPr dirty="0" sz="15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10039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&gt;knitting</a:t>
            </a:r>
            <a:r>
              <a:rPr dirty="0" sz="15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7753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3181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&gt;Mom's</a:t>
            </a:r>
            <a:r>
              <a:rPr dirty="0" sz="15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interests</a:t>
            </a:r>
            <a:endParaRPr sz="1500">
              <a:latin typeface="Courier New"/>
              <a:cs typeface="Courier New"/>
            </a:endParaRPr>
          </a:p>
          <a:p>
            <a:pPr marL="5467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8896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&gt;hating</a:t>
            </a:r>
            <a:r>
              <a:rPr dirty="0" sz="15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football</a:t>
            </a:r>
            <a:r>
              <a:rPr dirty="0" sz="15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8896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&gt;skydiving</a:t>
            </a:r>
            <a:r>
              <a:rPr dirty="0" sz="15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661035">
              <a:lnSpc>
                <a:spcPts val="1795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203835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ol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20004" y="3573005"/>
            <a:ext cx="504190" cy="575945"/>
          </a:xfrm>
          <a:custGeom>
            <a:avLst/>
            <a:gdLst/>
            <a:ahLst/>
            <a:cxnLst/>
            <a:rect l="l" t="t" r="r" b="b"/>
            <a:pathLst>
              <a:path w="504189" h="575945">
                <a:moveTo>
                  <a:pt x="251637" y="0"/>
                </a:moveTo>
                <a:lnTo>
                  <a:pt x="251637" y="143637"/>
                </a:lnTo>
                <a:lnTo>
                  <a:pt x="0" y="143637"/>
                </a:lnTo>
                <a:lnTo>
                  <a:pt x="0" y="431634"/>
                </a:lnTo>
                <a:lnTo>
                  <a:pt x="251637" y="431634"/>
                </a:lnTo>
                <a:lnTo>
                  <a:pt x="251637" y="575640"/>
                </a:lnTo>
                <a:lnTo>
                  <a:pt x="503631" y="287629"/>
                </a:lnTo>
                <a:lnTo>
                  <a:pt x="251637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5786634" y="2843638"/>
            <a:ext cx="3075940" cy="2183765"/>
            <a:chOff x="5786634" y="2843638"/>
            <a:chExt cx="3075940" cy="21837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6000" y="2852635"/>
              <a:ext cx="3057118" cy="216504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91314" y="2848317"/>
              <a:ext cx="3067050" cy="2174875"/>
            </a:xfrm>
            <a:custGeom>
              <a:avLst/>
              <a:gdLst/>
              <a:ahLst/>
              <a:cxnLst/>
              <a:rect l="l" t="t" r="r" b="b"/>
              <a:pathLst>
                <a:path w="3067050" h="2174875">
                  <a:moveTo>
                    <a:pt x="0" y="0"/>
                  </a:moveTo>
                  <a:lnTo>
                    <a:pt x="3066491" y="0"/>
                  </a:lnTo>
                  <a:lnTo>
                    <a:pt x="3066491" y="2174405"/>
                  </a:lnTo>
                  <a:lnTo>
                    <a:pt x="0" y="2174405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30734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Listas</a:t>
            </a:r>
            <a:r>
              <a:rPr dirty="0" sz="3600" spc="-6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anidadas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8705939" y="6485944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732155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tablas tienen</a:t>
            </a:r>
            <a:r>
              <a:rPr dirty="0" sz="32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filas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celdas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cada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fila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05939" y="6485944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783" y="2303551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378" y="2101801"/>
            <a:ext cx="4239895" cy="1762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5700"/>
              </a:lnSpc>
              <a:spcBef>
                <a:spcPts val="10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Etiqueta: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&lt;table&gt;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….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&lt;/table&gt; </a:t>
            </a:r>
            <a:r>
              <a:rPr dirty="0" sz="2800" spc="-57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Filas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(rows):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&lt;tr&gt;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….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&lt;/tr&gt;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(data):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&lt;td&gt;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…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&lt;/td&gt;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783" y="2882785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3783" y="3462020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979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4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b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as</a:t>
            </a:r>
            <a:endParaRPr sz="360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7283" y="1844636"/>
            <a:ext cx="4032250" cy="393128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algn="r" marR="2973070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table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algn="r" marR="297307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313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&gt;Nombre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313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&gt;Pepe</a:t>
            </a:r>
            <a:r>
              <a:rPr dirty="0" sz="18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63881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65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313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&gt;Apellidos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313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&gt;González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Díaz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63881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65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313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&gt;Fecha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313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&gt;13-02-2005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algn="r" marR="283591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algn="r" marR="283591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table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354644" y="3131635"/>
            <a:ext cx="3013075" cy="1268095"/>
            <a:chOff x="5354644" y="3131635"/>
            <a:chExt cx="3013075" cy="12680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6558" y="3354473"/>
              <a:ext cx="2318749" cy="7652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59323" y="3136315"/>
              <a:ext cx="3003550" cy="1258570"/>
            </a:xfrm>
            <a:custGeom>
              <a:avLst/>
              <a:gdLst/>
              <a:ahLst/>
              <a:cxnLst/>
              <a:rect l="l" t="t" r="r" b="b"/>
              <a:pathLst>
                <a:path w="3003550" h="1258570">
                  <a:moveTo>
                    <a:pt x="0" y="0"/>
                  </a:moveTo>
                  <a:lnTo>
                    <a:pt x="3003473" y="0"/>
                  </a:lnTo>
                  <a:lnTo>
                    <a:pt x="3003473" y="1258570"/>
                  </a:lnTo>
                  <a:lnTo>
                    <a:pt x="0" y="1258570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4716005" y="3429000"/>
            <a:ext cx="504190" cy="575945"/>
          </a:xfrm>
          <a:custGeom>
            <a:avLst/>
            <a:gdLst/>
            <a:ahLst/>
            <a:cxnLst/>
            <a:rect l="l" t="t" r="r" b="b"/>
            <a:pathLst>
              <a:path w="504189" h="575945">
                <a:moveTo>
                  <a:pt x="251637" y="0"/>
                </a:moveTo>
                <a:lnTo>
                  <a:pt x="251637" y="143637"/>
                </a:lnTo>
                <a:lnTo>
                  <a:pt x="0" y="143637"/>
                </a:lnTo>
                <a:lnTo>
                  <a:pt x="0" y="431634"/>
                </a:lnTo>
                <a:lnTo>
                  <a:pt x="251637" y="431634"/>
                </a:lnTo>
                <a:lnTo>
                  <a:pt x="251637" y="575640"/>
                </a:lnTo>
                <a:lnTo>
                  <a:pt x="503631" y="287642"/>
                </a:lnTo>
                <a:lnTo>
                  <a:pt x="251637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12979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4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b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as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8705939" y="6485944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745" y="533412"/>
            <a:ext cx="12979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4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b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395274" y="1628279"/>
            <a:ext cx="3959860" cy="447103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table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thead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69913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94297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&gt;Famous</a:t>
            </a:r>
            <a:r>
              <a:rPr dirty="0" sz="16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Monster</a:t>
            </a:r>
            <a:r>
              <a:rPr dirty="0" sz="16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94297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&gt;Birth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Year</a:t>
            </a:r>
            <a:r>
              <a:rPr dirty="0" sz="16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82105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57721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thead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tbody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69913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94297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&gt;King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Kong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94297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&gt;1933</a:t>
            </a:r>
            <a:r>
              <a:rPr dirty="0" sz="16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82105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69913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94297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&gt;Dracula</a:t>
            </a:r>
            <a:r>
              <a:rPr dirty="0" sz="16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94297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&gt;1897</a:t>
            </a:r>
            <a:r>
              <a:rPr dirty="0" sz="16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82105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57721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tbody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211454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table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16005" y="3429000"/>
            <a:ext cx="504190" cy="575945"/>
          </a:xfrm>
          <a:custGeom>
            <a:avLst/>
            <a:gdLst/>
            <a:ahLst/>
            <a:cxnLst/>
            <a:rect l="l" t="t" r="r" b="b"/>
            <a:pathLst>
              <a:path w="504189" h="575945">
                <a:moveTo>
                  <a:pt x="251637" y="0"/>
                </a:moveTo>
                <a:lnTo>
                  <a:pt x="251637" y="143637"/>
                </a:lnTo>
                <a:lnTo>
                  <a:pt x="0" y="143637"/>
                </a:lnTo>
                <a:lnTo>
                  <a:pt x="0" y="431634"/>
                </a:lnTo>
                <a:lnTo>
                  <a:pt x="251637" y="431634"/>
                </a:lnTo>
                <a:lnTo>
                  <a:pt x="251637" y="575640"/>
                </a:lnTo>
                <a:lnTo>
                  <a:pt x="503631" y="287642"/>
                </a:lnTo>
                <a:lnTo>
                  <a:pt x="251637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5282634" y="3059639"/>
            <a:ext cx="3546475" cy="1395095"/>
            <a:chOff x="5282634" y="3059639"/>
            <a:chExt cx="3546475" cy="13950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5623" y="3282372"/>
              <a:ext cx="3140134" cy="89501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87314" y="3064319"/>
              <a:ext cx="3537585" cy="1385570"/>
            </a:xfrm>
            <a:custGeom>
              <a:avLst/>
              <a:gdLst/>
              <a:ahLst/>
              <a:cxnLst/>
              <a:rect l="l" t="t" r="r" b="b"/>
              <a:pathLst>
                <a:path w="3537584" h="1385570">
                  <a:moveTo>
                    <a:pt x="0" y="0"/>
                  </a:moveTo>
                  <a:lnTo>
                    <a:pt x="3537000" y="0"/>
                  </a:lnTo>
                  <a:lnTo>
                    <a:pt x="3537000" y="1385277"/>
                  </a:lnTo>
                  <a:lnTo>
                    <a:pt x="0" y="1385277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8705939" y="6485944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4053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u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ari</a:t>
            </a:r>
            <a:r>
              <a:rPr dirty="0" sz="3600" spc="15">
                <a:solidFill>
                  <a:srgbClr val="C8201D"/>
                </a:solidFill>
              </a:rPr>
              <a:t>os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371157" y="2393645"/>
            <a:ext cx="8446135" cy="186245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953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9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form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ct val="100000"/>
              </a:lnSpc>
              <a:spcBef>
                <a:spcPts val="19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500" spc="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for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"inputEmailAddress"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&gt;Email</a:t>
            </a:r>
            <a:r>
              <a:rPr dirty="0" sz="1500" spc="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ct val="100000"/>
              </a:lnSpc>
              <a:spcBef>
                <a:spcPts val="19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500" spc="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"email"</a:t>
            </a:r>
            <a:r>
              <a:rPr dirty="0" sz="15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"inputEmail"</a:t>
            </a:r>
            <a:r>
              <a:rPr dirty="0" sz="15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500">
                <a:solidFill>
                  <a:srgbClr val="976700"/>
                </a:solidFill>
                <a:latin typeface="Courier New"/>
                <a:cs typeface="Courier New"/>
              </a:rPr>
              <a:t>placeholder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>
                <a:solidFill>
                  <a:srgbClr val="4FA04E"/>
                </a:solidFill>
                <a:latin typeface="Courier New"/>
                <a:cs typeface="Courier New"/>
              </a:rPr>
              <a:t>"Email"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ct val="100000"/>
              </a:lnSpc>
              <a:spcBef>
                <a:spcPts val="20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500" spc="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for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"inputPassword"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&gt;Password</a:t>
            </a:r>
            <a:r>
              <a:rPr dirty="0" sz="1500" spc="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ct val="100000"/>
              </a:lnSpc>
              <a:spcBef>
                <a:spcPts val="19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500" spc="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"password"</a:t>
            </a:r>
            <a:r>
              <a:rPr dirty="0" sz="1500" spc="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"inputPassword"</a:t>
            </a:r>
            <a:r>
              <a:rPr dirty="0" sz="1500" spc="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500">
                <a:solidFill>
                  <a:srgbClr val="976700"/>
                </a:solidFill>
                <a:latin typeface="Courier New"/>
                <a:cs typeface="Courier New"/>
              </a:rPr>
              <a:t>placeholder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>
                <a:solidFill>
                  <a:srgbClr val="4FA04E"/>
                </a:solidFill>
                <a:latin typeface="Courier New"/>
                <a:cs typeface="Courier New"/>
              </a:rPr>
              <a:t>"Password"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432434">
              <a:lnSpc>
                <a:spcPct val="100000"/>
              </a:lnSpc>
              <a:spcBef>
                <a:spcPts val="19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500" spc="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"submit"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&gt;Sign</a:t>
            </a:r>
            <a:r>
              <a:rPr dirty="0" sz="15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in</a:t>
            </a:r>
            <a:r>
              <a:rPr dirty="0" sz="15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203835">
              <a:lnSpc>
                <a:spcPct val="100000"/>
              </a:lnSpc>
              <a:spcBef>
                <a:spcPts val="19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form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3123" y="4883149"/>
            <a:ext cx="3561937" cy="86800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05939" y="6485944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295783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ampo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4053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u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ari</a:t>
            </a:r>
            <a:r>
              <a:rPr dirty="0" sz="3600" spc="15">
                <a:solidFill>
                  <a:srgbClr val="C8201D"/>
                </a:solidFill>
              </a:rPr>
              <a:t>os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919441" y="3075838"/>
            <a:ext cx="6760209" cy="60769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953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9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5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>
                <a:solidFill>
                  <a:srgbClr val="976700"/>
                </a:solidFill>
                <a:latin typeface="Courier New"/>
                <a:cs typeface="Courier New"/>
              </a:rPr>
              <a:t>for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>
                <a:solidFill>
                  <a:srgbClr val="4FA04E"/>
                </a:solidFill>
                <a:latin typeface="Courier New"/>
                <a:cs typeface="Courier New"/>
              </a:rPr>
              <a:t>"inputEmailAddress"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&gt;Email</a:t>
            </a:r>
            <a:r>
              <a:rPr dirty="0" sz="15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  <a:spcBef>
                <a:spcPts val="19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500" spc="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"email"</a:t>
            </a:r>
            <a:r>
              <a:rPr dirty="0" sz="1500" spc="5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"inputEmail"</a:t>
            </a:r>
            <a:r>
              <a:rPr dirty="0" sz="1500" spc="4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placeholder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"Email"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9273" y="4338428"/>
            <a:ext cx="3219098" cy="2950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05939" y="6485944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189928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ord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4053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u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ari</a:t>
            </a:r>
            <a:r>
              <a:rPr dirty="0" sz="3600" spc="15">
                <a:solidFill>
                  <a:srgbClr val="C8201D"/>
                </a:solidFill>
              </a:rPr>
              <a:t>os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927722" y="3177717"/>
            <a:ext cx="7703820" cy="5969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889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85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500" spc="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for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"inputPassword"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&gt;Password</a:t>
            </a:r>
            <a:r>
              <a:rPr dirty="0" sz="1500" spc="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9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500" spc="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"password"</a:t>
            </a:r>
            <a:r>
              <a:rPr dirty="0" sz="1500" spc="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"inputPassword"</a:t>
            </a:r>
            <a:r>
              <a:rPr dirty="0" sz="1500" spc="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500">
                <a:solidFill>
                  <a:srgbClr val="976700"/>
                </a:solidFill>
                <a:latin typeface="Courier New"/>
                <a:cs typeface="Courier New"/>
              </a:rPr>
              <a:t>placeholder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>
                <a:solidFill>
                  <a:srgbClr val="4FA04E"/>
                </a:solidFill>
                <a:latin typeface="Courier New"/>
                <a:cs typeface="Courier New"/>
              </a:rPr>
              <a:t>"Password"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4707" y="4636084"/>
            <a:ext cx="3581008" cy="38064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05939" y="6485944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4021" y="6427342"/>
            <a:ext cx="2501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5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0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738" y="1615579"/>
            <a:ext cx="4573270" cy="1845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campo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3200">
              <a:latin typeface="Corbel"/>
              <a:cs typeface="Corbel"/>
            </a:endParaRPr>
          </a:p>
          <a:p>
            <a:pPr marL="224154">
              <a:lnSpc>
                <a:spcPct val="100000"/>
              </a:lnSpc>
              <a:spcBef>
                <a:spcPts val="112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24154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"checkbox"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24154">
              <a:lnSpc>
                <a:spcPct val="100000"/>
              </a:lnSpc>
              <a:spcBef>
                <a:spcPts val="13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"color"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24154">
              <a:lnSpc>
                <a:spcPct val="100000"/>
              </a:lnSpc>
              <a:spcBef>
                <a:spcPts val="15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"date"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24154">
              <a:lnSpc>
                <a:spcPct val="100000"/>
              </a:lnSpc>
              <a:spcBef>
                <a:spcPts val="13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"datetime-local"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24154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"email"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4053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u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ari</a:t>
            </a:r>
            <a:r>
              <a:rPr dirty="0" sz="3600" spc="15">
                <a:solidFill>
                  <a:srgbClr val="C8201D"/>
                </a:solidFill>
              </a:rPr>
              <a:t>os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713778" y="3434146"/>
            <a:ext cx="2128520" cy="324612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"file"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"hidden"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"image"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"month"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"number"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"password"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"radio"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"range"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"reset"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"search"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"submit"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"tel"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"text"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"time"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"url"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"week"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97463" y="3248545"/>
            <a:ext cx="300609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Mejor</a:t>
            </a:r>
            <a:r>
              <a:rPr dirty="0" sz="28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usabilidad</a:t>
            </a:r>
            <a:r>
              <a:rPr dirty="0" sz="28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53306" y="3602786"/>
            <a:ext cx="369570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navegadores</a:t>
            </a:r>
            <a:r>
              <a:rPr dirty="0" sz="28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móviles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00415" y="1514975"/>
            <a:ext cx="7141845" cy="2111375"/>
          </a:xfrm>
          <a:prstGeom prst="rect">
            <a:avLst/>
          </a:prstGeom>
        </p:spPr>
        <p:txBody>
          <a:bodyPr wrap="square" lIns="0" tIns="347980" rIns="0" bIns="0" rtlCol="0" vert="horz">
            <a:spAutoFit/>
          </a:bodyPr>
          <a:lstStyle/>
          <a:p>
            <a:pPr marL="487045">
              <a:lnSpc>
                <a:spcPct val="100000"/>
              </a:lnSpc>
              <a:spcBef>
                <a:spcPts val="274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CSS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nace</a:t>
            </a:r>
            <a:r>
              <a:rPr dirty="0" sz="44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a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los</a:t>
            </a:r>
            <a:r>
              <a:rPr dirty="0" sz="44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4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años</a:t>
            </a:r>
            <a:endParaRPr sz="4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para separar</a:t>
            </a:r>
            <a:r>
              <a:rPr dirty="0" sz="32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contenido</a:t>
            </a:r>
            <a:r>
              <a:rPr dirty="0" sz="32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333333"/>
                </a:solidFill>
                <a:latin typeface="Corbel"/>
                <a:cs typeface="Corbel"/>
              </a:rPr>
              <a:t>y</a:t>
            </a:r>
            <a:r>
              <a:rPr dirty="0" sz="32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estilo</a:t>
            </a:r>
            <a:r>
              <a:rPr dirty="0" sz="32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(1996)</a:t>
            </a:r>
            <a:endParaRPr sz="3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819"/>
              </a:spcBef>
            </a:pPr>
            <a:r>
              <a:rPr dirty="0" sz="1600" spc="-10" b="1">
                <a:solidFill>
                  <a:srgbClr val="4B4B4B"/>
                </a:solidFill>
                <a:latin typeface="Courier New"/>
                <a:cs typeface="Courier New"/>
              </a:rPr>
              <a:t>style.css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0953" y="3877198"/>
            <a:ext cx="8064500" cy="2523490"/>
          </a:xfrm>
          <a:custGeom>
            <a:avLst/>
            <a:gdLst/>
            <a:ahLst/>
            <a:cxnLst/>
            <a:rect l="l" t="t" r="r" b="b"/>
            <a:pathLst>
              <a:path w="8064500" h="2523490">
                <a:moveTo>
                  <a:pt x="4032008" y="2523248"/>
                </a:moveTo>
                <a:lnTo>
                  <a:pt x="0" y="2523248"/>
                </a:lnTo>
                <a:lnTo>
                  <a:pt x="0" y="0"/>
                </a:lnTo>
                <a:lnTo>
                  <a:pt x="8064004" y="0"/>
                </a:lnTo>
                <a:lnTo>
                  <a:pt x="8064004" y="2523248"/>
                </a:lnTo>
                <a:lnTo>
                  <a:pt x="4032008" y="2523248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47534" y="3909152"/>
            <a:ext cx="1855470" cy="755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&lt;!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DOCTYPE</a:t>
            </a:r>
            <a:r>
              <a:rPr dirty="0" sz="16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html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ts val="1914"/>
              </a:lnSpc>
              <a:spcBef>
                <a:spcPts val="5"/>
              </a:spcBef>
            </a:pP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256540">
              <a:lnSpc>
                <a:spcPts val="1914"/>
              </a:lnSpc>
            </a:pP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9355" y="4639592"/>
            <a:ext cx="7342505" cy="172973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7973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&gt;Result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379730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link</a:t>
            </a:r>
            <a:r>
              <a:rPr dirty="0" sz="1600" spc="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"text/css"</a:t>
            </a:r>
            <a:r>
              <a:rPr dirty="0" sz="1600" spc="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rel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"stylesheet"</a:t>
            </a:r>
            <a:r>
              <a:rPr dirty="0" sz="1600" spc="4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"style.css"</a:t>
            </a:r>
            <a:r>
              <a:rPr dirty="0" sz="16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256540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34620">
              <a:lnSpc>
                <a:spcPct val="100000"/>
              </a:lnSpc>
            </a:pP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379730">
              <a:lnSpc>
                <a:spcPts val="1914"/>
              </a:lnSpc>
              <a:spcBef>
                <a:spcPts val="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&gt;I’m</a:t>
            </a:r>
            <a:r>
              <a:rPr dirty="0" sz="16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blue</a:t>
            </a:r>
            <a:r>
              <a:rPr dirty="0" sz="16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256540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29044" y="3657247"/>
            <a:ext cx="2592070" cy="819785"/>
            <a:chOff x="6629044" y="3657247"/>
            <a:chExt cx="2592070" cy="819785"/>
          </a:xfrm>
        </p:grpSpPr>
        <p:sp>
          <p:nvSpPr>
            <p:cNvPr id="9" name="object 9"/>
            <p:cNvSpPr/>
            <p:nvPr/>
          </p:nvSpPr>
          <p:spPr>
            <a:xfrm>
              <a:off x="6629044" y="3657247"/>
              <a:ext cx="2592070" cy="819785"/>
            </a:xfrm>
            <a:custGeom>
              <a:avLst/>
              <a:gdLst/>
              <a:ahLst/>
              <a:cxnLst/>
              <a:rect l="l" t="t" r="r" b="b"/>
              <a:pathLst>
                <a:path w="2592070" h="819785">
                  <a:moveTo>
                    <a:pt x="2591638" y="0"/>
                  </a:moveTo>
                  <a:lnTo>
                    <a:pt x="0" y="0"/>
                  </a:lnTo>
                  <a:lnTo>
                    <a:pt x="0" y="819721"/>
                  </a:lnTo>
                  <a:lnTo>
                    <a:pt x="1295996" y="819721"/>
                  </a:lnTo>
                  <a:lnTo>
                    <a:pt x="2591638" y="819721"/>
                  </a:lnTo>
                  <a:lnTo>
                    <a:pt x="25916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629044" y="3657247"/>
              <a:ext cx="2592070" cy="819785"/>
            </a:xfrm>
            <a:custGeom>
              <a:avLst/>
              <a:gdLst/>
              <a:ahLst/>
              <a:cxnLst/>
              <a:rect l="l" t="t" r="r" b="b"/>
              <a:pathLst>
                <a:path w="2592070" h="819785">
                  <a:moveTo>
                    <a:pt x="1295996" y="819721"/>
                  </a:moveTo>
                  <a:lnTo>
                    <a:pt x="0" y="819721"/>
                  </a:lnTo>
                  <a:lnTo>
                    <a:pt x="0" y="0"/>
                  </a:lnTo>
                  <a:lnTo>
                    <a:pt x="2591638" y="0"/>
                  </a:lnTo>
                  <a:lnTo>
                    <a:pt x="2591638" y="819721"/>
                  </a:lnTo>
                  <a:lnTo>
                    <a:pt x="1295996" y="819721"/>
                  </a:lnTo>
                  <a:close/>
                </a:path>
              </a:pathLst>
            </a:custGeom>
            <a:ln w="3175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706704" y="3689543"/>
            <a:ext cx="3911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49338" y="3933269"/>
            <a:ext cx="14897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6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blue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06704" y="4175902"/>
            <a:ext cx="147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7296" y="3576513"/>
            <a:ext cx="12439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4B4B4B"/>
                </a:solidFill>
                <a:latin typeface="Courier New"/>
                <a:cs typeface="Courier New"/>
              </a:rPr>
              <a:t>index.html</a:t>
            </a:r>
            <a:endParaRPr sz="1600">
              <a:latin typeface="Courier New"/>
              <a:cs typeface="Courier New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847118" y="5328008"/>
            <a:ext cx="4088765" cy="2080895"/>
            <a:chOff x="5847118" y="5328008"/>
            <a:chExt cx="4088765" cy="208089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47118" y="5328008"/>
              <a:ext cx="4088155" cy="17992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165" y="6191646"/>
              <a:ext cx="2413800" cy="93563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47473" y="6976456"/>
              <a:ext cx="4088155" cy="431990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  <p:sp>
        <p:nvSpPr>
          <p:cNvPr id="20" name="object 20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254635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Á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4053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u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ari</a:t>
            </a:r>
            <a:r>
              <a:rPr dirty="0" sz="3600" spc="15">
                <a:solidFill>
                  <a:srgbClr val="C8201D"/>
                </a:solidFill>
              </a:rPr>
              <a:t>os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324698" y="2933534"/>
            <a:ext cx="6197600" cy="63055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8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for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"text-area"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&gt;Text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Area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textarea</a:t>
            </a:r>
            <a:r>
              <a:rPr dirty="0" sz="1800" spc="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"text-area"</a:t>
            </a:r>
            <a:r>
              <a:rPr dirty="0" sz="1800" spc="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rows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"3"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800" spc="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textarea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9032" y="4372989"/>
            <a:ext cx="3333385" cy="74253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312102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otones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radio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4053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u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ari</a:t>
            </a:r>
            <a:r>
              <a:rPr dirty="0" sz="3600" spc="15">
                <a:solidFill>
                  <a:srgbClr val="C8201D"/>
                </a:solidFill>
              </a:rPr>
              <a:t>os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6723" y="5359833"/>
            <a:ext cx="4809824" cy="19989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12915" y="2655354"/>
            <a:ext cx="8505190" cy="2259330"/>
          </a:xfrm>
          <a:custGeom>
            <a:avLst/>
            <a:gdLst/>
            <a:ahLst/>
            <a:cxnLst/>
            <a:rect l="l" t="t" r="r" b="b"/>
            <a:pathLst>
              <a:path w="8505190" h="2259329">
                <a:moveTo>
                  <a:pt x="4252683" y="2258999"/>
                </a:moveTo>
                <a:lnTo>
                  <a:pt x="0" y="2258999"/>
                </a:lnTo>
                <a:lnTo>
                  <a:pt x="0" y="0"/>
                </a:lnTo>
                <a:lnTo>
                  <a:pt x="8504999" y="0"/>
                </a:lnTo>
                <a:lnTo>
                  <a:pt x="8504999" y="2258999"/>
                </a:lnTo>
                <a:lnTo>
                  <a:pt x="4252683" y="225899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90219" y="2668503"/>
            <a:ext cx="7828280" cy="217043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 marR="5080" indent="365760">
              <a:lnSpc>
                <a:spcPct val="1098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600" spc="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"radio"</a:t>
            </a:r>
            <a:r>
              <a:rPr dirty="0" sz="1600" spc="5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name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"options-radios"</a:t>
            </a:r>
            <a:r>
              <a:rPr dirty="0" sz="1600" spc="5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"optionsRadios1" </a:t>
            </a:r>
            <a:r>
              <a:rPr dirty="0" sz="1600" spc="-944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value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"option1"</a:t>
            </a:r>
            <a:r>
              <a:rPr dirty="0" sz="160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checked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latin typeface="Courier New"/>
                <a:cs typeface="Courier New"/>
              </a:rPr>
              <a:t>Option</a:t>
            </a:r>
            <a:r>
              <a:rPr dirty="0" sz="1600">
                <a:latin typeface="Courier New"/>
                <a:cs typeface="Courier New"/>
              </a:rPr>
              <a:t> </a:t>
            </a:r>
            <a:r>
              <a:rPr dirty="0" sz="1600" spc="-5">
                <a:latin typeface="Courier New"/>
                <a:cs typeface="Courier New"/>
              </a:rPr>
              <a:t>one is</a:t>
            </a:r>
            <a:r>
              <a:rPr dirty="0" sz="1600">
                <a:latin typeface="Courier New"/>
                <a:cs typeface="Courier New"/>
              </a:rPr>
              <a:t> </a:t>
            </a:r>
            <a:r>
              <a:rPr dirty="0" sz="1600" spc="-5">
                <a:latin typeface="Courier New"/>
                <a:cs typeface="Courier New"/>
              </a:rPr>
              <a:t>this</a:t>
            </a:r>
            <a:endParaRPr sz="1600">
              <a:latin typeface="Courier New"/>
              <a:cs typeface="Courier New"/>
            </a:endParaRPr>
          </a:p>
          <a:p>
            <a:pPr marL="133985">
              <a:lnSpc>
                <a:spcPct val="100000"/>
              </a:lnSpc>
              <a:spcBef>
                <a:spcPts val="190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 marR="5080" indent="365760">
              <a:lnSpc>
                <a:spcPts val="2120"/>
              </a:lnSpc>
              <a:spcBef>
                <a:spcPts val="90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600" spc="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"radio"</a:t>
            </a:r>
            <a:r>
              <a:rPr dirty="0" sz="1600" spc="5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name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"options-radios"</a:t>
            </a:r>
            <a:r>
              <a:rPr dirty="0" sz="1600" spc="5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"optionsRadios2" </a:t>
            </a:r>
            <a:r>
              <a:rPr dirty="0" sz="1600" spc="-944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value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"option2"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 </a:t>
            </a:r>
            <a:r>
              <a:rPr dirty="0" sz="1600" spc="-5">
                <a:latin typeface="Courier New"/>
                <a:cs typeface="Courier New"/>
              </a:rPr>
              <a:t>Option</a:t>
            </a:r>
            <a:r>
              <a:rPr dirty="0" sz="1600">
                <a:latin typeface="Courier New"/>
                <a:cs typeface="Courier New"/>
              </a:rPr>
              <a:t> </a:t>
            </a:r>
            <a:r>
              <a:rPr dirty="0" sz="1600" spc="-5">
                <a:latin typeface="Courier New"/>
                <a:cs typeface="Courier New"/>
              </a:rPr>
              <a:t>two</a:t>
            </a:r>
            <a:r>
              <a:rPr dirty="0" sz="1600">
                <a:latin typeface="Courier New"/>
                <a:cs typeface="Courier New"/>
              </a:rPr>
              <a:t> </a:t>
            </a:r>
            <a:r>
              <a:rPr dirty="0" sz="1600" spc="-5">
                <a:latin typeface="Courier New"/>
                <a:cs typeface="Courier New"/>
              </a:rPr>
              <a:t>can</a:t>
            </a:r>
            <a:r>
              <a:rPr dirty="0" sz="1600">
                <a:latin typeface="Courier New"/>
                <a:cs typeface="Courier New"/>
              </a:rPr>
              <a:t> </a:t>
            </a:r>
            <a:r>
              <a:rPr dirty="0" sz="1600" spc="-5">
                <a:latin typeface="Courier New"/>
                <a:cs typeface="Courier New"/>
              </a:rPr>
              <a:t>be something</a:t>
            </a:r>
            <a:r>
              <a:rPr dirty="0" sz="1600">
                <a:latin typeface="Courier New"/>
                <a:cs typeface="Courier New"/>
              </a:rPr>
              <a:t> </a:t>
            </a:r>
            <a:r>
              <a:rPr dirty="0" sz="1600" spc="-5">
                <a:latin typeface="Courier New"/>
                <a:cs typeface="Courier New"/>
              </a:rPr>
              <a:t>else</a:t>
            </a:r>
            <a:endParaRPr sz="1600">
              <a:latin typeface="Courier New"/>
              <a:cs typeface="Courier New"/>
            </a:endParaRPr>
          </a:p>
          <a:p>
            <a:pPr marL="133985">
              <a:lnSpc>
                <a:spcPct val="100000"/>
              </a:lnSpc>
              <a:spcBef>
                <a:spcPts val="90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323088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otones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check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4053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u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ari</a:t>
            </a:r>
            <a:r>
              <a:rPr dirty="0" sz="3600" spc="15">
                <a:solidFill>
                  <a:srgbClr val="C8201D"/>
                </a:solidFill>
              </a:rPr>
              <a:t>os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104125" y="2705760"/>
            <a:ext cx="7165340" cy="129857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5016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9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 marR="2403475">
              <a:lnSpc>
                <a:spcPts val="2380"/>
              </a:lnSpc>
              <a:spcBef>
                <a:spcPts val="10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8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"checkbox"</a:t>
            </a:r>
            <a:r>
              <a:rPr dirty="0" sz="18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checked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 </a:t>
            </a:r>
            <a:r>
              <a:rPr dirty="0" sz="1800" spc="-10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Checkbox</a:t>
            </a:r>
            <a:endParaRPr sz="1800">
              <a:latin typeface="Courier New"/>
              <a:cs typeface="Courier New"/>
            </a:endParaRPr>
          </a:p>
          <a:p>
            <a:pPr marL="226695">
              <a:lnSpc>
                <a:spcPct val="100000"/>
              </a:lnSpc>
              <a:spcBef>
                <a:spcPts val="10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5761" y="4866119"/>
            <a:ext cx="1865750" cy="4659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187833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le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4053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u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ari</a:t>
            </a:r>
            <a:r>
              <a:rPr dirty="0" sz="3600" spc="15">
                <a:solidFill>
                  <a:srgbClr val="C8201D"/>
                </a:solidFill>
              </a:rPr>
              <a:t>os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576438" y="2478239"/>
            <a:ext cx="5807710" cy="250698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889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8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8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for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"select"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&gt;Selects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select</a:t>
            </a:r>
            <a:r>
              <a:rPr dirty="0" sz="18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"select"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value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"1"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&gt;1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value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"2"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&gt;2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value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"3"</a:t>
            </a:r>
            <a:r>
              <a:rPr dirty="0" sz="18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selected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&gt;3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value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"4"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&gt;4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  <a:spcBef>
                <a:spcPts val="21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value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"5"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&gt;5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option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22669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select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8883" y="5438889"/>
            <a:ext cx="1344289" cy="38368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1675764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otones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4053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u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ari</a:t>
            </a:r>
            <a:r>
              <a:rPr dirty="0" sz="3600" spc="15">
                <a:solidFill>
                  <a:srgbClr val="C8201D"/>
                </a:solidFill>
              </a:rPr>
              <a:t>os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390675" y="2596324"/>
            <a:ext cx="6238240" cy="160083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889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8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form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&gt;Cancel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8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"reset"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&gt;Reset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800" spc="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"submit"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&gt;Submit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226695">
              <a:lnSpc>
                <a:spcPct val="100000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form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7975" y="4745601"/>
            <a:ext cx="2352368" cy="2951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390271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eproductor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audio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2999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Multi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5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 spc="5">
                <a:solidFill>
                  <a:srgbClr val="C8201D"/>
                </a:solidFill>
              </a:rPr>
              <a:t>ia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717118" y="3320643"/>
            <a:ext cx="7645400" cy="43942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953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9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audio</a:t>
            </a:r>
            <a:r>
              <a:rPr dirty="0" sz="18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"song.ogg"</a:t>
            </a:r>
            <a:r>
              <a:rPr dirty="0" sz="1800" spc="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controls</a:t>
            </a:r>
            <a:r>
              <a:rPr dirty="0" sz="1800" spc="2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autoplay</a:t>
            </a:r>
            <a:r>
              <a:rPr dirty="0" sz="1800" spc="1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loop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audio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4043" y="4498556"/>
            <a:ext cx="4181041" cy="83792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388302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eproductor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video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5316" y="3342233"/>
            <a:ext cx="3991317" cy="273679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2999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Multi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5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 spc="5">
                <a:solidFill>
                  <a:srgbClr val="C8201D"/>
                </a:solidFill>
              </a:rPr>
              <a:t>ia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5240" y="2646362"/>
            <a:ext cx="7746365" cy="438784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953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9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video</a:t>
            </a:r>
            <a:r>
              <a:rPr dirty="0" sz="18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"earth.mp4"</a:t>
            </a:r>
            <a:r>
              <a:rPr dirty="0" sz="1800" spc="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controls</a:t>
            </a:r>
            <a:r>
              <a:rPr dirty="0" sz="1800" spc="2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autoplay</a:t>
            </a:r>
            <a:r>
              <a:rPr dirty="0" sz="1800" spc="2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loop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video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529780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basado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Google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Maps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2999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Multi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5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 spc="5">
                <a:solidFill>
                  <a:srgbClr val="C8201D"/>
                </a:solidFill>
              </a:rPr>
              <a:t>ia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98677" y="2899435"/>
            <a:ext cx="7873365" cy="220472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1590" rIns="0" bIns="0" rtlCol="0" vert="horz">
            <a:spAutoFit/>
          </a:bodyPr>
          <a:lstStyle/>
          <a:p>
            <a:pPr marL="89535" marR="94615">
              <a:lnSpc>
                <a:spcPct val="110100"/>
              </a:lnSpc>
              <a:spcBef>
                <a:spcPts val="17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iframe</a:t>
            </a:r>
            <a:r>
              <a:rPr dirty="0" sz="1800" spc="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"https:</a:t>
            </a:r>
            <a:r>
              <a:rPr dirty="0" sz="1800" spc="7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/www.google.com/maps/embed?pb=!1m18! </a:t>
            </a:r>
            <a:r>
              <a:rPr dirty="0" sz="1800" spc="-106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1m12!1m3!1d3041.311355105356!2d-3.8773975!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225"/>
              </a:spcBef>
            </a:pP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3d40.335438599999996!2m3!1f0!2f0!3f0!3m2!1i1024!2i768!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215"/>
              </a:spcBef>
            </a:pP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4f13.1!3m3!1m2!1s0xd418e7adf68f543%3A0x841755428455a90b!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210"/>
              </a:spcBef>
            </a:pP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2sUniversidad%20Rey%20Juan%20Carlos%20Campus%20M</a:t>
            </a:r>
            <a:endParaRPr sz="1800">
              <a:latin typeface="Courier New"/>
              <a:cs typeface="Courier New"/>
            </a:endParaRPr>
          </a:p>
          <a:p>
            <a:pPr marL="89535" marR="94615">
              <a:lnSpc>
                <a:spcPct val="110200"/>
              </a:lnSpc>
            </a:pP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%C3%B3stoles!5e0!3m2!1ses!2ses!4v1693937155027!5m2!1ses! </a:t>
            </a:r>
            <a:r>
              <a:rPr dirty="0" sz="1800" spc="-107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2ses"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width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"600"</a:t>
            </a:r>
            <a:r>
              <a:rPr dirty="0" sz="18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height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"450"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iframe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529780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basado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Google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Maps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2999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Multi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5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d</a:t>
            </a:r>
            <a:r>
              <a:rPr dirty="0" sz="3600" spc="5">
                <a:solidFill>
                  <a:srgbClr val="C8201D"/>
                </a:solidFill>
              </a:rPr>
              <a:t>ia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6645" y="2460599"/>
            <a:ext cx="5469733" cy="41271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7776" y="1615224"/>
            <a:ext cx="4141470" cy="49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1620" indent="-24955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2255" algn="l"/>
              </a:tabLst>
            </a:pPr>
            <a:r>
              <a:rPr dirty="0" sz="3100" spc="-4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100" spc="-45">
                <a:solidFill>
                  <a:srgbClr val="4B4B4B"/>
                </a:solidFill>
                <a:latin typeface="Corbel"/>
                <a:cs typeface="Corbel"/>
              </a:rPr>
              <a:t>exto</a:t>
            </a:r>
            <a:r>
              <a:rPr dirty="0" sz="31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b="1">
                <a:solidFill>
                  <a:srgbClr val="4B4B4B"/>
                </a:solidFill>
                <a:latin typeface="Corbel"/>
                <a:cs typeface="Corbel"/>
              </a:rPr>
              <a:t>muy</a:t>
            </a:r>
            <a:r>
              <a:rPr dirty="0" sz="31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b="1">
                <a:solidFill>
                  <a:srgbClr val="4B4B4B"/>
                </a:solidFill>
                <a:latin typeface="Corbel"/>
                <a:cs typeface="Corbel"/>
              </a:rPr>
              <a:t>importante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1184" y="2284463"/>
            <a:ext cx="120650" cy="273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60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9855" y="2233688"/>
            <a:ext cx="3590925" cy="4406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&lt;strong&gt;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&lt;/strong&gt;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776" y="2796374"/>
            <a:ext cx="3200400" cy="49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1620" indent="-24955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2255" algn="l"/>
              </a:tabLst>
            </a:pPr>
            <a:r>
              <a:rPr dirty="0" sz="3100" spc="-45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r>
              <a:rPr dirty="0" sz="31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enfatizado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1184" y="3467062"/>
            <a:ext cx="120650" cy="273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60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0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9855" y="3416300"/>
            <a:ext cx="2596515" cy="4406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&lt;em&gt;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&lt;/em&gt;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7283" y="4148645"/>
            <a:ext cx="8208645" cy="1462405"/>
          </a:xfrm>
          <a:custGeom>
            <a:avLst/>
            <a:gdLst/>
            <a:ahLst/>
            <a:cxnLst/>
            <a:rect l="l" t="t" r="r" b="b"/>
            <a:pathLst>
              <a:path w="8208645" h="1462404">
                <a:moveTo>
                  <a:pt x="4104360" y="1461960"/>
                </a:moveTo>
                <a:lnTo>
                  <a:pt x="0" y="1461960"/>
                </a:lnTo>
                <a:lnTo>
                  <a:pt x="0" y="0"/>
                </a:lnTo>
                <a:lnTo>
                  <a:pt x="8208352" y="0"/>
                </a:lnTo>
                <a:lnTo>
                  <a:pt x="8208352" y="1461960"/>
                </a:lnTo>
                <a:lnTo>
                  <a:pt x="4104360" y="1461960"/>
                </a:lnTo>
                <a:close/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4944" y="4180941"/>
            <a:ext cx="784352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2700" marR="151384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Este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texto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es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&gt;muy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importante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&gt;. </a:t>
            </a:r>
            <a:r>
              <a:rPr dirty="0" sz="1800" spc="-10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Esto está 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&gt;enfatizado 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&gt;.</a:t>
            </a:r>
            <a:endParaRPr sz="18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Pero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esto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está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de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&gt;las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dos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formas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strong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4986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842645" y="5507996"/>
            <a:ext cx="5054600" cy="713740"/>
            <a:chOff x="3842645" y="5507996"/>
            <a:chExt cx="5054600" cy="71374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1998" y="5517375"/>
              <a:ext cx="5035308" cy="6947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847325" y="5512676"/>
              <a:ext cx="5045075" cy="704215"/>
            </a:xfrm>
            <a:custGeom>
              <a:avLst/>
              <a:gdLst/>
              <a:ahLst/>
              <a:cxnLst/>
              <a:rect l="l" t="t" r="r" b="b"/>
              <a:pathLst>
                <a:path w="5045075" h="704214">
                  <a:moveTo>
                    <a:pt x="0" y="0"/>
                  </a:moveTo>
                  <a:lnTo>
                    <a:pt x="5044668" y="0"/>
                  </a:lnTo>
                  <a:lnTo>
                    <a:pt x="5044668" y="704164"/>
                  </a:lnTo>
                  <a:lnTo>
                    <a:pt x="0" y="704164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8371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Resaltar</a:t>
            </a:r>
            <a:r>
              <a:rPr dirty="0" sz="3600" spc="-9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texto</a:t>
            </a:r>
            <a:endParaRPr sz="3600"/>
          </a:p>
        </p:txBody>
      </p:sp>
      <p:sp>
        <p:nvSpPr>
          <p:cNvPr id="16" name="object 16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18"/>
                </a:lnTo>
                <a:lnTo>
                  <a:pt x="0" y="24011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40224" y="1855701"/>
            <a:ext cx="99758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C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SS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6602" y="4355646"/>
            <a:ext cx="4319905" cy="276669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50"/>
              </a:spcBef>
            </a:pP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332740" marR="1661795">
              <a:lnSpc>
                <a:spcPts val="1910"/>
              </a:lnSpc>
              <a:spcBef>
                <a:spcPts val="7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font-family: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Arial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600" spc="-95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blue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600">
              <a:latin typeface="Courier New"/>
              <a:cs typeface="Courier New"/>
            </a:endParaRPr>
          </a:p>
          <a:p>
            <a:pPr marL="332740">
              <a:lnSpc>
                <a:spcPts val="185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font-size: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12px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600">
              <a:latin typeface="Courier New"/>
              <a:cs typeface="Courier New"/>
            </a:endParaRPr>
          </a:p>
          <a:p>
            <a:pPr marL="90170">
              <a:lnSpc>
                <a:spcPts val="1914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  <a:p>
            <a:pPr marL="90170">
              <a:lnSpc>
                <a:spcPts val="1920"/>
              </a:lnSpc>
            </a:pP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6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332740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6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600">
              <a:latin typeface="Courier New"/>
              <a:cs typeface="Courier New"/>
            </a:endParaRPr>
          </a:p>
          <a:p>
            <a:pPr marL="90170">
              <a:lnSpc>
                <a:spcPts val="1914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600" spc="-5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332740">
              <a:lnSpc>
                <a:spcPts val="1914"/>
              </a:lnSpc>
              <a:spcBef>
                <a:spcPts val="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background-color: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yellow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600">
              <a:latin typeface="Courier New"/>
              <a:cs typeface="Courier New"/>
            </a:endParaRPr>
          </a:p>
          <a:p>
            <a:pPr marL="90170">
              <a:lnSpc>
                <a:spcPts val="1914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0598" y="2519645"/>
            <a:ext cx="7488555" cy="1550035"/>
            <a:chOff x="570598" y="2519645"/>
            <a:chExt cx="7488555" cy="1550035"/>
          </a:xfrm>
        </p:grpSpPr>
        <p:sp>
          <p:nvSpPr>
            <p:cNvPr id="7" name="object 7"/>
            <p:cNvSpPr/>
            <p:nvPr/>
          </p:nvSpPr>
          <p:spPr>
            <a:xfrm>
              <a:off x="570598" y="2519645"/>
              <a:ext cx="7488555" cy="1550035"/>
            </a:xfrm>
            <a:custGeom>
              <a:avLst/>
              <a:gdLst/>
              <a:ahLst/>
              <a:cxnLst/>
              <a:rect l="l" t="t" r="r" b="b"/>
              <a:pathLst>
                <a:path w="7488555" h="1550035">
                  <a:moveTo>
                    <a:pt x="7487996" y="0"/>
                  </a:moveTo>
                  <a:lnTo>
                    <a:pt x="0" y="0"/>
                  </a:lnTo>
                  <a:lnTo>
                    <a:pt x="0" y="1549793"/>
                  </a:lnTo>
                  <a:lnTo>
                    <a:pt x="3743998" y="1549793"/>
                  </a:lnTo>
                  <a:lnTo>
                    <a:pt x="7487996" y="1549793"/>
                  </a:lnTo>
                  <a:lnTo>
                    <a:pt x="7487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70598" y="2519645"/>
              <a:ext cx="7488555" cy="1550035"/>
            </a:xfrm>
            <a:custGeom>
              <a:avLst/>
              <a:gdLst/>
              <a:ahLst/>
              <a:cxnLst/>
              <a:rect l="l" t="t" r="r" b="b"/>
              <a:pathLst>
                <a:path w="7488555" h="1550035">
                  <a:moveTo>
                    <a:pt x="3743998" y="1549793"/>
                  </a:moveTo>
                  <a:lnTo>
                    <a:pt x="0" y="1549793"/>
                  </a:lnTo>
                  <a:lnTo>
                    <a:pt x="0" y="0"/>
                  </a:lnTo>
                  <a:lnTo>
                    <a:pt x="7487996" y="0"/>
                  </a:lnTo>
                  <a:lnTo>
                    <a:pt x="7487996" y="1549793"/>
                  </a:lnTo>
                  <a:lnTo>
                    <a:pt x="3743998" y="1549793"/>
                  </a:lnTo>
                  <a:close/>
                </a:path>
              </a:pathLst>
            </a:custGeom>
            <a:ln w="3175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47534" y="2551585"/>
            <a:ext cx="6610350" cy="1485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&gt;What's</a:t>
            </a:r>
            <a:r>
              <a:rPr dirty="0" sz="16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CSS</a:t>
            </a: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for?</a:t>
            </a:r>
            <a:r>
              <a:rPr dirty="0" sz="16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&gt;CSS is for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styling HTML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pages! 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ts val="1914"/>
              </a:lnSpc>
              <a:spcBef>
                <a:spcPts val="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&gt;Why</a:t>
            </a:r>
            <a:r>
              <a:rPr dirty="0" sz="16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use</a:t>
            </a:r>
            <a:r>
              <a:rPr dirty="0" sz="16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it?</a:t>
            </a:r>
            <a:r>
              <a:rPr dirty="0" sz="16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&gt;It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makes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webpages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look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&lt;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&gt;really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rad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&gt;.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&gt;What do I think of it?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&gt;It's</a:t>
            </a:r>
            <a:r>
              <a:rPr dirty="0" sz="16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awesome!</a:t>
            </a:r>
            <a:r>
              <a:rPr dirty="0" sz="16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15483" y="2807642"/>
            <a:ext cx="4088765" cy="4267835"/>
            <a:chOff x="5415483" y="2807642"/>
            <a:chExt cx="4088765" cy="426783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5483" y="2807642"/>
              <a:ext cx="4088155" cy="27280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5483" y="5397490"/>
              <a:ext cx="4088142" cy="16779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5597" y="3742553"/>
              <a:ext cx="3003473" cy="32450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38965" y="3715565"/>
              <a:ext cx="3003118" cy="324504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16283" y="3715565"/>
              <a:ext cx="3195955" cy="3291840"/>
            </a:xfrm>
            <a:custGeom>
              <a:avLst/>
              <a:gdLst/>
              <a:ahLst/>
              <a:cxnLst/>
              <a:rect l="l" t="t" r="r" b="b"/>
              <a:pathLst>
                <a:path w="3195954" h="3291840">
                  <a:moveTo>
                    <a:pt x="3195713" y="3170974"/>
                  </a:moveTo>
                  <a:lnTo>
                    <a:pt x="3076918" y="3170974"/>
                  </a:lnTo>
                  <a:lnTo>
                    <a:pt x="3076918" y="0"/>
                  </a:lnTo>
                  <a:lnTo>
                    <a:pt x="2979712" y="0"/>
                  </a:lnTo>
                  <a:lnTo>
                    <a:pt x="2979712" y="3170974"/>
                  </a:lnTo>
                  <a:lnTo>
                    <a:pt x="0" y="3170974"/>
                  </a:lnTo>
                  <a:lnTo>
                    <a:pt x="0" y="3231934"/>
                  </a:lnTo>
                  <a:lnTo>
                    <a:pt x="0" y="3291624"/>
                  </a:lnTo>
                  <a:lnTo>
                    <a:pt x="3195713" y="3291624"/>
                  </a:lnTo>
                  <a:lnTo>
                    <a:pt x="3195713" y="3231934"/>
                  </a:lnTo>
                  <a:lnTo>
                    <a:pt x="3195713" y="3170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  <p:sp>
        <p:nvSpPr>
          <p:cNvPr id="17" name="object 17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8023859" cy="145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48196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formato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permite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indicar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contenido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forma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estructurada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semántica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(con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significado)</a:t>
            </a:r>
            <a:endParaRPr sz="28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18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pueden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dar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los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documento: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783" y="3243859"/>
            <a:ext cx="11747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-59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378" y="3197770"/>
            <a:ext cx="691197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color,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tamaño, tipo de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letra,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posición,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bordes, etc…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1738" y="3593645"/>
            <a:ext cx="7645400" cy="2033905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29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estilos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indican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en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atributo</a:t>
            </a:r>
            <a:r>
              <a:rPr dirty="0" sz="28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style</a:t>
            </a:r>
            <a:endParaRPr sz="2800">
              <a:latin typeface="Corbel"/>
              <a:cs typeface="Corbel"/>
            </a:endParaRPr>
          </a:p>
          <a:p>
            <a:pPr marL="267335" marR="5080" indent="-255270">
              <a:lnSpc>
                <a:spcPct val="99800"/>
              </a:lnSpc>
              <a:spcBef>
                <a:spcPts val="12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veremos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más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adelante, es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preferible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usar un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fichero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CSS independiente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 los estilos, pero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vamos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a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ver algunos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estilos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básicos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47777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Estilos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elementos</a:t>
            </a:r>
            <a:endParaRPr sz="360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3354704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45" b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 spc="-45" b="1">
                <a:solidFill>
                  <a:srgbClr val="4B4B4B"/>
                </a:solidFill>
                <a:latin typeface="Corbel"/>
                <a:cs typeface="Corbel"/>
              </a:rPr>
              <a:t>amaño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646" y="2420645"/>
            <a:ext cx="7416165" cy="91376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4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"font-size:</a:t>
            </a:r>
            <a:r>
              <a:rPr dirty="0" sz="18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10px"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&gt;Texto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pequeño!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"font-size:</a:t>
            </a:r>
            <a:r>
              <a:rPr dirty="0" sz="18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20px"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&gt;Texto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grande!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"font-size:</a:t>
            </a:r>
            <a:r>
              <a:rPr dirty="0" sz="18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40px"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&gt;Texto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super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grande!</a:t>
            </a:r>
            <a:r>
              <a:rPr dirty="0" sz="18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74283" y="3995642"/>
            <a:ext cx="4171315" cy="2037714"/>
            <a:chOff x="2474283" y="3995642"/>
            <a:chExt cx="4171315" cy="203771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9348" y="4156981"/>
              <a:ext cx="3780823" cy="166623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78963" y="4000322"/>
              <a:ext cx="4161790" cy="2028189"/>
            </a:xfrm>
            <a:custGeom>
              <a:avLst/>
              <a:gdLst/>
              <a:ahLst/>
              <a:cxnLst/>
              <a:rect l="l" t="t" r="r" b="b"/>
              <a:pathLst>
                <a:path w="4161790" h="2028189">
                  <a:moveTo>
                    <a:pt x="0" y="0"/>
                  </a:moveTo>
                  <a:lnTo>
                    <a:pt x="4161599" y="0"/>
                  </a:lnTo>
                  <a:lnTo>
                    <a:pt x="4161599" y="2027872"/>
                  </a:lnTo>
                  <a:lnTo>
                    <a:pt x="0" y="2027872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4284357" y="3429000"/>
            <a:ext cx="575945" cy="504190"/>
          </a:xfrm>
          <a:custGeom>
            <a:avLst/>
            <a:gdLst/>
            <a:ahLst/>
            <a:cxnLst/>
            <a:rect l="l" t="t" r="r" b="b"/>
            <a:pathLst>
              <a:path w="575945" h="504189">
                <a:moveTo>
                  <a:pt x="432003" y="0"/>
                </a:moveTo>
                <a:lnTo>
                  <a:pt x="144005" y="0"/>
                </a:lnTo>
                <a:lnTo>
                  <a:pt x="144005" y="251637"/>
                </a:lnTo>
                <a:lnTo>
                  <a:pt x="0" y="251637"/>
                </a:lnTo>
                <a:lnTo>
                  <a:pt x="287997" y="503643"/>
                </a:lnTo>
                <a:lnTo>
                  <a:pt x="575640" y="251637"/>
                </a:lnTo>
                <a:lnTo>
                  <a:pt x="432003" y="251637"/>
                </a:lnTo>
                <a:lnTo>
                  <a:pt x="432003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47777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Estilos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elementos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286766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Colo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646" y="2420645"/>
            <a:ext cx="7416165" cy="91376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4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"color:</a:t>
            </a:r>
            <a:r>
              <a:rPr dirty="0" sz="180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red"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&gt;Rojo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"color:</a:t>
            </a:r>
            <a:r>
              <a:rPr dirty="0" sz="180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blue"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&gt;Azul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"color:</a:t>
            </a:r>
            <a:r>
              <a:rPr dirty="0" sz="1800" spc="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green"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&gt;Verde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84357" y="3429000"/>
            <a:ext cx="575945" cy="504190"/>
          </a:xfrm>
          <a:custGeom>
            <a:avLst/>
            <a:gdLst/>
            <a:ahLst/>
            <a:cxnLst/>
            <a:rect l="l" t="t" r="r" b="b"/>
            <a:pathLst>
              <a:path w="575945" h="504189">
                <a:moveTo>
                  <a:pt x="432003" y="0"/>
                </a:moveTo>
                <a:lnTo>
                  <a:pt x="144005" y="0"/>
                </a:lnTo>
                <a:lnTo>
                  <a:pt x="144005" y="251637"/>
                </a:lnTo>
                <a:lnTo>
                  <a:pt x="0" y="251637"/>
                </a:lnTo>
                <a:lnTo>
                  <a:pt x="287997" y="503643"/>
                </a:lnTo>
                <a:lnTo>
                  <a:pt x="575640" y="251637"/>
                </a:lnTo>
                <a:lnTo>
                  <a:pt x="432003" y="251637"/>
                </a:lnTo>
                <a:lnTo>
                  <a:pt x="432003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3266637" y="4139634"/>
            <a:ext cx="2538730" cy="1822450"/>
            <a:chOff x="3266637" y="4139634"/>
            <a:chExt cx="2538730" cy="18224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2382" y="4327592"/>
              <a:ext cx="674658" cy="13765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71316" y="4144314"/>
              <a:ext cx="2529205" cy="1812925"/>
            </a:xfrm>
            <a:custGeom>
              <a:avLst/>
              <a:gdLst/>
              <a:ahLst/>
              <a:cxnLst/>
              <a:rect l="l" t="t" r="r" b="b"/>
              <a:pathLst>
                <a:path w="2529204" h="1812925">
                  <a:moveTo>
                    <a:pt x="0" y="0"/>
                  </a:moveTo>
                  <a:lnTo>
                    <a:pt x="2529001" y="0"/>
                  </a:lnTo>
                  <a:lnTo>
                    <a:pt x="2529001" y="1812607"/>
                  </a:lnTo>
                  <a:lnTo>
                    <a:pt x="0" y="1812607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47777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Estilos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elementos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3745229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Com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binando</a:t>
            </a:r>
            <a:r>
              <a:rPr dirty="0" sz="3200" spc="-8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estilos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646" y="2420645"/>
            <a:ext cx="7416165" cy="173672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4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8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"color:</a:t>
            </a:r>
            <a:r>
              <a:rPr dirty="0" sz="1800" spc="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green;</a:t>
            </a:r>
            <a:r>
              <a:rPr dirty="0" sz="1800" spc="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font-size:16px"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004569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Big</a:t>
            </a:r>
            <a:r>
              <a:rPr dirty="0" sz="1800" spc="-7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Heading</a:t>
            </a:r>
            <a:endParaRPr sz="1800">
              <a:latin typeface="Courier New"/>
              <a:cs typeface="Courier New"/>
            </a:endParaRPr>
          </a:p>
          <a:p>
            <a:pPr marL="227329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017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"color:</a:t>
            </a:r>
            <a:r>
              <a:rPr dirty="0" sz="18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red;</a:t>
            </a:r>
            <a:r>
              <a:rPr dirty="0" sz="18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font-size:10px"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004569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A</a:t>
            </a:r>
            <a:r>
              <a:rPr dirty="0" sz="1800" spc="-1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giant</a:t>
            </a:r>
            <a:r>
              <a:rPr dirty="0" sz="1800" spc="-1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bear</a:t>
            </a:r>
            <a:r>
              <a:rPr dirty="0" sz="1800" spc="-1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and</a:t>
            </a:r>
            <a:r>
              <a:rPr dirty="0" sz="1800" spc="-1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a</a:t>
            </a:r>
            <a:r>
              <a:rPr dirty="0" sz="1800" spc="-1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little</a:t>
            </a:r>
            <a:r>
              <a:rPr dirty="0" sz="1800" spc="-1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duck</a:t>
            </a:r>
            <a:r>
              <a:rPr dirty="0" sz="1800" spc="-1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were</a:t>
            </a:r>
            <a:r>
              <a:rPr dirty="0" sz="1800" spc="-1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friends</a:t>
            </a:r>
            <a:endParaRPr sz="1800">
              <a:latin typeface="Courier New"/>
              <a:cs typeface="Courier New"/>
            </a:endParaRPr>
          </a:p>
          <a:p>
            <a:pPr marL="227329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84357" y="4292993"/>
            <a:ext cx="575945" cy="504190"/>
          </a:xfrm>
          <a:custGeom>
            <a:avLst/>
            <a:gdLst/>
            <a:ahLst/>
            <a:cxnLst/>
            <a:rect l="l" t="t" r="r" b="b"/>
            <a:pathLst>
              <a:path w="575945" h="504189">
                <a:moveTo>
                  <a:pt x="432003" y="0"/>
                </a:moveTo>
                <a:lnTo>
                  <a:pt x="144005" y="0"/>
                </a:lnTo>
                <a:lnTo>
                  <a:pt x="144005" y="251650"/>
                </a:lnTo>
                <a:lnTo>
                  <a:pt x="0" y="251650"/>
                </a:lnTo>
                <a:lnTo>
                  <a:pt x="287997" y="503643"/>
                </a:lnTo>
                <a:lnTo>
                  <a:pt x="575640" y="251650"/>
                </a:lnTo>
                <a:lnTo>
                  <a:pt x="432003" y="251650"/>
                </a:lnTo>
                <a:lnTo>
                  <a:pt x="432003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970284" y="4931645"/>
            <a:ext cx="5191125" cy="1220470"/>
            <a:chOff x="1970284" y="4931645"/>
            <a:chExt cx="5191125" cy="12204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9824" y="5165956"/>
              <a:ext cx="4232877" cy="75104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974964" y="4936324"/>
              <a:ext cx="5181600" cy="1211580"/>
            </a:xfrm>
            <a:custGeom>
              <a:avLst/>
              <a:gdLst/>
              <a:ahLst/>
              <a:cxnLst/>
              <a:rect l="l" t="t" r="r" b="b"/>
              <a:pathLst>
                <a:path w="5181600" h="1211579">
                  <a:moveTo>
                    <a:pt x="0" y="0"/>
                  </a:moveTo>
                  <a:lnTo>
                    <a:pt x="5181473" y="0"/>
                  </a:lnTo>
                  <a:lnTo>
                    <a:pt x="5181473" y="1211033"/>
                  </a:lnTo>
                  <a:lnTo>
                    <a:pt x="0" y="1211033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47777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Estilos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elementos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284988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Colo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5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fondo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87640" y="2276640"/>
            <a:ext cx="7416165" cy="2011045"/>
          </a:xfrm>
          <a:custGeom>
            <a:avLst/>
            <a:gdLst/>
            <a:ahLst/>
            <a:cxnLst/>
            <a:rect l="l" t="t" r="r" b="b"/>
            <a:pathLst>
              <a:path w="7416165" h="2011045">
                <a:moveTo>
                  <a:pt x="3707993" y="2010600"/>
                </a:moveTo>
                <a:lnTo>
                  <a:pt x="0" y="2010600"/>
                </a:lnTo>
                <a:lnTo>
                  <a:pt x="0" y="0"/>
                </a:lnTo>
                <a:lnTo>
                  <a:pt x="7415999" y="0"/>
                </a:lnTo>
                <a:lnTo>
                  <a:pt x="7415999" y="2010600"/>
                </a:lnTo>
                <a:lnTo>
                  <a:pt x="3707993" y="2010600"/>
                </a:lnTo>
                <a:close/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264945" y="2308936"/>
            <a:ext cx="6654800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800" spc="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"background-color:</a:t>
            </a:r>
            <a:r>
              <a:rPr dirty="0" sz="1800" spc="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green"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2710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&gt;Favorite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Football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Teams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2710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ol</a:t>
            </a:r>
            <a:r>
              <a:rPr dirty="0" sz="1800" spc="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"background-color:</a:t>
            </a:r>
            <a:r>
              <a:rPr dirty="0" sz="1800" spc="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yellow"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84150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&gt;The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Hawthorn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Football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Club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84150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&gt;San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Franscisco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49ers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06426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ol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14986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84357" y="4004995"/>
            <a:ext cx="575945" cy="504190"/>
          </a:xfrm>
          <a:custGeom>
            <a:avLst/>
            <a:gdLst/>
            <a:ahLst/>
            <a:cxnLst/>
            <a:rect l="l" t="t" r="r" b="b"/>
            <a:pathLst>
              <a:path w="575945" h="504189">
                <a:moveTo>
                  <a:pt x="432003" y="0"/>
                </a:moveTo>
                <a:lnTo>
                  <a:pt x="144005" y="0"/>
                </a:lnTo>
                <a:lnTo>
                  <a:pt x="144005" y="251650"/>
                </a:lnTo>
                <a:lnTo>
                  <a:pt x="0" y="251650"/>
                </a:lnTo>
                <a:lnTo>
                  <a:pt x="287997" y="503643"/>
                </a:lnTo>
                <a:lnTo>
                  <a:pt x="575640" y="251650"/>
                </a:lnTo>
                <a:lnTo>
                  <a:pt x="432003" y="251650"/>
                </a:lnTo>
                <a:lnTo>
                  <a:pt x="432003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5645" y="4652645"/>
            <a:ext cx="5519165" cy="14630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47777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Estilos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elementos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5579"/>
            <a:ext cx="7900670" cy="3899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30797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&lt;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div&gt;</a:t>
            </a:r>
            <a:r>
              <a:rPr dirty="0" sz="32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&lt;span&gt;</a:t>
            </a:r>
            <a:r>
              <a:rPr dirty="0" sz="3200" spc="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genéricos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no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tienen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semántica</a:t>
            </a:r>
            <a:endParaRPr sz="3200">
              <a:latin typeface="Corbel"/>
              <a:cs typeface="Corbel"/>
            </a:endParaRPr>
          </a:p>
          <a:p>
            <a:pPr marL="267335" marR="5080" indent="-255270">
              <a:lnSpc>
                <a:spcPct val="100000"/>
              </a:lnSpc>
              <a:spcBef>
                <a:spcPts val="1195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usan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únicamente para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seleccionar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partes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que aplicar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ciertos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estilos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1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&lt;div&gt;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zonas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la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endParaRPr sz="3200">
              <a:latin typeface="Corbel"/>
              <a:cs typeface="Corbel"/>
            </a:endParaRPr>
          </a:p>
          <a:p>
            <a:pPr marL="267335" marR="548640" indent="-255270">
              <a:lnSpc>
                <a:spcPct val="100299"/>
              </a:lnSpc>
              <a:spcBef>
                <a:spcPts val="119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&lt;span&gt;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palabras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frases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un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42087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Elementos</a:t>
            </a:r>
            <a:r>
              <a:rPr dirty="0" sz="3600" spc="-3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div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span</a:t>
            </a:r>
            <a:endParaRPr sz="360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5579"/>
            <a:ext cx="123634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&lt;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iv&gt;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783" y="2304986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378" y="2254224"/>
            <a:ext cx="7120890" cy="1304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Los elementos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div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son partes rectangulares de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página que pueden contener elementos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HTML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estilo propio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641" y="4220641"/>
            <a:ext cx="7128509" cy="1064260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ts val="1914"/>
              </a:lnSpc>
              <a:spcBef>
                <a:spcPts val="35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"width:50px;</a:t>
            </a:r>
            <a:r>
              <a:rPr dirty="0" sz="1600" spc="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background-color:red"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&gt;A</a:t>
            </a:r>
            <a:r>
              <a:rPr dirty="0" sz="1600" spc="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"width:50px;</a:t>
            </a:r>
            <a:r>
              <a:rPr dirty="0" sz="1600" spc="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background-color:blue"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&gt;B</a:t>
            </a:r>
            <a:r>
              <a:rPr dirty="0" sz="1600" spc="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"width:50px;</a:t>
            </a:r>
            <a:r>
              <a:rPr dirty="0" sz="1600">
                <a:solidFill>
                  <a:srgbClr val="4FA04E"/>
                </a:solidFill>
                <a:latin typeface="Courier New"/>
                <a:cs typeface="Courier New"/>
              </a:rPr>
              <a:t> background-color:green"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&gt;C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 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"width:50px;</a:t>
            </a:r>
            <a:r>
              <a:rPr dirty="0" sz="1600">
                <a:solidFill>
                  <a:srgbClr val="4FA04E"/>
                </a:solidFill>
                <a:latin typeface="Courier New"/>
                <a:cs typeface="Courier New"/>
              </a:rPr>
              <a:t> background-color:yellow"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&gt;D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 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08354" y="3923646"/>
            <a:ext cx="1840230" cy="1653539"/>
            <a:chOff x="7308354" y="3923646"/>
            <a:chExt cx="1840230" cy="165353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9850" y="4143855"/>
              <a:ext cx="846365" cy="12123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842605" y="3928326"/>
              <a:ext cx="1301115" cy="1644014"/>
            </a:xfrm>
            <a:custGeom>
              <a:avLst/>
              <a:gdLst/>
              <a:ahLst/>
              <a:cxnLst/>
              <a:rect l="l" t="t" r="r" b="b"/>
              <a:pathLst>
                <a:path w="1301115" h="1644014">
                  <a:moveTo>
                    <a:pt x="0" y="0"/>
                  </a:moveTo>
                  <a:lnTo>
                    <a:pt x="1301026" y="0"/>
                  </a:lnTo>
                </a:path>
                <a:path w="1301115" h="1644014">
                  <a:moveTo>
                    <a:pt x="1301026" y="1643748"/>
                  </a:moveTo>
                  <a:lnTo>
                    <a:pt x="0" y="1643748"/>
                  </a:lnTo>
                  <a:lnTo>
                    <a:pt x="0" y="0"/>
                  </a:lnTo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308354" y="4508995"/>
              <a:ext cx="504190" cy="575945"/>
            </a:xfrm>
            <a:custGeom>
              <a:avLst/>
              <a:gdLst/>
              <a:ahLst/>
              <a:cxnLst/>
              <a:rect l="l" t="t" r="r" b="b"/>
              <a:pathLst>
                <a:path w="504190" h="575945">
                  <a:moveTo>
                    <a:pt x="251650" y="0"/>
                  </a:moveTo>
                  <a:lnTo>
                    <a:pt x="251650" y="143649"/>
                  </a:lnTo>
                  <a:lnTo>
                    <a:pt x="0" y="143649"/>
                  </a:lnTo>
                  <a:lnTo>
                    <a:pt x="0" y="431647"/>
                  </a:lnTo>
                  <a:lnTo>
                    <a:pt x="251650" y="431647"/>
                  </a:lnTo>
                  <a:lnTo>
                    <a:pt x="251650" y="575640"/>
                  </a:lnTo>
                  <a:lnTo>
                    <a:pt x="503643" y="287642"/>
                  </a:lnTo>
                  <a:lnTo>
                    <a:pt x="251650" y="0"/>
                  </a:lnTo>
                  <a:close/>
                </a:path>
              </a:pathLst>
            </a:custGeom>
            <a:solidFill>
              <a:srgbClr val="8ABA2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42087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Elementos</a:t>
            </a:r>
            <a:r>
              <a:rPr dirty="0" sz="3600" spc="-3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div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span</a:t>
            </a:r>
            <a:endParaRPr sz="3600"/>
          </a:p>
        </p:txBody>
      </p:sp>
      <p:sp>
        <p:nvSpPr>
          <p:cNvPr id="13" name="object 13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5579"/>
            <a:ext cx="153924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&lt;s</a:t>
            </a:r>
            <a:r>
              <a:rPr dirty="0" sz="3200" spc="5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n&gt;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783" y="2304986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378" y="2254224"/>
            <a:ext cx="7002145" cy="878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Los elementos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span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permiten marcar partes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del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texto para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cambiarles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el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5644" y="3500640"/>
            <a:ext cx="6624320" cy="639445"/>
          </a:xfrm>
          <a:prstGeom prst="rect">
            <a:avLst/>
          </a:prstGeom>
          <a:ln w="3175">
            <a:solidFill>
              <a:srgbClr val="252525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is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black,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except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for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the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word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8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"color:red"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&gt;red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8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114276" y="5148002"/>
            <a:ext cx="4770755" cy="629285"/>
            <a:chOff x="2114276" y="5148002"/>
            <a:chExt cx="4770755" cy="62928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2252" y="5360398"/>
              <a:ext cx="4480119" cy="24407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18956" y="5152681"/>
              <a:ext cx="4761230" cy="619760"/>
            </a:xfrm>
            <a:custGeom>
              <a:avLst/>
              <a:gdLst/>
              <a:ahLst/>
              <a:cxnLst/>
              <a:rect l="l" t="t" r="r" b="b"/>
              <a:pathLst>
                <a:path w="4761230" h="619760">
                  <a:moveTo>
                    <a:pt x="0" y="0"/>
                  </a:moveTo>
                  <a:lnTo>
                    <a:pt x="4761001" y="0"/>
                  </a:lnTo>
                  <a:lnTo>
                    <a:pt x="4761001" y="619556"/>
                  </a:lnTo>
                  <a:lnTo>
                    <a:pt x="0" y="619556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4212361" y="4436998"/>
            <a:ext cx="575945" cy="504190"/>
          </a:xfrm>
          <a:custGeom>
            <a:avLst/>
            <a:gdLst/>
            <a:ahLst/>
            <a:cxnLst/>
            <a:rect l="l" t="t" r="r" b="b"/>
            <a:pathLst>
              <a:path w="575945" h="504189">
                <a:moveTo>
                  <a:pt x="432003" y="0"/>
                </a:moveTo>
                <a:lnTo>
                  <a:pt x="143992" y="0"/>
                </a:lnTo>
                <a:lnTo>
                  <a:pt x="143992" y="251637"/>
                </a:lnTo>
                <a:lnTo>
                  <a:pt x="0" y="251637"/>
                </a:lnTo>
                <a:lnTo>
                  <a:pt x="287997" y="503643"/>
                </a:lnTo>
                <a:lnTo>
                  <a:pt x="575640" y="251637"/>
                </a:lnTo>
                <a:lnTo>
                  <a:pt x="432003" y="251637"/>
                </a:lnTo>
                <a:lnTo>
                  <a:pt x="432003" y="0"/>
                </a:lnTo>
                <a:close/>
              </a:path>
            </a:pathLst>
          </a:custGeom>
          <a:solidFill>
            <a:srgbClr val="8ABA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42087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Elementos</a:t>
            </a:r>
            <a:r>
              <a:rPr dirty="0" sz="3600" spc="-3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div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span</a:t>
            </a:r>
            <a:endParaRPr sz="3600"/>
          </a:p>
        </p:txBody>
      </p:sp>
      <p:sp>
        <p:nvSpPr>
          <p:cNvPr id="13" name="object 13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5579"/>
            <a:ext cx="7904480" cy="4386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6667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stos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sólo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32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básicos</a:t>
            </a:r>
            <a:r>
              <a:rPr dirty="0" sz="32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  <a:p>
            <a:pPr marL="267335" marR="361950" indent="-255270">
              <a:lnSpc>
                <a:spcPct val="100000"/>
              </a:lnSpc>
              <a:spcBef>
                <a:spcPts val="1195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Existen muchos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más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elementos, algunos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ellos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han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incorporado</a:t>
            </a:r>
            <a:r>
              <a:rPr dirty="0" sz="32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recientemente</a:t>
            </a:r>
            <a:endParaRPr sz="3200">
              <a:latin typeface="Corbel"/>
              <a:cs typeface="Corbel"/>
            </a:endParaRPr>
          </a:p>
          <a:p>
            <a:pPr marL="267335" marR="5080" indent="-255270">
              <a:lnSpc>
                <a:spcPct val="100000"/>
              </a:lnSpc>
              <a:spcBef>
                <a:spcPts val="121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algunos presentes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las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primeras versiones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ya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deberían usarse</a:t>
            </a:r>
            <a:endParaRPr sz="3200">
              <a:latin typeface="Corbel"/>
              <a:cs typeface="Corbel"/>
            </a:endParaRPr>
          </a:p>
          <a:p>
            <a:pPr marL="267335" marR="704850" indent="-255270">
              <a:lnSpc>
                <a:spcPct val="100000"/>
              </a:lnSpc>
              <a:spcBef>
                <a:spcPts val="1215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Hay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que usar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siempre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documentación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6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referencia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318071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Documentación</a:t>
            </a:r>
            <a:endParaRPr sz="360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2579" y="1614132"/>
            <a:ext cx="6995795" cy="122237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201295" marR="5080" indent="-189230">
              <a:lnSpc>
                <a:spcPct val="101099"/>
              </a:lnSpc>
              <a:spcBef>
                <a:spcPts val="85"/>
              </a:spcBef>
              <a:buClr>
                <a:srgbClr val="64A434"/>
              </a:buClr>
              <a:buFont typeface="DejaVu Serif"/>
              <a:buChar char="•"/>
              <a:tabLst>
                <a:tab pos="201930" algn="l"/>
              </a:tabLst>
            </a:pPr>
            <a:r>
              <a:rPr dirty="0" sz="235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350">
                <a:solidFill>
                  <a:srgbClr val="4B4B4B"/>
                </a:solidFill>
                <a:latin typeface="Corbel"/>
                <a:cs typeface="Corbel"/>
              </a:rPr>
              <a:t>lgunos</a:t>
            </a: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>
                <a:solidFill>
                  <a:srgbClr val="4B4B4B"/>
                </a:solidFill>
                <a:latin typeface="Corbel"/>
                <a:cs typeface="Corbel"/>
              </a:rPr>
              <a:t>entornos</a:t>
            </a:r>
            <a:r>
              <a:rPr dirty="0" sz="235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350">
                <a:solidFill>
                  <a:srgbClr val="4B4B4B"/>
                </a:solidFill>
                <a:latin typeface="Corbel"/>
                <a:cs typeface="Corbel"/>
              </a:rPr>
              <a:t>desarrollo</a:t>
            </a: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>
                <a:solidFill>
                  <a:srgbClr val="4B4B4B"/>
                </a:solidFill>
                <a:latin typeface="Corbel"/>
                <a:cs typeface="Corbel"/>
              </a:rPr>
              <a:t>tienen</a:t>
            </a:r>
            <a:r>
              <a:rPr dirty="0" sz="2350" spc="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b="1">
                <a:solidFill>
                  <a:srgbClr val="4B4B4B"/>
                </a:solidFill>
                <a:latin typeface="Corbel"/>
                <a:cs typeface="Corbel"/>
              </a:rPr>
              <a:t>documentación </a:t>
            </a:r>
            <a:r>
              <a:rPr dirty="0" sz="2350" spc="-47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b="1">
                <a:solidFill>
                  <a:srgbClr val="4B4B4B"/>
                </a:solidFill>
                <a:latin typeface="Corbel"/>
                <a:cs typeface="Corbel"/>
              </a:rPr>
              <a:t>integrada</a:t>
            </a:r>
            <a:r>
              <a:rPr dirty="0" sz="235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sobre</a:t>
            </a:r>
            <a:r>
              <a:rPr dirty="0" sz="235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2350">
              <a:latin typeface="Corbel"/>
              <a:cs typeface="Corbel"/>
            </a:endParaRPr>
          </a:p>
          <a:p>
            <a:pPr marL="201295" indent="-189230">
              <a:lnSpc>
                <a:spcPct val="100000"/>
              </a:lnSpc>
              <a:spcBef>
                <a:spcPts val="910"/>
              </a:spcBef>
              <a:buClr>
                <a:srgbClr val="64A434"/>
              </a:buClr>
              <a:buFont typeface="DejaVu Serif"/>
              <a:buChar char="•"/>
              <a:tabLst>
                <a:tab pos="201930" algn="l"/>
              </a:tabLst>
            </a:pPr>
            <a:r>
              <a:rPr dirty="0" sz="2350">
                <a:solidFill>
                  <a:srgbClr val="4B4B4B"/>
                </a:solidFill>
                <a:latin typeface="Corbel"/>
                <a:cs typeface="Corbel"/>
              </a:rPr>
              <a:t>Páginas</a:t>
            </a:r>
            <a:r>
              <a:rPr dirty="0" sz="235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 spc="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35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50">
                <a:solidFill>
                  <a:srgbClr val="4B4B4B"/>
                </a:solidFill>
                <a:latin typeface="Corbel"/>
                <a:cs typeface="Corbel"/>
              </a:rPr>
              <a:t>interés:</a:t>
            </a:r>
            <a:endParaRPr sz="235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6137" y="2960179"/>
            <a:ext cx="9779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44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2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5705" y="2799735"/>
            <a:ext cx="6772909" cy="3329940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45720">
              <a:lnSpc>
                <a:spcPct val="100000"/>
              </a:lnSpc>
              <a:spcBef>
                <a:spcPts val="1085"/>
              </a:spcBef>
            </a:pPr>
            <a:r>
              <a:rPr dirty="0" sz="2050" spc="5">
                <a:solidFill>
                  <a:srgbClr val="4B4B4B"/>
                </a:solidFill>
                <a:latin typeface="Corbel"/>
                <a:cs typeface="Corbel"/>
              </a:rPr>
              <a:t>Estándares:</a:t>
            </a:r>
            <a:endParaRPr sz="2050">
              <a:latin typeface="Corbel"/>
              <a:cs typeface="Corbel"/>
            </a:endParaRPr>
          </a:p>
          <a:p>
            <a:pPr marL="198120" indent="-160655">
              <a:lnSpc>
                <a:spcPct val="100000"/>
              </a:lnSpc>
              <a:spcBef>
                <a:spcPts val="915"/>
              </a:spcBef>
              <a:buClr>
                <a:srgbClr val="000000"/>
              </a:buClr>
              <a:buSzPct val="44736"/>
              <a:buFont typeface="OpenSymbol"/>
              <a:buChar char="●"/>
              <a:tabLst>
                <a:tab pos="198755" algn="l"/>
              </a:tabLst>
            </a:pPr>
            <a:r>
              <a:rPr dirty="0" u="sng" sz="19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http://dev.w3.org/html5/</a:t>
            </a:r>
            <a:endParaRPr sz="1900">
              <a:latin typeface="Corbel"/>
              <a:cs typeface="Corbel"/>
            </a:endParaRPr>
          </a:p>
          <a:p>
            <a:pPr marL="198120" indent="-160655">
              <a:lnSpc>
                <a:spcPct val="100000"/>
              </a:lnSpc>
              <a:spcBef>
                <a:spcPts val="919"/>
              </a:spcBef>
              <a:buClr>
                <a:srgbClr val="000000"/>
              </a:buClr>
              <a:buSzPct val="44736"/>
              <a:buFont typeface="OpenSymbol"/>
              <a:buChar char="●"/>
              <a:tabLst>
                <a:tab pos="198755" algn="l"/>
              </a:tabLst>
            </a:pPr>
            <a:r>
              <a:rPr dirty="0" u="sng" sz="19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http://www.w3.org/TR/html4/</a:t>
            </a:r>
            <a:endParaRPr sz="1900">
              <a:latin typeface="Corbel"/>
              <a:cs typeface="Corbel"/>
            </a:endParaRPr>
          </a:p>
          <a:p>
            <a:pPr marL="45720">
              <a:lnSpc>
                <a:spcPct val="100000"/>
              </a:lnSpc>
              <a:spcBef>
                <a:spcPts val="915"/>
              </a:spcBef>
            </a:pPr>
            <a:r>
              <a:rPr dirty="0" sz="2050">
                <a:solidFill>
                  <a:srgbClr val="4B4B4B"/>
                </a:solidFill>
                <a:latin typeface="Corbel"/>
                <a:cs typeface="Corbel"/>
              </a:rPr>
              <a:t>Documentación </a:t>
            </a:r>
            <a:r>
              <a:rPr dirty="0" sz="2050" spc="5">
                <a:solidFill>
                  <a:srgbClr val="4B4B4B"/>
                </a:solidFill>
                <a:latin typeface="Corbel"/>
                <a:cs typeface="Corbel"/>
              </a:rPr>
              <a:t>muy </a:t>
            </a:r>
            <a:r>
              <a:rPr dirty="0" sz="2050">
                <a:solidFill>
                  <a:srgbClr val="4B4B4B"/>
                </a:solidFill>
                <a:latin typeface="Corbel"/>
                <a:cs typeface="Corbel"/>
              </a:rPr>
              <a:t>completa </a:t>
            </a:r>
            <a:r>
              <a:rPr dirty="0" sz="2050" spc="5">
                <a:solidFill>
                  <a:srgbClr val="4B4B4B"/>
                </a:solidFill>
                <a:latin typeface="Corbel"/>
                <a:cs typeface="Corbel"/>
              </a:rPr>
              <a:t>sobre muchas</a:t>
            </a:r>
            <a:r>
              <a:rPr dirty="0" sz="205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50">
                <a:solidFill>
                  <a:srgbClr val="4B4B4B"/>
                </a:solidFill>
                <a:latin typeface="Corbel"/>
                <a:cs typeface="Corbel"/>
              </a:rPr>
              <a:t>tecnologías </a:t>
            </a:r>
            <a:r>
              <a:rPr dirty="0" sz="2050" spc="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2050">
              <a:latin typeface="Corbel"/>
              <a:cs typeface="Corbel"/>
            </a:endParaRPr>
          </a:p>
          <a:p>
            <a:pPr marL="198120" indent="-160655">
              <a:lnSpc>
                <a:spcPct val="100000"/>
              </a:lnSpc>
              <a:spcBef>
                <a:spcPts val="910"/>
              </a:spcBef>
              <a:buClr>
                <a:srgbClr val="000000"/>
              </a:buClr>
              <a:buSzPct val="44736"/>
              <a:buFont typeface="OpenSymbol"/>
              <a:buChar char="●"/>
              <a:tabLst>
                <a:tab pos="198755" algn="l"/>
              </a:tabLst>
            </a:pPr>
            <a:r>
              <a:rPr dirty="0" u="sng" sz="19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http://devdocs.io/html/</a:t>
            </a:r>
            <a:endParaRPr sz="1900">
              <a:latin typeface="Corbel"/>
              <a:cs typeface="Corbel"/>
            </a:endParaRPr>
          </a:p>
          <a:p>
            <a:pPr marL="198120" indent="-160655">
              <a:lnSpc>
                <a:spcPct val="100000"/>
              </a:lnSpc>
              <a:spcBef>
                <a:spcPts val="915"/>
              </a:spcBef>
              <a:buClr>
                <a:srgbClr val="000000"/>
              </a:buClr>
              <a:buSzPct val="44736"/>
              <a:buFont typeface="OpenSymbol"/>
              <a:buChar char="●"/>
              <a:tabLst>
                <a:tab pos="198755" algn="l"/>
              </a:tabLst>
            </a:pPr>
            <a:r>
              <a:rPr dirty="0" u="sng" sz="19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http://www.w3schools.com/</a:t>
            </a:r>
            <a:endParaRPr sz="1900">
              <a:latin typeface="Corbel"/>
              <a:cs typeface="Corbel"/>
            </a:endParaRPr>
          </a:p>
          <a:p>
            <a:pPr marL="198120" indent="-160655">
              <a:lnSpc>
                <a:spcPct val="100000"/>
              </a:lnSpc>
              <a:spcBef>
                <a:spcPts val="919"/>
              </a:spcBef>
              <a:buClr>
                <a:srgbClr val="000000"/>
              </a:buClr>
              <a:buSzPct val="44736"/>
              <a:buFont typeface="OpenSymbol"/>
              <a:buChar char="●"/>
              <a:tabLst>
                <a:tab pos="198755" algn="l"/>
              </a:tabLst>
            </a:pPr>
            <a:r>
              <a:rPr dirty="0" u="sng" sz="19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6"/>
              </a:rPr>
              <a:t>https://developer.mozilla.org/es/docs/Web/HTML</a:t>
            </a:r>
            <a:endParaRPr sz="1900">
              <a:latin typeface="Corbel"/>
              <a:cs typeface="Corbel"/>
            </a:endParaRPr>
          </a:p>
          <a:p>
            <a:pPr marL="198120" indent="-160655">
              <a:lnSpc>
                <a:spcPct val="100000"/>
              </a:lnSpc>
              <a:spcBef>
                <a:spcPts val="935"/>
              </a:spcBef>
              <a:buClr>
                <a:srgbClr val="000000"/>
              </a:buClr>
              <a:buSzPct val="44736"/>
              <a:buFont typeface="OpenSymbol"/>
              <a:buChar char="●"/>
              <a:tabLst>
                <a:tab pos="198755" algn="l"/>
              </a:tabLst>
            </a:pPr>
            <a:r>
              <a:rPr dirty="0" u="sng" sz="19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7"/>
              </a:rPr>
              <a:t>https://developer.mozilla.org/es/docs/HTML/HTML5</a:t>
            </a:r>
            <a:endParaRPr sz="19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6137" y="4201109"/>
            <a:ext cx="9779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44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20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3247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Bibliografía</a:t>
            </a:r>
            <a:endParaRPr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9137" y="1855701"/>
            <a:ext cx="8729980" cy="1441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5100"/>
              </a:lnSpc>
              <a:spcBef>
                <a:spcPts val="10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JavaScript</a:t>
            </a:r>
            <a:r>
              <a:rPr dirty="0" sz="44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nació un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año</a:t>
            </a:r>
            <a:r>
              <a:rPr dirty="0" sz="44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antes</a:t>
            </a:r>
            <a:endParaRPr sz="4400">
              <a:latin typeface="Corbel"/>
              <a:cs typeface="Corbel"/>
            </a:endParaRPr>
          </a:p>
          <a:p>
            <a:pPr algn="ctr">
              <a:lnSpc>
                <a:spcPts val="2935"/>
              </a:lnSpc>
            </a:pP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Aunque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ha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tenido diferentes</a:t>
            </a:r>
            <a:r>
              <a:rPr dirty="0" sz="26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nombres,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el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lenguaje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apareció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en el</a:t>
            </a:r>
            <a:endParaRPr sz="2600">
              <a:latin typeface="Corbel"/>
              <a:cs typeface="Corbel"/>
            </a:endParaRPr>
          </a:p>
          <a:p>
            <a:pPr algn="ctr" marL="10160">
              <a:lnSpc>
                <a:spcPts val="3115"/>
              </a:lnSpc>
            </a:pP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navegador</a:t>
            </a:r>
            <a:r>
              <a:rPr dirty="0" sz="2600" spc="-2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r>
              <a:rPr dirty="0" sz="26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Netscape</a:t>
            </a:r>
            <a:r>
              <a:rPr dirty="0" sz="2600" spc="-2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en</a:t>
            </a:r>
            <a:r>
              <a:rPr dirty="0" sz="2600" spc="2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333333"/>
                </a:solidFill>
                <a:latin typeface="Corbel"/>
                <a:cs typeface="Corbel"/>
              </a:rPr>
              <a:t>1995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638" y="3681720"/>
            <a:ext cx="5812790" cy="3124200"/>
          </a:xfrm>
          <a:custGeom>
            <a:avLst/>
            <a:gdLst/>
            <a:ahLst/>
            <a:cxnLst/>
            <a:rect l="l" t="t" r="r" b="b"/>
            <a:pathLst>
              <a:path w="5812790" h="3124200">
                <a:moveTo>
                  <a:pt x="2906280" y="3123717"/>
                </a:moveTo>
                <a:lnTo>
                  <a:pt x="0" y="3123717"/>
                </a:lnTo>
                <a:lnTo>
                  <a:pt x="0" y="0"/>
                </a:lnTo>
                <a:lnTo>
                  <a:pt x="5812205" y="0"/>
                </a:lnTo>
                <a:lnTo>
                  <a:pt x="5812205" y="3123717"/>
                </a:lnTo>
                <a:lnTo>
                  <a:pt x="2906280" y="3123717"/>
                </a:lnTo>
                <a:close/>
              </a:path>
            </a:pathLst>
          </a:custGeom>
          <a:ln w="64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40537" y="3717268"/>
            <a:ext cx="4932045" cy="10909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&lt;!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DOCTYPE</a:t>
            </a:r>
            <a:r>
              <a:rPr dirty="0" sz="14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ts val="168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4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onclick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400" spc="-5">
                <a:solidFill>
                  <a:srgbClr val="3F77F1"/>
                </a:solidFill>
                <a:latin typeface="Courier New"/>
                <a:cs typeface="Courier New"/>
              </a:rPr>
              <a:t>myFunction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()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&gt;Try</a:t>
            </a:r>
            <a:r>
              <a:rPr dirty="0" sz="1400" spc="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it</a:t>
            </a:r>
            <a:r>
              <a:rPr dirty="0" sz="1400" spc="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200" y="5028847"/>
            <a:ext cx="3755390" cy="1143000"/>
          </a:xfrm>
          <a:prstGeom prst="rect">
            <a:avLst/>
          </a:prstGeom>
          <a:ln w="29159">
            <a:solidFill>
              <a:srgbClr val="66CC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2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script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22909" marR="229870" indent="-213995">
              <a:lnSpc>
                <a:spcPts val="1670"/>
              </a:lnSpc>
              <a:spcBef>
                <a:spcPts val="65"/>
              </a:spcBef>
            </a:pPr>
            <a:r>
              <a:rPr dirty="0" sz="1400" spc="-5">
                <a:solidFill>
                  <a:srgbClr val="A525A3"/>
                </a:solidFill>
                <a:latin typeface="Courier New"/>
                <a:cs typeface="Courier New"/>
              </a:rPr>
              <a:t>function</a:t>
            </a:r>
            <a:r>
              <a:rPr dirty="0" sz="1400" spc="-10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F77F1"/>
                </a:solidFill>
                <a:latin typeface="Courier New"/>
                <a:cs typeface="Courier New"/>
              </a:rPr>
              <a:t>myFunction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()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F77F1"/>
                </a:solidFill>
                <a:latin typeface="Courier New"/>
                <a:cs typeface="Courier New"/>
              </a:rPr>
              <a:t>alert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"Hello</a:t>
            </a:r>
            <a:r>
              <a:rPr dirty="0" sz="1400" spc="-5">
                <a:solidFill>
                  <a:srgbClr val="0083BB"/>
                </a:solidFill>
                <a:latin typeface="Courier New"/>
                <a:cs typeface="Courier New"/>
              </a:rPr>
              <a:t>\n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How</a:t>
            </a:r>
            <a:r>
              <a:rPr dirty="0" sz="140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are</a:t>
            </a:r>
            <a:r>
              <a:rPr dirty="0" sz="140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you?"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);</a:t>
            </a:r>
            <a:endParaRPr sz="1400">
              <a:latin typeface="Courier New"/>
              <a:cs typeface="Courier New"/>
            </a:endParaRPr>
          </a:p>
          <a:p>
            <a:pPr marL="208915">
              <a:lnSpc>
                <a:spcPts val="1625"/>
              </a:lnSpc>
            </a:pPr>
            <a:r>
              <a:rPr dirty="0" sz="1400"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  <a:p>
            <a:pPr marL="10223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script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7240" y="6275060"/>
            <a:ext cx="66548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bod</a:t>
            </a:r>
            <a:r>
              <a:rPr dirty="0" sz="1400" spc="-10">
                <a:solidFill>
                  <a:srgbClr val="E35548"/>
                </a:solidFill>
                <a:latin typeface="Courier New"/>
                <a:cs typeface="Courier New"/>
              </a:rPr>
              <a:t>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htm</a:t>
            </a:r>
            <a:r>
              <a:rPr dirty="0" sz="1400" spc="-10">
                <a:solidFill>
                  <a:srgbClr val="E35548"/>
                </a:solidFill>
                <a:latin typeface="Courier New"/>
                <a:cs typeface="Courier New"/>
              </a:rPr>
              <a:t>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31116" y="3383651"/>
            <a:ext cx="4088765" cy="3736975"/>
            <a:chOff x="5631116" y="3383651"/>
            <a:chExt cx="4088765" cy="373697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1116" y="5040010"/>
              <a:ext cx="4088155" cy="17992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1484" y="6688445"/>
              <a:ext cx="4088142" cy="43200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87644" y="5903649"/>
              <a:ext cx="2592070" cy="720090"/>
            </a:xfrm>
            <a:custGeom>
              <a:avLst/>
              <a:gdLst/>
              <a:ahLst/>
              <a:cxnLst/>
              <a:rect l="l" t="t" r="r" b="b"/>
              <a:pathLst>
                <a:path w="2592070" h="720090">
                  <a:moveTo>
                    <a:pt x="2591638" y="0"/>
                  </a:moveTo>
                  <a:lnTo>
                    <a:pt x="0" y="0"/>
                  </a:lnTo>
                  <a:lnTo>
                    <a:pt x="0" y="719632"/>
                  </a:lnTo>
                  <a:lnTo>
                    <a:pt x="1295996" y="719632"/>
                  </a:lnTo>
                  <a:lnTo>
                    <a:pt x="2591638" y="719632"/>
                  </a:lnTo>
                  <a:lnTo>
                    <a:pt x="25916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5523" y="5887799"/>
              <a:ext cx="828725" cy="5194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4365" y="3383651"/>
              <a:ext cx="2903042" cy="143963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534365" y="3384007"/>
              <a:ext cx="2903220" cy="1440180"/>
            </a:xfrm>
            <a:custGeom>
              <a:avLst/>
              <a:gdLst/>
              <a:ahLst/>
              <a:cxnLst/>
              <a:rect l="l" t="t" r="r" b="b"/>
              <a:pathLst>
                <a:path w="2903220" h="1440179">
                  <a:moveTo>
                    <a:pt x="0" y="0"/>
                  </a:moveTo>
                  <a:lnTo>
                    <a:pt x="2903029" y="0"/>
                  </a:lnTo>
                  <a:lnTo>
                    <a:pt x="2903029" y="1439633"/>
                  </a:lnTo>
                  <a:lnTo>
                    <a:pt x="0" y="143963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408000" y="4876562"/>
              <a:ext cx="1177290" cy="1315720"/>
            </a:xfrm>
            <a:custGeom>
              <a:avLst/>
              <a:gdLst/>
              <a:ahLst/>
              <a:cxnLst/>
              <a:rect l="l" t="t" r="r" b="b"/>
              <a:pathLst>
                <a:path w="1177290" h="1315720">
                  <a:moveTo>
                    <a:pt x="0" y="1315440"/>
                  </a:moveTo>
                  <a:lnTo>
                    <a:pt x="11768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553515" y="4824009"/>
              <a:ext cx="78740" cy="81915"/>
            </a:xfrm>
            <a:custGeom>
              <a:avLst/>
              <a:gdLst/>
              <a:ahLst/>
              <a:cxnLst/>
              <a:rect l="l" t="t" r="r" b="b"/>
              <a:pathLst>
                <a:path w="78740" h="81914">
                  <a:moveTo>
                    <a:pt x="78486" y="0"/>
                  </a:moveTo>
                  <a:lnTo>
                    <a:pt x="0" y="30949"/>
                  </a:lnTo>
                  <a:lnTo>
                    <a:pt x="56159" y="81711"/>
                  </a:lnTo>
                  <a:lnTo>
                    <a:pt x="784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  <p:sp>
        <p:nvSpPr>
          <p:cNvPr id="19" name="object 19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463224"/>
            <a:ext cx="8055609" cy="453898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 página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(sin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incluir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estilos)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contenido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puede ser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cualquier temática:</a:t>
            </a:r>
            <a:endParaRPr sz="3200">
              <a:latin typeface="Corbel"/>
              <a:cs typeface="Corbel"/>
            </a:endParaRPr>
          </a:p>
          <a:p>
            <a:pPr marL="766445" marR="5080">
              <a:lnSpc>
                <a:spcPct val="100000"/>
              </a:lnSpc>
              <a:spcBef>
                <a:spcPts val="1200"/>
              </a:spcBef>
            </a:pP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Una empresa, un grupo de música, </a:t>
            </a:r>
            <a:r>
              <a:rPr dirty="0" sz="3200" i="1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departamento </a:t>
            </a:r>
            <a:r>
              <a:rPr dirty="0" sz="3200" i="1">
                <a:solidFill>
                  <a:srgbClr val="4B4B4B"/>
                </a:solidFill>
                <a:latin typeface="Corbel"/>
                <a:cs typeface="Corbel"/>
              </a:rPr>
              <a:t>de la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universidad, </a:t>
            </a:r>
            <a:r>
              <a:rPr dirty="0" sz="3200" i="1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producto </a:t>
            </a:r>
            <a:r>
              <a:rPr dirty="0" sz="3200" spc="-63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software, </a:t>
            </a:r>
            <a:r>
              <a:rPr dirty="0" sz="3200" i="1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teléfono </a:t>
            </a:r>
            <a:r>
              <a:rPr dirty="0" sz="3200" i="1">
                <a:solidFill>
                  <a:srgbClr val="4B4B4B"/>
                </a:solidFill>
                <a:latin typeface="Corbel"/>
                <a:cs typeface="Corbel"/>
              </a:rPr>
              <a:t>móvil,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una asociación </a:t>
            </a:r>
            <a:r>
              <a:rPr dirty="0" sz="320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cultural, </a:t>
            </a:r>
            <a:r>
              <a:rPr dirty="0" sz="3200" i="1">
                <a:solidFill>
                  <a:srgbClr val="4B4B4B"/>
                </a:solidFill>
                <a:latin typeface="Corbel"/>
                <a:cs typeface="Corbel"/>
              </a:rPr>
              <a:t>etc…</a:t>
            </a:r>
            <a:endParaRPr sz="3200">
              <a:latin typeface="Corbel"/>
              <a:cs typeface="Corbel"/>
            </a:endParaRPr>
          </a:p>
          <a:p>
            <a:pPr marL="267335" marR="1196340" indent="-255270">
              <a:lnSpc>
                <a:spcPct val="100000"/>
              </a:lnSpc>
              <a:spcBef>
                <a:spcPts val="1220"/>
              </a:spcBef>
              <a:buClr>
                <a:srgbClr val="64A434"/>
              </a:buClr>
              <a:buFont typeface="DejaVu Serif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 contenido puede ser inventado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real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(obtenido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una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página de Internet)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0205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Ejercicio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1</a:t>
            </a:r>
            <a:endParaRPr sz="3600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7490"/>
          </a:xfrm>
          <a:custGeom>
            <a:avLst/>
            <a:gdLst/>
            <a:ahLst/>
            <a:cxnLst/>
            <a:rect l="l" t="t" r="r" b="b"/>
            <a:pathLst>
              <a:path w="9143365" h="237490">
                <a:moveTo>
                  <a:pt x="0" y="0"/>
                </a:moveTo>
                <a:lnTo>
                  <a:pt x="9143276" y="0"/>
                </a:lnTo>
                <a:lnTo>
                  <a:pt x="9143276" y="237223"/>
                </a:lnTo>
                <a:lnTo>
                  <a:pt x="0" y="2372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338" y="1443121"/>
            <a:ext cx="5812155" cy="3576320"/>
          </a:xfrm>
          <a:prstGeom prst="rect">
            <a:avLst/>
          </a:prstGeom>
        </p:spPr>
        <p:txBody>
          <a:bodyPr wrap="square" lIns="0" tIns="184785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455"/>
              </a:spcBef>
              <a:buClr>
                <a:srgbClr val="64A434"/>
              </a:buClr>
              <a:buFont typeface="DejaVu Serif"/>
              <a:buChar char="•"/>
              <a:tabLst>
                <a:tab pos="2933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debe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incluir,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menos:</a:t>
            </a:r>
            <a:endParaRPr sz="3200">
              <a:latin typeface="Corbel"/>
              <a:cs typeface="Corbel"/>
            </a:endParaRPr>
          </a:p>
          <a:p>
            <a:pPr lvl="1" marL="791845" indent="-215900">
              <a:lnSpc>
                <a:spcPct val="100000"/>
              </a:lnSpc>
              <a:spcBef>
                <a:spcPts val="119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79248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Varias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secciones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subsecciones</a:t>
            </a:r>
            <a:endParaRPr sz="2800">
              <a:latin typeface="Corbel"/>
              <a:cs typeface="Corbel"/>
            </a:endParaRPr>
          </a:p>
          <a:p>
            <a:pPr lvl="1" marL="791845" indent="-215900">
              <a:lnSpc>
                <a:spcPct val="100000"/>
              </a:lnSpc>
              <a:spcBef>
                <a:spcPts val="119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79248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Fotografías/Imágenes</a:t>
            </a:r>
            <a:endParaRPr sz="2800">
              <a:latin typeface="Corbel"/>
              <a:cs typeface="Corbel"/>
            </a:endParaRPr>
          </a:p>
          <a:p>
            <a:pPr lvl="1" marL="791845" indent="-2159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79248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Listas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endParaRPr sz="2800">
              <a:latin typeface="Corbel"/>
              <a:cs typeface="Corbel"/>
            </a:endParaRPr>
          </a:p>
          <a:p>
            <a:pPr lvl="1" marL="791845" indent="-215900">
              <a:lnSpc>
                <a:spcPct val="100000"/>
              </a:lnSpc>
              <a:spcBef>
                <a:spcPts val="119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79248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varias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tablas</a:t>
            </a:r>
            <a:endParaRPr sz="2800">
              <a:latin typeface="Corbel"/>
              <a:cs typeface="Corbel"/>
            </a:endParaRPr>
          </a:p>
          <a:p>
            <a:pPr lvl="1" marL="791845" indent="-215900">
              <a:lnSpc>
                <a:spcPct val="100000"/>
              </a:lnSpc>
              <a:spcBef>
                <a:spcPts val="119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79248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Hiperenlaces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462" y="6485944"/>
            <a:ext cx="3403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2"/>
            <a:ext cx="20205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Ejercicio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1</a:t>
            </a:r>
            <a:endParaRPr sz="360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2565" y="1110233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6"/>
                </a:lnTo>
                <a:lnTo>
                  <a:pt x="139088" y="17240"/>
                </a:lnTo>
                <a:lnTo>
                  <a:pt x="99438" y="38736"/>
                </a:lnTo>
                <a:lnTo>
                  <a:pt x="65150" y="68770"/>
                </a:lnTo>
                <a:lnTo>
                  <a:pt x="36593" y="106121"/>
                </a:lnTo>
                <a:lnTo>
                  <a:pt x="16240" y="148640"/>
                </a:lnTo>
                <a:lnTo>
                  <a:pt x="4054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7" y="349834"/>
                </a:lnTo>
                <a:lnTo>
                  <a:pt x="37660" y="391593"/>
                </a:lnTo>
                <a:lnTo>
                  <a:pt x="66230" y="427685"/>
                </a:lnTo>
                <a:lnTo>
                  <a:pt x="102529" y="456299"/>
                </a:lnTo>
                <a:lnTo>
                  <a:pt x="144399" y="476780"/>
                </a:lnTo>
                <a:lnTo>
                  <a:pt x="191735" y="489092"/>
                </a:lnTo>
                <a:lnTo>
                  <a:pt x="244436" y="493204"/>
                </a:lnTo>
                <a:lnTo>
                  <a:pt x="278703" y="491527"/>
                </a:lnTo>
                <a:lnTo>
                  <a:pt x="313104" y="486543"/>
                </a:lnTo>
                <a:lnTo>
                  <a:pt x="347912" y="478320"/>
                </a:lnTo>
                <a:lnTo>
                  <a:pt x="383400" y="466928"/>
                </a:lnTo>
                <a:lnTo>
                  <a:pt x="383400" y="373684"/>
                </a:lnTo>
                <a:lnTo>
                  <a:pt x="349144" y="387899"/>
                </a:lnTo>
                <a:lnTo>
                  <a:pt x="316749" y="397762"/>
                </a:lnTo>
                <a:lnTo>
                  <a:pt x="286447" y="403508"/>
                </a:lnTo>
                <a:lnTo>
                  <a:pt x="258470" y="405371"/>
                </a:lnTo>
                <a:lnTo>
                  <a:pt x="223006" y="402682"/>
                </a:lnTo>
                <a:lnTo>
                  <a:pt x="163956" y="381373"/>
                </a:lnTo>
                <a:lnTo>
                  <a:pt x="120298" y="339604"/>
                </a:lnTo>
                <a:lnTo>
                  <a:pt x="98112" y="281431"/>
                </a:lnTo>
                <a:lnTo>
                  <a:pt x="95389" y="246608"/>
                </a:lnTo>
                <a:lnTo>
                  <a:pt x="97843" y="213639"/>
                </a:lnTo>
                <a:lnTo>
                  <a:pt x="117871" y="156340"/>
                </a:lnTo>
                <a:lnTo>
                  <a:pt x="157592" y="113265"/>
                </a:lnTo>
                <a:lnTo>
                  <a:pt x="209730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4"/>
                </a:lnTo>
                <a:lnTo>
                  <a:pt x="285586" y="3654"/>
                </a:lnTo>
                <a:lnTo>
                  <a:pt x="252599" y="406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5163" y="1118882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7" y="4275"/>
                </a:lnTo>
                <a:lnTo>
                  <a:pt x="154298" y="17191"/>
                </a:lnTo>
                <a:lnTo>
                  <a:pt x="111147" y="38881"/>
                </a:lnTo>
                <a:lnTo>
                  <a:pt x="72351" y="69481"/>
                </a:lnTo>
                <a:lnTo>
                  <a:pt x="40547" y="106011"/>
                </a:lnTo>
                <a:lnTo>
                  <a:pt x="17954" y="147370"/>
                </a:lnTo>
                <a:lnTo>
                  <a:pt x="4471" y="193254"/>
                </a:lnTo>
                <a:lnTo>
                  <a:pt x="0" y="243357"/>
                </a:lnTo>
                <a:lnTo>
                  <a:pt x="4460" y="292477"/>
                </a:lnTo>
                <a:lnTo>
                  <a:pt x="17865" y="337718"/>
                </a:lnTo>
                <a:lnTo>
                  <a:pt x="40247" y="378977"/>
                </a:lnTo>
                <a:lnTo>
                  <a:pt x="71640" y="416153"/>
                </a:lnTo>
                <a:lnTo>
                  <a:pt x="109571" y="445923"/>
                </a:lnTo>
                <a:lnTo>
                  <a:pt x="152095" y="467188"/>
                </a:lnTo>
                <a:lnTo>
                  <a:pt x="199210" y="479947"/>
                </a:lnTo>
                <a:lnTo>
                  <a:pt x="250913" y="484200"/>
                </a:lnTo>
                <a:lnTo>
                  <a:pt x="303794" y="480110"/>
                </a:lnTo>
                <a:lnTo>
                  <a:pt x="351848" y="467683"/>
                </a:lnTo>
                <a:lnTo>
                  <a:pt x="395248" y="446684"/>
                </a:lnTo>
                <a:lnTo>
                  <a:pt x="434162" y="416877"/>
                </a:lnTo>
                <a:lnTo>
                  <a:pt x="452305" y="396354"/>
                </a:lnTo>
                <a:lnTo>
                  <a:pt x="254152" y="396354"/>
                </a:lnTo>
                <a:lnTo>
                  <a:pt x="220637" y="393654"/>
                </a:lnTo>
                <a:lnTo>
                  <a:pt x="163592" y="372356"/>
                </a:lnTo>
                <a:lnTo>
                  <a:pt x="119986" y="330508"/>
                </a:lnTo>
                <a:lnTo>
                  <a:pt x="97162" y="274602"/>
                </a:lnTo>
                <a:lnTo>
                  <a:pt x="94416" y="240842"/>
                </a:lnTo>
                <a:lnTo>
                  <a:pt x="97145" y="209277"/>
                </a:lnTo>
                <a:lnTo>
                  <a:pt x="119539" y="152747"/>
                </a:lnTo>
                <a:lnTo>
                  <a:pt x="161687" y="109353"/>
                </a:lnTo>
                <a:lnTo>
                  <a:pt x="217019" y="87267"/>
                </a:lnTo>
                <a:lnTo>
                  <a:pt x="249478" y="84594"/>
                </a:lnTo>
                <a:lnTo>
                  <a:pt x="448054" y="84594"/>
                </a:lnTo>
                <a:lnTo>
                  <a:pt x="435241" y="69481"/>
                </a:lnTo>
                <a:lnTo>
                  <a:pt x="397135" y="38881"/>
                </a:lnTo>
                <a:lnTo>
                  <a:pt x="354236" y="17191"/>
                </a:lnTo>
                <a:lnTo>
                  <a:pt x="306748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54" y="84594"/>
                </a:moveTo>
                <a:lnTo>
                  <a:pt x="249478" y="84594"/>
                </a:lnTo>
                <a:lnTo>
                  <a:pt x="282987" y="87267"/>
                </a:lnTo>
                <a:lnTo>
                  <a:pt x="313424" y="95442"/>
                </a:lnTo>
                <a:lnTo>
                  <a:pt x="365760" y="129235"/>
                </a:lnTo>
                <a:lnTo>
                  <a:pt x="399959" y="179366"/>
                </a:lnTo>
                <a:lnTo>
                  <a:pt x="411479" y="240842"/>
                </a:lnTo>
                <a:lnTo>
                  <a:pt x="408610" y="273528"/>
                </a:lnTo>
                <a:lnTo>
                  <a:pt x="386266" y="329584"/>
                </a:lnTo>
                <a:lnTo>
                  <a:pt x="343459" y="372056"/>
                </a:lnTo>
                <a:lnTo>
                  <a:pt x="286802" y="393654"/>
                </a:lnTo>
                <a:lnTo>
                  <a:pt x="254152" y="396354"/>
                </a:lnTo>
                <a:lnTo>
                  <a:pt x="452305" y="396354"/>
                </a:lnTo>
                <a:lnTo>
                  <a:pt x="466384" y="380427"/>
                </a:lnTo>
                <a:lnTo>
                  <a:pt x="489192" y="339658"/>
                </a:lnTo>
                <a:lnTo>
                  <a:pt x="502754" y="294569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54" y="845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916" y="872997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54" y="240042"/>
                </a:lnTo>
                <a:lnTo>
                  <a:pt x="140765" y="252722"/>
                </a:lnTo>
                <a:lnTo>
                  <a:pt x="100964" y="273771"/>
                </a:lnTo>
                <a:lnTo>
                  <a:pt x="65887" y="303123"/>
                </a:lnTo>
                <a:lnTo>
                  <a:pt x="36759" y="339590"/>
                </a:lnTo>
                <a:lnTo>
                  <a:pt x="16203" y="380477"/>
                </a:lnTo>
                <a:lnTo>
                  <a:pt x="4017" y="425887"/>
                </a:lnTo>
                <a:lnTo>
                  <a:pt x="0" y="475919"/>
                </a:lnTo>
                <a:lnTo>
                  <a:pt x="3814" y="529043"/>
                </a:lnTo>
                <a:lnTo>
                  <a:pt x="15393" y="576630"/>
                </a:lnTo>
                <a:lnTo>
                  <a:pt x="34938" y="618684"/>
                </a:lnTo>
                <a:lnTo>
                  <a:pt x="62649" y="655205"/>
                </a:lnTo>
                <a:lnTo>
                  <a:pt x="96304" y="684400"/>
                </a:lnTo>
                <a:lnTo>
                  <a:pt x="135631" y="705462"/>
                </a:lnTo>
                <a:lnTo>
                  <a:pt x="180494" y="718224"/>
                </a:lnTo>
                <a:lnTo>
                  <a:pt x="230758" y="722515"/>
                </a:lnTo>
                <a:lnTo>
                  <a:pt x="431647" y="722515"/>
                </a:lnTo>
                <a:lnTo>
                  <a:pt x="431647" y="640803"/>
                </a:lnTo>
                <a:lnTo>
                  <a:pt x="264604" y="640803"/>
                </a:lnTo>
                <a:lnTo>
                  <a:pt x="235385" y="640382"/>
                </a:lnTo>
                <a:lnTo>
                  <a:pt x="191397" y="636705"/>
                </a:lnTo>
                <a:lnTo>
                  <a:pt x="152955" y="621045"/>
                </a:lnTo>
                <a:lnTo>
                  <a:pt x="115071" y="578767"/>
                </a:lnTo>
                <a:lnTo>
                  <a:pt x="96368" y="522110"/>
                </a:lnTo>
                <a:lnTo>
                  <a:pt x="93967" y="487438"/>
                </a:lnTo>
                <a:lnTo>
                  <a:pt x="96604" y="450528"/>
                </a:lnTo>
                <a:lnTo>
                  <a:pt x="117809" y="388722"/>
                </a:lnTo>
                <a:lnTo>
                  <a:pt x="158745" y="343281"/>
                </a:lnTo>
                <a:lnTo>
                  <a:pt x="214810" y="320015"/>
                </a:lnTo>
                <a:lnTo>
                  <a:pt x="248043" y="317157"/>
                </a:lnTo>
                <a:lnTo>
                  <a:pt x="431647" y="317157"/>
                </a:lnTo>
                <a:lnTo>
                  <a:pt x="431647" y="255244"/>
                </a:lnTo>
                <a:lnTo>
                  <a:pt x="337324" y="255244"/>
                </a:lnTo>
                <a:lnTo>
                  <a:pt x="309690" y="246736"/>
                </a:lnTo>
                <a:lnTo>
                  <a:pt x="283370" y="240660"/>
                </a:lnTo>
                <a:lnTo>
                  <a:pt x="258195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47" y="317157"/>
                </a:moveTo>
                <a:lnTo>
                  <a:pt x="248043" y="317157"/>
                </a:lnTo>
                <a:lnTo>
                  <a:pt x="270748" y="318625"/>
                </a:lnTo>
                <a:lnTo>
                  <a:pt x="293084" y="322964"/>
                </a:lnTo>
                <a:lnTo>
                  <a:pt x="315219" y="330069"/>
                </a:lnTo>
                <a:lnTo>
                  <a:pt x="337324" y="339839"/>
                </a:lnTo>
                <a:lnTo>
                  <a:pt x="337324" y="640803"/>
                </a:lnTo>
                <a:lnTo>
                  <a:pt x="431647" y="640803"/>
                </a:lnTo>
                <a:lnTo>
                  <a:pt x="431647" y="317157"/>
                </a:lnTo>
                <a:close/>
              </a:path>
              <a:path w="431800" h="722630">
                <a:moveTo>
                  <a:pt x="431647" y="0"/>
                </a:moveTo>
                <a:lnTo>
                  <a:pt x="337324" y="0"/>
                </a:lnTo>
                <a:lnTo>
                  <a:pt x="337324" y="255244"/>
                </a:lnTo>
                <a:lnTo>
                  <a:pt x="431647" y="255244"/>
                </a:lnTo>
                <a:lnTo>
                  <a:pt x="431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602" y="1109878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54" y="0"/>
                </a:moveTo>
                <a:lnTo>
                  <a:pt x="174492" y="4291"/>
                </a:lnTo>
                <a:lnTo>
                  <a:pt x="132024" y="17054"/>
                </a:lnTo>
                <a:lnTo>
                  <a:pt x="94283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0" y="343968"/>
                </a:lnTo>
                <a:lnTo>
                  <a:pt x="45350" y="398762"/>
                </a:lnTo>
                <a:lnTo>
                  <a:pt x="84037" y="441903"/>
                </a:lnTo>
                <a:lnTo>
                  <a:pt x="132741" y="473592"/>
                </a:lnTo>
                <a:lnTo>
                  <a:pt x="196316" y="490043"/>
                </a:lnTo>
                <a:lnTo>
                  <a:pt x="233641" y="492125"/>
                </a:lnTo>
                <a:lnTo>
                  <a:pt x="261848" y="491483"/>
                </a:lnTo>
                <a:lnTo>
                  <a:pt x="312462" y="485743"/>
                </a:lnTo>
                <a:lnTo>
                  <a:pt x="355924" y="472761"/>
                </a:lnTo>
                <a:lnTo>
                  <a:pt x="398582" y="452398"/>
                </a:lnTo>
                <a:lnTo>
                  <a:pt x="420116" y="438835"/>
                </a:lnTo>
                <a:lnTo>
                  <a:pt x="420116" y="403923"/>
                </a:lnTo>
                <a:lnTo>
                  <a:pt x="248754" y="403923"/>
                </a:lnTo>
                <a:lnTo>
                  <a:pt x="217090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6"/>
                </a:lnTo>
                <a:lnTo>
                  <a:pt x="94678" y="255244"/>
                </a:lnTo>
                <a:lnTo>
                  <a:pt x="429120" y="255244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8"/>
                </a:lnTo>
                <a:lnTo>
                  <a:pt x="123265" y="129013"/>
                </a:lnTo>
                <a:lnTo>
                  <a:pt x="155694" y="99035"/>
                </a:lnTo>
                <a:lnTo>
                  <a:pt x="197620" y="83715"/>
                </a:lnTo>
                <a:lnTo>
                  <a:pt x="221754" y="81724"/>
                </a:lnTo>
                <a:lnTo>
                  <a:pt x="383081" y="81724"/>
                </a:lnTo>
                <a:lnTo>
                  <a:pt x="372592" y="66243"/>
                </a:lnTo>
                <a:lnTo>
                  <a:pt x="341939" y="37210"/>
                </a:lnTo>
                <a:lnTo>
                  <a:pt x="306627" y="16514"/>
                </a:lnTo>
                <a:lnTo>
                  <a:pt x="266588" y="4122"/>
                </a:lnTo>
                <a:lnTo>
                  <a:pt x="221754" y="0"/>
                </a:lnTo>
                <a:close/>
              </a:path>
              <a:path w="429260" h="492125">
                <a:moveTo>
                  <a:pt x="420116" y="346316"/>
                </a:moveTo>
                <a:lnTo>
                  <a:pt x="380228" y="371873"/>
                </a:lnTo>
                <a:lnTo>
                  <a:pt x="338350" y="389836"/>
                </a:lnTo>
                <a:lnTo>
                  <a:pt x="294514" y="400440"/>
                </a:lnTo>
                <a:lnTo>
                  <a:pt x="248754" y="403923"/>
                </a:lnTo>
                <a:lnTo>
                  <a:pt x="420116" y="403923"/>
                </a:lnTo>
                <a:lnTo>
                  <a:pt x="420116" y="346316"/>
                </a:lnTo>
                <a:close/>
              </a:path>
              <a:path w="429260" h="492125">
                <a:moveTo>
                  <a:pt x="383081" y="81724"/>
                </a:moveTo>
                <a:lnTo>
                  <a:pt x="221754" y="81724"/>
                </a:lnTo>
                <a:lnTo>
                  <a:pt x="245536" y="83715"/>
                </a:lnTo>
                <a:lnTo>
                  <a:pt x="266755" y="89552"/>
                </a:lnTo>
                <a:lnTo>
                  <a:pt x="302031" y="111963"/>
                </a:lnTo>
                <a:lnTo>
                  <a:pt x="325440" y="149267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6"/>
                </a:lnTo>
                <a:lnTo>
                  <a:pt x="414762" y="143865"/>
                </a:lnTo>
                <a:lnTo>
                  <a:pt x="397069" y="102371"/>
                </a:lnTo>
                <a:lnTo>
                  <a:pt x="383081" y="817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364" y="730440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64"/>
                </a:moveTo>
                <a:lnTo>
                  <a:pt x="65150" y="273964"/>
                </a:lnTo>
                <a:lnTo>
                  <a:pt x="65150" y="328675"/>
                </a:lnTo>
                <a:lnTo>
                  <a:pt x="374040" y="328675"/>
                </a:lnTo>
                <a:lnTo>
                  <a:pt x="374040" y="273964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7"/>
                </a:lnTo>
                <a:lnTo>
                  <a:pt x="191384" y="67860"/>
                </a:lnTo>
                <a:lnTo>
                  <a:pt x="204089" y="76414"/>
                </a:lnTo>
                <a:lnTo>
                  <a:pt x="219595" y="79565"/>
                </a:lnTo>
                <a:lnTo>
                  <a:pt x="234896" y="76414"/>
                </a:lnTo>
                <a:lnTo>
                  <a:pt x="247496" y="67860"/>
                </a:lnTo>
                <a:lnTo>
                  <a:pt x="256044" y="55257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2"/>
                </a:lnTo>
                <a:lnTo>
                  <a:pt x="327956" y="127619"/>
                </a:lnTo>
                <a:lnTo>
                  <a:pt x="313995" y="148454"/>
                </a:lnTo>
                <a:lnTo>
                  <a:pt x="308876" y="173875"/>
                </a:lnTo>
                <a:lnTo>
                  <a:pt x="313995" y="199041"/>
                </a:lnTo>
                <a:lnTo>
                  <a:pt x="327956" y="219648"/>
                </a:lnTo>
                <a:lnTo>
                  <a:pt x="348669" y="233570"/>
                </a:lnTo>
                <a:lnTo>
                  <a:pt x="374040" y="238683"/>
                </a:lnTo>
                <a:lnTo>
                  <a:pt x="399198" y="233570"/>
                </a:lnTo>
                <a:lnTo>
                  <a:pt x="419801" y="219648"/>
                </a:lnTo>
                <a:lnTo>
                  <a:pt x="433722" y="199041"/>
                </a:lnTo>
                <a:lnTo>
                  <a:pt x="438835" y="173875"/>
                </a:lnTo>
                <a:lnTo>
                  <a:pt x="433722" y="148454"/>
                </a:lnTo>
                <a:lnTo>
                  <a:pt x="419801" y="127619"/>
                </a:lnTo>
                <a:lnTo>
                  <a:pt x="399198" y="113532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24" y="113532"/>
                </a:lnTo>
                <a:lnTo>
                  <a:pt x="173512" y="127619"/>
                </a:lnTo>
                <a:lnTo>
                  <a:pt x="159550" y="148454"/>
                </a:lnTo>
                <a:lnTo>
                  <a:pt x="154432" y="173875"/>
                </a:lnTo>
                <a:lnTo>
                  <a:pt x="159550" y="199041"/>
                </a:lnTo>
                <a:lnTo>
                  <a:pt x="173512" y="219648"/>
                </a:lnTo>
                <a:lnTo>
                  <a:pt x="194224" y="233570"/>
                </a:lnTo>
                <a:lnTo>
                  <a:pt x="219595" y="238683"/>
                </a:lnTo>
                <a:lnTo>
                  <a:pt x="244754" y="233570"/>
                </a:lnTo>
                <a:lnTo>
                  <a:pt x="265356" y="219648"/>
                </a:lnTo>
                <a:lnTo>
                  <a:pt x="279278" y="199041"/>
                </a:lnTo>
                <a:lnTo>
                  <a:pt x="284391" y="173875"/>
                </a:lnTo>
                <a:lnTo>
                  <a:pt x="279278" y="148454"/>
                </a:lnTo>
                <a:lnTo>
                  <a:pt x="265356" y="127619"/>
                </a:lnTo>
                <a:lnTo>
                  <a:pt x="244754" y="113532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50" y="108356"/>
                </a:moveTo>
                <a:lnTo>
                  <a:pt x="39787" y="113532"/>
                </a:lnTo>
                <a:lnTo>
                  <a:pt x="19078" y="127619"/>
                </a:lnTo>
                <a:lnTo>
                  <a:pt x="5118" y="148454"/>
                </a:lnTo>
                <a:lnTo>
                  <a:pt x="0" y="173875"/>
                </a:lnTo>
                <a:lnTo>
                  <a:pt x="5118" y="199041"/>
                </a:lnTo>
                <a:lnTo>
                  <a:pt x="19078" y="219648"/>
                </a:lnTo>
                <a:lnTo>
                  <a:pt x="39787" y="233570"/>
                </a:lnTo>
                <a:lnTo>
                  <a:pt x="65150" y="238683"/>
                </a:lnTo>
                <a:lnTo>
                  <a:pt x="90316" y="233570"/>
                </a:lnTo>
                <a:lnTo>
                  <a:pt x="110923" y="219648"/>
                </a:lnTo>
                <a:lnTo>
                  <a:pt x="124845" y="199041"/>
                </a:lnTo>
                <a:lnTo>
                  <a:pt x="129959" y="173875"/>
                </a:lnTo>
                <a:lnTo>
                  <a:pt x="124845" y="148454"/>
                </a:lnTo>
                <a:lnTo>
                  <a:pt x="110923" y="127619"/>
                </a:lnTo>
                <a:lnTo>
                  <a:pt x="90316" y="113532"/>
                </a:lnTo>
                <a:lnTo>
                  <a:pt x="65150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604" y="1718284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2" y="14728"/>
                </a:lnTo>
                <a:lnTo>
                  <a:pt x="540175" y="56245"/>
                </a:lnTo>
                <a:lnTo>
                  <a:pt x="534238" y="94310"/>
                </a:lnTo>
                <a:lnTo>
                  <a:pt x="535722" y="114321"/>
                </a:lnTo>
                <a:lnTo>
                  <a:pt x="557999" y="163080"/>
                </a:lnTo>
                <a:lnTo>
                  <a:pt x="604670" y="187069"/>
                </a:lnTo>
                <a:lnTo>
                  <a:pt x="623874" y="188633"/>
                </a:lnTo>
                <a:lnTo>
                  <a:pt x="631631" y="188369"/>
                </a:lnTo>
                <a:lnTo>
                  <a:pt x="674362" y="175412"/>
                </a:lnTo>
                <a:lnTo>
                  <a:pt x="685800" y="167754"/>
                </a:lnTo>
                <a:lnTo>
                  <a:pt x="685800" y="147954"/>
                </a:lnTo>
                <a:lnTo>
                  <a:pt x="624954" y="147954"/>
                </a:lnTo>
                <a:lnTo>
                  <a:pt x="614162" y="147150"/>
                </a:lnTo>
                <a:lnTo>
                  <a:pt x="583195" y="118886"/>
                </a:lnTo>
                <a:lnTo>
                  <a:pt x="579958" y="94310"/>
                </a:lnTo>
                <a:lnTo>
                  <a:pt x="580800" y="81076"/>
                </a:lnTo>
                <a:lnTo>
                  <a:pt x="605293" y="44095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27"/>
                </a:lnTo>
                <a:lnTo>
                  <a:pt x="631631" y="324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74"/>
                </a:moveTo>
                <a:lnTo>
                  <a:pt x="660234" y="136791"/>
                </a:lnTo>
                <a:lnTo>
                  <a:pt x="653389" y="141109"/>
                </a:lnTo>
                <a:lnTo>
                  <a:pt x="646912" y="143637"/>
                </a:lnTo>
                <a:lnTo>
                  <a:pt x="646556" y="143637"/>
                </a:lnTo>
                <a:lnTo>
                  <a:pt x="640079" y="146519"/>
                </a:lnTo>
                <a:lnTo>
                  <a:pt x="632879" y="147954"/>
                </a:lnTo>
                <a:lnTo>
                  <a:pt x="685800" y="147954"/>
                </a:lnTo>
                <a:lnTo>
                  <a:pt x="685800" y="112674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6" y="44996"/>
                </a:lnTo>
                <a:lnTo>
                  <a:pt x="646912" y="44996"/>
                </a:lnTo>
                <a:lnTo>
                  <a:pt x="653389" y="47878"/>
                </a:lnTo>
                <a:lnTo>
                  <a:pt x="660234" y="52197"/>
                </a:lnTo>
                <a:lnTo>
                  <a:pt x="666356" y="57950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70"/>
                </a:moveTo>
                <a:lnTo>
                  <a:pt x="0" y="2870"/>
                </a:lnTo>
                <a:lnTo>
                  <a:pt x="0" y="114109"/>
                </a:lnTo>
                <a:lnTo>
                  <a:pt x="10174" y="158307"/>
                </a:lnTo>
                <a:lnTo>
                  <a:pt x="42159" y="183907"/>
                </a:lnTo>
                <a:lnTo>
                  <a:pt x="72351" y="188633"/>
                </a:lnTo>
                <a:lnTo>
                  <a:pt x="88436" y="187468"/>
                </a:lnTo>
                <a:lnTo>
                  <a:pt x="126352" y="169189"/>
                </a:lnTo>
                <a:lnTo>
                  <a:pt x="139225" y="148310"/>
                </a:lnTo>
                <a:lnTo>
                  <a:pt x="60832" y="148310"/>
                </a:lnTo>
                <a:lnTo>
                  <a:pt x="54711" y="145440"/>
                </a:lnTo>
                <a:lnTo>
                  <a:pt x="44640" y="111239"/>
                </a:lnTo>
                <a:lnTo>
                  <a:pt x="44640" y="2870"/>
                </a:lnTo>
                <a:close/>
              </a:path>
              <a:path w="686435" h="229869">
                <a:moveTo>
                  <a:pt x="145072" y="2870"/>
                </a:moveTo>
                <a:lnTo>
                  <a:pt x="100075" y="2870"/>
                </a:lnTo>
                <a:lnTo>
                  <a:pt x="100075" y="111239"/>
                </a:lnTo>
                <a:lnTo>
                  <a:pt x="99569" y="121980"/>
                </a:lnTo>
                <a:lnTo>
                  <a:pt x="84239" y="148310"/>
                </a:lnTo>
                <a:lnTo>
                  <a:pt x="139225" y="148310"/>
                </a:lnTo>
                <a:lnTo>
                  <a:pt x="140574" y="145297"/>
                </a:lnTo>
                <a:lnTo>
                  <a:pt x="143970" y="130463"/>
                </a:lnTo>
                <a:lnTo>
                  <a:pt x="145072" y="114109"/>
                </a:lnTo>
                <a:lnTo>
                  <a:pt x="145072" y="2870"/>
                </a:lnTo>
                <a:close/>
              </a:path>
              <a:path w="686435" h="229869">
                <a:moveTo>
                  <a:pt x="277558" y="2870"/>
                </a:moveTo>
                <a:lnTo>
                  <a:pt x="217436" y="2870"/>
                </a:lnTo>
                <a:lnTo>
                  <a:pt x="217436" y="185394"/>
                </a:lnTo>
                <a:lnTo>
                  <a:pt x="262077" y="185394"/>
                </a:lnTo>
                <a:lnTo>
                  <a:pt x="262077" y="118071"/>
                </a:lnTo>
                <a:lnTo>
                  <a:pt x="337845" y="118071"/>
                </a:lnTo>
                <a:lnTo>
                  <a:pt x="334522" y="112361"/>
                </a:lnTo>
                <a:lnTo>
                  <a:pt x="330798" y="106800"/>
                </a:lnTo>
                <a:lnTo>
                  <a:pt x="326872" y="101879"/>
                </a:lnTo>
                <a:lnTo>
                  <a:pt x="326516" y="101879"/>
                </a:lnTo>
                <a:lnTo>
                  <a:pt x="326516" y="101511"/>
                </a:lnTo>
                <a:lnTo>
                  <a:pt x="325793" y="100799"/>
                </a:lnTo>
                <a:lnTo>
                  <a:pt x="329031" y="98272"/>
                </a:lnTo>
                <a:lnTo>
                  <a:pt x="331914" y="95389"/>
                </a:lnTo>
                <a:lnTo>
                  <a:pt x="334073" y="92151"/>
                </a:lnTo>
                <a:lnTo>
                  <a:pt x="334441" y="92151"/>
                </a:lnTo>
                <a:lnTo>
                  <a:pt x="338423" y="85028"/>
                </a:lnTo>
                <a:lnTo>
                  <a:pt x="341180" y="77393"/>
                </a:lnTo>
                <a:lnTo>
                  <a:pt x="262077" y="77393"/>
                </a:lnTo>
                <a:lnTo>
                  <a:pt x="262077" y="43916"/>
                </a:lnTo>
                <a:lnTo>
                  <a:pt x="341284" y="43916"/>
                </a:lnTo>
                <a:lnTo>
                  <a:pt x="339070" y="36041"/>
                </a:lnTo>
                <a:lnTo>
                  <a:pt x="304647" y="6294"/>
                </a:lnTo>
                <a:lnTo>
                  <a:pt x="291778" y="3704"/>
                </a:lnTo>
                <a:lnTo>
                  <a:pt x="277558" y="2870"/>
                </a:lnTo>
                <a:close/>
              </a:path>
              <a:path w="686435" h="229869">
                <a:moveTo>
                  <a:pt x="337845" y="118071"/>
                </a:moveTo>
                <a:lnTo>
                  <a:pt x="280796" y="118071"/>
                </a:lnTo>
                <a:lnTo>
                  <a:pt x="285114" y="119519"/>
                </a:lnTo>
                <a:lnTo>
                  <a:pt x="287274" y="121310"/>
                </a:lnTo>
                <a:lnTo>
                  <a:pt x="287629" y="121310"/>
                </a:lnTo>
                <a:lnTo>
                  <a:pt x="289801" y="122758"/>
                </a:lnTo>
                <a:lnTo>
                  <a:pt x="294119" y="128511"/>
                </a:lnTo>
                <a:lnTo>
                  <a:pt x="299161" y="138239"/>
                </a:lnTo>
                <a:lnTo>
                  <a:pt x="319671" y="179273"/>
                </a:lnTo>
                <a:lnTo>
                  <a:pt x="322910" y="185394"/>
                </a:lnTo>
                <a:lnTo>
                  <a:pt x="371881" y="185394"/>
                </a:lnTo>
                <a:lnTo>
                  <a:pt x="363600" y="168833"/>
                </a:lnTo>
                <a:lnTo>
                  <a:pt x="341629" y="125272"/>
                </a:lnTo>
                <a:lnTo>
                  <a:pt x="338111" y="118529"/>
                </a:lnTo>
                <a:lnTo>
                  <a:pt x="337845" y="118071"/>
                </a:lnTo>
                <a:close/>
              </a:path>
              <a:path w="686435" h="229869">
                <a:moveTo>
                  <a:pt x="341284" y="43916"/>
                </a:moveTo>
                <a:lnTo>
                  <a:pt x="286550" y="43916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50" y="47878"/>
                </a:lnTo>
                <a:lnTo>
                  <a:pt x="295910" y="50393"/>
                </a:lnTo>
                <a:lnTo>
                  <a:pt x="297357" y="53276"/>
                </a:lnTo>
                <a:lnTo>
                  <a:pt x="297357" y="67678"/>
                </a:lnTo>
                <a:lnTo>
                  <a:pt x="295910" y="70916"/>
                </a:lnTo>
                <a:lnTo>
                  <a:pt x="293395" y="73075"/>
                </a:lnTo>
                <a:lnTo>
                  <a:pt x="290880" y="75590"/>
                </a:lnTo>
                <a:lnTo>
                  <a:pt x="286550" y="77393"/>
                </a:lnTo>
                <a:lnTo>
                  <a:pt x="341180" y="77393"/>
                </a:lnTo>
                <a:lnTo>
                  <a:pt x="341228" y="77262"/>
                </a:lnTo>
                <a:lnTo>
                  <a:pt x="342887" y="69021"/>
                </a:lnTo>
                <a:lnTo>
                  <a:pt x="343433" y="60477"/>
                </a:lnTo>
                <a:lnTo>
                  <a:pt x="342348" y="47702"/>
                </a:lnTo>
                <a:lnTo>
                  <a:pt x="341284" y="43916"/>
                </a:lnTo>
                <a:close/>
              </a:path>
              <a:path w="686435" h="229869">
                <a:moveTo>
                  <a:pt x="469074" y="2870"/>
                </a:moveTo>
                <a:lnTo>
                  <a:pt x="424078" y="2870"/>
                </a:lnTo>
                <a:lnTo>
                  <a:pt x="424078" y="175679"/>
                </a:lnTo>
                <a:lnTo>
                  <a:pt x="421551" y="183235"/>
                </a:lnTo>
                <a:lnTo>
                  <a:pt x="420471" y="184670"/>
                </a:lnTo>
                <a:lnTo>
                  <a:pt x="419392" y="186474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11"/>
                </a:lnTo>
                <a:lnTo>
                  <a:pt x="411111" y="229311"/>
                </a:lnTo>
                <a:lnTo>
                  <a:pt x="424310" y="228287"/>
                </a:lnTo>
                <a:lnTo>
                  <a:pt x="461632" y="202564"/>
                </a:lnTo>
                <a:lnTo>
                  <a:pt x="469074" y="163080"/>
                </a:lnTo>
                <a:lnTo>
                  <a:pt x="469074" y="287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59996"/>
            <a:ext cx="9144000" cy="1098550"/>
          </a:xfrm>
          <a:custGeom>
            <a:avLst/>
            <a:gdLst/>
            <a:ahLst/>
            <a:cxnLst/>
            <a:rect l="l" t="t" r="r" b="b"/>
            <a:pathLst>
              <a:path w="9144000" h="1098550">
                <a:moveTo>
                  <a:pt x="9144000" y="0"/>
                </a:moveTo>
                <a:lnTo>
                  <a:pt x="9144000" y="1098003"/>
                </a:lnTo>
                <a:lnTo>
                  <a:pt x="0" y="1098003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48590"/>
          </a:xfrm>
          <a:custGeom>
            <a:avLst/>
            <a:gdLst/>
            <a:ahLst/>
            <a:cxnLst/>
            <a:rect l="l" t="t" r="r" b="b"/>
            <a:pathLst>
              <a:path w="9144000" h="148590">
                <a:moveTo>
                  <a:pt x="0" y="0"/>
                </a:moveTo>
                <a:lnTo>
                  <a:pt x="9143644" y="0"/>
                </a:lnTo>
                <a:lnTo>
                  <a:pt x="9143644" y="148323"/>
                </a:lnTo>
                <a:lnTo>
                  <a:pt x="0" y="1483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4157" y="6285598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45" y="0"/>
                </a:lnTo>
                <a:lnTo>
                  <a:pt x="188645" y="163080"/>
                </a:lnTo>
                <a:lnTo>
                  <a:pt x="185010" y="193969"/>
                </a:lnTo>
                <a:lnTo>
                  <a:pt x="173072" y="218746"/>
                </a:lnTo>
                <a:lnTo>
                  <a:pt x="151280" y="235220"/>
                </a:lnTo>
                <a:lnTo>
                  <a:pt x="118084" y="241198"/>
                </a:lnTo>
                <a:lnTo>
                  <a:pt x="94899" y="237543"/>
                </a:lnTo>
                <a:lnTo>
                  <a:pt x="77585" y="225721"/>
                </a:lnTo>
                <a:lnTo>
                  <a:pt x="66751" y="204449"/>
                </a:lnTo>
                <a:lnTo>
                  <a:pt x="63004" y="172440"/>
                </a:lnTo>
                <a:lnTo>
                  <a:pt x="63004" y="0"/>
                </a:lnTo>
                <a:lnTo>
                  <a:pt x="0" y="0"/>
                </a:lnTo>
                <a:lnTo>
                  <a:pt x="0" y="178562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81" y="287805"/>
                </a:lnTo>
                <a:lnTo>
                  <a:pt x="153860" y="278098"/>
                </a:lnTo>
                <a:lnTo>
                  <a:pt x="173801" y="262990"/>
                </a:lnTo>
                <a:lnTo>
                  <a:pt x="188645" y="243357"/>
                </a:lnTo>
                <a:lnTo>
                  <a:pt x="189725" y="243357"/>
                </a:lnTo>
                <a:lnTo>
                  <a:pt x="189725" y="283324"/>
                </a:lnTo>
                <a:lnTo>
                  <a:pt x="251637" y="283324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4157" y="6050521"/>
            <a:ext cx="252095" cy="187960"/>
            <a:chOff x="344157" y="6050521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0885" y="6207125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193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193" y="31318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157" y="6050521"/>
              <a:ext cx="251637" cy="13572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917" y="6285598"/>
            <a:ext cx="1017358" cy="32039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18057" y="3216503"/>
            <a:ext cx="6901180" cy="1651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B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oqu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 II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:</a:t>
            </a:r>
            <a:r>
              <a:rPr dirty="0" sz="3600" spc="-25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225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c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no</a:t>
            </a:r>
            <a:r>
              <a:rPr dirty="0" sz="3600" spc="5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og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ías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cli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n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w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00">
              <a:latin typeface="Corbel"/>
              <a:cs typeface="Corbel"/>
            </a:endParaRPr>
          </a:p>
          <a:p>
            <a:pPr algn="ctr" marR="107950">
              <a:lnSpc>
                <a:spcPct val="100000"/>
              </a:lnSpc>
            </a:pPr>
            <a:r>
              <a:rPr dirty="0" sz="3600" spc="-60" b="1">
                <a:solidFill>
                  <a:srgbClr val="C8201D"/>
                </a:solidFill>
                <a:latin typeface="Corbel"/>
                <a:cs typeface="Corbel"/>
              </a:rPr>
              <a:t>Tema</a:t>
            </a:r>
            <a:r>
              <a:rPr dirty="0" sz="3600" spc="-4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2.2:</a:t>
            </a:r>
            <a:r>
              <a:rPr dirty="0" sz="3600" spc="-16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CSS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794939" y="2308580"/>
            <a:ext cx="3537585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F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un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d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ament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o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s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d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l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a</a:t>
            </a:r>
            <a:r>
              <a:rPr dirty="0" sz="2800" spc="-160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10" b="0">
                <a:solidFill>
                  <a:srgbClr val="CA0016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56981" y="169468"/>
            <a:ext cx="104330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333333"/>
                </a:solidFill>
                <a:latin typeface="Corbel"/>
                <a:cs typeface="Corbel"/>
              </a:rPr>
              <a:t>08-2023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64143" y="5973749"/>
            <a:ext cx="2172335" cy="666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Ga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leg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4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68495" y="6004343"/>
            <a:ext cx="2346960" cy="467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Nicolás</a:t>
            </a:r>
            <a:r>
              <a:rPr dirty="0" sz="1600" spc="-4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Rodríguez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</a:t>
            </a:r>
            <a:r>
              <a:rPr dirty="0" sz="1300" spc="-3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nicolas.rodriguez@urjc.es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67815" y="5827585"/>
            <a:ext cx="1499235" cy="90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6703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vá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Maes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ch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a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@urj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841" y="1109878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4"/>
                </a:lnTo>
                <a:lnTo>
                  <a:pt x="139090" y="17233"/>
                </a:lnTo>
                <a:lnTo>
                  <a:pt x="99443" y="38726"/>
                </a:lnTo>
                <a:lnTo>
                  <a:pt x="65163" y="68757"/>
                </a:lnTo>
                <a:lnTo>
                  <a:pt x="36604" y="106116"/>
                </a:lnTo>
                <a:lnTo>
                  <a:pt x="16246" y="148639"/>
                </a:lnTo>
                <a:lnTo>
                  <a:pt x="4056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9" y="349834"/>
                </a:lnTo>
                <a:lnTo>
                  <a:pt x="37665" y="391593"/>
                </a:lnTo>
                <a:lnTo>
                  <a:pt x="66243" y="427685"/>
                </a:lnTo>
                <a:lnTo>
                  <a:pt x="102540" y="456299"/>
                </a:lnTo>
                <a:lnTo>
                  <a:pt x="144405" y="476780"/>
                </a:lnTo>
                <a:lnTo>
                  <a:pt x="191737" y="489092"/>
                </a:lnTo>
                <a:lnTo>
                  <a:pt x="244436" y="493204"/>
                </a:lnTo>
                <a:lnTo>
                  <a:pt x="278705" y="491527"/>
                </a:lnTo>
                <a:lnTo>
                  <a:pt x="313108" y="486541"/>
                </a:lnTo>
                <a:lnTo>
                  <a:pt x="347917" y="478315"/>
                </a:lnTo>
                <a:lnTo>
                  <a:pt x="383400" y="466915"/>
                </a:lnTo>
                <a:lnTo>
                  <a:pt x="383400" y="373684"/>
                </a:lnTo>
                <a:lnTo>
                  <a:pt x="349149" y="387897"/>
                </a:lnTo>
                <a:lnTo>
                  <a:pt x="316755" y="397756"/>
                </a:lnTo>
                <a:lnTo>
                  <a:pt x="286454" y="403497"/>
                </a:lnTo>
                <a:lnTo>
                  <a:pt x="258483" y="405358"/>
                </a:lnTo>
                <a:lnTo>
                  <a:pt x="223012" y="402669"/>
                </a:lnTo>
                <a:lnTo>
                  <a:pt x="163962" y="381360"/>
                </a:lnTo>
                <a:lnTo>
                  <a:pt x="120310" y="339598"/>
                </a:lnTo>
                <a:lnTo>
                  <a:pt x="98125" y="281425"/>
                </a:lnTo>
                <a:lnTo>
                  <a:pt x="95402" y="246595"/>
                </a:lnTo>
                <a:lnTo>
                  <a:pt x="97853" y="213628"/>
                </a:lnTo>
                <a:lnTo>
                  <a:pt x="117873" y="156338"/>
                </a:lnTo>
                <a:lnTo>
                  <a:pt x="157597" y="113265"/>
                </a:lnTo>
                <a:lnTo>
                  <a:pt x="209732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2"/>
                </a:lnTo>
                <a:lnTo>
                  <a:pt x="285588" y="3643"/>
                </a:lnTo>
                <a:lnTo>
                  <a:pt x="252604" y="404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439" y="1118514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9" y="4275"/>
                </a:lnTo>
                <a:lnTo>
                  <a:pt x="154305" y="17191"/>
                </a:lnTo>
                <a:lnTo>
                  <a:pt x="111158" y="38881"/>
                </a:lnTo>
                <a:lnTo>
                  <a:pt x="72364" y="69481"/>
                </a:lnTo>
                <a:lnTo>
                  <a:pt x="40553" y="106019"/>
                </a:lnTo>
                <a:lnTo>
                  <a:pt x="17956" y="147381"/>
                </a:lnTo>
                <a:lnTo>
                  <a:pt x="4472" y="193266"/>
                </a:lnTo>
                <a:lnTo>
                  <a:pt x="0" y="243370"/>
                </a:lnTo>
                <a:lnTo>
                  <a:pt x="4460" y="292490"/>
                </a:lnTo>
                <a:lnTo>
                  <a:pt x="17865" y="337731"/>
                </a:lnTo>
                <a:lnTo>
                  <a:pt x="40247" y="378990"/>
                </a:lnTo>
                <a:lnTo>
                  <a:pt x="71640" y="416166"/>
                </a:lnTo>
                <a:lnTo>
                  <a:pt x="109576" y="445934"/>
                </a:lnTo>
                <a:lnTo>
                  <a:pt x="152101" y="467194"/>
                </a:lnTo>
                <a:lnTo>
                  <a:pt x="199217" y="479949"/>
                </a:lnTo>
                <a:lnTo>
                  <a:pt x="250926" y="484200"/>
                </a:lnTo>
                <a:lnTo>
                  <a:pt x="303806" y="480112"/>
                </a:lnTo>
                <a:lnTo>
                  <a:pt x="351859" y="467690"/>
                </a:lnTo>
                <a:lnTo>
                  <a:pt x="395255" y="446695"/>
                </a:lnTo>
                <a:lnTo>
                  <a:pt x="434162" y="416890"/>
                </a:lnTo>
                <a:lnTo>
                  <a:pt x="452305" y="396366"/>
                </a:lnTo>
                <a:lnTo>
                  <a:pt x="254165" y="396366"/>
                </a:lnTo>
                <a:lnTo>
                  <a:pt x="220647" y="393666"/>
                </a:lnTo>
                <a:lnTo>
                  <a:pt x="163594" y="372369"/>
                </a:lnTo>
                <a:lnTo>
                  <a:pt x="119986" y="330519"/>
                </a:lnTo>
                <a:lnTo>
                  <a:pt x="97162" y="274604"/>
                </a:lnTo>
                <a:lnTo>
                  <a:pt x="94416" y="240842"/>
                </a:lnTo>
                <a:lnTo>
                  <a:pt x="97145" y="209284"/>
                </a:lnTo>
                <a:lnTo>
                  <a:pt x="119545" y="152760"/>
                </a:lnTo>
                <a:lnTo>
                  <a:pt x="161698" y="109360"/>
                </a:lnTo>
                <a:lnTo>
                  <a:pt x="217021" y="87278"/>
                </a:lnTo>
                <a:lnTo>
                  <a:pt x="249478" y="84607"/>
                </a:lnTo>
                <a:lnTo>
                  <a:pt x="448065" y="84607"/>
                </a:lnTo>
                <a:lnTo>
                  <a:pt x="435241" y="69481"/>
                </a:lnTo>
                <a:lnTo>
                  <a:pt x="397136" y="38881"/>
                </a:lnTo>
                <a:lnTo>
                  <a:pt x="354241" y="17191"/>
                </a:lnTo>
                <a:lnTo>
                  <a:pt x="306754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65" y="84607"/>
                </a:moveTo>
                <a:lnTo>
                  <a:pt x="249478" y="84607"/>
                </a:lnTo>
                <a:lnTo>
                  <a:pt x="282987" y="87278"/>
                </a:lnTo>
                <a:lnTo>
                  <a:pt x="313424" y="95450"/>
                </a:lnTo>
                <a:lnTo>
                  <a:pt x="365760" y="129247"/>
                </a:lnTo>
                <a:lnTo>
                  <a:pt x="399959" y="179377"/>
                </a:lnTo>
                <a:lnTo>
                  <a:pt x="411480" y="240842"/>
                </a:lnTo>
                <a:lnTo>
                  <a:pt x="408610" y="273530"/>
                </a:lnTo>
                <a:lnTo>
                  <a:pt x="386266" y="329589"/>
                </a:lnTo>
                <a:lnTo>
                  <a:pt x="343460" y="372063"/>
                </a:lnTo>
                <a:lnTo>
                  <a:pt x="286808" y="393666"/>
                </a:lnTo>
                <a:lnTo>
                  <a:pt x="254165" y="396366"/>
                </a:lnTo>
                <a:lnTo>
                  <a:pt x="452305" y="396366"/>
                </a:lnTo>
                <a:lnTo>
                  <a:pt x="466384" y="380440"/>
                </a:lnTo>
                <a:lnTo>
                  <a:pt x="489192" y="339669"/>
                </a:lnTo>
                <a:lnTo>
                  <a:pt x="502754" y="294576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65" y="84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205" y="872642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46" y="240042"/>
                </a:lnTo>
                <a:lnTo>
                  <a:pt x="140754" y="252722"/>
                </a:lnTo>
                <a:lnTo>
                  <a:pt x="100952" y="273771"/>
                </a:lnTo>
                <a:lnTo>
                  <a:pt x="65874" y="303123"/>
                </a:lnTo>
                <a:lnTo>
                  <a:pt x="36749" y="339590"/>
                </a:lnTo>
                <a:lnTo>
                  <a:pt x="16197" y="380477"/>
                </a:lnTo>
                <a:lnTo>
                  <a:pt x="4015" y="425887"/>
                </a:lnTo>
                <a:lnTo>
                  <a:pt x="0" y="475919"/>
                </a:lnTo>
                <a:lnTo>
                  <a:pt x="3812" y="529043"/>
                </a:lnTo>
                <a:lnTo>
                  <a:pt x="15387" y="576629"/>
                </a:lnTo>
                <a:lnTo>
                  <a:pt x="34927" y="618678"/>
                </a:lnTo>
                <a:lnTo>
                  <a:pt x="62636" y="655193"/>
                </a:lnTo>
                <a:lnTo>
                  <a:pt x="96293" y="684394"/>
                </a:lnTo>
                <a:lnTo>
                  <a:pt x="135624" y="705461"/>
                </a:lnTo>
                <a:lnTo>
                  <a:pt x="180492" y="718224"/>
                </a:lnTo>
                <a:lnTo>
                  <a:pt x="230759" y="722515"/>
                </a:lnTo>
                <a:lnTo>
                  <a:pt x="431634" y="722515"/>
                </a:lnTo>
                <a:lnTo>
                  <a:pt x="431634" y="640803"/>
                </a:lnTo>
                <a:lnTo>
                  <a:pt x="264591" y="640803"/>
                </a:lnTo>
                <a:lnTo>
                  <a:pt x="235378" y="640380"/>
                </a:lnTo>
                <a:lnTo>
                  <a:pt x="191391" y="636694"/>
                </a:lnTo>
                <a:lnTo>
                  <a:pt x="152950" y="621044"/>
                </a:lnTo>
                <a:lnTo>
                  <a:pt x="115064" y="578767"/>
                </a:lnTo>
                <a:lnTo>
                  <a:pt x="96355" y="522110"/>
                </a:lnTo>
                <a:lnTo>
                  <a:pt x="93954" y="487438"/>
                </a:lnTo>
                <a:lnTo>
                  <a:pt x="96593" y="450526"/>
                </a:lnTo>
                <a:lnTo>
                  <a:pt x="117802" y="388717"/>
                </a:lnTo>
                <a:lnTo>
                  <a:pt x="158734" y="343281"/>
                </a:lnTo>
                <a:lnTo>
                  <a:pt x="214803" y="320015"/>
                </a:lnTo>
                <a:lnTo>
                  <a:pt x="248031" y="317157"/>
                </a:lnTo>
                <a:lnTo>
                  <a:pt x="431634" y="317157"/>
                </a:lnTo>
                <a:lnTo>
                  <a:pt x="431634" y="255231"/>
                </a:lnTo>
                <a:lnTo>
                  <a:pt x="337312" y="255231"/>
                </a:lnTo>
                <a:lnTo>
                  <a:pt x="309678" y="246730"/>
                </a:lnTo>
                <a:lnTo>
                  <a:pt x="283359" y="240658"/>
                </a:lnTo>
                <a:lnTo>
                  <a:pt x="258187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34" y="317157"/>
                </a:moveTo>
                <a:lnTo>
                  <a:pt x="248031" y="317157"/>
                </a:lnTo>
                <a:lnTo>
                  <a:pt x="270742" y="318625"/>
                </a:lnTo>
                <a:lnTo>
                  <a:pt x="293081" y="322964"/>
                </a:lnTo>
                <a:lnTo>
                  <a:pt x="315214" y="330069"/>
                </a:lnTo>
                <a:lnTo>
                  <a:pt x="337312" y="339839"/>
                </a:lnTo>
                <a:lnTo>
                  <a:pt x="337312" y="640803"/>
                </a:lnTo>
                <a:lnTo>
                  <a:pt x="431634" y="640803"/>
                </a:lnTo>
                <a:lnTo>
                  <a:pt x="431634" y="317157"/>
                </a:lnTo>
                <a:close/>
              </a:path>
              <a:path w="431800" h="722630">
                <a:moveTo>
                  <a:pt x="431634" y="0"/>
                </a:moveTo>
                <a:lnTo>
                  <a:pt x="337312" y="0"/>
                </a:lnTo>
                <a:lnTo>
                  <a:pt x="337312" y="255231"/>
                </a:lnTo>
                <a:lnTo>
                  <a:pt x="431634" y="255231"/>
                </a:lnTo>
                <a:lnTo>
                  <a:pt x="4316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0878" y="1109522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67" y="0"/>
                </a:moveTo>
                <a:lnTo>
                  <a:pt x="174502" y="4291"/>
                </a:lnTo>
                <a:lnTo>
                  <a:pt x="132030" y="17054"/>
                </a:lnTo>
                <a:lnTo>
                  <a:pt x="94285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5" y="343963"/>
                </a:lnTo>
                <a:lnTo>
                  <a:pt x="45358" y="398756"/>
                </a:lnTo>
                <a:lnTo>
                  <a:pt x="84048" y="441903"/>
                </a:lnTo>
                <a:lnTo>
                  <a:pt x="132748" y="473590"/>
                </a:lnTo>
                <a:lnTo>
                  <a:pt x="196321" y="490032"/>
                </a:lnTo>
                <a:lnTo>
                  <a:pt x="233641" y="492112"/>
                </a:lnTo>
                <a:lnTo>
                  <a:pt x="261848" y="491471"/>
                </a:lnTo>
                <a:lnTo>
                  <a:pt x="312462" y="485736"/>
                </a:lnTo>
                <a:lnTo>
                  <a:pt x="355925" y="472754"/>
                </a:lnTo>
                <a:lnTo>
                  <a:pt x="398587" y="452391"/>
                </a:lnTo>
                <a:lnTo>
                  <a:pt x="420115" y="438835"/>
                </a:lnTo>
                <a:lnTo>
                  <a:pt x="420115" y="403923"/>
                </a:lnTo>
                <a:lnTo>
                  <a:pt x="248767" y="403923"/>
                </a:lnTo>
                <a:lnTo>
                  <a:pt x="217095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1"/>
                </a:lnTo>
                <a:lnTo>
                  <a:pt x="94678" y="255231"/>
                </a:lnTo>
                <a:lnTo>
                  <a:pt x="429120" y="255231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6"/>
                </a:lnTo>
                <a:lnTo>
                  <a:pt x="123265" y="129008"/>
                </a:lnTo>
                <a:lnTo>
                  <a:pt x="155694" y="99033"/>
                </a:lnTo>
                <a:lnTo>
                  <a:pt x="197625" y="83704"/>
                </a:lnTo>
                <a:lnTo>
                  <a:pt x="221767" y="81711"/>
                </a:lnTo>
                <a:lnTo>
                  <a:pt x="383083" y="81711"/>
                </a:lnTo>
                <a:lnTo>
                  <a:pt x="372605" y="66243"/>
                </a:lnTo>
                <a:lnTo>
                  <a:pt x="341944" y="37210"/>
                </a:lnTo>
                <a:lnTo>
                  <a:pt x="306630" y="16514"/>
                </a:lnTo>
                <a:lnTo>
                  <a:pt x="266593" y="4122"/>
                </a:lnTo>
                <a:lnTo>
                  <a:pt x="221767" y="0"/>
                </a:lnTo>
                <a:close/>
              </a:path>
              <a:path w="429260" h="492125">
                <a:moveTo>
                  <a:pt x="420115" y="346316"/>
                </a:moveTo>
                <a:lnTo>
                  <a:pt x="380234" y="371873"/>
                </a:lnTo>
                <a:lnTo>
                  <a:pt x="338356" y="389836"/>
                </a:lnTo>
                <a:lnTo>
                  <a:pt x="294521" y="400440"/>
                </a:lnTo>
                <a:lnTo>
                  <a:pt x="248767" y="403923"/>
                </a:lnTo>
                <a:lnTo>
                  <a:pt x="420115" y="403923"/>
                </a:lnTo>
                <a:lnTo>
                  <a:pt x="420115" y="346316"/>
                </a:lnTo>
                <a:close/>
              </a:path>
              <a:path w="429260" h="492125">
                <a:moveTo>
                  <a:pt x="383083" y="81711"/>
                </a:moveTo>
                <a:lnTo>
                  <a:pt x="221767" y="81711"/>
                </a:lnTo>
                <a:lnTo>
                  <a:pt x="245547" y="83704"/>
                </a:lnTo>
                <a:lnTo>
                  <a:pt x="266763" y="89546"/>
                </a:lnTo>
                <a:lnTo>
                  <a:pt x="302044" y="111963"/>
                </a:lnTo>
                <a:lnTo>
                  <a:pt x="325442" y="149263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4"/>
                </a:lnTo>
                <a:lnTo>
                  <a:pt x="414764" y="143860"/>
                </a:lnTo>
                <a:lnTo>
                  <a:pt x="397075" y="102366"/>
                </a:lnTo>
                <a:lnTo>
                  <a:pt x="383083" y="81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640" y="730084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51"/>
                </a:moveTo>
                <a:lnTo>
                  <a:pt x="65163" y="273951"/>
                </a:lnTo>
                <a:lnTo>
                  <a:pt x="65163" y="328675"/>
                </a:lnTo>
                <a:lnTo>
                  <a:pt x="374040" y="328675"/>
                </a:lnTo>
                <a:lnTo>
                  <a:pt x="374040" y="273951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5"/>
                </a:lnTo>
                <a:lnTo>
                  <a:pt x="191384" y="67854"/>
                </a:lnTo>
                <a:lnTo>
                  <a:pt x="204089" y="76403"/>
                </a:lnTo>
                <a:lnTo>
                  <a:pt x="219595" y="79552"/>
                </a:lnTo>
                <a:lnTo>
                  <a:pt x="234896" y="76403"/>
                </a:lnTo>
                <a:lnTo>
                  <a:pt x="247496" y="67854"/>
                </a:lnTo>
                <a:lnTo>
                  <a:pt x="256044" y="55255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0"/>
                </a:lnTo>
                <a:lnTo>
                  <a:pt x="327956" y="127614"/>
                </a:lnTo>
                <a:lnTo>
                  <a:pt x="313995" y="148448"/>
                </a:lnTo>
                <a:lnTo>
                  <a:pt x="308876" y="173875"/>
                </a:lnTo>
                <a:lnTo>
                  <a:pt x="313995" y="199034"/>
                </a:lnTo>
                <a:lnTo>
                  <a:pt x="327956" y="219636"/>
                </a:lnTo>
                <a:lnTo>
                  <a:pt x="348669" y="233558"/>
                </a:lnTo>
                <a:lnTo>
                  <a:pt x="374040" y="238671"/>
                </a:lnTo>
                <a:lnTo>
                  <a:pt x="399198" y="233558"/>
                </a:lnTo>
                <a:lnTo>
                  <a:pt x="419801" y="219636"/>
                </a:lnTo>
                <a:lnTo>
                  <a:pt x="433722" y="199034"/>
                </a:lnTo>
                <a:lnTo>
                  <a:pt x="438835" y="173875"/>
                </a:lnTo>
                <a:lnTo>
                  <a:pt x="433722" y="148448"/>
                </a:lnTo>
                <a:lnTo>
                  <a:pt x="419801" y="127614"/>
                </a:lnTo>
                <a:lnTo>
                  <a:pt x="399198" y="113530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31" y="113530"/>
                </a:lnTo>
                <a:lnTo>
                  <a:pt x="173523" y="127614"/>
                </a:lnTo>
                <a:lnTo>
                  <a:pt x="159563" y="148448"/>
                </a:lnTo>
                <a:lnTo>
                  <a:pt x="154444" y="173875"/>
                </a:lnTo>
                <a:lnTo>
                  <a:pt x="159563" y="199034"/>
                </a:lnTo>
                <a:lnTo>
                  <a:pt x="173523" y="219636"/>
                </a:lnTo>
                <a:lnTo>
                  <a:pt x="194231" y="233558"/>
                </a:lnTo>
                <a:lnTo>
                  <a:pt x="219595" y="238671"/>
                </a:lnTo>
                <a:lnTo>
                  <a:pt x="244761" y="233558"/>
                </a:lnTo>
                <a:lnTo>
                  <a:pt x="265368" y="219636"/>
                </a:lnTo>
                <a:lnTo>
                  <a:pt x="279290" y="199034"/>
                </a:lnTo>
                <a:lnTo>
                  <a:pt x="284403" y="173875"/>
                </a:lnTo>
                <a:lnTo>
                  <a:pt x="279290" y="148448"/>
                </a:lnTo>
                <a:lnTo>
                  <a:pt x="265368" y="127614"/>
                </a:lnTo>
                <a:lnTo>
                  <a:pt x="244761" y="113530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63" y="108356"/>
                </a:moveTo>
                <a:lnTo>
                  <a:pt x="39792" y="113530"/>
                </a:lnTo>
                <a:lnTo>
                  <a:pt x="19080" y="127614"/>
                </a:lnTo>
                <a:lnTo>
                  <a:pt x="5118" y="148448"/>
                </a:lnTo>
                <a:lnTo>
                  <a:pt x="0" y="173875"/>
                </a:lnTo>
                <a:lnTo>
                  <a:pt x="5118" y="199034"/>
                </a:lnTo>
                <a:lnTo>
                  <a:pt x="19080" y="219636"/>
                </a:lnTo>
                <a:lnTo>
                  <a:pt x="39792" y="233558"/>
                </a:lnTo>
                <a:lnTo>
                  <a:pt x="65163" y="238671"/>
                </a:lnTo>
                <a:lnTo>
                  <a:pt x="90322" y="233558"/>
                </a:lnTo>
                <a:lnTo>
                  <a:pt x="110924" y="219636"/>
                </a:lnTo>
                <a:lnTo>
                  <a:pt x="124846" y="199034"/>
                </a:lnTo>
                <a:lnTo>
                  <a:pt x="129959" y="173875"/>
                </a:lnTo>
                <a:lnTo>
                  <a:pt x="124846" y="148448"/>
                </a:lnTo>
                <a:lnTo>
                  <a:pt x="110924" y="127614"/>
                </a:lnTo>
                <a:lnTo>
                  <a:pt x="90322" y="113530"/>
                </a:lnTo>
                <a:lnTo>
                  <a:pt x="65163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3880" y="1717916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4" y="14739"/>
                </a:lnTo>
                <a:lnTo>
                  <a:pt x="540180" y="56253"/>
                </a:lnTo>
                <a:lnTo>
                  <a:pt x="534238" y="94322"/>
                </a:lnTo>
                <a:lnTo>
                  <a:pt x="535723" y="114333"/>
                </a:lnTo>
                <a:lnTo>
                  <a:pt x="557999" y="163080"/>
                </a:lnTo>
                <a:lnTo>
                  <a:pt x="604675" y="187081"/>
                </a:lnTo>
                <a:lnTo>
                  <a:pt x="623874" y="188645"/>
                </a:lnTo>
                <a:lnTo>
                  <a:pt x="631631" y="188380"/>
                </a:lnTo>
                <a:lnTo>
                  <a:pt x="674362" y="175419"/>
                </a:lnTo>
                <a:lnTo>
                  <a:pt x="685800" y="167766"/>
                </a:lnTo>
                <a:lnTo>
                  <a:pt x="685800" y="147967"/>
                </a:lnTo>
                <a:lnTo>
                  <a:pt x="624954" y="147967"/>
                </a:lnTo>
                <a:lnTo>
                  <a:pt x="614162" y="147163"/>
                </a:lnTo>
                <a:lnTo>
                  <a:pt x="583201" y="118894"/>
                </a:lnTo>
                <a:lnTo>
                  <a:pt x="579958" y="94322"/>
                </a:lnTo>
                <a:lnTo>
                  <a:pt x="580802" y="81089"/>
                </a:lnTo>
                <a:lnTo>
                  <a:pt x="605294" y="44100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37"/>
                </a:lnTo>
                <a:lnTo>
                  <a:pt x="631631" y="326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87"/>
                </a:moveTo>
                <a:lnTo>
                  <a:pt x="660234" y="136804"/>
                </a:lnTo>
                <a:lnTo>
                  <a:pt x="653402" y="141122"/>
                </a:lnTo>
                <a:lnTo>
                  <a:pt x="646925" y="143649"/>
                </a:lnTo>
                <a:lnTo>
                  <a:pt x="646557" y="143649"/>
                </a:lnTo>
                <a:lnTo>
                  <a:pt x="640079" y="146519"/>
                </a:lnTo>
                <a:lnTo>
                  <a:pt x="632879" y="147967"/>
                </a:lnTo>
                <a:lnTo>
                  <a:pt x="685800" y="147967"/>
                </a:lnTo>
                <a:lnTo>
                  <a:pt x="685800" y="112687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7" y="45008"/>
                </a:lnTo>
                <a:lnTo>
                  <a:pt x="646925" y="45008"/>
                </a:lnTo>
                <a:lnTo>
                  <a:pt x="653402" y="47878"/>
                </a:lnTo>
                <a:lnTo>
                  <a:pt x="660234" y="52209"/>
                </a:lnTo>
                <a:lnTo>
                  <a:pt x="666356" y="57962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82"/>
                </a:moveTo>
                <a:lnTo>
                  <a:pt x="0" y="2882"/>
                </a:lnTo>
                <a:lnTo>
                  <a:pt x="0" y="114122"/>
                </a:lnTo>
                <a:lnTo>
                  <a:pt x="10174" y="158320"/>
                </a:lnTo>
                <a:lnTo>
                  <a:pt x="42160" y="183919"/>
                </a:lnTo>
                <a:lnTo>
                  <a:pt x="72364" y="188645"/>
                </a:lnTo>
                <a:lnTo>
                  <a:pt x="88442" y="187481"/>
                </a:lnTo>
                <a:lnTo>
                  <a:pt x="126364" y="169202"/>
                </a:lnTo>
                <a:lnTo>
                  <a:pt x="139233" y="148323"/>
                </a:lnTo>
                <a:lnTo>
                  <a:pt x="60845" y="148323"/>
                </a:lnTo>
                <a:lnTo>
                  <a:pt x="54724" y="145440"/>
                </a:lnTo>
                <a:lnTo>
                  <a:pt x="44640" y="111239"/>
                </a:lnTo>
                <a:lnTo>
                  <a:pt x="44640" y="2882"/>
                </a:lnTo>
                <a:close/>
              </a:path>
              <a:path w="686435" h="229869">
                <a:moveTo>
                  <a:pt x="145084" y="2882"/>
                </a:moveTo>
                <a:lnTo>
                  <a:pt x="100075" y="2882"/>
                </a:lnTo>
                <a:lnTo>
                  <a:pt x="100075" y="111239"/>
                </a:lnTo>
                <a:lnTo>
                  <a:pt x="99571" y="121987"/>
                </a:lnTo>
                <a:lnTo>
                  <a:pt x="84239" y="148323"/>
                </a:lnTo>
                <a:lnTo>
                  <a:pt x="139233" y="148323"/>
                </a:lnTo>
                <a:lnTo>
                  <a:pt x="140582" y="145310"/>
                </a:lnTo>
                <a:lnTo>
                  <a:pt x="143981" y="130475"/>
                </a:lnTo>
                <a:lnTo>
                  <a:pt x="145084" y="114122"/>
                </a:lnTo>
                <a:lnTo>
                  <a:pt x="145084" y="2882"/>
                </a:lnTo>
                <a:close/>
              </a:path>
              <a:path w="686435" h="229869">
                <a:moveTo>
                  <a:pt x="277558" y="2882"/>
                </a:moveTo>
                <a:lnTo>
                  <a:pt x="217436" y="2882"/>
                </a:lnTo>
                <a:lnTo>
                  <a:pt x="217436" y="185407"/>
                </a:lnTo>
                <a:lnTo>
                  <a:pt x="262077" y="185407"/>
                </a:lnTo>
                <a:lnTo>
                  <a:pt x="262077" y="118084"/>
                </a:lnTo>
                <a:lnTo>
                  <a:pt x="337853" y="118084"/>
                </a:lnTo>
                <a:lnTo>
                  <a:pt x="334530" y="112368"/>
                </a:lnTo>
                <a:lnTo>
                  <a:pt x="330809" y="106802"/>
                </a:lnTo>
                <a:lnTo>
                  <a:pt x="326885" y="101879"/>
                </a:lnTo>
                <a:lnTo>
                  <a:pt x="326516" y="101879"/>
                </a:lnTo>
                <a:lnTo>
                  <a:pt x="326516" y="101523"/>
                </a:lnTo>
                <a:lnTo>
                  <a:pt x="325805" y="100799"/>
                </a:lnTo>
                <a:lnTo>
                  <a:pt x="329044" y="98285"/>
                </a:lnTo>
                <a:lnTo>
                  <a:pt x="331914" y="95402"/>
                </a:lnTo>
                <a:lnTo>
                  <a:pt x="334073" y="92163"/>
                </a:lnTo>
                <a:lnTo>
                  <a:pt x="334441" y="92163"/>
                </a:lnTo>
                <a:lnTo>
                  <a:pt x="338429" y="85035"/>
                </a:lnTo>
                <a:lnTo>
                  <a:pt x="341183" y="77406"/>
                </a:lnTo>
                <a:lnTo>
                  <a:pt x="262077" y="77406"/>
                </a:lnTo>
                <a:lnTo>
                  <a:pt x="262077" y="43929"/>
                </a:lnTo>
                <a:lnTo>
                  <a:pt x="341286" y="43929"/>
                </a:lnTo>
                <a:lnTo>
                  <a:pt x="339072" y="36052"/>
                </a:lnTo>
                <a:lnTo>
                  <a:pt x="304649" y="6302"/>
                </a:lnTo>
                <a:lnTo>
                  <a:pt x="291778" y="3715"/>
                </a:lnTo>
                <a:lnTo>
                  <a:pt x="277558" y="2882"/>
                </a:lnTo>
                <a:close/>
              </a:path>
              <a:path w="686435" h="229869">
                <a:moveTo>
                  <a:pt x="337853" y="118084"/>
                </a:moveTo>
                <a:lnTo>
                  <a:pt x="280797" y="118084"/>
                </a:lnTo>
                <a:lnTo>
                  <a:pt x="285114" y="119519"/>
                </a:lnTo>
                <a:lnTo>
                  <a:pt x="287274" y="121323"/>
                </a:lnTo>
                <a:lnTo>
                  <a:pt x="287642" y="121323"/>
                </a:lnTo>
                <a:lnTo>
                  <a:pt x="289801" y="122758"/>
                </a:lnTo>
                <a:lnTo>
                  <a:pt x="294119" y="128524"/>
                </a:lnTo>
                <a:lnTo>
                  <a:pt x="299161" y="138239"/>
                </a:lnTo>
                <a:lnTo>
                  <a:pt x="319684" y="179285"/>
                </a:lnTo>
                <a:lnTo>
                  <a:pt x="322922" y="185407"/>
                </a:lnTo>
                <a:lnTo>
                  <a:pt x="371881" y="185407"/>
                </a:lnTo>
                <a:lnTo>
                  <a:pt x="363600" y="168846"/>
                </a:lnTo>
                <a:lnTo>
                  <a:pt x="341642" y="125285"/>
                </a:lnTo>
                <a:lnTo>
                  <a:pt x="338118" y="118540"/>
                </a:lnTo>
                <a:lnTo>
                  <a:pt x="337853" y="118084"/>
                </a:lnTo>
                <a:close/>
              </a:path>
              <a:path w="686435" h="229869">
                <a:moveTo>
                  <a:pt x="341286" y="43929"/>
                </a:moveTo>
                <a:lnTo>
                  <a:pt x="286562" y="43929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63" y="47878"/>
                </a:lnTo>
                <a:lnTo>
                  <a:pt x="295922" y="50406"/>
                </a:lnTo>
                <a:lnTo>
                  <a:pt x="297357" y="53289"/>
                </a:lnTo>
                <a:lnTo>
                  <a:pt x="297357" y="67678"/>
                </a:lnTo>
                <a:lnTo>
                  <a:pt x="295922" y="70929"/>
                </a:lnTo>
                <a:lnTo>
                  <a:pt x="293395" y="73088"/>
                </a:lnTo>
                <a:lnTo>
                  <a:pt x="290880" y="75603"/>
                </a:lnTo>
                <a:lnTo>
                  <a:pt x="286562" y="77406"/>
                </a:lnTo>
                <a:lnTo>
                  <a:pt x="341183" y="77406"/>
                </a:lnTo>
                <a:lnTo>
                  <a:pt x="341233" y="77268"/>
                </a:lnTo>
                <a:lnTo>
                  <a:pt x="342889" y="69027"/>
                </a:lnTo>
                <a:lnTo>
                  <a:pt x="343433" y="60477"/>
                </a:lnTo>
                <a:lnTo>
                  <a:pt x="342348" y="47709"/>
                </a:lnTo>
                <a:lnTo>
                  <a:pt x="341286" y="43929"/>
                </a:lnTo>
                <a:close/>
              </a:path>
              <a:path w="686435" h="229869">
                <a:moveTo>
                  <a:pt x="469074" y="2882"/>
                </a:moveTo>
                <a:lnTo>
                  <a:pt x="424078" y="2882"/>
                </a:lnTo>
                <a:lnTo>
                  <a:pt x="424078" y="175679"/>
                </a:lnTo>
                <a:lnTo>
                  <a:pt x="421563" y="183248"/>
                </a:lnTo>
                <a:lnTo>
                  <a:pt x="420484" y="184683"/>
                </a:lnTo>
                <a:lnTo>
                  <a:pt x="419404" y="186486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23"/>
                </a:lnTo>
                <a:lnTo>
                  <a:pt x="411124" y="229323"/>
                </a:lnTo>
                <a:lnTo>
                  <a:pt x="424315" y="228300"/>
                </a:lnTo>
                <a:lnTo>
                  <a:pt x="461637" y="202571"/>
                </a:lnTo>
                <a:lnTo>
                  <a:pt x="469074" y="163080"/>
                </a:lnTo>
                <a:lnTo>
                  <a:pt x="469074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59640"/>
            <a:ext cx="9144000" cy="1098550"/>
          </a:xfrm>
          <a:custGeom>
            <a:avLst/>
            <a:gdLst/>
            <a:ahLst/>
            <a:cxnLst/>
            <a:rect l="l" t="t" r="r" b="b"/>
            <a:pathLst>
              <a:path w="9144000" h="1098550">
                <a:moveTo>
                  <a:pt x="9144000" y="0"/>
                </a:moveTo>
                <a:lnTo>
                  <a:pt x="9144000" y="1098359"/>
                </a:lnTo>
                <a:lnTo>
                  <a:pt x="0" y="1098359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49225"/>
          </a:xfrm>
          <a:custGeom>
            <a:avLst/>
            <a:gdLst/>
            <a:ahLst/>
            <a:cxnLst/>
            <a:rect l="l" t="t" r="r" b="b"/>
            <a:pathLst>
              <a:path w="9144000" h="149225">
                <a:moveTo>
                  <a:pt x="0" y="0"/>
                </a:moveTo>
                <a:lnTo>
                  <a:pt x="9143644" y="0"/>
                </a:lnTo>
                <a:lnTo>
                  <a:pt x="9143644" y="149034"/>
                </a:lnTo>
                <a:lnTo>
                  <a:pt x="0" y="14903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3801" y="6285242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33" y="0"/>
                </a:lnTo>
                <a:lnTo>
                  <a:pt x="188633" y="163080"/>
                </a:lnTo>
                <a:lnTo>
                  <a:pt x="185000" y="193963"/>
                </a:lnTo>
                <a:lnTo>
                  <a:pt x="173066" y="218741"/>
                </a:lnTo>
                <a:lnTo>
                  <a:pt x="151278" y="235218"/>
                </a:lnTo>
                <a:lnTo>
                  <a:pt x="118084" y="241198"/>
                </a:lnTo>
                <a:lnTo>
                  <a:pt x="94892" y="237541"/>
                </a:lnTo>
                <a:lnTo>
                  <a:pt x="77574" y="225717"/>
                </a:lnTo>
                <a:lnTo>
                  <a:pt x="66738" y="204443"/>
                </a:lnTo>
                <a:lnTo>
                  <a:pt x="62991" y="172440"/>
                </a:lnTo>
                <a:lnTo>
                  <a:pt x="62991" y="0"/>
                </a:lnTo>
                <a:lnTo>
                  <a:pt x="0" y="0"/>
                </a:lnTo>
                <a:lnTo>
                  <a:pt x="0" y="178561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75" y="287805"/>
                </a:lnTo>
                <a:lnTo>
                  <a:pt x="153854" y="278098"/>
                </a:lnTo>
                <a:lnTo>
                  <a:pt x="173793" y="262990"/>
                </a:lnTo>
                <a:lnTo>
                  <a:pt x="188633" y="243357"/>
                </a:lnTo>
                <a:lnTo>
                  <a:pt x="189712" y="243357"/>
                </a:lnTo>
                <a:lnTo>
                  <a:pt x="189712" y="283311"/>
                </a:lnTo>
                <a:lnTo>
                  <a:pt x="251637" y="283311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3801" y="6050165"/>
            <a:ext cx="252095" cy="187960"/>
            <a:chOff x="343801" y="6050165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0517" y="6206756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206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206" y="31318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01" y="6050165"/>
              <a:ext cx="251637" cy="13571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562" y="6285242"/>
            <a:ext cx="1017358" cy="32039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56625" y="169100"/>
            <a:ext cx="104330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333333"/>
                </a:solidFill>
              </a:rPr>
              <a:t>08-2023</a:t>
            </a:r>
            <a:endParaRPr sz="2400"/>
          </a:p>
        </p:txBody>
      </p:sp>
      <p:sp>
        <p:nvSpPr>
          <p:cNvPr id="16" name="object 16"/>
          <p:cNvSpPr txBox="1"/>
          <p:nvPr/>
        </p:nvSpPr>
        <p:spPr>
          <a:xfrm>
            <a:off x="1972703" y="3010298"/>
            <a:ext cx="7064375" cy="262699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algn="r" marR="57150">
              <a:lnSpc>
                <a:spcPct val="100000"/>
              </a:lnSpc>
              <a:spcBef>
                <a:spcPts val="790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7620">
              <a:lnSpc>
                <a:spcPct val="100000"/>
              </a:lnSpc>
              <a:spcBef>
                <a:spcPts val="69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Ni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ás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4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ríg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z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I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ván</a:t>
            </a:r>
            <a:r>
              <a:rPr dirty="0" sz="22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hi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he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endParaRPr sz="2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126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derechos</a:t>
            </a:r>
            <a:r>
              <a:rPr dirty="0" sz="2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reservados</a:t>
            </a:r>
            <a:endParaRPr sz="2200">
              <a:latin typeface="Corbel"/>
              <a:cs typeface="Corbel"/>
            </a:endParaRPr>
          </a:p>
          <a:p>
            <a:pPr algn="r" marL="1748155" marR="5715" indent="172085">
              <a:lnSpc>
                <a:spcPts val="2200"/>
              </a:lnSpc>
              <a:spcBef>
                <a:spcPts val="113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 documento se distribuye bajo la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licencia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“Atribución-CompartirIgual 4.0 Internacional”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en</a:t>
            </a:r>
            <a:endParaRPr sz="2200">
              <a:latin typeface="Corbel"/>
              <a:cs typeface="Corbel"/>
            </a:endParaRPr>
          </a:p>
          <a:p>
            <a:pPr algn="r" marR="5715">
              <a:lnSpc>
                <a:spcPts val="2190"/>
              </a:lnSpc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462133"/>
            <a:ext cx="8095615" cy="405193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ojas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cascada</a:t>
            </a:r>
            <a:endParaRPr sz="32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10" b="1" i="1">
                <a:solidFill>
                  <a:srgbClr val="4B4B4B"/>
                </a:solidFill>
                <a:latin typeface="Corbel"/>
                <a:cs typeface="Corbel"/>
              </a:rPr>
              <a:t>Cascading</a:t>
            </a:r>
            <a:r>
              <a:rPr dirty="0" sz="3200" spc="-130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 i="1">
                <a:solidFill>
                  <a:srgbClr val="4B4B4B"/>
                </a:solidFill>
                <a:latin typeface="Corbel"/>
                <a:cs typeface="Corbel"/>
              </a:rPr>
              <a:t>Style</a:t>
            </a:r>
            <a:r>
              <a:rPr dirty="0" sz="3200" spc="-130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 i="1">
                <a:solidFill>
                  <a:srgbClr val="4B4B4B"/>
                </a:solidFill>
                <a:latin typeface="Corbel"/>
                <a:cs typeface="Corbel"/>
              </a:rPr>
              <a:t>Sheets</a:t>
            </a:r>
            <a:r>
              <a:rPr dirty="0" sz="3200" spc="40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40" b="1">
                <a:solidFill>
                  <a:srgbClr val="4B4B4B"/>
                </a:solidFill>
                <a:latin typeface="Corbel"/>
                <a:cs typeface="Corbel"/>
              </a:rPr>
              <a:t>(CSS)</a:t>
            </a:r>
            <a:endParaRPr sz="3200">
              <a:latin typeface="Corbel"/>
              <a:cs typeface="Corbel"/>
            </a:endParaRPr>
          </a:p>
          <a:p>
            <a:pPr marL="267970" marR="110363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 un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lenguaje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utilizado para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dar</a:t>
            </a:r>
            <a:r>
              <a:rPr dirty="0" sz="32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contenido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estructurado</a:t>
            </a:r>
            <a:endParaRPr sz="3200">
              <a:latin typeface="Corbel"/>
              <a:cs typeface="Corbel"/>
            </a:endParaRPr>
          </a:p>
          <a:p>
            <a:pPr marL="267970" marR="5080" indent="-255904">
              <a:lnSpc>
                <a:spcPct val="100000"/>
              </a:lnSpc>
              <a:spcBef>
                <a:spcPts val="121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aplica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principalmente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3200" spc="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pero también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puede usar con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otros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32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SVG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etc..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539432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especificar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2905823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3483991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4488027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3414" y="5066182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3414" y="2102880"/>
            <a:ext cx="6538595" cy="3342640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marL="259079" indent="-247015">
              <a:lnSpc>
                <a:spcPct val="100000"/>
              </a:lnSpc>
              <a:spcBef>
                <a:spcPts val="1290"/>
              </a:spcBef>
              <a:buSzPct val="58928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Colores: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principal,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 fondo,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degradados…</a:t>
            </a:r>
            <a:endParaRPr sz="28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195"/>
              </a:spcBef>
            </a:pP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Tipografía:</a:t>
            </a:r>
            <a:r>
              <a:rPr dirty="0" sz="28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familia,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tamaños,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estilos…</a:t>
            </a:r>
            <a:endParaRPr sz="2800">
              <a:latin typeface="Corbel"/>
              <a:cs typeface="Corbel"/>
            </a:endParaRPr>
          </a:p>
          <a:p>
            <a:pPr marL="259079" marR="53975">
              <a:lnSpc>
                <a:spcPct val="100000"/>
              </a:lnSpc>
              <a:spcBef>
                <a:spcPts val="1190"/>
              </a:spcBef>
            </a:pP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Layout: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Disposición de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 elementos en el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endParaRPr sz="28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185"/>
              </a:spcBef>
            </a:pP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Efectos: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sombras,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esquinas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redondeadas…</a:t>
            </a:r>
            <a:endParaRPr sz="28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195"/>
              </a:spcBef>
              <a:tabLst>
                <a:tab pos="2486025" algn="l"/>
              </a:tabLst>
            </a:pP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Animaciones:	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cambio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estilos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599948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Sep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aración</a:t>
            </a:r>
            <a:r>
              <a:rPr dirty="0" sz="26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Presentación</a:t>
            </a:r>
            <a:r>
              <a:rPr dirty="0" sz="26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600" spc="-114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Contenido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3427463"/>
            <a:ext cx="104775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35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3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2162784"/>
            <a:ext cx="7703184" cy="15792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9079" marR="5080" indent="-247015">
              <a:lnSpc>
                <a:spcPct val="100000"/>
              </a:lnSpc>
              <a:spcBef>
                <a:spcPts val="95"/>
              </a:spcBef>
              <a:buSzPct val="58695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Aunque se</a:t>
            </a:r>
            <a:r>
              <a:rPr dirty="0" sz="23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puede indicar el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incluido</a:t>
            </a:r>
            <a:r>
              <a:rPr dirty="0" sz="23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 el elemento 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HTML </a:t>
            </a:r>
            <a:r>
              <a:rPr dirty="0" sz="2300" spc="-15">
                <a:solidFill>
                  <a:srgbClr val="4B4B4B"/>
                </a:solidFill>
                <a:latin typeface="Corbel"/>
                <a:cs typeface="Corbel"/>
              </a:rPr>
              <a:t>(como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hemos</a:t>
            </a:r>
            <a:r>
              <a:rPr dirty="0" sz="23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visto antes),</a:t>
            </a:r>
            <a:r>
              <a:rPr dirty="0" sz="23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3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mejor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separar el</a:t>
            </a:r>
            <a:r>
              <a:rPr dirty="0" sz="23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del </a:t>
            </a:r>
            <a:r>
              <a:rPr dirty="0" sz="2300" spc="-4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contenido</a:t>
            </a:r>
            <a:endParaRPr sz="23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195"/>
              </a:spcBef>
            </a:pPr>
            <a:r>
              <a:rPr dirty="0" sz="2300" spc="-20" b="1">
                <a:solidFill>
                  <a:srgbClr val="4B4B4B"/>
                </a:solidFill>
                <a:latin typeface="Corbel"/>
                <a:cs typeface="Corbel"/>
              </a:rPr>
              <a:t>Ventajas:</a:t>
            </a:r>
            <a:endParaRPr sz="23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1483" y="3868458"/>
            <a:ext cx="7649845" cy="2250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marR="481330" indent="-21653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SzPct val="45238"/>
              <a:buFont typeface="OpenSymbol"/>
              <a:buChar char="●"/>
              <a:tabLst>
                <a:tab pos="267335" algn="l"/>
              </a:tabLst>
            </a:pP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Esto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facilita</a:t>
            </a:r>
            <a:r>
              <a:rPr dirty="0" sz="2100" spc="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la</a:t>
            </a:r>
            <a:r>
              <a:rPr dirty="0" sz="2100" spc="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coordinación entre</a:t>
            </a:r>
            <a:r>
              <a:rPr dirty="0" sz="2100" spc="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diseñadores/maquetadores</a:t>
            </a:r>
            <a:r>
              <a:rPr dirty="0" sz="2100" spc="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y </a:t>
            </a:r>
            <a:r>
              <a:rPr dirty="0" sz="2100" spc="-40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programadores</a:t>
            </a:r>
            <a:endParaRPr sz="2100">
              <a:latin typeface="Corbel"/>
              <a:cs typeface="Corbel"/>
            </a:endParaRPr>
          </a:p>
          <a:p>
            <a:pPr marL="266700" marR="676910" indent="-216535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45238"/>
              <a:buFont typeface="OpenSymbol"/>
              <a:buChar char="●"/>
              <a:tabLst>
                <a:tab pos="267335" algn="l"/>
              </a:tabLst>
            </a:pP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Se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pueden 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usar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distintos 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CSSs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en función del tipo/tamaño del </a:t>
            </a:r>
            <a:r>
              <a:rPr dirty="0" sz="2100" spc="-409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dispositivo</a:t>
            </a:r>
            <a:endParaRPr sz="2100">
              <a:latin typeface="Corbel"/>
              <a:cs typeface="Corbel"/>
            </a:endParaRPr>
          </a:p>
          <a:p>
            <a:pPr marL="266700" marR="3048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5238"/>
              <a:buFont typeface="OpenSymbol"/>
              <a:buChar char="●"/>
              <a:tabLst>
                <a:tab pos="267335" algn="l"/>
              </a:tabLst>
            </a:pP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La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página</a:t>
            </a:r>
            <a:r>
              <a:rPr dirty="0" sz="2100" spc="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es más</a:t>
            </a:r>
            <a:r>
              <a:rPr dirty="0" sz="2100" spc="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accesible porque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el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contenido está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separado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 de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la </a:t>
            </a:r>
            <a:r>
              <a:rPr dirty="0" sz="2100" spc="-40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presentación</a:t>
            </a:r>
            <a:r>
              <a:rPr dirty="0" sz="21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del</a:t>
            </a:r>
            <a:r>
              <a:rPr dirty="0" sz="21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64A434"/>
                </a:solidFill>
                <a:latin typeface="Corbel"/>
                <a:cs typeface="Corbel"/>
              </a:rPr>
              <a:t>mismo</a:t>
            </a:r>
            <a:endParaRPr sz="21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679259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so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para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dar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2905823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3483991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2102880"/>
            <a:ext cx="6308090" cy="1760220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marL="259079" indent="-247015">
              <a:lnSpc>
                <a:spcPct val="100000"/>
              </a:lnSpc>
              <a:spcBef>
                <a:spcPts val="1290"/>
              </a:spcBef>
              <a:buSzPct val="58928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A)</a:t>
            </a:r>
            <a:r>
              <a:rPr dirty="0" sz="2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Incluido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(atributo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style)</a:t>
            </a:r>
            <a:endParaRPr sz="2800">
              <a:latin typeface="Corbel"/>
              <a:cs typeface="Corbel"/>
            </a:endParaRPr>
          </a:p>
          <a:p>
            <a:pPr lvl="1" marL="661035" indent="-402590">
              <a:lnSpc>
                <a:spcPct val="100000"/>
              </a:lnSpc>
              <a:spcBef>
                <a:spcPts val="1195"/>
              </a:spcBef>
              <a:buFont typeface="Corbel"/>
              <a:buAutoNum type="alphaUcParenR" startAt="2"/>
              <a:tabLst>
                <a:tab pos="66167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Incluido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HTML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(en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HEAD)</a:t>
            </a:r>
            <a:endParaRPr sz="2800">
              <a:latin typeface="Corbel"/>
              <a:cs typeface="Corbel"/>
            </a:endParaRPr>
          </a:p>
          <a:p>
            <a:pPr lvl="1" marL="647065" indent="-388620">
              <a:lnSpc>
                <a:spcPct val="100000"/>
              </a:lnSpc>
              <a:spcBef>
                <a:spcPts val="1190"/>
              </a:spcBef>
              <a:buFont typeface="Corbel"/>
              <a:buAutoNum type="alphaUcParenR" startAt="2"/>
              <a:tabLst>
                <a:tab pos="64770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independiente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(.css)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338" y="1441570"/>
            <a:ext cx="6843395" cy="126492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465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so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para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dar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  <a:p>
            <a:pPr lvl="1" marL="586105" indent="-247015">
              <a:lnSpc>
                <a:spcPct val="100000"/>
              </a:lnSpc>
              <a:spcBef>
                <a:spcPts val="1195"/>
              </a:spcBef>
              <a:buSzPct val="58928"/>
              <a:buFont typeface="Wingdings"/>
              <a:buChar char=""/>
              <a:tabLst>
                <a:tab pos="586105" algn="l"/>
                <a:tab pos="586740" algn="l"/>
              </a:tabLst>
            </a:pP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A)</a:t>
            </a:r>
            <a:r>
              <a:rPr dirty="0" sz="2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Incluido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(atributo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style)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8366" y="3788651"/>
            <a:ext cx="2142363" cy="751674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215720" y="2925000"/>
          <a:ext cx="7529195" cy="2834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7655"/>
                <a:gridCol w="906779"/>
                <a:gridCol w="1243965"/>
              </a:tblGrid>
              <a:tr h="859155">
                <a:tc gridSpan="2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&lt;!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DOCTYPE</a:t>
                      </a:r>
                      <a:r>
                        <a:rPr dirty="0" sz="2000" spc="-6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20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20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20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ts val="1510"/>
                        </a:lnSpc>
                      </a:pP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head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B="0" marT="45085">
                    <a:lnL w="3175">
                      <a:solidFill>
                        <a:srgbClr val="4B4B4B"/>
                      </a:solidFill>
                      <a:prstDash val="solid"/>
                    </a:lnL>
                    <a:lnR w="3175">
                      <a:solidFill>
                        <a:srgbClr val="4B4B4B"/>
                      </a:solidFill>
                      <a:prstDash val="solid"/>
                    </a:lnR>
                    <a:lnT w="3175">
                      <a:solidFill>
                        <a:srgbClr val="4B4B4B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B w="9525">
                      <a:solidFill>
                        <a:srgbClr val="4B4B4B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marL="100393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title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&gt;&lt;/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title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20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head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B="0" marT="100330">
                    <a:lnL w="3175">
                      <a:solidFill>
                        <a:srgbClr val="4B4B4B"/>
                      </a:solidFill>
                      <a:prstDash val="solid"/>
                    </a:lnL>
                    <a:lnR w="9525">
                      <a:solidFill>
                        <a:srgbClr val="4B4B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4B4B4B"/>
                      </a:solidFill>
                      <a:prstDash val="solid"/>
                    </a:lnL>
                    <a:lnR w="3175">
                      <a:solidFill>
                        <a:srgbClr val="4B4B4B"/>
                      </a:solidFill>
                      <a:prstDash val="solid"/>
                    </a:lnR>
                    <a:lnT w="9525">
                      <a:solidFill>
                        <a:srgbClr val="4B4B4B"/>
                      </a:solidFill>
                      <a:prstDash val="solid"/>
                    </a:lnT>
                    <a:lnB w="9525">
                      <a:solidFill>
                        <a:srgbClr val="4B4B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R w="9525">
                      <a:solidFill>
                        <a:srgbClr val="4B4B4B"/>
                      </a:solidFill>
                      <a:prstDash val="solid"/>
                    </a:lnR>
                    <a:lnT w="9525">
                      <a:solidFill>
                        <a:srgbClr val="4B4B4B"/>
                      </a:solidFill>
                      <a:prstDash val="solid"/>
                    </a:lnT>
                    <a:lnB w="9525">
                      <a:solidFill>
                        <a:srgbClr val="4B4B4B"/>
                      </a:solidFill>
                      <a:prstDash val="solid"/>
                    </a:lnB>
                  </a:tcPr>
                </a:tc>
              </a:tr>
              <a:tr h="1214120">
                <a:tc gridSpan="2">
                  <a:txBody>
                    <a:bodyPr/>
                    <a:lstStyle/>
                    <a:p>
                      <a:pPr marL="89535">
                        <a:lnSpc>
                          <a:spcPts val="2000"/>
                        </a:lnSpc>
                      </a:pP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body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2000">
                        <a:latin typeface="Courier New"/>
                        <a:cs typeface="Courier New"/>
                      </a:endParaRPr>
                    </a:p>
                    <a:p>
                      <a:pPr marL="1003935">
                        <a:lnSpc>
                          <a:spcPct val="100000"/>
                        </a:lnSpc>
                      </a:pP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2000" spc="-3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20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style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=</a:t>
                      </a:r>
                      <a:r>
                        <a:rPr dirty="0" sz="20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"color:red"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&gt;Red</a:t>
                      </a:r>
                      <a:r>
                        <a:rPr dirty="0" sz="2000" spc="-2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font!&lt;/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20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body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20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20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20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20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R w="3175">
                      <a:solidFill>
                        <a:srgbClr val="4B4B4B"/>
                      </a:solidFill>
                      <a:prstDash val="solid"/>
                    </a:lnR>
                    <a:lnB w="3175">
                      <a:solidFill>
                        <a:srgbClr val="4B4B4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T w="9525">
                      <a:solidFill>
                        <a:srgbClr val="4B4B4B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338" y="1441953"/>
            <a:ext cx="6843395" cy="126492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465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so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para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dar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  <a:p>
            <a:pPr lvl="1" marL="586105" indent="-247015">
              <a:lnSpc>
                <a:spcPct val="100000"/>
              </a:lnSpc>
              <a:spcBef>
                <a:spcPts val="1195"/>
              </a:spcBef>
              <a:buSzPct val="58928"/>
              <a:buFont typeface="Wingdings"/>
              <a:buChar char=""/>
              <a:tabLst>
                <a:tab pos="586105" algn="l"/>
                <a:tab pos="586740" algn="l"/>
              </a:tabLst>
            </a:pP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B)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Incluido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(en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HEAD)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5000" y="4077004"/>
            <a:ext cx="2067115" cy="789470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403642" y="2780639"/>
          <a:ext cx="6392545" cy="3501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6570"/>
                <a:gridCol w="320675"/>
                <a:gridCol w="1755775"/>
              </a:tblGrid>
              <a:tr h="1291590">
                <a:tc gridSpan="2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&lt;!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DOCTYPE</a:t>
                      </a:r>
                      <a:r>
                        <a:rPr dirty="0" sz="1600" spc="-50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head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45529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style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2105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60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{</a:t>
                      </a:r>
                      <a:endParaRPr sz="1600">
                        <a:latin typeface="Courier New"/>
                        <a:cs typeface="Courier New"/>
                      </a:endParaRPr>
                    </a:p>
                  </a:txBody>
                  <a:tcPr marL="0" marR="0" marB="0" marT="44450">
                    <a:lnL w="3175">
                      <a:solidFill>
                        <a:srgbClr val="4B4B4B"/>
                      </a:solidFill>
                      <a:prstDash val="solid"/>
                    </a:lnL>
                    <a:lnR w="3175">
                      <a:solidFill>
                        <a:srgbClr val="4B4B4B"/>
                      </a:solidFill>
                      <a:prstDash val="solid"/>
                    </a:lnR>
                    <a:lnT w="3175">
                      <a:solidFill>
                        <a:srgbClr val="4B4B4B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B w="9525">
                      <a:solidFill>
                        <a:srgbClr val="4B4B4B"/>
                      </a:solidFill>
                      <a:prstDash val="solid"/>
                    </a:lnB>
                  </a:tcPr>
                </a:tc>
              </a:tr>
              <a:tr h="798830">
                <a:tc>
                  <a:txBody>
                    <a:bodyPr/>
                    <a:lstStyle/>
                    <a:p>
                      <a:pPr marL="1186815">
                        <a:lnSpc>
                          <a:spcPts val="1695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color:</a:t>
                      </a:r>
                      <a:r>
                        <a:rPr dirty="0" sz="1600" spc="-5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purple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21055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}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45529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style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R w="9525">
                      <a:solidFill>
                        <a:srgbClr val="4B4B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4B4B4B"/>
                      </a:solidFill>
                      <a:prstDash val="solid"/>
                    </a:lnL>
                    <a:lnR w="3175">
                      <a:solidFill>
                        <a:srgbClr val="4B4B4B"/>
                      </a:solidFill>
                      <a:prstDash val="solid"/>
                    </a:lnR>
                    <a:lnT w="9525">
                      <a:solidFill>
                        <a:srgbClr val="4B4B4B"/>
                      </a:solidFill>
                      <a:prstDash val="solid"/>
                    </a:lnT>
                    <a:lnB w="9525">
                      <a:solidFill>
                        <a:srgbClr val="4B4B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R w="9525">
                      <a:solidFill>
                        <a:srgbClr val="4B4B4B"/>
                      </a:solidFill>
                      <a:prstDash val="solid"/>
                    </a:lnR>
                    <a:lnT w="9525">
                      <a:solidFill>
                        <a:srgbClr val="4B4B4B"/>
                      </a:solidFill>
                      <a:prstDash val="solid"/>
                    </a:lnT>
                    <a:lnB w="9525">
                      <a:solidFill>
                        <a:srgbClr val="4B4B4B"/>
                      </a:solidFill>
                      <a:prstDash val="solid"/>
                    </a:lnB>
                  </a:tcPr>
                </a:tc>
              </a:tr>
              <a:tr h="1410970">
                <a:tc gridSpan="2">
                  <a:txBody>
                    <a:bodyPr/>
                    <a:lstStyle/>
                    <a:p>
                      <a:pPr marL="455295">
                        <a:lnSpc>
                          <a:spcPts val="116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title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&gt;Result&lt;/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title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head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body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45529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&gt;I'm</a:t>
                      </a:r>
                      <a:r>
                        <a:rPr dirty="0" sz="16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purple!&lt;/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body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html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R w="3175">
                      <a:solidFill>
                        <a:srgbClr val="4B4B4B"/>
                      </a:solidFill>
                      <a:prstDash val="solid"/>
                    </a:lnR>
                    <a:lnB w="3175">
                      <a:solidFill>
                        <a:srgbClr val="4B4B4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T w="9525">
                      <a:solidFill>
                        <a:srgbClr val="4B4B4B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18"/>
                </a:lnTo>
                <a:lnTo>
                  <a:pt x="0" y="24011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44700" y="3426386"/>
            <a:ext cx="584200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">
                <a:solidFill>
                  <a:srgbClr val="333333"/>
                </a:solidFill>
              </a:rPr>
              <a:t>Evolución</a:t>
            </a:r>
            <a:r>
              <a:rPr dirty="0" sz="5400" spc="-30">
                <a:solidFill>
                  <a:srgbClr val="333333"/>
                </a:solidFill>
              </a:rPr>
              <a:t> </a:t>
            </a:r>
            <a:r>
              <a:rPr dirty="0" sz="5400">
                <a:solidFill>
                  <a:srgbClr val="333333"/>
                </a:solidFill>
              </a:rPr>
              <a:t>de</a:t>
            </a:r>
            <a:r>
              <a:rPr dirty="0" sz="5400" spc="-40">
                <a:solidFill>
                  <a:srgbClr val="333333"/>
                </a:solidFill>
              </a:rPr>
              <a:t> </a:t>
            </a:r>
            <a:r>
              <a:rPr dirty="0" sz="5400">
                <a:solidFill>
                  <a:srgbClr val="333333"/>
                </a:solidFill>
              </a:rPr>
              <a:t>la</a:t>
            </a:r>
            <a:r>
              <a:rPr dirty="0" sz="5400" spc="-25">
                <a:solidFill>
                  <a:srgbClr val="333333"/>
                </a:solidFill>
              </a:rPr>
              <a:t> </a:t>
            </a:r>
            <a:r>
              <a:rPr dirty="0" sz="5400" spc="-5">
                <a:solidFill>
                  <a:srgbClr val="333333"/>
                </a:solidFill>
              </a:rPr>
              <a:t>web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39635" y="3284639"/>
            <a:ext cx="8064500" cy="2527935"/>
          </a:xfrm>
          <a:custGeom>
            <a:avLst/>
            <a:gdLst/>
            <a:ahLst/>
            <a:cxnLst/>
            <a:rect l="l" t="t" r="r" b="b"/>
            <a:pathLst>
              <a:path w="8064500" h="2527935">
                <a:moveTo>
                  <a:pt x="4032008" y="2527566"/>
                </a:moveTo>
                <a:lnTo>
                  <a:pt x="0" y="2527566"/>
                </a:lnTo>
                <a:lnTo>
                  <a:pt x="0" y="0"/>
                </a:lnTo>
                <a:lnTo>
                  <a:pt x="8064004" y="0"/>
                </a:lnTo>
                <a:lnTo>
                  <a:pt x="8064004" y="2527566"/>
                </a:lnTo>
                <a:lnTo>
                  <a:pt x="4032008" y="2527566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16940" y="3316947"/>
            <a:ext cx="185483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&lt;!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DOCTYPE</a:t>
            </a:r>
            <a:r>
              <a:rPr dirty="0" sz="1600" spc="-8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html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6940" y="3804386"/>
            <a:ext cx="7341870" cy="19754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37782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&gt;Result&lt;/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37782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link</a:t>
            </a:r>
            <a:r>
              <a:rPr dirty="0" sz="160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"text/css"</a:t>
            </a:r>
            <a:r>
              <a:rPr dirty="0" sz="16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rel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"stylesheet"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"style.css"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37782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&gt;I’m</a:t>
            </a:r>
            <a:r>
              <a:rPr dirty="0" sz="1600" spc="-5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blue&lt;/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28003" y="2853004"/>
            <a:ext cx="2592070" cy="821690"/>
            <a:chOff x="6228003" y="2853004"/>
            <a:chExt cx="2592070" cy="821690"/>
          </a:xfrm>
        </p:grpSpPr>
        <p:sp>
          <p:nvSpPr>
            <p:cNvPr id="8" name="object 8"/>
            <p:cNvSpPr/>
            <p:nvPr/>
          </p:nvSpPr>
          <p:spPr>
            <a:xfrm>
              <a:off x="6228003" y="2853004"/>
              <a:ext cx="2592070" cy="821690"/>
            </a:xfrm>
            <a:custGeom>
              <a:avLst/>
              <a:gdLst/>
              <a:ahLst/>
              <a:cxnLst/>
              <a:rect l="l" t="t" r="r" b="b"/>
              <a:pathLst>
                <a:path w="2592070" h="821689">
                  <a:moveTo>
                    <a:pt x="2591638" y="0"/>
                  </a:moveTo>
                  <a:lnTo>
                    <a:pt x="0" y="0"/>
                  </a:lnTo>
                  <a:lnTo>
                    <a:pt x="0" y="821512"/>
                  </a:lnTo>
                  <a:lnTo>
                    <a:pt x="1295996" y="821512"/>
                  </a:lnTo>
                  <a:lnTo>
                    <a:pt x="2591638" y="821512"/>
                  </a:lnTo>
                  <a:lnTo>
                    <a:pt x="25916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228003" y="2853004"/>
              <a:ext cx="2592070" cy="821690"/>
            </a:xfrm>
            <a:custGeom>
              <a:avLst/>
              <a:gdLst/>
              <a:ahLst/>
              <a:cxnLst/>
              <a:rect l="l" t="t" r="r" b="b"/>
              <a:pathLst>
                <a:path w="2592070" h="821689">
                  <a:moveTo>
                    <a:pt x="1295996" y="821512"/>
                  </a:moveTo>
                  <a:lnTo>
                    <a:pt x="0" y="821512"/>
                  </a:lnTo>
                  <a:lnTo>
                    <a:pt x="0" y="0"/>
                  </a:lnTo>
                  <a:lnTo>
                    <a:pt x="2591638" y="0"/>
                  </a:lnTo>
                  <a:lnTo>
                    <a:pt x="2591638" y="821512"/>
                  </a:lnTo>
                  <a:lnTo>
                    <a:pt x="1295996" y="821512"/>
                  </a:lnTo>
                  <a:close/>
                </a:path>
              </a:pathLst>
            </a:custGeom>
            <a:ln w="3175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476338" y="1441570"/>
            <a:ext cx="6843395" cy="171323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465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Uso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para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dar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estilo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  <a:p>
            <a:pPr lvl="1" marL="586105" indent="-247015">
              <a:lnSpc>
                <a:spcPct val="100000"/>
              </a:lnSpc>
              <a:spcBef>
                <a:spcPts val="1195"/>
              </a:spcBef>
              <a:buSzPct val="58928"/>
              <a:buFont typeface="Wingdings"/>
              <a:buChar char=""/>
              <a:tabLst>
                <a:tab pos="586105" algn="l"/>
                <a:tab pos="586740" algn="l"/>
              </a:tabLst>
            </a:pP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C)</a:t>
            </a:r>
            <a:r>
              <a:rPr dirty="0" sz="28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independiente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(.css)</a:t>
            </a:r>
            <a:endParaRPr sz="2800">
              <a:latin typeface="Corbel"/>
              <a:cs typeface="Corbel"/>
            </a:endParaRPr>
          </a:p>
          <a:p>
            <a:pPr algn="r" marR="628015">
              <a:lnSpc>
                <a:spcPct val="100000"/>
              </a:lnSpc>
              <a:spcBef>
                <a:spcPts val="1605"/>
              </a:spcBef>
            </a:pP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6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71056" y="3129026"/>
            <a:ext cx="14890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600" spc="-7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blue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05296" y="3372739"/>
            <a:ext cx="1473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9941" y="2525305"/>
            <a:ext cx="11214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4B4B4B"/>
                </a:solidFill>
                <a:latin typeface="Courier New"/>
                <a:cs typeface="Courier New"/>
              </a:rPr>
              <a:t>style.css</a:t>
            </a:r>
            <a:endParaRPr sz="1600">
              <a:latin typeface="Courier New"/>
              <a:cs typeface="Courier New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795001" y="5435999"/>
            <a:ext cx="2056764" cy="808990"/>
            <a:chOff x="6795001" y="5435999"/>
            <a:chExt cx="2056764" cy="80899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4355" y="5444997"/>
              <a:ext cx="2037600" cy="78983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799681" y="5440679"/>
              <a:ext cx="2047239" cy="799465"/>
            </a:xfrm>
            <a:custGeom>
              <a:avLst/>
              <a:gdLst/>
              <a:ahLst/>
              <a:cxnLst/>
              <a:rect l="l" t="t" r="r" b="b"/>
              <a:pathLst>
                <a:path w="2047240" h="799464">
                  <a:moveTo>
                    <a:pt x="0" y="0"/>
                  </a:moveTo>
                  <a:lnTo>
                    <a:pt x="2046960" y="0"/>
                  </a:lnTo>
                  <a:lnTo>
                    <a:pt x="2046960" y="799198"/>
                  </a:lnTo>
                  <a:lnTo>
                    <a:pt x="0" y="799198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  <p:sp>
        <p:nvSpPr>
          <p:cNvPr id="18" name="object 18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9038" y="1441570"/>
            <a:ext cx="6817995" cy="126492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280670" indent="-255904">
              <a:lnSpc>
                <a:spcPct val="100000"/>
              </a:lnSpc>
              <a:spcBef>
                <a:spcPts val="1465"/>
              </a:spcBef>
              <a:buClr>
                <a:srgbClr val="64A434"/>
              </a:buClr>
              <a:buFont typeface="Georgia"/>
              <a:buChar char="•"/>
              <a:tabLst>
                <a:tab pos="281305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so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para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dar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  <a:p>
            <a:pPr lvl="1" marL="573405" indent="-247015">
              <a:lnSpc>
                <a:spcPct val="100000"/>
              </a:lnSpc>
              <a:spcBef>
                <a:spcPts val="1195"/>
              </a:spcBef>
              <a:buSzPct val="58928"/>
              <a:buFont typeface="Wingdings"/>
              <a:buChar char=""/>
              <a:tabLst>
                <a:tab pos="573405" algn="l"/>
                <a:tab pos="574040" algn="l"/>
              </a:tabLst>
            </a:pP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C)</a:t>
            </a:r>
            <a:r>
              <a:rPr dirty="0" sz="28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independiente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(.css)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9583" y="3467786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9583" y="4414215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9583" y="5360657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9583" y="2680599"/>
            <a:ext cx="7180580" cy="3414395"/>
          </a:xfrm>
          <a:prstGeom prst="rect">
            <a:avLst/>
          </a:prstGeom>
        </p:spPr>
        <p:txBody>
          <a:bodyPr wrap="square" lIns="0" tIns="165735" rIns="0" bIns="0" rtlCol="0" vert="horz">
            <a:spAutoFit/>
          </a:bodyPr>
          <a:lstStyle/>
          <a:p>
            <a:pPr marL="228600" indent="-216535">
              <a:lnSpc>
                <a:spcPct val="100000"/>
              </a:lnSpc>
              <a:spcBef>
                <a:spcPts val="1305"/>
              </a:spcBef>
              <a:buClr>
                <a:srgbClr val="000000"/>
              </a:buClr>
              <a:buSzPct val="44230"/>
              <a:buFont typeface="OpenSymbol"/>
              <a:buChar char="●"/>
              <a:tabLst>
                <a:tab pos="229235" algn="l"/>
              </a:tabLst>
            </a:pP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Es</a:t>
            </a:r>
            <a:r>
              <a:rPr dirty="0" sz="26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la</a:t>
            </a:r>
            <a:r>
              <a:rPr dirty="0" sz="2600" spc="-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forma</a:t>
            </a:r>
            <a:r>
              <a:rPr dirty="0" sz="2600" spc="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recomendada</a:t>
            </a:r>
            <a:endParaRPr sz="2600">
              <a:latin typeface="Corbel"/>
              <a:cs typeface="Corbel"/>
            </a:endParaRPr>
          </a:p>
          <a:p>
            <a:pPr marL="228600" marR="307340">
              <a:lnSpc>
                <a:spcPct val="100000"/>
              </a:lnSpc>
              <a:spcBef>
                <a:spcPts val="1205"/>
              </a:spcBef>
            </a:pP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Un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 mismo 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fichero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 .css </a:t>
            </a: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se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puede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aplicar </a:t>
            </a: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a</a:t>
            </a:r>
            <a:r>
              <a:rPr dirty="0" sz="2600" spc="6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páginas </a:t>
            </a:r>
            <a:r>
              <a:rPr dirty="0" sz="2600" spc="-52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64A434"/>
                </a:solidFill>
                <a:latin typeface="Corbel"/>
                <a:cs typeface="Corbel"/>
              </a:rPr>
              <a:t>HTML 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diferentes</a:t>
            </a:r>
            <a:endParaRPr sz="2600">
              <a:latin typeface="Corbel"/>
              <a:cs typeface="Corbel"/>
            </a:endParaRPr>
          </a:p>
          <a:p>
            <a:pPr marL="228600" marR="5080">
              <a:lnSpc>
                <a:spcPct val="100000"/>
              </a:lnSpc>
              <a:spcBef>
                <a:spcPts val="1210"/>
              </a:spcBef>
            </a:pP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Ese</a:t>
            </a:r>
            <a:r>
              <a:rPr dirty="0" sz="26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fichero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puede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estar</a:t>
            </a:r>
            <a:r>
              <a:rPr dirty="0" sz="2600" spc="4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64A434"/>
                </a:solidFill>
                <a:latin typeface="Corbel"/>
                <a:cs typeface="Corbel"/>
              </a:rPr>
              <a:t>cacheado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por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el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navegador </a:t>
            </a:r>
            <a:r>
              <a:rPr dirty="0" sz="2600" spc="-509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para</a:t>
            </a:r>
            <a:r>
              <a:rPr dirty="0" sz="2600" spc="-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que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no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se</a:t>
            </a:r>
            <a:r>
              <a:rPr dirty="0" sz="2600" spc="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descargue</a:t>
            </a:r>
            <a:r>
              <a:rPr dirty="0" sz="2600" spc="-1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repetidamente</a:t>
            </a:r>
            <a:endParaRPr sz="2600">
              <a:latin typeface="Corbel"/>
              <a:cs typeface="Corbel"/>
            </a:endParaRPr>
          </a:p>
          <a:p>
            <a:pPr marL="228600" marR="286385">
              <a:lnSpc>
                <a:spcPct val="100000"/>
              </a:lnSpc>
              <a:spcBef>
                <a:spcPts val="1215"/>
              </a:spcBef>
            </a:pP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Se</a:t>
            </a:r>
            <a:r>
              <a:rPr dirty="0" sz="26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pueden</a:t>
            </a: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incluir</a:t>
            </a:r>
            <a:r>
              <a:rPr dirty="0" sz="2600" spc="2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varios</a:t>
            </a:r>
            <a:r>
              <a:rPr dirty="0" sz="260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ficheros css</a:t>
            </a:r>
            <a:r>
              <a:rPr dirty="0" sz="2600" spc="2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asociados al </a:t>
            </a:r>
            <a:r>
              <a:rPr dirty="0" sz="2600" spc="-50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mismo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HTML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802830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32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tiene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siguiente formato: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03638" y="3932644"/>
            <a:ext cx="3383915" cy="2040255"/>
          </a:xfrm>
          <a:custGeom>
            <a:avLst/>
            <a:gdLst/>
            <a:ahLst/>
            <a:cxnLst/>
            <a:rect l="l" t="t" r="r" b="b"/>
            <a:pathLst>
              <a:path w="3383915" h="2040254">
                <a:moveTo>
                  <a:pt x="1691995" y="2040115"/>
                </a:moveTo>
                <a:lnTo>
                  <a:pt x="0" y="2040115"/>
                </a:lnTo>
                <a:lnTo>
                  <a:pt x="0" y="0"/>
                </a:lnTo>
                <a:lnTo>
                  <a:pt x="3383635" y="0"/>
                </a:lnTo>
                <a:lnTo>
                  <a:pt x="3383635" y="2040115"/>
                </a:lnTo>
                <a:lnTo>
                  <a:pt x="1691995" y="2040115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280943" y="3964939"/>
            <a:ext cx="3009900" cy="19754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A525A3"/>
                </a:solidFill>
                <a:latin typeface="Courier New"/>
                <a:cs typeface="Courier New"/>
              </a:rPr>
              <a:t>selector</a:t>
            </a:r>
            <a:r>
              <a:rPr dirty="0" sz="1600" spc="-35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927100" marR="5080">
              <a:lnSpc>
                <a:spcPct val="100000"/>
              </a:lnSpc>
            </a:pP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property: value;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property2: value; </a:t>
            </a:r>
            <a:r>
              <a:rPr dirty="0" sz="1600" spc="-9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property3:</a:t>
            </a:r>
            <a:r>
              <a:rPr dirty="0" sz="16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value;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600" spc="-10">
                <a:solidFill>
                  <a:srgbClr val="A525A3"/>
                </a:solidFill>
                <a:latin typeface="Courier New"/>
                <a:cs typeface="Courier New"/>
              </a:rPr>
              <a:t>selector2</a:t>
            </a:r>
            <a:r>
              <a:rPr dirty="0" sz="1600" spc="-25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927100">
              <a:lnSpc>
                <a:spcPct val="100000"/>
              </a:lnSpc>
            </a:pP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property1:</a:t>
            </a:r>
            <a:r>
              <a:rPr dirty="0" sz="16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value;</a:t>
            </a:r>
            <a:endParaRPr sz="16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5274" y="2348636"/>
            <a:ext cx="2843530" cy="1065530"/>
          </a:xfrm>
          <a:custGeom>
            <a:avLst/>
            <a:gdLst/>
            <a:ahLst/>
            <a:cxnLst/>
            <a:rect l="l" t="t" r="r" b="b"/>
            <a:pathLst>
              <a:path w="2843530" h="1065529">
                <a:moveTo>
                  <a:pt x="2842920" y="0"/>
                </a:moveTo>
                <a:lnTo>
                  <a:pt x="0" y="0"/>
                </a:lnTo>
                <a:lnTo>
                  <a:pt x="0" y="1065237"/>
                </a:lnTo>
                <a:lnTo>
                  <a:pt x="1421650" y="1065237"/>
                </a:lnTo>
                <a:lnTo>
                  <a:pt x="2842920" y="1065237"/>
                </a:lnTo>
                <a:lnTo>
                  <a:pt x="2842920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95274" y="2348636"/>
            <a:ext cx="2843530" cy="106553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600" spc="-5" b="1">
                <a:solidFill>
                  <a:srgbClr val="4B4B4B"/>
                </a:solidFill>
                <a:latin typeface="Arial"/>
                <a:cs typeface="Arial"/>
              </a:rPr>
              <a:t>Selector</a:t>
            </a:r>
            <a:endParaRPr sz="1600">
              <a:latin typeface="Arial"/>
              <a:cs typeface="Arial"/>
            </a:endParaRPr>
          </a:p>
          <a:p>
            <a:pPr marL="89535" marR="410845">
              <a:lnSpc>
                <a:spcPct val="100000"/>
              </a:lnSpc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Elemento al que aplicar el </a:t>
            </a:r>
            <a:r>
              <a:rPr dirty="0" sz="1600" spc="-43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estilo identificado por las 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propiedades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97557" y="2420645"/>
            <a:ext cx="7022465" cy="1701164"/>
            <a:chOff x="1797557" y="2420645"/>
            <a:chExt cx="7022465" cy="1701164"/>
          </a:xfrm>
        </p:grpSpPr>
        <p:sp>
          <p:nvSpPr>
            <p:cNvPr id="10" name="object 10"/>
            <p:cNvSpPr/>
            <p:nvPr/>
          </p:nvSpPr>
          <p:spPr>
            <a:xfrm>
              <a:off x="1816925" y="3426117"/>
              <a:ext cx="1381760" cy="626110"/>
            </a:xfrm>
            <a:custGeom>
              <a:avLst/>
              <a:gdLst/>
              <a:ahLst/>
              <a:cxnLst/>
              <a:rect l="l" t="t" r="r" b="b"/>
              <a:pathLst>
                <a:path w="1381760" h="626110">
                  <a:moveTo>
                    <a:pt x="0" y="0"/>
                  </a:moveTo>
                  <a:lnTo>
                    <a:pt x="1381315" y="626046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4123" y="3999598"/>
              <a:ext cx="137515" cy="12167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228003" y="2420645"/>
              <a:ext cx="2592070" cy="1065530"/>
            </a:xfrm>
            <a:custGeom>
              <a:avLst/>
              <a:gdLst/>
              <a:ahLst/>
              <a:cxnLst/>
              <a:rect l="l" t="t" r="r" b="b"/>
              <a:pathLst>
                <a:path w="2592070" h="1065529">
                  <a:moveTo>
                    <a:pt x="2591638" y="0"/>
                  </a:moveTo>
                  <a:lnTo>
                    <a:pt x="0" y="0"/>
                  </a:lnTo>
                  <a:lnTo>
                    <a:pt x="0" y="1065237"/>
                  </a:lnTo>
                  <a:lnTo>
                    <a:pt x="1295996" y="1065237"/>
                  </a:lnTo>
                  <a:lnTo>
                    <a:pt x="2591638" y="1065237"/>
                  </a:lnTo>
                  <a:lnTo>
                    <a:pt x="2591638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228003" y="2420645"/>
            <a:ext cx="2592070" cy="106553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600" spc="-5" b="1">
                <a:solidFill>
                  <a:srgbClr val="4B4B4B"/>
                </a:solidFill>
                <a:latin typeface="Arial"/>
                <a:cs typeface="Arial"/>
              </a:rPr>
              <a:t>Propiedad</a:t>
            </a:r>
            <a:endParaRPr sz="1600">
              <a:latin typeface="Arial"/>
              <a:cs typeface="Arial"/>
            </a:endParaRPr>
          </a:p>
          <a:p>
            <a:pPr algn="just" marL="89535" marR="318770">
              <a:lnSpc>
                <a:spcPct val="100000"/>
              </a:lnSpc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Aspecto del estilo de un </a:t>
            </a:r>
            <a:r>
              <a:rPr dirty="0" sz="1600" spc="-43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elemento. Fuente, </a:t>
            </a:r>
            <a:r>
              <a:rPr dirty="0" sz="1600" spc="-20">
                <a:solidFill>
                  <a:srgbClr val="4B4B4B"/>
                </a:solidFill>
                <a:latin typeface="Arial"/>
                <a:cs typeface="Arial"/>
              </a:rPr>
              <a:t>color, </a:t>
            </a:r>
            <a:r>
              <a:rPr dirty="0" sz="1600" spc="-434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tamaño…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112802" y="3479046"/>
            <a:ext cx="1420495" cy="913130"/>
            <a:chOff x="6112802" y="3479046"/>
            <a:chExt cx="1420495" cy="913130"/>
          </a:xfrm>
        </p:grpSpPr>
        <p:sp>
          <p:nvSpPr>
            <p:cNvPr id="15" name="object 15"/>
            <p:cNvSpPr/>
            <p:nvPr/>
          </p:nvSpPr>
          <p:spPr>
            <a:xfrm>
              <a:off x="6217919" y="3498126"/>
              <a:ext cx="1296035" cy="827405"/>
            </a:xfrm>
            <a:custGeom>
              <a:avLst/>
              <a:gdLst/>
              <a:ahLst/>
              <a:cxnLst/>
              <a:rect l="l" t="t" r="r" b="b"/>
              <a:pathLst>
                <a:path w="1296034" h="827404">
                  <a:moveTo>
                    <a:pt x="1295996" y="0"/>
                  </a:moveTo>
                  <a:lnTo>
                    <a:pt x="0" y="826909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2802" y="4279315"/>
              <a:ext cx="133197" cy="112687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7430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Formato</a:t>
            </a:r>
            <a:endParaRPr sz="3600"/>
          </a:p>
        </p:txBody>
      </p:sp>
      <p:sp>
        <p:nvSpPr>
          <p:cNvPr id="18" name="object 18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67283" y="3357003"/>
            <a:ext cx="4319905" cy="2771775"/>
          </a:xfrm>
          <a:custGeom>
            <a:avLst/>
            <a:gdLst/>
            <a:ahLst/>
            <a:cxnLst/>
            <a:rect l="l" t="t" r="r" b="b"/>
            <a:pathLst>
              <a:path w="4319905" h="2771775">
                <a:moveTo>
                  <a:pt x="2159990" y="2771279"/>
                </a:moveTo>
                <a:lnTo>
                  <a:pt x="0" y="2771279"/>
                </a:lnTo>
                <a:lnTo>
                  <a:pt x="0" y="0"/>
                </a:lnTo>
                <a:lnTo>
                  <a:pt x="4319638" y="0"/>
                </a:lnTo>
                <a:lnTo>
                  <a:pt x="4319638" y="2771279"/>
                </a:lnTo>
                <a:lnTo>
                  <a:pt x="2159990" y="2771279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1995" y="2889719"/>
            <a:ext cx="3039128" cy="3281394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62959" y="1556283"/>
          <a:ext cx="8206740" cy="458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79695"/>
                <a:gridCol w="2308225"/>
                <a:gridCol w="704215"/>
              </a:tblGrid>
              <a:tr h="1329055">
                <a:tc gridSpan="2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&gt;What's</a:t>
                      </a:r>
                      <a:r>
                        <a:rPr dirty="0" sz="1600" spc="-4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CSS</a:t>
                      </a:r>
                      <a:r>
                        <a:rPr dirty="0" sz="1600" spc="-3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for?&lt;/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&gt;CSS is for </a:t>
                      </a:r>
                      <a:r>
                        <a:rPr dirty="0" sz="16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styling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HTML pages!&lt;/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&gt;Why</a:t>
                      </a:r>
                      <a:r>
                        <a:rPr dirty="0" sz="1600" spc="-3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use</a:t>
                      </a:r>
                      <a:r>
                        <a:rPr dirty="0" sz="1600" spc="-3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it?&lt;/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&gt;It</a:t>
                      </a:r>
                      <a:r>
                        <a:rPr dirty="0" sz="16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makes</a:t>
                      </a:r>
                      <a:r>
                        <a:rPr dirty="0" sz="16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webpages</a:t>
                      </a:r>
                      <a:r>
                        <a:rPr dirty="0" sz="16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look</a:t>
                      </a:r>
                      <a:r>
                        <a:rPr dirty="0" sz="16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span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&gt;really</a:t>
                      </a:r>
                      <a:r>
                        <a:rPr dirty="0" sz="16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rad&lt;/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span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&gt;.&lt;/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&gt;What</a:t>
                      </a:r>
                      <a:r>
                        <a:rPr dirty="0" sz="1600" spc="-1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do</a:t>
                      </a:r>
                      <a:r>
                        <a:rPr dirty="0" sz="16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</a:t>
                      </a:r>
                      <a:r>
                        <a:rPr dirty="0" sz="1600" spc="-1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think</a:t>
                      </a:r>
                      <a:r>
                        <a:rPr dirty="0" sz="16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of</a:t>
                      </a:r>
                      <a:r>
                        <a:rPr dirty="0" sz="1600" spc="-1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it?&lt;/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</a:txBody>
                  <a:tcPr marL="0" marR="0" marB="0" marT="44450">
                    <a:lnL w="3175">
                      <a:solidFill>
                        <a:srgbClr val="4B4B4B"/>
                      </a:solidFill>
                      <a:prstDash val="solid"/>
                    </a:lnL>
                    <a:lnR w="3175">
                      <a:solidFill>
                        <a:srgbClr val="4B4B4B"/>
                      </a:solidFill>
                      <a:prstDash val="solid"/>
                    </a:lnR>
                    <a:lnT w="3175">
                      <a:solidFill>
                        <a:srgbClr val="4B4B4B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B w="9525">
                      <a:solidFill>
                        <a:srgbClr val="4B4B4B"/>
                      </a:solidFill>
                      <a:prstDash val="solid"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L="89535">
                        <a:lnSpc>
                          <a:spcPts val="1405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&gt;It's</a:t>
                      </a:r>
                      <a:r>
                        <a:rPr dirty="0" sz="16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awesome!&lt;/</a:t>
                      </a: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R w="9525">
                      <a:solidFill>
                        <a:srgbClr val="4B4B4B"/>
                      </a:solidFill>
                      <a:prstDash val="solid"/>
                    </a:lnR>
                    <a:lnB w="3175">
                      <a:solidFill>
                        <a:srgbClr val="4B4B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4B4B4B"/>
                      </a:solidFill>
                      <a:prstDash val="solid"/>
                    </a:lnL>
                    <a:lnR w="3175">
                      <a:solidFill>
                        <a:srgbClr val="4B4B4B"/>
                      </a:solidFill>
                      <a:prstDash val="solid"/>
                    </a:lnR>
                    <a:lnT w="9525">
                      <a:solidFill>
                        <a:srgbClr val="4B4B4B"/>
                      </a:solidFill>
                      <a:prstDash val="solid"/>
                    </a:lnT>
                    <a:lnB w="3175">
                      <a:solidFill>
                        <a:srgbClr val="4B4B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4B4B4B"/>
                      </a:solidFill>
                      <a:prstDash val="solid"/>
                    </a:lnL>
                    <a:lnR w="9525">
                      <a:solidFill>
                        <a:srgbClr val="4B4B4B"/>
                      </a:solidFill>
                      <a:prstDash val="solid"/>
                    </a:lnR>
                    <a:lnT w="9525">
                      <a:solidFill>
                        <a:srgbClr val="4B4B4B"/>
                      </a:solidFill>
                      <a:prstDash val="solid"/>
                    </a:lnT>
                  </a:tcPr>
                </a:tc>
              </a:tr>
              <a:tr h="3030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600" spc="-60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{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455295" marR="2399665">
                        <a:lnSpc>
                          <a:spcPct val="100000"/>
                        </a:lnSpc>
                      </a:pPr>
                      <a:r>
                        <a:rPr dirty="0" sz="16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font-family: </a:t>
                      </a:r>
                      <a:r>
                        <a:rPr dirty="0" sz="16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Arial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; </a:t>
                      </a:r>
                      <a:r>
                        <a:rPr dirty="0" sz="1600" spc="-9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color:</a:t>
                      </a:r>
                      <a:r>
                        <a:rPr dirty="0" sz="16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blue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455295">
                        <a:lnSpc>
                          <a:spcPts val="1920"/>
                        </a:lnSpc>
                      </a:pPr>
                      <a:r>
                        <a:rPr dirty="0" sz="16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font-size:</a:t>
                      </a:r>
                      <a:r>
                        <a:rPr dirty="0" sz="1600" spc="-2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12px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}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600" spc="-6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{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455295">
                        <a:lnSpc>
                          <a:spcPts val="1920"/>
                        </a:lnSpc>
                      </a:pP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color:</a:t>
                      </a:r>
                      <a:r>
                        <a:rPr dirty="0" sz="1600" spc="-5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red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}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ts val="1920"/>
                        </a:lnSpc>
                      </a:pPr>
                      <a:r>
                        <a:rPr dirty="0" sz="16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span</a:t>
                      </a:r>
                      <a:r>
                        <a:rPr dirty="0" sz="1600" spc="-6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{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455295">
                        <a:lnSpc>
                          <a:spcPct val="100000"/>
                        </a:lnSpc>
                      </a:pPr>
                      <a:r>
                        <a:rPr dirty="0" sz="16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background-color:</a:t>
                      </a:r>
                      <a:r>
                        <a:rPr dirty="0" sz="1600" spc="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6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yellow</a:t>
                      </a:r>
                      <a:r>
                        <a:rPr dirty="0" sz="16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;</a:t>
                      </a:r>
                      <a:endParaRPr sz="16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600">
                          <a:solidFill>
                            <a:srgbClr val="4B4B4B"/>
                          </a:solidFill>
                          <a:latin typeface="Courier New"/>
                          <a:cs typeface="Courier New"/>
                        </a:rPr>
                        <a:t>}</a:t>
                      </a:r>
                      <a:endParaRPr sz="1600">
                        <a:latin typeface="Courier New"/>
                        <a:cs typeface="Courier New"/>
                      </a:endParaRPr>
                    </a:p>
                  </a:txBody>
                  <a:tcPr marL="0" marR="0" marB="0" marT="635">
                    <a:lnR w="9525">
                      <a:solidFill>
                        <a:srgbClr val="4B4B4B"/>
                      </a:solidFill>
                      <a:prstDash val="solid"/>
                    </a:lnR>
                    <a:lnT w="3175">
                      <a:solidFill>
                        <a:srgbClr val="4B4B4B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4B4B4B"/>
                      </a:solidFill>
                      <a:prstDash val="solid"/>
                    </a:lnL>
                    <a:lnR w="9525">
                      <a:solidFill>
                        <a:srgbClr val="4B4B4B"/>
                      </a:solidFill>
                      <a:prstDash val="solid"/>
                    </a:lnR>
                    <a:lnB w="9525">
                      <a:solidFill>
                        <a:srgbClr val="4B4B4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7430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Formato</a:t>
            </a:r>
            <a:endParaRPr sz="3600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535622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ojas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estilos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“cascada”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3757587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4761623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2254224"/>
            <a:ext cx="7709534" cy="3312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9079" marR="5080" indent="-247015">
              <a:lnSpc>
                <a:spcPct val="100000"/>
              </a:lnSpc>
              <a:spcBef>
                <a:spcPts val="100"/>
              </a:spcBef>
              <a:buSzPct val="58928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dice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son en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cascada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porque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 elementos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les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aplican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algunas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las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del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elemento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padre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(las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heredan)</a:t>
            </a:r>
            <a:endParaRPr sz="2800">
              <a:latin typeface="Corbel"/>
              <a:cs typeface="Corbel"/>
            </a:endParaRPr>
          </a:p>
          <a:p>
            <a:pPr marL="259079" marR="114935">
              <a:lnSpc>
                <a:spcPct val="100000"/>
              </a:lnSpc>
              <a:spcBef>
                <a:spcPts val="118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Si no 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quieren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heredar,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puede indicar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 estilo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particular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para dicho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2800">
              <a:latin typeface="Corbel"/>
              <a:cs typeface="Corbel"/>
            </a:endParaRPr>
          </a:p>
          <a:p>
            <a:pPr marL="259079" marR="300990">
              <a:lnSpc>
                <a:spcPct val="100000"/>
              </a:lnSpc>
              <a:spcBef>
                <a:spcPts val="1185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saber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si la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propiedad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hereda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no hay que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consultar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documentación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535622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ojas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estilos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“cascada”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4183469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2254224"/>
            <a:ext cx="7518400" cy="3160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9079" marR="5080" indent="-247015">
              <a:lnSpc>
                <a:spcPct val="100000"/>
              </a:lnSpc>
              <a:spcBef>
                <a:spcPts val="100"/>
              </a:spcBef>
              <a:buSzPct val="58928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estilo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compuesto</a:t>
            </a:r>
            <a:r>
              <a:rPr dirty="0" sz="2800" spc="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varias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40">
                <a:solidFill>
                  <a:srgbClr val="4B4B4B"/>
                </a:solidFill>
                <a:latin typeface="Corbel"/>
                <a:cs typeface="Corbel"/>
              </a:rPr>
              <a:t>(color,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tamaño,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tipo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letra…),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posible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declaren algunas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nuevas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pero otras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sigan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“heredando”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elemento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padre</a:t>
            </a:r>
            <a:endParaRPr sz="2800">
              <a:latin typeface="Corbel"/>
              <a:cs typeface="Corbel"/>
            </a:endParaRPr>
          </a:p>
          <a:p>
            <a:pPr marL="259079" marR="455930">
              <a:lnSpc>
                <a:spcPct val="100000"/>
              </a:lnSpc>
              <a:spcBef>
                <a:spcPts val="117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ejemplo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anterior,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 elemento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&lt;span&gt;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“hereda”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el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color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azul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demás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del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&lt;p&gt;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827595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Curso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online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gratuitos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sobre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tecnologías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2905823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3483991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2102880"/>
            <a:ext cx="4681220" cy="1760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59079" marR="5080" indent="-247015">
              <a:lnSpc>
                <a:spcPct val="135500"/>
              </a:lnSpc>
              <a:spcBef>
                <a:spcPts val="100"/>
              </a:spcBef>
              <a:buClr>
                <a:srgbClr val="4B4B4B"/>
              </a:buClr>
              <a:buSzPct val="58928"/>
              <a:buFont typeface="Wingdings"/>
              <a:buChar char=""/>
              <a:tabLst>
                <a:tab pos="259715" algn="l"/>
              </a:tabLst>
            </a:pP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http://www.codecademy.com </a:t>
            </a:r>
            <a:r>
              <a:rPr dirty="0" sz="2800" spc="-55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https://www.codeschool.com/ </a:t>
            </a:r>
            <a:r>
              <a:rPr dirty="0" sz="2800" spc="-55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https://lenguajecss.com/css/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47995" y="4724641"/>
            <a:ext cx="3599637" cy="71495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7639" y="4580635"/>
            <a:ext cx="4014355" cy="97524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24217" y="6075260"/>
            <a:ext cx="75374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*Algunos</a:t>
            </a:r>
            <a:r>
              <a:rPr dirty="0" sz="1800" spc="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los</a:t>
            </a:r>
            <a:r>
              <a:rPr dirty="0" sz="1800" spc="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ejemplos</a:t>
            </a:r>
            <a:r>
              <a:rPr dirty="0" sz="1800" spc="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este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material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están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basados</a:t>
            </a:r>
            <a:r>
              <a:rPr dirty="0" sz="1800" spc="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en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Codecademy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7977505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Exis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ten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varias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formas de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especificar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valor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propiedad</a:t>
            </a:r>
            <a:r>
              <a:rPr dirty="0" sz="3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color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CSS: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3393986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4398022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2591043"/>
            <a:ext cx="6939915" cy="2186305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marL="259079" indent="-247015">
              <a:lnSpc>
                <a:spcPct val="100000"/>
              </a:lnSpc>
              <a:spcBef>
                <a:spcPts val="1290"/>
              </a:spcBef>
              <a:buSzPct val="58928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Utilizando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nombre del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color</a:t>
            </a:r>
            <a:endParaRPr sz="2800">
              <a:latin typeface="Corbel"/>
              <a:cs typeface="Corbel"/>
            </a:endParaRPr>
          </a:p>
          <a:p>
            <a:pPr marL="259079" marR="5080">
              <a:lnSpc>
                <a:spcPct val="100000"/>
              </a:lnSpc>
              <a:spcBef>
                <a:spcPts val="1195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Utilizando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sus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componentes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RGB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en</a:t>
            </a:r>
            <a:r>
              <a:rPr dirty="0" sz="28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formato </a:t>
            </a:r>
            <a:r>
              <a:rPr dirty="0" sz="2800" spc="-5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hexadecimal</a:t>
            </a:r>
            <a:endParaRPr sz="28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185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Utilizando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sus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componente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RGB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o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RGBA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51511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or</a:t>
            </a:r>
            <a:r>
              <a:rPr dirty="0" sz="3600" spc="5">
                <a:solidFill>
                  <a:srgbClr val="C8201D"/>
                </a:solidFill>
              </a:rPr>
              <a:t>es</a:t>
            </a:r>
            <a:endParaRPr sz="3600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167322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endParaRPr sz="32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51845" y="1725117"/>
            <a:ext cx="3923665" cy="4400550"/>
            <a:chOff x="4551845" y="1725117"/>
            <a:chExt cx="3923665" cy="44005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5172" y="1848568"/>
              <a:ext cx="3676031" cy="41713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51845" y="1725117"/>
              <a:ext cx="3923665" cy="4400550"/>
            </a:xfrm>
            <a:custGeom>
              <a:avLst/>
              <a:gdLst/>
              <a:ahLst/>
              <a:cxnLst/>
              <a:rect l="l" t="t" r="r" b="b"/>
              <a:pathLst>
                <a:path w="3923665" h="4400550">
                  <a:moveTo>
                    <a:pt x="0" y="0"/>
                  </a:moveTo>
                  <a:lnTo>
                    <a:pt x="3923639" y="0"/>
                  </a:lnTo>
                  <a:lnTo>
                    <a:pt x="3923639" y="4399927"/>
                  </a:lnTo>
                  <a:lnTo>
                    <a:pt x="0" y="43999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4A43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51511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or</a:t>
            </a:r>
            <a:r>
              <a:rPr dirty="0" sz="3600" spc="5">
                <a:solidFill>
                  <a:srgbClr val="C8201D"/>
                </a:solidFill>
              </a:rPr>
              <a:t>es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4400" y="3429000"/>
            <a:ext cx="3200400" cy="89535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0795" rIns="0" bIns="0" rtlCol="0" vert="horz">
            <a:spAutoFit/>
          </a:bodyPr>
          <a:lstStyle/>
          <a:p>
            <a:pPr marL="89535">
              <a:lnSpc>
                <a:spcPts val="1864"/>
              </a:lnSpc>
              <a:spcBef>
                <a:spcPts val="85"/>
              </a:spcBef>
            </a:pPr>
            <a:r>
              <a:rPr dirty="0" sz="1600" spc="-5">
                <a:solidFill>
                  <a:srgbClr val="3F77F1"/>
                </a:solidFill>
                <a:latin typeface="Courier New"/>
                <a:cs typeface="Courier New"/>
              </a:rPr>
              <a:t>#id-name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ts val="181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600" spc="-5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ts val="186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3380104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Val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hexadecimal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0044" y="3799433"/>
            <a:ext cx="2792158" cy="220248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51511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or</a:t>
            </a:r>
            <a:r>
              <a:rPr dirty="0" sz="3600" spc="5">
                <a:solidFill>
                  <a:srgbClr val="C8201D"/>
                </a:solidFill>
              </a:rPr>
              <a:t>es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2514600" y="2573642"/>
            <a:ext cx="4572000" cy="627380"/>
          </a:xfrm>
          <a:custGeom>
            <a:avLst/>
            <a:gdLst/>
            <a:ahLst/>
            <a:cxnLst/>
            <a:rect l="l" t="t" r="r" b="b"/>
            <a:pathLst>
              <a:path w="4572000" h="627380">
                <a:moveTo>
                  <a:pt x="2286000" y="626757"/>
                </a:moveTo>
                <a:lnTo>
                  <a:pt x="0" y="626757"/>
                </a:lnTo>
                <a:lnTo>
                  <a:pt x="0" y="0"/>
                </a:lnTo>
                <a:lnTo>
                  <a:pt x="4572000" y="0"/>
                </a:lnTo>
                <a:lnTo>
                  <a:pt x="4572000" y="626757"/>
                </a:lnTo>
                <a:lnTo>
                  <a:pt x="2286000" y="62675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604604" y="2572105"/>
            <a:ext cx="4156075" cy="49910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ts val="1864"/>
              </a:lnSpc>
              <a:spcBef>
                <a:spcPts val="95"/>
              </a:spcBef>
              <a:tabLst>
                <a:tab pos="2559685" algn="l"/>
              </a:tabLst>
            </a:pP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6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1600" spc="-5">
                <a:solidFill>
                  <a:srgbClr val="0083BB"/>
                </a:solidFill>
                <a:latin typeface="Courier New"/>
                <a:cs typeface="Courier New"/>
              </a:rPr>
              <a:t>f00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;}	</a:t>
            </a:r>
            <a:r>
              <a:rPr dirty="0" sz="1600" spc="-5" i="1">
                <a:solidFill>
                  <a:srgbClr val="9FA0A6"/>
                </a:solidFill>
                <a:latin typeface="Courier New"/>
                <a:cs typeface="Courier New"/>
              </a:rPr>
              <a:t>/*</a:t>
            </a:r>
            <a:r>
              <a:rPr dirty="0" sz="1600" spc="-4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600" spc="-5" i="1">
                <a:solidFill>
                  <a:srgbClr val="9FA0A6"/>
                </a:solidFill>
                <a:latin typeface="Courier New"/>
                <a:cs typeface="Courier New"/>
              </a:rPr>
              <a:t>#rgb</a:t>
            </a:r>
            <a:r>
              <a:rPr dirty="0" sz="1600" spc="-4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600" spc="-10" i="1">
                <a:solidFill>
                  <a:srgbClr val="9FA0A6"/>
                </a:solidFill>
                <a:latin typeface="Courier New"/>
                <a:cs typeface="Courier New"/>
              </a:rPr>
              <a:t>*/</a:t>
            </a:r>
            <a:endParaRPr sz="1600">
              <a:latin typeface="Courier New"/>
              <a:cs typeface="Courier New"/>
            </a:endParaRPr>
          </a:p>
          <a:p>
            <a:pPr>
              <a:lnSpc>
                <a:spcPts val="1864"/>
              </a:lnSpc>
            </a:pP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6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1600" spc="-5">
                <a:solidFill>
                  <a:srgbClr val="0083BB"/>
                </a:solidFill>
                <a:latin typeface="Courier New"/>
                <a:cs typeface="Courier New"/>
              </a:rPr>
              <a:t>ff0000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;} </a:t>
            </a:r>
            <a:r>
              <a:rPr dirty="0" sz="1600" spc="-5" i="1">
                <a:solidFill>
                  <a:srgbClr val="9FA0A6"/>
                </a:solidFill>
                <a:latin typeface="Courier New"/>
                <a:cs typeface="Courier New"/>
              </a:rPr>
              <a:t>/*</a:t>
            </a:r>
            <a:r>
              <a:rPr dirty="0" sz="1600" spc="-10" i="1">
                <a:solidFill>
                  <a:srgbClr val="9FA0A6"/>
                </a:solidFill>
                <a:latin typeface="Courier New"/>
                <a:cs typeface="Courier New"/>
              </a:rPr>
              <a:t> #rrggbb</a:t>
            </a:r>
            <a:r>
              <a:rPr dirty="0" sz="1600" spc="-1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600" spc="-10" i="1">
                <a:solidFill>
                  <a:srgbClr val="9FA0A6"/>
                </a:solidFill>
                <a:latin typeface="Courier New"/>
                <a:cs typeface="Courier New"/>
              </a:rPr>
              <a:t>*/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66897" y="7001538"/>
            <a:ext cx="2635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solidFill>
                  <a:srgbClr val="666666"/>
                </a:solidFill>
                <a:latin typeface="Corbel"/>
                <a:cs typeface="Corbel"/>
              </a:rPr>
              <a:t>1</a:t>
            </a: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65145" y="1855701"/>
            <a:ext cx="4345940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Navegadores</a:t>
            </a:r>
            <a:r>
              <a:rPr dirty="0" sz="4400" spc="-6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464" y="6944299"/>
            <a:ext cx="24403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http://gs.statcounter.com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09304" y="3463458"/>
            <a:ext cx="950594" cy="3041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5">
                <a:latin typeface="Corbel"/>
                <a:cs typeface="Corbel"/>
              </a:rPr>
              <a:t>IE</a:t>
            </a:r>
            <a:endParaRPr sz="2200">
              <a:latin typeface="Corbel"/>
              <a:cs typeface="Corbel"/>
            </a:endParaRPr>
          </a:p>
          <a:p>
            <a:pPr marL="12700" marR="5080">
              <a:lnSpc>
                <a:spcPct val="199900"/>
              </a:lnSpc>
            </a:pPr>
            <a:r>
              <a:rPr dirty="0" sz="2200" spc="-10">
                <a:latin typeface="Corbel"/>
                <a:cs typeface="Corbel"/>
              </a:rPr>
              <a:t>C</a:t>
            </a:r>
            <a:r>
              <a:rPr dirty="0" sz="2200" spc="-5">
                <a:latin typeface="Corbel"/>
                <a:cs typeface="Corbel"/>
              </a:rPr>
              <a:t>hr</a:t>
            </a:r>
            <a:r>
              <a:rPr dirty="0" sz="2200">
                <a:latin typeface="Corbel"/>
                <a:cs typeface="Corbel"/>
              </a:rPr>
              <a:t>o</a:t>
            </a:r>
            <a:r>
              <a:rPr dirty="0" sz="2200" spc="-5">
                <a:latin typeface="Corbel"/>
                <a:cs typeface="Corbel"/>
              </a:rPr>
              <a:t>m</a:t>
            </a:r>
            <a:r>
              <a:rPr dirty="0" sz="2200">
                <a:latin typeface="Corbel"/>
                <a:cs typeface="Corbel"/>
              </a:rPr>
              <a:t>e  </a:t>
            </a:r>
            <a:r>
              <a:rPr dirty="0" sz="2200" spc="-10">
                <a:latin typeface="Corbel"/>
                <a:cs typeface="Corbel"/>
              </a:rPr>
              <a:t>Firefox </a:t>
            </a:r>
            <a:r>
              <a:rPr dirty="0" sz="2200" spc="-5">
                <a:latin typeface="Corbel"/>
                <a:cs typeface="Corbel"/>
              </a:rPr>
              <a:t> Safari </a:t>
            </a:r>
            <a:r>
              <a:rPr dirty="0" sz="2200">
                <a:latin typeface="Corbel"/>
                <a:cs typeface="Corbel"/>
              </a:rPr>
              <a:t> </a:t>
            </a:r>
            <a:r>
              <a:rPr dirty="0" sz="2200" spc="-10">
                <a:latin typeface="Corbel"/>
                <a:cs typeface="Corbel"/>
              </a:rPr>
              <a:t>Opera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43646" y="3460677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215633" y="0"/>
                </a:moveTo>
                <a:lnTo>
                  <a:pt x="0" y="0"/>
                </a:lnTo>
                <a:lnTo>
                  <a:pt x="0" y="215645"/>
                </a:lnTo>
                <a:lnTo>
                  <a:pt x="107988" y="215645"/>
                </a:lnTo>
                <a:lnTo>
                  <a:pt x="215633" y="215645"/>
                </a:lnTo>
                <a:lnTo>
                  <a:pt x="215633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243646" y="4036685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215633" y="0"/>
                </a:moveTo>
                <a:lnTo>
                  <a:pt x="0" y="0"/>
                </a:lnTo>
                <a:lnTo>
                  <a:pt x="0" y="215633"/>
                </a:lnTo>
                <a:lnTo>
                  <a:pt x="107988" y="215633"/>
                </a:lnTo>
                <a:lnTo>
                  <a:pt x="215633" y="215633"/>
                </a:lnTo>
                <a:lnTo>
                  <a:pt x="215633" y="0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43646" y="4540684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215633" y="0"/>
                </a:moveTo>
                <a:lnTo>
                  <a:pt x="0" y="0"/>
                </a:lnTo>
                <a:lnTo>
                  <a:pt x="0" y="215633"/>
                </a:lnTo>
                <a:lnTo>
                  <a:pt x="107988" y="215633"/>
                </a:lnTo>
                <a:lnTo>
                  <a:pt x="215633" y="215633"/>
                </a:lnTo>
                <a:lnTo>
                  <a:pt x="215633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243646" y="5044684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215633" y="0"/>
                </a:moveTo>
                <a:lnTo>
                  <a:pt x="0" y="0"/>
                </a:lnTo>
                <a:lnTo>
                  <a:pt x="0" y="215633"/>
                </a:lnTo>
                <a:lnTo>
                  <a:pt x="107988" y="215633"/>
                </a:lnTo>
                <a:lnTo>
                  <a:pt x="215633" y="215633"/>
                </a:lnTo>
                <a:lnTo>
                  <a:pt x="21563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43646" y="5620680"/>
            <a:ext cx="215900" cy="215900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215633" y="0"/>
                </a:moveTo>
                <a:lnTo>
                  <a:pt x="0" y="0"/>
                </a:lnTo>
                <a:lnTo>
                  <a:pt x="0" y="215645"/>
                </a:lnTo>
                <a:lnTo>
                  <a:pt x="107988" y="215645"/>
                </a:lnTo>
                <a:lnTo>
                  <a:pt x="215633" y="215645"/>
                </a:lnTo>
                <a:lnTo>
                  <a:pt x="21563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3933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Evolución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endParaRPr sz="3600"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115634"/>
            <a:ext cx="10080358" cy="5670003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270256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Val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</a:t>
            </a:r>
            <a:r>
              <a:rPr dirty="0" sz="32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rgb/rgba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51511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or</a:t>
            </a:r>
            <a:r>
              <a:rPr dirty="0" sz="3600" spc="5">
                <a:solidFill>
                  <a:srgbClr val="C8201D"/>
                </a:solidFill>
              </a:rPr>
              <a:t>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685800" y="2971800"/>
            <a:ext cx="7772400" cy="160083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 i="1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 i="1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30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25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0083BB"/>
                </a:solidFill>
                <a:latin typeface="Courier New"/>
                <a:cs typeface="Courier New"/>
              </a:rPr>
              <a:t>rgb</a:t>
            </a:r>
            <a:r>
              <a:rPr dirty="0" sz="1800" spc="-5" i="1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800" spc="-5" i="1">
                <a:solidFill>
                  <a:srgbClr val="976700"/>
                </a:solidFill>
                <a:latin typeface="Courier New"/>
                <a:cs typeface="Courier New"/>
              </a:rPr>
              <a:t>255</a:t>
            </a:r>
            <a:r>
              <a:rPr dirty="0" sz="1800" spc="-5" i="1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 i="1">
                <a:solidFill>
                  <a:srgbClr val="976700"/>
                </a:solidFill>
                <a:latin typeface="Courier New"/>
                <a:cs typeface="Courier New"/>
              </a:rPr>
              <a:t>0</a:t>
            </a:r>
            <a:r>
              <a:rPr dirty="0" sz="1800" spc="-5" i="1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 i="1">
                <a:solidFill>
                  <a:srgbClr val="976700"/>
                </a:solidFill>
                <a:latin typeface="Courier New"/>
                <a:cs typeface="Courier New"/>
              </a:rPr>
              <a:t>0</a:t>
            </a:r>
            <a:r>
              <a:rPr dirty="0" sz="1800" spc="-5" i="1">
                <a:solidFill>
                  <a:srgbClr val="373941"/>
                </a:solidFill>
                <a:latin typeface="Courier New"/>
                <a:cs typeface="Courier New"/>
              </a:rPr>
              <a:t>)</a:t>
            </a:r>
            <a:r>
              <a:rPr dirty="0" sz="1800" spc="-30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i="1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039"/>
              </a:lnSpc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0083BB"/>
                </a:solidFill>
                <a:latin typeface="Courier New"/>
                <a:cs typeface="Courier New"/>
              </a:rPr>
              <a:t>rgb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100%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0%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0%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)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039"/>
              </a:lnSpc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0083BB"/>
                </a:solidFill>
                <a:latin typeface="Courier New"/>
                <a:cs typeface="Courier New"/>
              </a:rPr>
              <a:t>rgba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255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)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/*</a:t>
            </a:r>
            <a:r>
              <a:rPr dirty="0" sz="1800" spc="-1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i="1">
                <a:solidFill>
                  <a:srgbClr val="9FA0A6"/>
                </a:solidFill>
                <a:latin typeface="Courier New"/>
                <a:cs typeface="Courier New"/>
              </a:rPr>
              <a:t>1</a:t>
            </a:r>
            <a:r>
              <a:rPr dirty="0" sz="1800" spc="-1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i="1">
                <a:solidFill>
                  <a:srgbClr val="9FA0A6"/>
                </a:solidFill>
                <a:latin typeface="Courier New"/>
                <a:cs typeface="Courier New"/>
              </a:rPr>
              <a:t>=</a:t>
            </a:r>
            <a:r>
              <a:rPr dirty="0" sz="1800" spc="-1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SOLID</a:t>
            </a:r>
            <a:r>
              <a:rPr dirty="0" sz="1800" spc="-1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*/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039"/>
              </a:lnSpc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0083BB"/>
                </a:solidFill>
                <a:latin typeface="Courier New"/>
                <a:cs typeface="Courier New"/>
              </a:rPr>
              <a:t>rgba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100%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0%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0%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0.5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)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/*</a:t>
            </a:r>
            <a:r>
              <a:rPr dirty="0" sz="1800" spc="-1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50%</a:t>
            </a:r>
            <a:r>
              <a:rPr dirty="0" sz="1800" spc="-1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transparent</a:t>
            </a:r>
            <a:r>
              <a:rPr dirty="0" sz="1800" spc="-1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*/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em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0083BB"/>
                </a:solidFill>
                <a:latin typeface="Courier New"/>
                <a:cs typeface="Courier New"/>
              </a:rPr>
              <a:t>rgba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255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0.1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)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/*</a:t>
            </a:r>
            <a:r>
              <a:rPr dirty="0" sz="1800" spc="-1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90%</a:t>
            </a:r>
            <a:r>
              <a:rPr dirty="0" sz="1800" spc="-1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transparent</a:t>
            </a:r>
            <a:r>
              <a:rPr dirty="0" sz="1800" spc="-1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800" spc="-5" i="1">
                <a:solidFill>
                  <a:srgbClr val="9FA0A6"/>
                </a:solidFill>
                <a:latin typeface="Courier New"/>
                <a:cs typeface="Courier New"/>
              </a:rPr>
              <a:t>*/</a:t>
            </a:r>
            <a:endParaRPr sz="1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602805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eneradores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paletas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colores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2907271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3486505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2102144"/>
            <a:ext cx="7037705" cy="1763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9079" marR="5080" indent="-247015">
              <a:lnSpc>
                <a:spcPct val="135700"/>
              </a:lnSpc>
              <a:spcBef>
                <a:spcPts val="100"/>
              </a:spcBef>
              <a:buClr>
                <a:srgbClr val="4B4B4B"/>
              </a:buClr>
              <a:buSzPct val="58928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http://paletton.com/ </a:t>
            </a:r>
            <a:r>
              <a:rPr dirty="0" sz="2800" spc="-5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https://color.adobe.com/es/create/color-wheel </a:t>
            </a:r>
            <a:r>
              <a:rPr dirty="0" sz="2800" spc="-55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Integrado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editores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Brackets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338" y="4397444"/>
            <a:ext cx="5435600" cy="1266825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470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endParaRPr sz="3200">
              <a:latin typeface="Corbel"/>
              <a:cs typeface="Corbel"/>
            </a:endParaRPr>
          </a:p>
          <a:p>
            <a:pPr lvl="1" marL="586105" indent="-247015">
              <a:lnSpc>
                <a:spcPct val="100000"/>
              </a:lnSpc>
              <a:spcBef>
                <a:spcPts val="1200"/>
              </a:spcBef>
              <a:buClr>
                <a:srgbClr val="4B4B4B"/>
              </a:buClr>
              <a:buSzPct val="58928"/>
              <a:buFont typeface="Wingdings"/>
              <a:buChar char=""/>
              <a:tabLst>
                <a:tab pos="586105" algn="l"/>
                <a:tab pos="586740" algn="l"/>
              </a:tabLst>
            </a:pP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http://devdocs.io/css/color_value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51511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or</a:t>
            </a:r>
            <a:r>
              <a:rPr dirty="0" sz="3600" spc="5">
                <a:solidFill>
                  <a:srgbClr val="C8201D"/>
                </a:solidFill>
              </a:rPr>
              <a:t>es</a:t>
            </a:r>
            <a:endParaRPr sz="3600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1423" y="2005101"/>
            <a:ext cx="447167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83080" algn="l"/>
                <a:tab pos="3741420" algn="l"/>
              </a:tabLst>
            </a:pPr>
            <a:r>
              <a:rPr dirty="0" sz="2800" spc="30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800" spc="-34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m</a:t>
            </a:r>
            <a:r>
              <a:rPr dirty="0" sz="2800" spc="-4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800" spc="-33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ñ</a:t>
            </a:r>
            <a:r>
              <a:rPr dirty="0" sz="2800" spc="-29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o	a</a:t>
            </a:r>
            <a:r>
              <a:rPr dirty="0" sz="2800" spc="-33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b</a:t>
            </a:r>
            <a:r>
              <a:rPr dirty="0" sz="2800" spc="-27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s</a:t>
            </a:r>
            <a:r>
              <a:rPr dirty="0" sz="2800" spc="-409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o</a:t>
            </a:r>
            <a:r>
              <a:rPr dirty="0" sz="2800" spc="-27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 spc="204">
                <a:solidFill>
                  <a:srgbClr val="333333"/>
                </a:solidFill>
                <a:latin typeface="Segoe UI"/>
                <a:cs typeface="Segoe UI"/>
              </a:rPr>
              <a:t>l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u</a:t>
            </a:r>
            <a:r>
              <a:rPr dirty="0" sz="2800" spc="-29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 spc="280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o	</a:t>
            </a:r>
            <a:r>
              <a:rPr dirty="0" sz="2800" spc="-5">
                <a:solidFill>
                  <a:srgbClr val="333333"/>
                </a:solidFill>
                <a:latin typeface="OpenSymbol"/>
                <a:cs typeface="OpenSymbol"/>
              </a:rPr>
              <a:t>(</a:t>
            </a:r>
            <a:r>
              <a:rPr dirty="0" sz="2800">
                <a:solidFill>
                  <a:srgbClr val="333333"/>
                </a:solidFill>
                <a:latin typeface="Arial Black"/>
                <a:cs typeface="Arial Black"/>
              </a:rPr>
              <a:t>p</a:t>
            </a:r>
            <a:r>
              <a:rPr dirty="0" sz="2800" spc="5">
                <a:solidFill>
                  <a:srgbClr val="333333"/>
                </a:solidFill>
                <a:latin typeface="Arial Black"/>
                <a:cs typeface="Arial Black"/>
              </a:rPr>
              <a:t>x</a:t>
            </a:r>
            <a:r>
              <a:rPr dirty="0" sz="2800">
                <a:solidFill>
                  <a:srgbClr val="333333"/>
                </a:solidFill>
                <a:latin typeface="OpenSymbol"/>
                <a:cs typeface="OpenSymbol"/>
              </a:rPr>
              <a:t>)</a:t>
            </a:r>
            <a:endParaRPr sz="280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1423" y="3918864"/>
            <a:ext cx="767207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83080" algn="l"/>
                <a:tab pos="3473450" algn="l"/>
                <a:tab pos="3886200" algn="l"/>
                <a:tab pos="4521200" algn="l"/>
                <a:tab pos="7060565" algn="l"/>
              </a:tabLst>
            </a:pPr>
            <a:r>
              <a:rPr dirty="0" sz="2800" spc="30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800" spc="-34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m</a:t>
            </a:r>
            <a:r>
              <a:rPr dirty="0" sz="2800" spc="-4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800" spc="-33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ñ</a:t>
            </a:r>
            <a:r>
              <a:rPr dirty="0" sz="2800" spc="-29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o	</a:t>
            </a:r>
            <a:r>
              <a:rPr dirty="0" sz="2800" spc="295">
                <a:solidFill>
                  <a:srgbClr val="333333"/>
                </a:solidFill>
                <a:latin typeface="Segoe UI"/>
                <a:cs typeface="Segoe UI"/>
              </a:rPr>
              <a:t>r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e</a:t>
            </a:r>
            <a:r>
              <a:rPr dirty="0" sz="2800" spc="-33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 spc="204">
                <a:solidFill>
                  <a:srgbClr val="333333"/>
                </a:solidFill>
                <a:latin typeface="Segoe UI"/>
                <a:cs typeface="Segoe UI"/>
              </a:rPr>
              <a:t>l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800" spc="-33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800" spc="-484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 spc="204">
                <a:solidFill>
                  <a:srgbClr val="333333"/>
                </a:solidFill>
                <a:latin typeface="Segoe UI"/>
                <a:cs typeface="Segoe UI"/>
              </a:rPr>
              <a:t>i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v</a:t>
            </a:r>
            <a:r>
              <a:rPr dirty="0" sz="2800" spc="-36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o	a	s</a:t>
            </a:r>
            <a:r>
              <a:rPr dirty="0" sz="2800" spc="-409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u	c</a:t>
            </a:r>
            <a:r>
              <a:rPr dirty="0" sz="2800" spc="-37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o</a:t>
            </a:r>
            <a:r>
              <a:rPr dirty="0" sz="2800" spc="-27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n</a:t>
            </a:r>
            <a:r>
              <a:rPr dirty="0" sz="2800" spc="-29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 spc="280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e</a:t>
            </a:r>
            <a:r>
              <a:rPr dirty="0" sz="2800" spc="-33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n</a:t>
            </a:r>
            <a:r>
              <a:rPr dirty="0" sz="2800" spc="-29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e</a:t>
            </a:r>
            <a:r>
              <a:rPr dirty="0" sz="2800" spc="-33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d</a:t>
            </a:r>
            <a:r>
              <a:rPr dirty="0" sz="2800" spc="-27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o</a:t>
            </a:r>
            <a:r>
              <a:rPr dirty="0" sz="2800" spc="-28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800">
                <a:solidFill>
                  <a:srgbClr val="333333"/>
                </a:solidFill>
                <a:latin typeface="Segoe UI"/>
                <a:cs typeface="Segoe UI"/>
              </a:rPr>
              <a:t>r	</a:t>
            </a:r>
            <a:r>
              <a:rPr dirty="0" sz="2800">
                <a:solidFill>
                  <a:srgbClr val="333333"/>
                </a:solidFill>
                <a:latin typeface="OpenSymbol"/>
                <a:cs typeface="OpenSymbol"/>
              </a:rPr>
              <a:t>(</a:t>
            </a:r>
            <a:r>
              <a:rPr dirty="0" sz="2800" spc="5">
                <a:solidFill>
                  <a:srgbClr val="333333"/>
                </a:solidFill>
                <a:latin typeface="Arial Black"/>
                <a:cs typeface="Arial Black"/>
              </a:rPr>
              <a:t>%</a:t>
            </a:r>
            <a:r>
              <a:rPr dirty="0" sz="2800">
                <a:solidFill>
                  <a:srgbClr val="333333"/>
                </a:solidFill>
                <a:latin typeface="OpenSymbol"/>
                <a:cs typeface="OpenSymbol"/>
              </a:rPr>
              <a:t>)</a:t>
            </a:r>
            <a:endParaRPr sz="28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399154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30">
                <a:solidFill>
                  <a:srgbClr val="C8201D"/>
                </a:solidFill>
              </a:rPr>
              <a:t>Tamaño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texto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743200" y="2802242"/>
            <a:ext cx="3429000" cy="6946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100px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.title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height: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43200" y="4791964"/>
            <a:ext cx="3429000" cy="6946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100%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.title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height: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50%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1423" y="2048294"/>
            <a:ext cx="740283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6875" algn="l"/>
                <a:tab pos="3495040" algn="l"/>
                <a:tab pos="4613910" algn="l"/>
              </a:tabLst>
            </a:pPr>
            <a:r>
              <a:rPr dirty="0" sz="2600" spc="35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600" spc="-30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m</a:t>
            </a:r>
            <a:r>
              <a:rPr dirty="0" sz="2600" spc="-1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600" spc="-30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ñ</a:t>
            </a:r>
            <a:r>
              <a:rPr dirty="0" sz="2600" spc="-254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o	a</a:t>
            </a:r>
            <a:r>
              <a:rPr dirty="0" sz="2600" spc="-30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b</a:t>
            </a:r>
            <a:r>
              <a:rPr dirty="0" sz="2600" spc="-24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s</a:t>
            </a:r>
            <a:r>
              <a:rPr dirty="0" sz="2600" spc="-36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o</a:t>
            </a:r>
            <a:r>
              <a:rPr dirty="0" sz="2600" spc="-25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195">
                <a:solidFill>
                  <a:srgbClr val="333333"/>
                </a:solidFill>
                <a:latin typeface="Segoe UI"/>
                <a:cs typeface="Segoe UI"/>
              </a:rPr>
              <a:t>l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u</a:t>
            </a:r>
            <a:r>
              <a:rPr dirty="0" sz="2600" spc="-26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265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o	</a:t>
            </a:r>
            <a:r>
              <a:rPr dirty="0" sz="2600" spc="-35">
                <a:solidFill>
                  <a:srgbClr val="333333"/>
                </a:solidFill>
                <a:latin typeface="OpenSymbol"/>
                <a:cs typeface="OpenSymbol"/>
              </a:rPr>
              <a:t>(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p</a:t>
            </a:r>
            <a:r>
              <a:rPr dirty="0" sz="2600" spc="-24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600" spc="-30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280">
                <a:solidFill>
                  <a:srgbClr val="333333"/>
                </a:solidFill>
                <a:latin typeface="Segoe UI"/>
                <a:cs typeface="Segoe UI"/>
              </a:rPr>
              <a:t>r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a	</a:t>
            </a:r>
            <a:r>
              <a:rPr dirty="0" sz="2600" spc="190">
                <a:solidFill>
                  <a:srgbClr val="333333"/>
                </a:solidFill>
                <a:latin typeface="Segoe UI"/>
                <a:cs typeface="Segoe UI"/>
              </a:rPr>
              <a:t>i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m</a:t>
            </a:r>
            <a:r>
              <a:rPr dirty="0" sz="2600" spc="-1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p</a:t>
            </a:r>
            <a:r>
              <a:rPr dirty="0" sz="2600" spc="-24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280">
                <a:solidFill>
                  <a:srgbClr val="333333"/>
                </a:solidFill>
                <a:latin typeface="Segoe UI"/>
                <a:cs typeface="Segoe UI"/>
              </a:rPr>
              <a:t>r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e</a:t>
            </a:r>
            <a:r>
              <a:rPr dirty="0" sz="2600" spc="-29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s</a:t>
            </a:r>
            <a:r>
              <a:rPr dirty="0" sz="2600" spc="-37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190">
                <a:solidFill>
                  <a:srgbClr val="333333"/>
                </a:solidFill>
                <a:latin typeface="Segoe UI"/>
                <a:cs typeface="Segoe UI"/>
              </a:rPr>
              <a:t>i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ó</a:t>
            </a:r>
            <a:r>
              <a:rPr dirty="0" sz="2600" spc="-25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n</a:t>
            </a:r>
            <a:r>
              <a:rPr dirty="0" sz="2600" spc="-19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OpenSymbol"/>
                <a:cs typeface="OpenSymbol"/>
              </a:rPr>
              <a:t>)</a:t>
            </a:r>
            <a:r>
              <a:rPr dirty="0" sz="2600" spc="-5">
                <a:solidFill>
                  <a:srgbClr val="333333"/>
                </a:solidFill>
                <a:latin typeface="OpenSymbol"/>
                <a:cs typeface="OpenSymbol"/>
              </a:rPr>
              <a:t> </a:t>
            </a:r>
            <a:r>
              <a:rPr dirty="0" sz="2600" spc="25">
                <a:solidFill>
                  <a:srgbClr val="333333"/>
                </a:solidFill>
                <a:latin typeface="OpenSymbol"/>
                <a:cs typeface="OpenSymbol"/>
              </a:rPr>
              <a:t>(</a:t>
            </a:r>
            <a:r>
              <a:rPr dirty="0" sz="2600">
                <a:solidFill>
                  <a:srgbClr val="333333"/>
                </a:solidFill>
                <a:latin typeface="Arial Black"/>
                <a:cs typeface="Arial Black"/>
              </a:rPr>
              <a:t>pt</a:t>
            </a:r>
            <a:r>
              <a:rPr dirty="0" sz="2600">
                <a:solidFill>
                  <a:srgbClr val="333333"/>
                </a:solidFill>
                <a:latin typeface="OpenSymbol"/>
                <a:cs typeface="OpenSymbol"/>
              </a:rPr>
              <a:t>)</a:t>
            </a:r>
            <a:endParaRPr sz="260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1423" y="3572672"/>
            <a:ext cx="8014334" cy="1083945"/>
          </a:xfrm>
          <a:prstGeom prst="rect">
            <a:avLst/>
          </a:prstGeom>
        </p:spPr>
        <p:txBody>
          <a:bodyPr wrap="square" lIns="0" tIns="1454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  <a:tabLst>
                <a:tab pos="1666875" algn="l"/>
                <a:tab pos="3244215" algn="l"/>
                <a:tab pos="3629660" algn="l"/>
                <a:tab pos="4119245" algn="l"/>
                <a:tab pos="5507990" algn="l"/>
                <a:tab pos="6258560" algn="l"/>
              </a:tabLst>
            </a:pPr>
            <a:r>
              <a:rPr dirty="0" sz="2600" spc="35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600" spc="-30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m</a:t>
            </a:r>
            <a:r>
              <a:rPr dirty="0" sz="2600" spc="-1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600" spc="-30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ñ</a:t>
            </a:r>
            <a:r>
              <a:rPr dirty="0" sz="2600" spc="-254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o	</a:t>
            </a:r>
            <a:r>
              <a:rPr dirty="0" sz="2600" spc="280">
                <a:solidFill>
                  <a:srgbClr val="333333"/>
                </a:solidFill>
                <a:latin typeface="Segoe UI"/>
                <a:cs typeface="Segoe UI"/>
              </a:rPr>
              <a:t>r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e</a:t>
            </a:r>
            <a:r>
              <a:rPr dirty="0" sz="2600" spc="-29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190">
                <a:solidFill>
                  <a:srgbClr val="333333"/>
                </a:solidFill>
                <a:latin typeface="Segoe UI"/>
                <a:cs typeface="Segoe UI"/>
              </a:rPr>
              <a:t>l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a</a:t>
            </a:r>
            <a:r>
              <a:rPr dirty="0" sz="2600" spc="-30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600" spc="-44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190">
                <a:solidFill>
                  <a:srgbClr val="333333"/>
                </a:solidFill>
                <a:latin typeface="Segoe UI"/>
                <a:cs typeface="Segoe UI"/>
              </a:rPr>
              <a:t>i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v</a:t>
            </a:r>
            <a:r>
              <a:rPr dirty="0" sz="2600" spc="-33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o	a	</a:t>
            </a:r>
            <a:r>
              <a:rPr dirty="0" sz="2600" spc="190">
                <a:solidFill>
                  <a:srgbClr val="333333"/>
                </a:solidFill>
                <a:latin typeface="Segoe UI"/>
                <a:cs typeface="Segoe UI"/>
              </a:rPr>
              <a:t>l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a	</a:t>
            </a:r>
            <a:r>
              <a:rPr dirty="0" sz="2600" spc="250">
                <a:solidFill>
                  <a:srgbClr val="333333"/>
                </a:solidFill>
                <a:latin typeface="Segoe UI"/>
                <a:cs typeface="Segoe UI"/>
              </a:rPr>
              <a:t>f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u</a:t>
            </a:r>
            <a:r>
              <a:rPr dirty="0" sz="2600" spc="-26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e</a:t>
            </a:r>
            <a:r>
              <a:rPr dirty="0" sz="2600" spc="-29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n</a:t>
            </a:r>
            <a:r>
              <a:rPr dirty="0" sz="2600" spc="-26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270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e	d</a:t>
            </a:r>
            <a:r>
              <a:rPr dirty="0" sz="2600" spc="-24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e</a:t>
            </a:r>
            <a:r>
              <a:rPr dirty="0" sz="2600" spc="-29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l	e</a:t>
            </a:r>
            <a:r>
              <a:rPr dirty="0" sz="2600" spc="-29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190">
                <a:solidFill>
                  <a:srgbClr val="333333"/>
                </a:solidFill>
                <a:latin typeface="Segoe UI"/>
                <a:cs typeface="Segoe UI"/>
              </a:rPr>
              <a:t>l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e</a:t>
            </a:r>
            <a:r>
              <a:rPr dirty="0" sz="2600" spc="-29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m</a:t>
            </a:r>
            <a:r>
              <a:rPr dirty="0" sz="2600" spc="-1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e</a:t>
            </a:r>
            <a:r>
              <a:rPr dirty="0" sz="2600" spc="-29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n</a:t>
            </a:r>
            <a:r>
              <a:rPr dirty="0" sz="2600" spc="-254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2600" spc="265">
                <a:solidFill>
                  <a:srgbClr val="333333"/>
                </a:solidFill>
                <a:latin typeface="Segoe UI"/>
                <a:cs typeface="Segoe UI"/>
              </a:rPr>
              <a:t>t</a:t>
            </a:r>
            <a:r>
              <a:rPr dirty="0" sz="2600">
                <a:solidFill>
                  <a:srgbClr val="333333"/>
                </a:solidFill>
                <a:latin typeface="Segoe UI"/>
                <a:cs typeface="Segoe UI"/>
              </a:rPr>
              <a:t>o</a:t>
            </a:r>
            <a:endParaRPr sz="2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dirty="0" sz="2600">
                <a:solidFill>
                  <a:srgbClr val="333333"/>
                </a:solidFill>
                <a:latin typeface="OpenSymbol"/>
                <a:cs typeface="OpenSymbol"/>
              </a:rPr>
              <a:t>(</a:t>
            </a:r>
            <a:r>
              <a:rPr dirty="0" sz="2600">
                <a:solidFill>
                  <a:srgbClr val="333333"/>
                </a:solidFill>
                <a:latin typeface="Arial Black"/>
                <a:cs typeface="Arial Black"/>
              </a:rPr>
              <a:t>em</a:t>
            </a:r>
            <a:r>
              <a:rPr dirty="0" sz="2600">
                <a:solidFill>
                  <a:srgbClr val="333333"/>
                </a:solidFill>
                <a:latin typeface="OpenSymbol"/>
                <a:cs typeface="OpenSymbol"/>
              </a:rPr>
              <a:t>)</a:t>
            </a:r>
            <a:endParaRPr sz="26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399154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30">
                <a:solidFill>
                  <a:srgbClr val="C8201D"/>
                </a:solidFill>
              </a:rPr>
              <a:t>Tamaño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texto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286000" y="2743200"/>
            <a:ext cx="4572000" cy="9232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9535">
              <a:lnSpc>
                <a:spcPts val="2540"/>
              </a:lnSpc>
            </a:pPr>
            <a:r>
              <a:rPr dirty="0" sz="22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22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font-size:</a:t>
            </a:r>
            <a:r>
              <a:rPr dirty="0" sz="22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>
                <a:solidFill>
                  <a:srgbClr val="976700"/>
                </a:solidFill>
                <a:latin typeface="Courier New"/>
                <a:cs typeface="Courier New"/>
              </a:rPr>
              <a:t>16pt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;}</a:t>
            </a:r>
            <a:endParaRPr sz="2200">
              <a:latin typeface="Courier New"/>
              <a:cs typeface="Courier New"/>
            </a:endParaRPr>
          </a:p>
          <a:p>
            <a:pPr marL="89535">
              <a:lnSpc>
                <a:spcPts val="2560"/>
              </a:lnSpc>
            </a:pPr>
            <a:r>
              <a:rPr dirty="0" sz="2200" spc="-5">
                <a:solidFill>
                  <a:srgbClr val="976700"/>
                </a:solidFill>
                <a:latin typeface="Courier New"/>
                <a:cs typeface="Courier New"/>
              </a:rPr>
              <a:t>.title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22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font-size:</a:t>
            </a:r>
            <a:r>
              <a:rPr dirty="0" sz="2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>
                <a:solidFill>
                  <a:srgbClr val="976700"/>
                </a:solidFill>
                <a:latin typeface="Courier New"/>
                <a:cs typeface="Courier New"/>
              </a:rPr>
              <a:t>18pt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;}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6000" y="4791964"/>
            <a:ext cx="4572000" cy="9232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9535">
              <a:lnSpc>
                <a:spcPts val="2540"/>
              </a:lnSpc>
            </a:pPr>
            <a:r>
              <a:rPr dirty="0" sz="22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22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font-size:</a:t>
            </a:r>
            <a:r>
              <a:rPr dirty="0" sz="2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>
                <a:solidFill>
                  <a:srgbClr val="976700"/>
                </a:solidFill>
                <a:latin typeface="Courier New"/>
                <a:cs typeface="Courier New"/>
              </a:rPr>
              <a:t>0.85em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;}</a:t>
            </a:r>
            <a:endParaRPr sz="2200">
              <a:latin typeface="Courier New"/>
              <a:cs typeface="Courier New"/>
            </a:endParaRPr>
          </a:p>
          <a:p>
            <a:pPr marL="89535">
              <a:lnSpc>
                <a:spcPts val="2560"/>
              </a:lnSpc>
            </a:pPr>
            <a:r>
              <a:rPr dirty="0" sz="2200" spc="-5">
                <a:solidFill>
                  <a:srgbClr val="976700"/>
                </a:solidFill>
                <a:latin typeface="Courier New"/>
                <a:cs typeface="Courier New"/>
              </a:rPr>
              <a:t>.title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22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font-size:</a:t>
            </a:r>
            <a:r>
              <a:rPr dirty="0" sz="2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>
                <a:solidFill>
                  <a:srgbClr val="976700"/>
                </a:solidFill>
                <a:latin typeface="Courier New"/>
                <a:cs typeface="Courier New"/>
              </a:rPr>
              <a:t>1.5em</a:t>
            </a:r>
            <a:r>
              <a:rPr dirty="0" sz="2200" spc="-5">
                <a:solidFill>
                  <a:srgbClr val="373941"/>
                </a:solidFill>
                <a:latin typeface="Courier New"/>
                <a:cs typeface="Courier New"/>
              </a:rPr>
              <a:t>;}</a:t>
            </a:r>
            <a:endParaRPr sz="2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338" y="1588579"/>
            <a:ext cx="8098790" cy="2921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3370" marR="304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6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600">
                <a:solidFill>
                  <a:srgbClr val="4B4B4B"/>
                </a:solidFill>
                <a:latin typeface="Corbel"/>
                <a:cs typeface="Corbel"/>
              </a:rPr>
              <a:t>n </a:t>
            </a:r>
            <a:r>
              <a:rPr dirty="0" sz="3600" spc="-5">
                <a:solidFill>
                  <a:srgbClr val="4B4B4B"/>
                </a:solidFill>
                <a:latin typeface="Corbel"/>
                <a:cs typeface="Corbel"/>
              </a:rPr>
              <a:t>general es recomendable usar </a:t>
            </a:r>
            <a:r>
              <a:rPr dirty="0" sz="3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B4B4B"/>
                </a:solidFill>
                <a:latin typeface="Corbel"/>
                <a:cs typeface="Corbel"/>
              </a:rPr>
              <a:t>medidas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relativas </a:t>
            </a:r>
            <a:r>
              <a:rPr dirty="0" sz="3600" spc="-5">
                <a:solidFill>
                  <a:srgbClr val="4B4B4B"/>
                </a:solidFill>
                <a:latin typeface="Corbel"/>
                <a:cs typeface="Corbel"/>
              </a:rPr>
              <a:t>en el tamaño del texto </a:t>
            </a:r>
            <a:r>
              <a:rPr dirty="0" sz="3600" spc="-7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10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600" spc="-10" b="1">
                <a:solidFill>
                  <a:srgbClr val="4B4B4B"/>
                </a:solidFill>
                <a:latin typeface="Corbel"/>
                <a:cs typeface="Corbel"/>
              </a:rPr>
              <a:t>font-size</a:t>
            </a:r>
            <a:r>
              <a:rPr dirty="0" sz="3600" spc="-1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3600">
              <a:latin typeface="Corbel"/>
              <a:cs typeface="Corbel"/>
            </a:endParaRPr>
          </a:p>
          <a:p>
            <a:pPr marL="293370" marR="821055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600" spc="-5">
                <a:solidFill>
                  <a:srgbClr val="4B4B4B"/>
                </a:solidFill>
                <a:latin typeface="Corbel"/>
                <a:cs typeface="Corbel"/>
              </a:rPr>
              <a:t>Esto permite adaptar </a:t>
            </a:r>
            <a:r>
              <a:rPr dirty="0" sz="36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600" spc="-5">
                <a:solidFill>
                  <a:srgbClr val="4B4B4B"/>
                </a:solidFill>
                <a:latin typeface="Corbel"/>
                <a:cs typeface="Corbel"/>
              </a:rPr>
              <a:t>página </a:t>
            </a:r>
            <a:r>
              <a:rPr dirty="0" sz="36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6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r>
              <a:rPr dirty="0" sz="3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4B4B4B"/>
                </a:solidFill>
                <a:latin typeface="Corbel"/>
                <a:cs typeface="Corbel"/>
              </a:rPr>
              <a:t>dispositivos</a:t>
            </a:r>
            <a:r>
              <a:rPr dirty="0" sz="3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4B4B4B"/>
                </a:solidFill>
                <a:latin typeface="Corbel"/>
                <a:cs typeface="Corbel"/>
              </a:rPr>
              <a:t>resoluciones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2784" y="6485575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6453" y="5765660"/>
            <a:ext cx="309308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0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http://devdocs.io/css/length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399154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30">
                <a:solidFill>
                  <a:srgbClr val="C8201D"/>
                </a:solidFill>
              </a:rPr>
              <a:t>Tamaño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texto</a:t>
            </a:r>
            <a:endParaRPr sz="3600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529892"/>
            <a:ext cx="8141334" cy="4090035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267970" marR="125095" indent="-255904">
              <a:lnSpc>
                <a:spcPts val="2920"/>
              </a:lnSpc>
              <a:spcBef>
                <a:spcPts val="76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 tipo de letra (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font-family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) que se puede asociar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 texto depende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los tipos de letra del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sistema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los que se pueden descargar de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Internet</a:t>
            </a:r>
            <a:endParaRPr sz="3000">
              <a:latin typeface="Corbel"/>
              <a:cs typeface="Corbel"/>
            </a:endParaRPr>
          </a:p>
          <a:p>
            <a:pPr marL="267970" marR="169545" indent="-255904">
              <a:lnSpc>
                <a:spcPts val="2920"/>
              </a:lnSpc>
              <a:spcBef>
                <a:spcPts val="106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Como no se puede saber qué tipos de letra están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instalados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 pueden 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descargar,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hay que indicar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lista</a:t>
            </a:r>
            <a:r>
              <a:rPr dirty="0" sz="30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de tipos de</a:t>
            </a:r>
            <a:r>
              <a:rPr dirty="0" sz="3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letra</a:t>
            </a:r>
            <a:endParaRPr sz="3000">
              <a:latin typeface="Corbel"/>
              <a:cs typeface="Corbel"/>
            </a:endParaRPr>
          </a:p>
          <a:p>
            <a:pPr marL="267970" marR="5080" indent="-255904">
              <a:lnSpc>
                <a:spcPts val="2920"/>
              </a:lnSpc>
              <a:spcBef>
                <a:spcPts val="107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recomendable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último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sea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tipo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letra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genérico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siempre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existe:</a:t>
            </a:r>
            <a:r>
              <a:rPr dirty="0" sz="3000" spc="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20" b="1">
                <a:solidFill>
                  <a:srgbClr val="4B4B4B"/>
                </a:solidFill>
                <a:latin typeface="Corbel"/>
                <a:cs typeface="Corbel"/>
              </a:rPr>
              <a:t>serif,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5" b="1">
                <a:solidFill>
                  <a:srgbClr val="4B4B4B"/>
                </a:solidFill>
                <a:latin typeface="Corbel"/>
                <a:cs typeface="Corbel"/>
              </a:rPr>
              <a:t>sans-serif, </a:t>
            </a:r>
            <a:r>
              <a:rPr dirty="0" sz="3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monospace,</a:t>
            </a:r>
            <a:r>
              <a:rPr dirty="0" sz="3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cursive, fantasy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54933" y="6074957"/>
            <a:ext cx="320865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http://devdocs.io/css/font-family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7457" y="6485575"/>
            <a:ext cx="3244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519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Tipo</a:t>
            </a:r>
            <a:r>
              <a:rPr dirty="0" sz="3600" spc="-3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letra</a:t>
            </a:r>
            <a:endParaRPr sz="360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638" y="3716642"/>
            <a:ext cx="6919729" cy="178468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9635" y="1845005"/>
            <a:ext cx="8064500" cy="130937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 marR="1390015">
              <a:lnSpc>
                <a:spcPct val="100000"/>
              </a:lnSpc>
              <a:spcBef>
                <a:spcPts val="350"/>
              </a:spcBef>
            </a:pPr>
            <a:r>
              <a:rPr dirty="0" sz="1600" spc="-5" b="1">
                <a:solidFill>
                  <a:srgbClr val="E35548"/>
                </a:solidFill>
                <a:latin typeface="Courier New"/>
                <a:cs typeface="Courier New"/>
              </a:rPr>
              <a:t>font-family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: Times, "Times</a:t>
            </a:r>
            <a:r>
              <a:rPr dirty="0" sz="1600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New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Roman",</a:t>
            </a:r>
            <a:r>
              <a:rPr dirty="0" sz="1600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Georgia,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serif; </a:t>
            </a:r>
            <a:r>
              <a:rPr dirty="0" sz="1600" spc="-944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5" b="1">
                <a:solidFill>
                  <a:srgbClr val="E35548"/>
                </a:solidFill>
                <a:latin typeface="Courier New"/>
                <a:cs typeface="Courier New"/>
              </a:rPr>
              <a:t>font-family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: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Verdana,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 Arial,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Helvetica,</a:t>
            </a:r>
            <a:r>
              <a:rPr dirty="0" sz="1600" spc="35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5" b="1">
                <a:solidFill>
                  <a:srgbClr val="E35548"/>
                </a:solidFill>
                <a:latin typeface="Courier New"/>
                <a:cs typeface="Courier New"/>
              </a:rPr>
              <a:t>sans-serif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; </a:t>
            </a:r>
            <a:r>
              <a:rPr dirty="0" sz="1600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5" b="1">
                <a:solidFill>
                  <a:srgbClr val="E35548"/>
                </a:solidFill>
                <a:latin typeface="Courier New"/>
                <a:cs typeface="Courier New"/>
              </a:rPr>
              <a:t>font-family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:</a:t>
            </a:r>
            <a:r>
              <a:rPr dirty="0" sz="1600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"Lucida</a:t>
            </a:r>
            <a:r>
              <a:rPr dirty="0" sz="1600" spc="5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Console",</a:t>
            </a:r>
            <a:r>
              <a:rPr dirty="0" sz="1600" spc="5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Courier,</a:t>
            </a:r>
            <a:r>
              <a:rPr dirty="0" sz="1600" spc="5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monospace; 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5" b="1">
                <a:solidFill>
                  <a:srgbClr val="E35548"/>
                </a:solidFill>
                <a:latin typeface="Courier New"/>
                <a:cs typeface="Courier New"/>
              </a:rPr>
              <a:t>font-family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: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 cursive;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ts val="1914"/>
              </a:lnSpc>
            </a:pPr>
            <a:r>
              <a:rPr dirty="0" sz="1600" spc="-5" b="1">
                <a:solidFill>
                  <a:srgbClr val="E35548"/>
                </a:solidFill>
                <a:latin typeface="Courier New"/>
                <a:cs typeface="Courier New"/>
              </a:rPr>
              <a:t>font-family</a:t>
            </a:r>
            <a:r>
              <a:rPr dirty="0" sz="1600" spc="-5" b="1">
                <a:solidFill>
                  <a:srgbClr val="A525A3"/>
                </a:solidFill>
                <a:latin typeface="Courier New"/>
                <a:cs typeface="Courier New"/>
              </a:rPr>
              <a:t>:</a:t>
            </a:r>
            <a:r>
              <a:rPr dirty="0" sz="1600" spc="-65" b="1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600" spc="-10" b="1">
                <a:solidFill>
                  <a:srgbClr val="A525A3"/>
                </a:solidFill>
                <a:latin typeface="Courier New"/>
                <a:cs typeface="Courier New"/>
              </a:rPr>
              <a:t>fantasy;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54933" y="6074957"/>
            <a:ext cx="320865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http://devdocs.io/css/font-family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17457" y="6485575"/>
            <a:ext cx="3244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519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Tipo</a:t>
            </a:r>
            <a:r>
              <a:rPr dirty="0" sz="3600" spc="-3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letra</a:t>
            </a:r>
            <a:endParaRPr sz="3600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36736" y="6426974"/>
            <a:ext cx="2660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738" y="1614500"/>
            <a:ext cx="7937500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Google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Fonts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proporciona cientos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tipos de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letra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descargan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visitar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 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20943" y="6291262"/>
            <a:ext cx="29933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https://www.google.com/fonts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6002" y="2808008"/>
            <a:ext cx="7311936" cy="331091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519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Tipo</a:t>
            </a:r>
            <a:r>
              <a:rPr dirty="0" sz="3600" spc="-3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letra</a:t>
            </a:r>
            <a:endParaRPr sz="3600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261112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oogle</a:t>
            </a:r>
            <a:r>
              <a:rPr dirty="0" sz="3200" spc="-9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Fonts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7452" y="5371766"/>
            <a:ext cx="7257234" cy="43782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519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Tipo</a:t>
            </a:r>
            <a:r>
              <a:rPr dirty="0" sz="3600" spc="-3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letra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400" y="2734564"/>
            <a:ext cx="7543800" cy="6946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7940" rIns="0" bIns="0" rtlCol="0" vert="horz">
            <a:spAutoFit/>
          </a:bodyPr>
          <a:lstStyle/>
          <a:p>
            <a:pPr marL="89535" marR="862330">
              <a:lnSpc>
                <a:spcPts val="2039"/>
              </a:lnSpc>
              <a:spcBef>
                <a:spcPts val="22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link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"https://fonts.googleapis.com/css? </a:t>
            </a:r>
            <a:r>
              <a:rPr dirty="0" sz="18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family=Roboto"</a:t>
            </a:r>
            <a:r>
              <a:rPr dirty="0" sz="1800" spc="-4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rel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"stylesheet"</a:t>
            </a:r>
            <a:r>
              <a:rPr dirty="0" sz="1800" spc="-4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"text/css"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4400" y="3886200"/>
            <a:ext cx="7543800" cy="99695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1003935">
              <a:lnSpc>
                <a:spcPts val="2039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font-family: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Roboto,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Arial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sans-serif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99818"/>
            <a:ext cx="395605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  <a:tab pos="1504950" algn="l"/>
              </a:tabLst>
            </a:pPr>
            <a:r>
              <a:rPr dirty="0" sz="2800" spc="-5">
                <a:solidFill>
                  <a:srgbClr val="4B4B4B"/>
                </a:solidFill>
                <a:latin typeface="Segoe UI"/>
                <a:cs typeface="Segoe UI"/>
              </a:rPr>
              <a:t>Gr</a:t>
            </a:r>
            <a:r>
              <a:rPr dirty="0" sz="2800" spc="-5">
                <a:solidFill>
                  <a:srgbClr val="4B4B4B"/>
                </a:solidFill>
                <a:latin typeface="Segoe UI"/>
                <a:cs typeface="Segoe UI"/>
              </a:rPr>
              <a:t>osor	</a:t>
            </a:r>
            <a:r>
              <a:rPr dirty="0" sz="2800" spc="-15">
                <a:solidFill>
                  <a:srgbClr val="4B4B4B"/>
                </a:solidFill>
                <a:latin typeface="OpenSymbol"/>
                <a:cs typeface="OpenSymbol"/>
              </a:rPr>
              <a:t>(</a:t>
            </a:r>
            <a:r>
              <a:rPr dirty="0" sz="2800" spc="-15">
                <a:solidFill>
                  <a:srgbClr val="4B4B4B"/>
                </a:solidFill>
                <a:latin typeface="Arial Black"/>
                <a:cs typeface="Arial Black"/>
              </a:rPr>
              <a:t>font-weight</a:t>
            </a:r>
            <a:r>
              <a:rPr dirty="0" sz="2800" spc="-15">
                <a:solidFill>
                  <a:srgbClr val="4B4B4B"/>
                </a:solidFill>
                <a:latin typeface="OpenSymbol"/>
                <a:cs typeface="OpenSymbol"/>
              </a:rPr>
              <a:t>)</a:t>
            </a:r>
            <a:endParaRPr sz="2800">
              <a:latin typeface="OpenSymbol"/>
              <a:cs typeface="OpenSymbo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9722" y="2805734"/>
            <a:ext cx="4085507" cy="20027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90866" y="5634253"/>
            <a:ext cx="652653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h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tt</a:t>
            </a:r>
            <a:r>
              <a:rPr dirty="0" u="sng" sz="2200" spc="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p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:/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/</a:t>
            </a:r>
            <a:r>
              <a:rPr dirty="0" u="sng" sz="22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www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.</a:t>
            </a:r>
            <a:r>
              <a:rPr dirty="0" u="sng" sz="22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w</a:t>
            </a:r>
            <a:r>
              <a:rPr dirty="0" u="sng" sz="2200" spc="8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3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s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ch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ool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s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.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c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o</a:t>
            </a:r>
            <a:r>
              <a:rPr dirty="0" u="sng" sz="2200" spc="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m</a:t>
            </a:r>
            <a:r>
              <a:rPr dirty="0" u="sng" sz="22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/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cs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s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r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e</a:t>
            </a:r>
            <a:r>
              <a:rPr dirty="0" u="sng" sz="2200" spc="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f</a:t>
            </a:r>
            <a:r>
              <a:rPr dirty="0" u="sng" sz="2200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/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p</a:t>
            </a:r>
            <a:r>
              <a:rPr dirty="0" u="sng" sz="2200" spc="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r</a:t>
            </a:r>
            <a:r>
              <a:rPr dirty="0" u="sng" sz="2200" spc="79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_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fo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n</a:t>
            </a:r>
            <a:r>
              <a:rPr dirty="0" u="sng" sz="2200" spc="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t</a:t>
            </a:r>
            <a:r>
              <a:rPr dirty="0" u="sng" sz="2200" spc="79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_</a:t>
            </a:r>
            <a:r>
              <a:rPr dirty="0" u="sng" sz="22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w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e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ig</a:t>
            </a:r>
            <a:r>
              <a:rPr dirty="0" u="sng" sz="2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h</a:t>
            </a:r>
            <a:r>
              <a:rPr dirty="0" u="sng" sz="2200" spc="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t</a:t>
            </a:r>
            <a:r>
              <a:rPr dirty="0" u="sng" sz="2200" spc="-2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OpenSymbol"/>
                <a:cs typeface="OpenSymbol"/>
                <a:hlinkClick r:id="rId4"/>
              </a:rPr>
              <a:t>.</a:t>
            </a:r>
            <a:r>
              <a:rPr dirty="0" u="sng" sz="2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4"/>
              </a:rPr>
              <a:t>asp</a:t>
            </a:r>
            <a:endParaRPr sz="2200">
              <a:latin typeface="Segoe UI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951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Otros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estilos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texto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685800" y="2514600"/>
            <a:ext cx="3200400" cy="11430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&gt;Lorem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ipsum...&lt;/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039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&gt;Quisque...&lt;/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&gt;Aliquam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eget...&lt;/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5800" y="3886200"/>
            <a:ext cx="3200400" cy="99695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ts val="2039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font-weight:</a:t>
            </a:r>
            <a:r>
              <a:rPr dirty="0" sz="1800" spc="-7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bold;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841" y="1109878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4"/>
                </a:lnTo>
                <a:lnTo>
                  <a:pt x="139090" y="17233"/>
                </a:lnTo>
                <a:lnTo>
                  <a:pt x="99443" y="38726"/>
                </a:lnTo>
                <a:lnTo>
                  <a:pt x="65163" y="68757"/>
                </a:lnTo>
                <a:lnTo>
                  <a:pt x="36604" y="106116"/>
                </a:lnTo>
                <a:lnTo>
                  <a:pt x="16246" y="148639"/>
                </a:lnTo>
                <a:lnTo>
                  <a:pt x="4056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9" y="349834"/>
                </a:lnTo>
                <a:lnTo>
                  <a:pt x="37665" y="391593"/>
                </a:lnTo>
                <a:lnTo>
                  <a:pt x="66243" y="427685"/>
                </a:lnTo>
                <a:lnTo>
                  <a:pt x="102540" y="456299"/>
                </a:lnTo>
                <a:lnTo>
                  <a:pt x="144405" y="476780"/>
                </a:lnTo>
                <a:lnTo>
                  <a:pt x="191737" y="489092"/>
                </a:lnTo>
                <a:lnTo>
                  <a:pt x="244436" y="493204"/>
                </a:lnTo>
                <a:lnTo>
                  <a:pt x="278705" y="491527"/>
                </a:lnTo>
                <a:lnTo>
                  <a:pt x="313108" y="486541"/>
                </a:lnTo>
                <a:lnTo>
                  <a:pt x="347917" y="478315"/>
                </a:lnTo>
                <a:lnTo>
                  <a:pt x="383400" y="466915"/>
                </a:lnTo>
                <a:lnTo>
                  <a:pt x="383400" y="373684"/>
                </a:lnTo>
                <a:lnTo>
                  <a:pt x="349149" y="387897"/>
                </a:lnTo>
                <a:lnTo>
                  <a:pt x="316755" y="397756"/>
                </a:lnTo>
                <a:lnTo>
                  <a:pt x="286454" y="403497"/>
                </a:lnTo>
                <a:lnTo>
                  <a:pt x="258483" y="405358"/>
                </a:lnTo>
                <a:lnTo>
                  <a:pt x="223012" y="402669"/>
                </a:lnTo>
                <a:lnTo>
                  <a:pt x="163962" y="381360"/>
                </a:lnTo>
                <a:lnTo>
                  <a:pt x="120310" y="339598"/>
                </a:lnTo>
                <a:lnTo>
                  <a:pt x="98125" y="281425"/>
                </a:lnTo>
                <a:lnTo>
                  <a:pt x="95402" y="246595"/>
                </a:lnTo>
                <a:lnTo>
                  <a:pt x="97853" y="213628"/>
                </a:lnTo>
                <a:lnTo>
                  <a:pt x="117873" y="156338"/>
                </a:lnTo>
                <a:lnTo>
                  <a:pt x="157597" y="113265"/>
                </a:lnTo>
                <a:lnTo>
                  <a:pt x="209732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2"/>
                </a:lnTo>
                <a:lnTo>
                  <a:pt x="285588" y="3643"/>
                </a:lnTo>
                <a:lnTo>
                  <a:pt x="252604" y="404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439" y="1118514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9" y="4275"/>
                </a:lnTo>
                <a:lnTo>
                  <a:pt x="154305" y="17191"/>
                </a:lnTo>
                <a:lnTo>
                  <a:pt x="111158" y="38881"/>
                </a:lnTo>
                <a:lnTo>
                  <a:pt x="72364" y="69481"/>
                </a:lnTo>
                <a:lnTo>
                  <a:pt x="40553" y="106019"/>
                </a:lnTo>
                <a:lnTo>
                  <a:pt x="17956" y="147381"/>
                </a:lnTo>
                <a:lnTo>
                  <a:pt x="4472" y="193266"/>
                </a:lnTo>
                <a:lnTo>
                  <a:pt x="0" y="243370"/>
                </a:lnTo>
                <a:lnTo>
                  <a:pt x="4460" y="292490"/>
                </a:lnTo>
                <a:lnTo>
                  <a:pt x="17865" y="337731"/>
                </a:lnTo>
                <a:lnTo>
                  <a:pt x="40247" y="378990"/>
                </a:lnTo>
                <a:lnTo>
                  <a:pt x="71640" y="416166"/>
                </a:lnTo>
                <a:lnTo>
                  <a:pt x="109576" y="445934"/>
                </a:lnTo>
                <a:lnTo>
                  <a:pt x="152101" y="467194"/>
                </a:lnTo>
                <a:lnTo>
                  <a:pt x="199217" y="479949"/>
                </a:lnTo>
                <a:lnTo>
                  <a:pt x="250926" y="484200"/>
                </a:lnTo>
                <a:lnTo>
                  <a:pt x="303806" y="480112"/>
                </a:lnTo>
                <a:lnTo>
                  <a:pt x="351859" y="467690"/>
                </a:lnTo>
                <a:lnTo>
                  <a:pt x="395255" y="446695"/>
                </a:lnTo>
                <a:lnTo>
                  <a:pt x="434162" y="416890"/>
                </a:lnTo>
                <a:lnTo>
                  <a:pt x="452305" y="396366"/>
                </a:lnTo>
                <a:lnTo>
                  <a:pt x="254165" y="396366"/>
                </a:lnTo>
                <a:lnTo>
                  <a:pt x="220647" y="393666"/>
                </a:lnTo>
                <a:lnTo>
                  <a:pt x="163594" y="372369"/>
                </a:lnTo>
                <a:lnTo>
                  <a:pt x="119986" y="330519"/>
                </a:lnTo>
                <a:lnTo>
                  <a:pt x="97162" y="274604"/>
                </a:lnTo>
                <a:lnTo>
                  <a:pt x="94416" y="240842"/>
                </a:lnTo>
                <a:lnTo>
                  <a:pt x="97145" y="209284"/>
                </a:lnTo>
                <a:lnTo>
                  <a:pt x="119545" y="152760"/>
                </a:lnTo>
                <a:lnTo>
                  <a:pt x="161698" y="109360"/>
                </a:lnTo>
                <a:lnTo>
                  <a:pt x="217021" y="87278"/>
                </a:lnTo>
                <a:lnTo>
                  <a:pt x="249478" y="84607"/>
                </a:lnTo>
                <a:lnTo>
                  <a:pt x="448065" y="84607"/>
                </a:lnTo>
                <a:lnTo>
                  <a:pt x="435241" y="69481"/>
                </a:lnTo>
                <a:lnTo>
                  <a:pt x="397136" y="38881"/>
                </a:lnTo>
                <a:lnTo>
                  <a:pt x="354241" y="17191"/>
                </a:lnTo>
                <a:lnTo>
                  <a:pt x="306754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65" y="84607"/>
                </a:moveTo>
                <a:lnTo>
                  <a:pt x="249478" y="84607"/>
                </a:lnTo>
                <a:lnTo>
                  <a:pt x="282987" y="87278"/>
                </a:lnTo>
                <a:lnTo>
                  <a:pt x="313424" y="95450"/>
                </a:lnTo>
                <a:lnTo>
                  <a:pt x="365760" y="129247"/>
                </a:lnTo>
                <a:lnTo>
                  <a:pt x="399959" y="179377"/>
                </a:lnTo>
                <a:lnTo>
                  <a:pt x="411480" y="240842"/>
                </a:lnTo>
                <a:lnTo>
                  <a:pt x="408610" y="273530"/>
                </a:lnTo>
                <a:lnTo>
                  <a:pt x="386266" y="329589"/>
                </a:lnTo>
                <a:lnTo>
                  <a:pt x="343460" y="372063"/>
                </a:lnTo>
                <a:lnTo>
                  <a:pt x="286808" y="393666"/>
                </a:lnTo>
                <a:lnTo>
                  <a:pt x="254165" y="396366"/>
                </a:lnTo>
                <a:lnTo>
                  <a:pt x="452305" y="396366"/>
                </a:lnTo>
                <a:lnTo>
                  <a:pt x="466384" y="380440"/>
                </a:lnTo>
                <a:lnTo>
                  <a:pt x="489192" y="339669"/>
                </a:lnTo>
                <a:lnTo>
                  <a:pt x="502754" y="294576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65" y="84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205" y="872642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46" y="240042"/>
                </a:lnTo>
                <a:lnTo>
                  <a:pt x="140754" y="252722"/>
                </a:lnTo>
                <a:lnTo>
                  <a:pt x="100952" y="273771"/>
                </a:lnTo>
                <a:lnTo>
                  <a:pt x="65874" y="303123"/>
                </a:lnTo>
                <a:lnTo>
                  <a:pt x="36749" y="339590"/>
                </a:lnTo>
                <a:lnTo>
                  <a:pt x="16197" y="380477"/>
                </a:lnTo>
                <a:lnTo>
                  <a:pt x="4015" y="425887"/>
                </a:lnTo>
                <a:lnTo>
                  <a:pt x="0" y="475919"/>
                </a:lnTo>
                <a:lnTo>
                  <a:pt x="3812" y="529043"/>
                </a:lnTo>
                <a:lnTo>
                  <a:pt x="15387" y="576629"/>
                </a:lnTo>
                <a:lnTo>
                  <a:pt x="34927" y="618678"/>
                </a:lnTo>
                <a:lnTo>
                  <a:pt x="62636" y="655193"/>
                </a:lnTo>
                <a:lnTo>
                  <a:pt x="96293" y="684394"/>
                </a:lnTo>
                <a:lnTo>
                  <a:pt x="135624" y="705461"/>
                </a:lnTo>
                <a:lnTo>
                  <a:pt x="180492" y="718224"/>
                </a:lnTo>
                <a:lnTo>
                  <a:pt x="230759" y="722515"/>
                </a:lnTo>
                <a:lnTo>
                  <a:pt x="431634" y="722515"/>
                </a:lnTo>
                <a:lnTo>
                  <a:pt x="431634" y="640803"/>
                </a:lnTo>
                <a:lnTo>
                  <a:pt x="264591" y="640803"/>
                </a:lnTo>
                <a:lnTo>
                  <a:pt x="235378" y="640380"/>
                </a:lnTo>
                <a:lnTo>
                  <a:pt x="191391" y="636694"/>
                </a:lnTo>
                <a:lnTo>
                  <a:pt x="152950" y="621044"/>
                </a:lnTo>
                <a:lnTo>
                  <a:pt x="115064" y="578767"/>
                </a:lnTo>
                <a:lnTo>
                  <a:pt x="96355" y="522110"/>
                </a:lnTo>
                <a:lnTo>
                  <a:pt x="93954" y="487438"/>
                </a:lnTo>
                <a:lnTo>
                  <a:pt x="96593" y="450526"/>
                </a:lnTo>
                <a:lnTo>
                  <a:pt x="117802" y="388717"/>
                </a:lnTo>
                <a:lnTo>
                  <a:pt x="158734" y="343281"/>
                </a:lnTo>
                <a:lnTo>
                  <a:pt x="214803" y="320015"/>
                </a:lnTo>
                <a:lnTo>
                  <a:pt x="248031" y="317157"/>
                </a:lnTo>
                <a:lnTo>
                  <a:pt x="431634" y="317157"/>
                </a:lnTo>
                <a:lnTo>
                  <a:pt x="431634" y="255231"/>
                </a:lnTo>
                <a:lnTo>
                  <a:pt x="337312" y="255231"/>
                </a:lnTo>
                <a:lnTo>
                  <a:pt x="309678" y="246730"/>
                </a:lnTo>
                <a:lnTo>
                  <a:pt x="283359" y="240658"/>
                </a:lnTo>
                <a:lnTo>
                  <a:pt x="258187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34" y="317157"/>
                </a:moveTo>
                <a:lnTo>
                  <a:pt x="248031" y="317157"/>
                </a:lnTo>
                <a:lnTo>
                  <a:pt x="270742" y="318625"/>
                </a:lnTo>
                <a:lnTo>
                  <a:pt x="293081" y="322964"/>
                </a:lnTo>
                <a:lnTo>
                  <a:pt x="315214" y="330069"/>
                </a:lnTo>
                <a:lnTo>
                  <a:pt x="337312" y="339839"/>
                </a:lnTo>
                <a:lnTo>
                  <a:pt x="337312" y="640803"/>
                </a:lnTo>
                <a:lnTo>
                  <a:pt x="431634" y="640803"/>
                </a:lnTo>
                <a:lnTo>
                  <a:pt x="431634" y="317157"/>
                </a:lnTo>
                <a:close/>
              </a:path>
              <a:path w="431800" h="722630">
                <a:moveTo>
                  <a:pt x="431634" y="0"/>
                </a:moveTo>
                <a:lnTo>
                  <a:pt x="337312" y="0"/>
                </a:lnTo>
                <a:lnTo>
                  <a:pt x="337312" y="255231"/>
                </a:lnTo>
                <a:lnTo>
                  <a:pt x="431634" y="255231"/>
                </a:lnTo>
                <a:lnTo>
                  <a:pt x="4316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0878" y="1109522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67" y="0"/>
                </a:moveTo>
                <a:lnTo>
                  <a:pt x="174502" y="4291"/>
                </a:lnTo>
                <a:lnTo>
                  <a:pt x="132030" y="17054"/>
                </a:lnTo>
                <a:lnTo>
                  <a:pt x="94285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5" y="343963"/>
                </a:lnTo>
                <a:lnTo>
                  <a:pt x="45358" y="398756"/>
                </a:lnTo>
                <a:lnTo>
                  <a:pt x="84048" y="441903"/>
                </a:lnTo>
                <a:lnTo>
                  <a:pt x="132748" y="473590"/>
                </a:lnTo>
                <a:lnTo>
                  <a:pt x="196321" y="490032"/>
                </a:lnTo>
                <a:lnTo>
                  <a:pt x="233641" y="492112"/>
                </a:lnTo>
                <a:lnTo>
                  <a:pt x="261848" y="491471"/>
                </a:lnTo>
                <a:lnTo>
                  <a:pt x="312462" y="485736"/>
                </a:lnTo>
                <a:lnTo>
                  <a:pt x="355925" y="472754"/>
                </a:lnTo>
                <a:lnTo>
                  <a:pt x="398587" y="452391"/>
                </a:lnTo>
                <a:lnTo>
                  <a:pt x="420115" y="438835"/>
                </a:lnTo>
                <a:lnTo>
                  <a:pt x="420115" y="403923"/>
                </a:lnTo>
                <a:lnTo>
                  <a:pt x="248767" y="403923"/>
                </a:lnTo>
                <a:lnTo>
                  <a:pt x="217095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1"/>
                </a:lnTo>
                <a:lnTo>
                  <a:pt x="94678" y="255231"/>
                </a:lnTo>
                <a:lnTo>
                  <a:pt x="429120" y="255231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6"/>
                </a:lnTo>
                <a:lnTo>
                  <a:pt x="123265" y="129008"/>
                </a:lnTo>
                <a:lnTo>
                  <a:pt x="155694" y="99033"/>
                </a:lnTo>
                <a:lnTo>
                  <a:pt x="197625" y="83704"/>
                </a:lnTo>
                <a:lnTo>
                  <a:pt x="221767" y="81711"/>
                </a:lnTo>
                <a:lnTo>
                  <a:pt x="383083" y="81711"/>
                </a:lnTo>
                <a:lnTo>
                  <a:pt x="372605" y="66243"/>
                </a:lnTo>
                <a:lnTo>
                  <a:pt x="341944" y="37210"/>
                </a:lnTo>
                <a:lnTo>
                  <a:pt x="306630" y="16514"/>
                </a:lnTo>
                <a:lnTo>
                  <a:pt x="266593" y="4122"/>
                </a:lnTo>
                <a:lnTo>
                  <a:pt x="221767" y="0"/>
                </a:lnTo>
                <a:close/>
              </a:path>
              <a:path w="429260" h="492125">
                <a:moveTo>
                  <a:pt x="420115" y="346316"/>
                </a:moveTo>
                <a:lnTo>
                  <a:pt x="380234" y="371873"/>
                </a:lnTo>
                <a:lnTo>
                  <a:pt x="338356" y="389836"/>
                </a:lnTo>
                <a:lnTo>
                  <a:pt x="294521" y="400440"/>
                </a:lnTo>
                <a:lnTo>
                  <a:pt x="248767" y="403923"/>
                </a:lnTo>
                <a:lnTo>
                  <a:pt x="420115" y="403923"/>
                </a:lnTo>
                <a:lnTo>
                  <a:pt x="420115" y="346316"/>
                </a:lnTo>
                <a:close/>
              </a:path>
              <a:path w="429260" h="492125">
                <a:moveTo>
                  <a:pt x="383083" y="81711"/>
                </a:moveTo>
                <a:lnTo>
                  <a:pt x="221767" y="81711"/>
                </a:lnTo>
                <a:lnTo>
                  <a:pt x="245547" y="83704"/>
                </a:lnTo>
                <a:lnTo>
                  <a:pt x="266763" y="89546"/>
                </a:lnTo>
                <a:lnTo>
                  <a:pt x="302044" y="111963"/>
                </a:lnTo>
                <a:lnTo>
                  <a:pt x="325442" y="149263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4"/>
                </a:lnTo>
                <a:lnTo>
                  <a:pt x="414764" y="143860"/>
                </a:lnTo>
                <a:lnTo>
                  <a:pt x="397075" y="102366"/>
                </a:lnTo>
                <a:lnTo>
                  <a:pt x="383083" y="81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640" y="730084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51"/>
                </a:moveTo>
                <a:lnTo>
                  <a:pt x="65163" y="273951"/>
                </a:lnTo>
                <a:lnTo>
                  <a:pt x="65163" y="328675"/>
                </a:lnTo>
                <a:lnTo>
                  <a:pt x="374040" y="328675"/>
                </a:lnTo>
                <a:lnTo>
                  <a:pt x="374040" y="273951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5"/>
                </a:lnTo>
                <a:lnTo>
                  <a:pt x="191384" y="67854"/>
                </a:lnTo>
                <a:lnTo>
                  <a:pt x="204089" y="76403"/>
                </a:lnTo>
                <a:lnTo>
                  <a:pt x="219595" y="79552"/>
                </a:lnTo>
                <a:lnTo>
                  <a:pt x="234896" y="76403"/>
                </a:lnTo>
                <a:lnTo>
                  <a:pt x="247496" y="67854"/>
                </a:lnTo>
                <a:lnTo>
                  <a:pt x="256044" y="55255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0"/>
                </a:lnTo>
                <a:lnTo>
                  <a:pt x="327956" y="127614"/>
                </a:lnTo>
                <a:lnTo>
                  <a:pt x="313995" y="148448"/>
                </a:lnTo>
                <a:lnTo>
                  <a:pt x="308876" y="173875"/>
                </a:lnTo>
                <a:lnTo>
                  <a:pt x="313995" y="199034"/>
                </a:lnTo>
                <a:lnTo>
                  <a:pt x="327956" y="219636"/>
                </a:lnTo>
                <a:lnTo>
                  <a:pt x="348669" y="233558"/>
                </a:lnTo>
                <a:lnTo>
                  <a:pt x="374040" y="238671"/>
                </a:lnTo>
                <a:lnTo>
                  <a:pt x="399198" y="233558"/>
                </a:lnTo>
                <a:lnTo>
                  <a:pt x="419801" y="219636"/>
                </a:lnTo>
                <a:lnTo>
                  <a:pt x="433722" y="199034"/>
                </a:lnTo>
                <a:lnTo>
                  <a:pt x="438835" y="173875"/>
                </a:lnTo>
                <a:lnTo>
                  <a:pt x="433722" y="148448"/>
                </a:lnTo>
                <a:lnTo>
                  <a:pt x="419801" y="127614"/>
                </a:lnTo>
                <a:lnTo>
                  <a:pt x="399198" y="113530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31" y="113530"/>
                </a:lnTo>
                <a:lnTo>
                  <a:pt x="173523" y="127614"/>
                </a:lnTo>
                <a:lnTo>
                  <a:pt x="159563" y="148448"/>
                </a:lnTo>
                <a:lnTo>
                  <a:pt x="154444" y="173875"/>
                </a:lnTo>
                <a:lnTo>
                  <a:pt x="159563" y="199034"/>
                </a:lnTo>
                <a:lnTo>
                  <a:pt x="173523" y="219636"/>
                </a:lnTo>
                <a:lnTo>
                  <a:pt x="194231" y="233558"/>
                </a:lnTo>
                <a:lnTo>
                  <a:pt x="219595" y="238671"/>
                </a:lnTo>
                <a:lnTo>
                  <a:pt x="244761" y="233558"/>
                </a:lnTo>
                <a:lnTo>
                  <a:pt x="265368" y="219636"/>
                </a:lnTo>
                <a:lnTo>
                  <a:pt x="279290" y="199034"/>
                </a:lnTo>
                <a:lnTo>
                  <a:pt x="284403" y="173875"/>
                </a:lnTo>
                <a:lnTo>
                  <a:pt x="279290" y="148448"/>
                </a:lnTo>
                <a:lnTo>
                  <a:pt x="265368" y="127614"/>
                </a:lnTo>
                <a:lnTo>
                  <a:pt x="244761" y="113530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63" y="108356"/>
                </a:moveTo>
                <a:lnTo>
                  <a:pt x="39792" y="113530"/>
                </a:lnTo>
                <a:lnTo>
                  <a:pt x="19080" y="127614"/>
                </a:lnTo>
                <a:lnTo>
                  <a:pt x="5118" y="148448"/>
                </a:lnTo>
                <a:lnTo>
                  <a:pt x="0" y="173875"/>
                </a:lnTo>
                <a:lnTo>
                  <a:pt x="5118" y="199034"/>
                </a:lnTo>
                <a:lnTo>
                  <a:pt x="19080" y="219636"/>
                </a:lnTo>
                <a:lnTo>
                  <a:pt x="39792" y="233558"/>
                </a:lnTo>
                <a:lnTo>
                  <a:pt x="65163" y="238671"/>
                </a:lnTo>
                <a:lnTo>
                  <a:pt x="90322" y="233558"/>
                </a:lnTo>
                <a:lnTo>
                  <a:pt x="110924" y="219636"/>
                </a:lnTo>
                <a:lnTo>
                  <a:pt x="124846" y="199034"/>
                </a:lnTo>
                <a:lnTo>
                  <a:pt x="129959" y="173875"/>
                </a:lnTo>
                <a:lnTo>
                  <a:pt x="124846" y="148448"/>
                </a:lnTo>
                <a:lnTo>
                  <a:pt x="110924" y="127614"/>
                </a:lnTo>
                <a:lnTo>
                  <a:pt x="90322" y="113530"/>
                </a:lnTo>
                <a:lnTo>
                  <a:pt x="65163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3880" y="1717916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4" y="14739"/>
                </a:lnTo>
                <a:lnTo>
                  <a:pt x="540180" y="56253"/>
                </a:lnTo>
                <a:lnTo>
                  <a:pt x="534238" y="94322"/>
                </a:lnTo>
                <a:lnTo>
                  <a:pt x="535723" y="114333"/>
                </a:lnTo>
                <a:lnTo>
                  <a:pt x="557999" y="163080"/>
                </a:lnTo>
                <a:lnTo>
                  <a:pt x="604675" y="187081"/>
                </a:lnTo>
                <a:lnTo>
                  <a:pt x="623874" y="188645"/>
                </a:lnTo>
                <a:lnTo>
                  <a:pt x="631631" y="188380"/>
                </a:lnTo>
                <a:lnTo>
                  <a:pt x="674362" y="175419"/>
                </a:lnTo>
                <a:lnTo>
                  <a:pt x="685800" y="167766"/>
                </a:lnTo>
                <a:lnTo>
                  <a:pt x="685800" y="147967"/>
                </a:lnTo>
                <a:lnTo>
                  <a:pt x="624954" y="147967"/>
                </a:lnTo>
                <a:lnTo>
                  <a:pt x="614162" y="147163"/>
                </a:lnTo>
                <a:lnTo>
                  <a:pt x="583201" y="118894"/>
                </a:lnTo>
                <a:lnTo>
                  <a:pt x="579958" y="94322"/>
                </a:lnTo>
                <a:lnTo>
                  <a:pt x="580802" y="81089"/>
                </a:lnTo>
                <a:lnTo>
                  <a:pt x="605294" y="44100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37"/>
                </a:lnTo>
                <a:lnTo>
                  <a:pt x="631631" y="326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87"/>
                </a:moveTo>
                <a:lnTo>
                  <a:pt x="660234" y="136804"/>
                </a:lnTo>
                <a:lnTo>
                  <a:pt x="653402" y="141122"/>
                </a:lnTo>
                <a:lnTo>
                  <a:pt x="646925" y="143649"/>
                </a:lnTo>
                <a:lnTo>
                  <a:pt x="646557" y="143649"/>
                </a:lnTo>
                <a:lnTo>
                  <a:pt x="640079" y="146519"/>
                </a:lnTo>
                <a:lnTo>
                  <a:pt x="632879" y="147967"/>
                </a:lnTo>
                <a:lnTo>
                  <a:pt x="685800" y="147967"/>
                </a:lnTo>
                <a:lnTo>
                  <a:pt x="685800" y="112687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7" y="45008"/>
                </a:lnTo>
                <a:lnTo>
                  <a:pt x="646925" y="45008"/>
                </a:lnTo>
                <a:lnTo>
                  <a:pt x="653402" y="47878"/>
                </a:lnTo>
                <a:lnTo>
                  <a:pt x="660234" y="52209"/>
                </a:lnTo>
                <a:lnTo>
                  <a:pt x="666356" y="57962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82"/>
                </a:moveTo>
                <a:lnTo>
                  <a:pt x="0" y="2882"/>
                </a:lnTo>
                <a:lnTo>
                  <a:pt x="0" y="114122"/>
                </a:lnTo>
                <a:lnTo>
                  <a:pt x="10174" y="158320"/>
                </a:lnTo>
                <a:lnTo>
                  <a:pt x="42160" y="183919"/>
                </a:lnTo>
                <a:lnTo>
                  <a:pt x="72364" y="188645"/>
                </a:lnTo>
                <a:lnTo>
                  <a:pt x="88442" y="187481"/>
                </a:lnTo>
                <a:lnTo>
                  <a:pt x="126364" y="169202"/>
                </a:lnTo>
                <a:lnTo>
                  <a:pt x="139233" y="148323"/>
                </a:lnTo>
                <a:lnTo>
                  <a:pt x="60845" y="148323"/>
                </a:lnTo>
                <a:lnTo>
                  <a:pt x="54724" y="145440"/>
                </a:lnTo>
                <a:lnTo>
                  <a:pt x="44640" y="111239"/>
                </a:lnTo>
                <a:lnTo>
                  <a:pt x="44640" y="2882"/>
                </a:lnTo>
                <a:close/>
              </a:path>
              <a:path w="686435" h="229869">
                <a:moveTo>
                  <a:pt x="145084" y="2882"/>
                </a:moveTo>
                <a:lnTo>
                  <a:pt x="100075" y="2882"/>
                </a:lnTo>
                <a:lnTo>
                  <a:pt x="100075" y="111239"/>
                </a:lnTo>
                <a:lnTo>
                  <a:pt x="99571" y="121987"/>
                </a:lnTo>
                <a:lnTo>
                  <a:pt x="84239" y="148323"/>
                </a:lnTo>
                <a:lnTo>
                  <a:pt x="139233" y="148323"/>
                </a:lnTo>
                <a:lnTo>
                  <a:pt x="140582" y="145310"/>
                </a:lnTo>
                <a:lnTo>
                  <a:pt x="143981" y="130475"/>
                </a:lnTo>
                <a:lnTo>
                  <a:pt x="145084" y="114122"/>
                </a:lnTo>
                <a:lnTo>
                  <a:pt x="145084" y="2882"/>
                </a:lnTo>
                <a:close/>
              </a:path>
              <a:path w="686435" h="229869">
                <a:moveTo>
                  <a:pt x="277558" y="2882"/>
                </a:moveTo>
                <a:lnTo>
                  <a:pt x="217436" y="2882"/>
                </a:lnTo>
                <a:lnTo>
                  <a:pt x="217436" y="185407"/>
                </a:lnTo>
                <a:lnTo>
                  <a:pt x="262077" y="185407"/>
                </a:lnTo>
                <a:lnTo>
                  <a:pt x="262077" y="118084"/>
                </a:lnTo>
                <a:lnTo>
                  <a:pt x="337853" y="118084"/>
                </a:lnTo>
                <a:lnTo>
                  <a:pt x="334530" y="112368"/>
                </a:lnTo>
                <a:lnTo>
                  <a:pt x="330809" y="106802"/>
                </a:lnTo>
                <a:lnTo>
                  <a:pt x="326885" y="101879"/>
                </a:lnTo>
                <a:lnTo>
                  <a:pt x="326516" y="101879"/>
                </a:lnTo>
                <a:lnTo>
                  <a:pt x="326516" y="101523"/>
                </a:lnTo>
                <a:lnTo>
                  <a:pt x="325805" y="100799"/>
                </a:lnTo>
                <a:lnTo>
                  <a:pt x="329044" y="98285"/>
                </a:lnTo>
                <a:lnTo>
                  <a:pt x="331914" y="95402"/>
                </a:lnTo>
                <a:lnTo>
                  <a:pt x="334073" y="92163"/>
                </a:lnTo>
                <a:lnTo>
                  <a:pt x="334441" y="92163"/>
                </a:lnTo>
                <a:lnTo>
                  <a:pt x="338429" y="85035"/>
                </a:lnTo>
                <a:lnTo>
                  <a:pt x="341183" y="77406"/>
                </a:lnTo>
                <a:lnTo>
                  <a:pt x="262077" y="77406"/>
                </a:lnTo>
                <a:lnTo>
                  <a:pt x="262077" y="43929"/>
                </a:lnTo>
                <a:lnTo>
                  <a:pt x="341286" y="43929"/>
                </a:lnTo>
                <a:lnTo>
                  <a:pt x="339072" y="36052"/>
                </a:lnTo>
                <a:lnTo>
                  <a:pt x="304649" y="6302"/>
                </a:lnTo>
                <a:lnTo>
                  <a:pt x="291778" y="3715"/>
                </a:lnTo>
                <a:lnTo>
                  <a:pt x="277558" y="2882"/>
                </a:lnTo>
                <a:close/>
              </a:path>
              <a:path w="686435" h="229869">
                <a:moveTo>
                  <a:pt x="337853" y="118084"/>
                </a:moveTo>
                <a:lnTo>
                  <a:pt x="280797" y="118084"/>
                </a:lnTo>
                <a:lnTo>
                  <a:pt x="285114" y="119519"/>
                </a:lnTo>
                <a:lnTo>
                  <a:pt x="287274" y="121323"/>
                </a:lnTo>
                <a:lnTo>
                  <a:pt x="287642" y="121323"/>
                </a:lnTo>
                <a:lnTo>
                  <a:pt x="289801" y="122758"/>
                </a:lnTo>
                <a:lnTo>
                  <a:pt x="294119" y="128524"/>
                </a:lnTo>
                <a:lnTo>
                  <a:pt x="299161" y="138239"/>
                </a:lnTo>
                <a:lnTo>
                  <a:pt x="319684" y="179285"/>
                </a:lnTo>
                <a:lnTo>
                  <a:pt x="322922" y="185407"/>
                </a:lnTo>
                <a:lnTo>
                  <a:pt x="371881" y="185407"/>
                </a:lnTo>
                <a:lnTo>
                  <a:pt x="363600" y="168846"/>
                </a:lnTo>
                <a:lnTo>
                  <a:pt x="341642" y="125285"/>
                </a:lnTo>
                <a:lnTo>
                  <a:pt x="338118" y="118540"/>
                </a:lnTo>
                <a:lnTo>
                  <a:pt x="337853" y="118084"/>
                </a:lnTo>
                <a:close/>
              </a:path>
              <a:path w="686435" h="229869">
                <a:moveTo>
                  <a:pt x="341286" y="43929"/>
                </a:moveTo>
                <a:lnTo>
                  <a:pt x="286562" y="43929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63" y="47878"/>
                </a:lnTo>
                <a:lnTo>
                  <a:pt x="295922" y="50406"/>
                </a:lnTo>
                <a:lnTo>
                  <a:pt x="297357" y="53289"/>
                </a:lnTo>
                <a:lnTo>
                  <a:pt x="297357" y="67678"/>
                </a:lnTo>
                <a:lnTo>
                  <a:pt x="295922" y="70929"/>
                </a:lnTo>
                <a:lnTo>
                  <a:pt x="293395" y="73088"/>
                </a:lnTo>
                <a:lnTo>
                  <a:pt x="290880" y="75603"/>
                </a:lnTo>
                <a:lnTo>
                  <a:pt x="286562" y="77406"/>
                </a:lnTo>
                <a:lnTo>
                  <a:pt x="341183" y="77406"/>
                </a:lnTo>
                <a:lnTo>
                  <a:pt x="341233" y="77268"/>
                </a:lnTo>
                <a:lnTo>
                  <a:pt x="342889" y="69027"/>
                </a:lnTo>
                <a:lnTo>
                  <a:pt x="343433" y="60477"/>
                </a:lnTo>
                <a:lnTo>
                  <a:pt x="342348" y="47709"/>
                </a:lnTo>
                <a:lnTo>
                  <a:pt x="341286" y="43929"/>
                </a:lnTo>
                <a:close/>
              </a:path>
              <a:path w="686435" h="229869">
                <a:moveTo>
                  <a:pt x="469074" y="2882"/>
                </a:moveTo>
                <a:lnTo>
                  <a:pt x="424078" y="2882"/>
                </a:lnTo>
                <a:lnTo>
                  <a:pt x="424078" y="175679"/>
                </a:lnTo>
                <a:lnTo>
                  <a:pt x="421563" y="183248"/>
                </a:lnTo>
                <a:lnTo>
                  <a:pt x="420484" y="184683"/>
                </a:lnTo>
                <a:lnTo>
                  <a:pt x="419404" y="186486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23"/>
                </a:lnTo>
                <a:lnTo>
                  <a:pt x="411124" y="229323"/>
                </a:lnTo>
                <a:lnTo>
                  <a:pt x="424315" y="228300"/>
                </a:lnTo>
                <a:lnTo>
                  <a:pt x="461637" y="202571"/>
                </a:lnTo>
                <a:lnTo>
                  <a:pt x="469074" y="163080"/>
                </a:lnTo>
                <a:lnTo>
                  <a:pt x="469074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59640"/>
            <a:ext cx="9144000" cy="1098550"/>
          </a:xfrm>
          <a:custGeom>
            <a:avLst/>
            <a:gdLst/>
            <a:ahLst/>
            <a:cxnLst/>
            <a:rect l="l" t="t" r="r" b="b"/>
            <a:pathLst>
              <a:path w="9144000" h="1098550">
                <a:moveTo>
                  <a:pt x="9144000" y="0"/>
                </a:moveTo>
                <a:lnTo>
                  <a:pt x="9144000" y="1098359"/>
                </a:lnTo>
                <a:lnTo>
                  <a:pt x="0" y="1098359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49225"/>
          </a:xfrm>
          <a:custGeom>
            <a:avLst/>
            <a:gdLst/>
            <a:ahLst/>
            <a:cxnLst/>
            <a:rect l="l" t="t" r="r" b="b"/>
            <a:pathLst>
              <a:path w="9144000" h="149225">
                <a:moveTo>
                  <a:pt x="0" y="0"/>
                </a:moveTo>
                <a:lnTo>
                  <a:pt x="9143644" y="0"/>
                </a:lnTo>
                <a:lnTo>
                  <a:pt x="9143644" y="149034"/>
                </a:lnTo>
                <a:lnTo>
                  <a:pt x="0" y="14903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3801" y="6285242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33" y="0"/>
                </a:lnTo>
                <a:lnTo>
                  <a:pt x="188633" y="163080"/>
                </a:lnTo>
                <a:lnTo>
                  <a:pt x="185000" y="193963"/>
                </a:lnTo>
                <a:lnTo>
                  <a:pt x="173066" y="218741"/>
                </a:lnTo>
                <a:lnTo>
                  <a:pt x="151278" y="235218"/>
                </a:lnTo>
                <a:lnTo>
                  <a:pt x="118084" y="241198"/>
                </a:lnTo>
                <a:lnTo>
                  <a:pt x="94892" y="237541"/>
                </a:lnTo>
                <a:lnTo>
                  <a:pt x="77574" y="225717"/>
                </a:lnTo>
                <a:lnTo>
                  <a:pt x="66738" y="204443"/>
                </a:lnTo>
                <a:lnTo>
                  <a:pt x="62991" y="172440"/>
                </a:lnTo>
                <a:lnTo>
                  <a:pt x="62991" y="0"/>
                </a:lnTo>
                <a:lnTo>
                  <a:pt x="0" y="0"/>
                </a:lnTo>
                <a:lnTo>
                  <a:pt x="0" y="178561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75" y="287805"/>
                </a:lnTo>
                <a:lnTo>
                  <a:pt x="153854" y="278098"/>
                </a:lnTo>
                <a:lnTo>
                  <a:pt x="173793" y="262990"/>
                </a:lnTo>
                <a:lnTo>
                  <a:pt x="188633" y="243357"/>
                </a:lnTo>
                <a:lnTo>
                  <a:pt x="189712" y="243357"/>
                </a:lnTo>
                <a:lnTo>
                  <a:pt x="189712" y="283311"/>
                </a:lnTo>
                <a:lnTo>
                  <a:pt x="251637" y="283311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3801" y="6050165"/>
            <a:ext cx="252095" cy="187960"/>
            <a:chOff x="343801" y="6050165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0517" y="6206756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206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206" y="31318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01" y="6050165"/>
              <a:ext cx="251637" cy="13571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562" y="6285242"/>
            <a:ext cx="1017358" cy="32039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56625" y="169100"/>
            <a:ext cx="104330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333333"/>
                </a:solidFill>
              </a:rPr>
              <a:t>08-2023</a:t>
            </a:r>
            <a:endParaRPr sz="2400"/>
          </a:p>
        </p:txBody>
      </p:sp>
      <p:sp>
        <p:nvSpPr>
          <p:cNvPr id="16" name="object 16"/>
          <p:cNvSpPr txBox="1"/>
          <p:nvPr/>
        </p:nvSpPr>
        <p:spPr>
          <a:xfrm>
            <a:off x="1972703" y="3010298"/>
            <a:ext cx="7064375" cy="262699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algn="r" marR="57150">
              <a:lnSpc>
                <a:spcPct val="100000"/>
              </a:lnSpc>
              <a:spcBef>
                <a:spcPts val="790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7620">
              <a:lnSpc>
                <a:spcPct val="100000"/>
              </a:lnSpc>
              <a:spcBef>
                <a:spcPts val="69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Ni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ás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4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ríg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z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I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ván</a:t>
            </a:r>
            <a:r>
              <a:rPr dirty="0" sz="22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hi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he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endParaRPr sz="2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126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derechos</a:t>
            </a:r>
            <a:r>
              <a:rPr dirty="0" sz="2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reservados</a:t>
            </a:r>
            <a:endParaRPr sz="2200">
              <a:latin typeface="Corbel"/>
              <a:cs typeface="Corbel"/>
            </a:endParaRPr>
          </a:p>
          <a:p>
            <a:pPr algn="r" marL="1748155" marR="5715" indent="172085">
              <a:lnSpc>
                <a:spcPts val="2200"/>
              </a:lnSpc>
              <a:spcBef>
                <a:spcPts val="113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 documento se distribuye bajo la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licencia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“Atribución-CompartirIgual 4.0 Internacional”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en</a:t>
            </a:r>
            <a:endParaRPr sz="2200">
              <a:latin typeface="Corbel"/>
              <a:cs typeface="Corbel"/>
            </a:endParaRPr>
          </a:p>
          <a:p>
            <a:pPr algn="r" marR="5715">
              <a:lnSpc>
                <a:spcPts val="2190"/>
              </a:lnSpc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46223" y="1855701"/>
            <a:ext cx="5779770" cy="13296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400" spc="-5">
                <a:solidFill>
                  <a:srgbClr val="333333"/>
                </a:solidFill>
              </a:rPr>
              <a:t>La</a:t>
            </a:r>
            <a:r>
              <a:rPr dirty="0" sz="4400" spc="-15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web</a:t>
            </a:r>
            <a:r>
              <a:rPr dirty="0" sz="4400" spc="-15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ha</a:t>
            </a:r>
            <a:r>
              <a:rPr dirty="0" sz="4400" spc="-10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ido</a:t>
            </a:r>
            <a:r>
              <a:rPr dirty="0" sz="4400" spc="-10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creciendo</a:t>
            </a:r>
            <a:endParaRPr sz="4400"/>
          </a:p>
          <a:p>
            <a:pPr algn="ctr" marL="3810">
              <a:lnSpc>
                <a:spcPct val="100000"/>
              </a:lnSpc>
              <a:spcBef>
                <a:spcPts val="185"/>
              </a:spcBef>
            </a:pPr>
            <a:r>
              <a:rPr dirty="0" spc="-5" b="0">
                <a:solidFill>
                  <a:srgbClr val="333333"/>
                </a:solidFill>
                <a:latin typeface="Corbel"/>
                <a:cs typeface="Corbel"/>
              </a:rPr>
              <a:t>con</a:t>
            </a:r>
            <a:r>
              <a:rPr dirty="0" spc="-4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pc="-5" b="0">
                <a:solidFill>
                  <a:srgbClr val="333333"/>
                </a:solidFill>
                <a:latin typeface="Corbel"/>
                <a:cs typeface="Corbel"/>
              </a:rPr>
              <a:t>estándares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683" y="3502078"/>
            <a:ext cx="2359075" cy="112716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7979" y="3597198"/>
            <a:ext cx="3552071" cy="10912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97646" y="3419718"/>
            <a:ext cx="1428189" cy="133276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04596" y="5283133"/>
            <a:ext cx="1183949" cy="17595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78275" y="5325494"/>
            <a:ext cx="1593354" cy="15933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75997" y="5327640"/>
            <a:ext cx="1583639" cy="158363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49021" y="439105"/>
            <a:ext cx="3933190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 b="1">
                <a:solidFill>
                  <a:srgbClr val="C8201D"/>
                </a:solidFill>
                <a:latin typeface="Corbel"/>
                <a:cs typeface="Corbel"/>
              </a:rPr>
              <a:t>Evolución</a:t>
            </a:r>
            <a:r>
              <a:rPr dirty="0" sz="3600" spc="-2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3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5" b="1">
                <a:solidFill>
                  <a:srgbClr val="C8201D"/>
                </a:solidFill>
                <a:latin typeface="Corbel"/>
                <a:cs typeface="Corbel"/>
              </a:rPr>
              <a:t>la</a:t>
            </a:r>
            <a:r>
              <a:rPr dirty="0" sz="3600" spc="-2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87065" y="7060139"/>
            <a:ext cx="2451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1800" spc="-45" b="1">
                <a:solidFill>
                  <a:srgbClr val="666666"/>
                </a:solidFill>
                <a:latin typeface="Corbel"/>
                <a:cs typeface="Corbel"/>
              </a:rPr>
              <a:t>1</a:t>
            </a: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712061"/>
            <a:ext cx="530796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  <a:tab pos="2628265" algn="l"/>
              </a:tabLst>
            </a:pPr>
            <a:r>
              <a:rPr dirty="0" sz="3200" spc="-5">
                <a:solidFill>
                  <a:srgbClr val="4B4B4B"/>
                </a:solidFill>
                <a:latin typeface="Segoe UI"/>
                <a:cs typeface="Segoe UI"/>
              </a:rPr>
              <a:t>Int</a:t>
            </a:r>
            <a:r>
              <a:rPr dirty="0" sz="3200" spc="-5">
                <a:solidFill>
                  <a:srgbClr val="4B4B4B"/>
                </a:solidFill>
                <a:latin typeface="Segoe UI"/>
                <a:cs typeface="Segoe UI"/>
              </a:rPr>
              <a:t>erlineado	</a:t>
            </a:r>
            <a:r>
              <a:rPr dirty="0" sz="3200" spc="-5">
                <a:solidFill>
                  <a:srgbClr val="4B4B4B"/>
                </a:solidFill>
                <a:latin typeface="Arial Black"/>
                <a:cs typeface="Arial Black"/>
              </a:rPr>
              <a:t>(line-height)</a:t>
            </a:r>
            <a:endParaRPr sz="3200">
              <a:latin typeface="Arial Black"/>
              <a:cs typeface="Arial Blac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10351" y="2555594"/>
            <a:ext cx="4577888" cy="326418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951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Otros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estilos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texto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" y="2743200"/>
            <a:ext cx="3200400" cy="11430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&gt;Lorem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ipsum...&lt;/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039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&gt;Quisque...&lt;/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&gt;Aliquam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eget...&lt;/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" y="4114800"/>
            <a:ext cx="3200400" cy="99695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ts val="2039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line-height: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20pt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712061"/>
            <a:ext cx="477964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  <a:tab pos="2337435" algn="l"/>
              </a:tabLst>
            </a:pPr>
            <a:r>
              <a:rPr dirty="0" sz="3200" spc="-5">
                <a:solidFill>
                  <a:srgbClr val="4B4B4B"/>
                </a:solidFill>
                <a:latin typeface="Segoe UI"/>
                <a:cs typeface="Segoe UI"/>
              </a:rPr>
              <a:t>A</a:t>
            </a:r>
            <a:r>
              <a:rPr dirty="0" sz="3200" spc="-5">
                <a:solidFill>
                  <a:srgbClr val="4B4B4B"/>
                </a:solidFill>
                <a:latin typeface="Segoe UI"/>
                <a:cs typeface="Segoe UI"/>
              </a:rPr>
              <a:t>lineación	</a:t>
            </a:r>
            <a:r>
              <a:rPr dirty="0" sz="3200" spc="-10">
                <a:solidFill>
                  <a:srgbClr val="4B4B4B"/>
                </a:solidFill>
                <a:latin typeface="Arial Black"/>
                <a:cs typeface="Arial Black"/>
              </a:rPr>
              <a:t>(text-align)</a:t>
            </a:r>
            <a:endParaRPr sz="3200">
              <a:latin typeface="Arial Black"/>
              <a:cs typeface="Arial Blac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7634" y="3140308"/>
            <a:ext cx="4286744" cy="210711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951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Otros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estilos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texto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" y="2743555"/>
            <a:ext cx="3200400" cy="11430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&gt;Lorem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ipsum...&lt;/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039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&gt;Quisque...&lt;/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&gt;Aliquam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eget...&lt;/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800" y="4114800"/>
            <a:ext cx="3200400" cy="99695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 marL="89535">
              <a:lnSpc>
                <a:spcPts val="2100"/>
              </a:lnSpc>
              <a:spcBef>
                <a:spcPts val="5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ts val="2039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text-align:center;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ts val="2100"/>
              </a:lnSpc>
            </a:pP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553783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tras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interesantes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3052343"/>
            <a:ext cx="109220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3694938"/>
            <a:ext cx="109220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4337545"/>
            <a:ext cx="109220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3414" y="4980139"/>
            <a:ext cx="109220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3414" y="2315070"/>
            <a:ext cx="2835275" cy="296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9079" indent="-247015">
              <a:lnSpc>
                <a:spcPct val="100000"/>
              </a:lnSpc>
              <a:spcBef>
                <a:spcPts val="100"/>
              </a:spcBef>
              <a:buClr>
                <a:srgbClr val="4B4B4B"/>
              </a:buClr>
              <a:buSzPct val="60416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u="sng" sz="24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3"/>
              </a:rPr>
              <a:t>text-decoration</a:t>
            </a:r>
            <a:endParaRPr sz="2400">
              <a:latin typeface="Arial Black"/>
              <a:cs typeface="Arial Black"/>
            </a:endParaRPr>
          </a:p>
          <a:p>
            <a:pPr marL="259079" marR="160020">
              <a:lnSpc>
                <a:spcPct val="175700"/>
              </a:lnSpc>
            </a:pPr>
            <a:r>
              <a:rPr dirty="0" u="sng" sz="2400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text-shadow </a:t>
            </a:r>
            <a:r>
              <a:rPr dirty="0" sz="2400" spc="-1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dirty="0" u="sng" sz="24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t</a:t>
            </a:r>
            <a:r>
              <a:rPr dirty="0" u="sng" sz="2400" spc="-6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e</a:t>
            </a:r>
            <a:r>
              <a:rPr dirty="0" u="sng" sz="24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xt</a:t>
            </a:r>
            <a:r>
              <a:rPr dirty="0" u="sng" sz="24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-t</a:t>
            </a:r>
            <a:r>
              <a:rPr dirty="0" u="sng" sz="2400" spc="3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r</a:t>
            </a:r>
            <a:r>
              <a:rPr dirty="0" u="sng" sz="24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ans</a:t>
            </a:r>
            <a:r>
              <a:rPr dirty="0" u="sng" sz="2400" spc="-5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f</a:t>
            </a:r>
            <a:r>
              <a:rPr dirty="0" u="sng" sz="24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o</a:t>
            </a:r>
            <a:r>
              <a:rPr dirty="0" u="sng" sz="2400" spc="1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r</a:t>
            </a:r>
            <a:r>
              <a:rPr dirty="0" u="sng" sz="24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4"/>
              </a:rPr>
              <a:t>m </a:t>
            </a:r>
            <a:r>
              <a:rPr dirty="0" sz="240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dirty="0" u="sng" sz="24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5"/>
              </a:rPr>
              <a:t>letter-spacing </a:t>
            </a:r>
            <a:r>
              <a:rPr dirty="0" sz="2400" spc="-79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dirty="0" u="sng" sz="24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Black"/>
                <a:cs typeface="Arial Black"/>
                <a:hlinkClick r:id="rId6"/>
              </a:rPr>
              <a:t>word-spacing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951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Otros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estilos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texto</a:t>
            </a:r>
            <a:endParaRPr sz="3600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9038" y="1614500"/>
            <a:ext cx="7197090" cy="2982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0670" marR="177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8148"/>
              <a:buFont typeface="Georgia"/>
              <a:buChar char="•"/>
              <a:tabLst>
                <a:tab pos="281305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Ha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y muchos elementos en una página HTML que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pueden tener bordes</a:t>
            </a:r>
            <a:endParaRPr sz="2700">
              <a:latin typeface="Corbel"/>
              <a:cs typeface="Corbel"/>
            </a:endParaRPr>
          </a:p>
          <a:p>
            <a:pPr marL="28067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SzPct val="98148"/>
              <a:buFont typeface="Georgia"/>
              <a:buChar char="•"/>
              <a:tabLst>
                <a:tab pos="281305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 borde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configura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con la propiedad</a:t>
            </a:r>
            <a:r>
              <a:rPr dirty="0" sz="27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border</a:t>
            </a:r>
            <a:endParaRPr sz="2700">
              <a:latin typeface="Corbel"/>
              <a:cs typeface="Corbel"/>
            </a:endParaRPr>
          </a:p>
          <a:p>
            <a:pPr marL="28067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SzPct val="98148"/>
              <a:buFont typeface="Georgia"/>
              <a:buChar char="•"/>
              <a:tabLst>
                <a:tab pos="281305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propiedad está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formada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3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elementos:</a:t>
            </a:r>
            <a:endParaRPr sz="2700">
              <a:latin typeface="Corbel"/>
              <a:cs typeface="Corbel"/>
            </a:endParaRPr>
          </a:p>
          <a:p>
            <a:pPr lvl="1" marL="573405" indent="-247015">
              <a:lnSpc>
                <a:spcPct val="100000"/>
              </a:lnSpc>
              <a:spcBef>
                <a:spcPts val="1200"/>
              </a:spcBef>
              <a:buSzPct val="60869"/>
              <a:buFont typeface="Wingdings"/>
              <a:buChar char=""/>
              <a:tabLst>
                <a:tab pos="573405" algn="l"/>
                <a:tab pos="574040" algn="l"/>
              </a:tabLst>
            </a:pP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Ancho</a:t>
            </a:r>
            <a:r>
              <a:rPr dirty="0" sz="23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3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borde:</a:t>
            </a:r>
            <a:r>
              <a:rPr dirty="0" sz="2300" spc="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px,</a:t>
            </a:r>
            <a:r>
              <a:rPr dirty="0" sz="23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em…</a:t>
            </a:r>
            <a:endParaRPr sz="2300">
              <a:latin typeface="Corbel"/>
              <a:cs typeface="Corbel"/>
            </a:endParaRPr>
          </a:p>
          <a:p>
            <a:pPr lvl="1" marL="573405" indent="-247015">
              <a:lnSpc>
                <a:spcPct val="100000"/>
              </a:lnSpc>
              <a:spcBef>
                <a:spcPts val="1200"/>
              </a:spcBef>
              <a:buSzPct val="60869"/>
              <a:buFont typeface="Wingdings"/>
              <a:buChar char=""/>
              <a:tabLst>
                <a:tab pos="573405" algn="l"/>
                <a:tab pos="574040" algn="l"/>
              </a:tabLst>
            </a:pPr>
            <a:r>
              <a:rPr dirty="0" sz="2300" spc="-5" b="1">
                <a:solidFill>
                  <a:srgbClr val="4B4B4B"/>
                </a:solidFill>
                <a:latin typeface="Corbel"/>
                <a:cs typeface="Corbel"/>
              </a:rPr>
              <a:t>Estilo:</a:t>
            </a:r>
            <a:r>
              <a:rPr dirty="0" sz="2300" spc="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none,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hidden, dotted,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solid,</a:t>
            </a:r>
            <a:r>
              <a:rPr dirty="0" sz="23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B4B4B"/>
                </a:solidFill>
                <a:latin typeface="Corbel"/>
                <a:cs typeface="Corbel"/>
              </a:rPr>
              <a:t>dashed…</a:t>
            </a:r>
            <a:endParaRPr sz="23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4723815"/>
            <a:ext cx="940435" cy="375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9079" indent="-247015">
              <a:lnSpc>
                <a:spcPct val="100000"/>
              </a:lnSpc>
              <a:spcBef>
                <a:spcPts val="95"/>
              </a:spcBef>
              <a:buSzPct val="60869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300" spc="-10" b="1">
                <a:solidFill>
                  <a:srgbClr val="4B4B4B"/>
                </a:solidFill>
                <a:latin typeface="Corbel"/>
                <a:cs typeface="Corbel"/>
              </a:rPr>
              <a:t>Co</a:t>
            </a:r>
            <a:r>
              <a:rPr dirty="0" sz="2300" spc="-15" b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300" spc="-10" b="1">
                <a:solidFill>
                  <a:srgbClr val="4B4B4B"/>
                </a:solidFill>
                <a:latin typeface="Corbel"/>
                <a:cs typeface="Corbel"/>
              </a:rPr>
              <a:t>or</a:t>
            </a:r>
            <a:endParaRPr sz="23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53143" y="6197295"/>
            <a:ext cx="2814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http://devdocs.io/css/border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4805" y="4940643"/>
            <a:ext cx="4020185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table</a:t>
            </a:r>
            <a:r>
              <a:rPr dirty="0" sz="18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63817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border: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1px</a:t>
            </a:r>
            <a:r>
              <a:rPr dirty="0" sz="1800" spc="-2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solid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black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4185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Bor</a:t>
            </a:r>
            <a:r>
              <a:rPr dirty="0" sz="3600" spc="10">
                <a:solidFill>
                  <a:srgbClr val="C8201D"/>
                </a:solidFill>
              </a:rPr>
              <a:t>des</a:t>
            </a:r>
            <a:endParaRPr sz="3600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7795259" cy="2130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673735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experimentar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todo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aprendido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vamos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hacer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botón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usando</a:t>
            </a:r>
            <a:r>
              <a:rPr dirty="0" sz="32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endParaRPr sz="32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botón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define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3200">
              <a:latin typeface="Corbel"/>
              <a:cs typeface="Corbel"/>
            </a:endParaRPr>
          </a:p>
          <a:p>
            <a:pPr marL="267970">
              <a:lnSpc>
                <a:spcPct val="100000"/>
              </a:lnSpc>
              <a:spcBef>
                <a:spcPts val="5"/>
              </a:spcBef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&lt;div&gt;&lt;/div&gt;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8847" y="4350163"/>
            <a:ext cx="3416167" cy="148738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9162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Ejemplo: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botón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básico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4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CSS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7795259" cy="1642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botón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define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3200">
              <a:latin typeface="Corbel"/>
              <a:cs typeface="Corbel"/>
            </a:endParaRPr>
          </a:p>
          <a:p>
            <a:pPr marL="267970">
              <a:lnSpc>
                <a:spcPct val="100000"/>
              </a:lnSpc>
              <a:spcBef>
                <a:spcPts val="5"/>
              </a:spcBef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&lt;div&gt;&lt;/div&gt;</a:t>
            </a:r>
            <a:endParaRPr sz="32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32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div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serán: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3380308"/>
            <a:ext cx="123189" cy="19856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023" y="3306864"/>
            <a:ext cx="4238625" cy="2155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356485">
              <a:lnSpc>
                <a:spcPct val="100000"/>
              </a:lnSpc>
              <a:spcBef>
                <a:spcPts val="1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height: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50px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width:</a:t>
            </a:r>
            <a:r>
              <a:rPr dirty="0" sz="28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120px</a:t>
            </a:r>
            <a:endParaRPr sz="2800">
              <a:latin typeface="Corbel"/>
              <a:cs typeface="Corbel"/>
            </a:endParaRPr>
          </a:p>
          <a:p>
            <a:pPr marL="12700" marR="5080">
              <a:lnSpc>
                <a:spcPts val="3350"/>
              </a:lnSpc>
              <a:spcBef>
                <a:spcPts val="105"/>
              </a:spcBef>
            </a:pP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border-color: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#6495ED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background-color: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#BCD2EE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border-width: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2px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9162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Ejemplo: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botón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básico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4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CSS</a:t>
            </a:r>
            <a:endParaRPr sz="3600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5538" y="1614855"/>
            <a:ext cx="7686675" cy="4505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41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3448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bordes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botón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sean</a:t>
            </a:r>
            <a:endParaRPr sz="3200">
              <a:latin typeface="Corbel"/>
              <a:cs typeface="Corbel"/>
            </a:endParaRPr>
          </a:p>
          <a:p>
            <a:pPr marL="344170">
              <a:lnSpc>
                <a:spcPct val="100000"/>
              </a:lnSpc>
              <a:spcBef>
                <a:spcPts val="5"/>
              </a:spcBef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redondeados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usará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propiedad:</a:t>
            </a:r>
            <a:endParaRPr sz="3200">
              <a:latin typeface="Corbel"/>
              <a:cs typeface="Corbel"/>
            </a:endParaRPr>
          </a:p>
          <a:p>
            <a:pPr lvl="1" marL="636905" indent="-247015">
              <a:lnSpc>
                <a:spcPct val="100000"/>
              </a:lnSpc>
              <a:spcBef>
                <a:spcPts val="1190"/>
              </a:spcBef>
              <a:buSzPct val="58928"/>
              <a:buFont typeface="Wingdings"/>
              <a:buChar char=""/>
              <a:tabLst>
                <a:tab pos="636905" algn="l"/>
                <a:tab pos="637540" algn="l"/>
              </a:tabLst>
            </a:pP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border-radius:</a:t>
            </a:r>
            <a:r>
              <a:rPr dirty="0" sz="28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5px;</a:t>
            </a:r>
            <a:endParaRPr sz="2800">
              <a:latin typeface="Corbel"/>
              <a:cs typeface="Corbel"/>
            </a:endParaRPr>
          </a:p>
          <a:p>
            <a:pPr marL="344170" marR="6858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344805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Centramos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botón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la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.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 ello,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ponemos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mismo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margen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ambos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lados:</a:t>
            </a:r>
            <a:endParaRPr sz="3200">
              <a:latin typeface="Corbel"/>
              <a:cs typeface="Corbel"/>
            </a:endParaRPr>
          </a:p>
          <a:p>
            <a:pPr lvl="1" marL="636905" indent="-247015">
              <a:lnSpc>
                <a:spcPct val="100000"/>
              </a:lnSpc>
              <a:spcBef>
                <a:spcPts val="1195"/>
              </a:spcBef>
              <a:buSzPct val="58928"/>
              <a:buFont typeface="Wingdings"/>
              <a:buChar char=""/>
              <a:tabLst>
                <a:tab pos="636905" algn="l"/>
                <a:tab pos="63754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margin:</a:t>
            </a:r>
            <a:r>
              <a:rPr dirty="0" sz="28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auto;</a:t>
            </a:r>
            <a:endParaRPr sz="2800">
              <a:latin typeface="Corbel"/>
              <a:cs typeface="Corbel"/>
            </a:endParaRPr>
          </a:p>
          <a:p>
            <a:pPr marL="34417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344805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Centramos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contenido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botón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con:</a:t>
            </a:r>
            <a:endParaRPr sz="3200">
              <a:latin typeface="Corbel"/>
              <a:cs typeface="Corbel"/>
            </a:endParaRPr>
          </a:p>
          <a:p>
            <a:pPr lvl="1" marL="636905" indent="-247015">
              <a:lnSpc>
                <a:spcPct val="100000"/>
              </a:lnSpc>
              <a:spcBef>
                <a:spcPts val="1195"/>
              </a:spcBef>
              <a:buSzPct val="58928"/>
              <a:buFont typeface="Wingdings"/>
              <a:buChar char=""/>
              <a:tabLst>
                <a:tab pos="636905" algn="l"/>
                <a:tab pos="637540" algn="l"/>
              </a:tabLst>
            </a:pP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text-align:</a:t>
            </a:r>
            <a:r>
              <a:rPr dirty="0" sz="28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center;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9162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Ejemplo: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botón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básico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4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CSS</a:t>
            </a:r>
            <a:endParaRPr sz="3600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02270"/>
            <a:ext cx="7603490" cy="68453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67970" marR="5080" indent="-255904">
              <a:lnSpc>
                <a:spcPts val="2300"/>
              </a:lnSpc>
              <a:spcBef>
                <a:spcPts val="66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 incluye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link dentro del div para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sea realmente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400" spc="-4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botón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738" y="3771620"/>
            <a:ext cx="32740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da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textos: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1644" y="2182317"/>
            <a:ext cx="7920355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"link"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&gt;Friend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us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on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&gt;Facebook!&lt;/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1634" y="4184637"/>
            <a:ext cx="5148580" cy="14624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text-decoration:</a:t>
            </a:r>
            <a:r>
              <a:rPr dirty="0" sz="1800" spc="-7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none;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1800" spc="-5">
                <a:solidFill>
                  <a:srgbClr val="0083BB"/>
                </a:solidFill>
                <a:latin typeface="Courier New"/>
                <a:cs typeface="Courier New"/>
              </a:rPr>
              <a:t>3D59AB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font-family:</a:t>
            </a:r>
            <a:r>
              <a:rPr dirty="0" sz="18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Verdana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sans-serif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3635" y="4184281"/>
            <a:ext cx="3191510" cy="14624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8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 marR="213360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font-weight:</a:t>
            </a:r>
            <a:r>
              <a:rPr dirty="0" sz="1800" spc="-9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bold; </a:t>
            </a:r>
            <a:r>
              <a:rPr dirty="0" sz="1800" spc="-106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font-size: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18px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1800" spc="-5">
                <a:solidFill>
                  <a:srgbClr val="0083BB"/>
                </a:solidFill>
                <a:latin typeface="Courier New"/>
                <a:cs typeface="Courier New"/>
              </a:rPr>
              <a:t>ffffff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9162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Ejemplo: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botón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básico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4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CSS</a:t>
            </a:r>
            <a:endParaRPr sz="3600"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282" y="1700644"/>
            <a:ext cx="4175760" cy="45739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1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409575" marR="237109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height:</a:t>
            </a:r>
            <a:r>
              <a:rPr dirty="0" sz="1400" spc="-7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400" spc="-8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400" spc="-8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120px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409575" marR="98425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border: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5px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solid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1400" spc="-5">
                <a:solidFill>
                  <a:srgbClr val="0083BB"/>
                </a:solidFill>
                <a:latin typeface="Courier New"/>
                <a:cs typeface="Courier New"/>
              </a:rPr>
              <a:t>6495ED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400" spc="-8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background-color: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1400" spc="-5">
                <a:solidFill>
                  <a:srgbClr val="0083BB"/>
                </a:solidFill>
                <a:latin typeface="Courier New"/>
                <a:cs typeface="Courier New"/>
              </a:rPr>
              <a:t>BCD2EE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400" spc="-8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border-radius: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15px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margin:</a:t>
            </a:r>
            <a:r>
              <a:rPr dirty="0" sz="14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auto;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text-align:</a:t>
            </a:r>
            <a:r>
              <a:rPr dirty="0" sz="1400" spc="-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center;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4B4B4B"/>
                </a:solidFill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4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409575" marR="14128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text-decoration:</a:t>
            </a:r>
            <a:r>
              <a:rPr dirty="0" sz="1400" spc="-9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none;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4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1400" spc="-5">
                <a:solidFill>
                  <a:srgbClr val="0083BB"/>
                </a:solidFill>
                <a:latin typeface="Courier New"/>
                <a:cs typeface="Courier New"/>
              </a:rPr>
              <a:t>3D59AB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font-family:</a:t>
            </a:r>
            <a:r>
              <a:rPr dirty="0" sz="14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Verdana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4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sans-serif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4B4B4B"/>
                </a:solidFill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4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409575" marR="183896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font-weight:</a:t>
            </a:r>
            <a:r>
              <a:rPr dirty="0" sz="1400" spc="-9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bold;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font-size: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18px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4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1400" spc="-5">
                <a:solidFill>
                  <a:srgbClr val="0083BB"/>
                </a:solidFill>
                <a:latin typeface="Courier New"/>
                <a:cs typeface="Courier New"/>
              </a:rPr>
              <a:t>ffffff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4B4B4B"/>
                </a:solidFill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4695" y="1372577"/>
            <a:ext cx="10661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button.css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1644" y="1917001"/>
            <a:ext cx="4319905" cy="4146550"/>
          </a:xfrm>
          <a:custGeom>
            <a:avLst/>
            <a:gdLst/>
            <a:ahLst/>
            <a:cxnLst/>
            <a:rect l="l" t="t" r="r" b="b"/>
            <a:pathLst>
              <a:path w="4319905" h="4146550">
                <a:moveTo>
                  <a:pt x="2159990" y="4146473"/>
                </a:moveTo>
                <a:lnTo>
                  <a:pt x="0" y="4146473"/>
                </a:lnTo>
                <a:lnTo>
                  <a:pt x="0" y="0"/>
                </a:lnTo>
                <a:lnTo>
                  <a:pt x="4319638" y="0"/>
                </a:lnTo>
                <a:lnTo>
                  <a:pt x="4319638" y="4146473"/>
                </a:lnTo>
                <a:lnTo>
                  <a:pt x="2159990" y="4146473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648936" y="1949297"/>
            <a:ext cx="3546475" cy="3655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&lt;!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DOCTYPE</a:t>
            </a:r>
            <a:r>
              <a:rPr dirty="0" sz="1400" spc="-5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33210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&gt;Facebook</a:t>
            </a:r>
            <a:r>
              <a:rPr dirty="0" sz="14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button&lt;/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2700" marR="966469" indent="32004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link</a:t>
            </a:r>
            <a:r>
              <a:rPr dirty="0" sz="140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"text/css" </a:t>
            </a:r>
            <a:r>
              <a:rPr dirty="0" sz="1400" spc="-8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rel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"stylesheet" </a:t>
            </a:r>
            <a:r>
              <a:rPr dirty="0" sz="14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"button.css"</a:t>
            </a:r>
            <a:r>
              <a:rPr dirty="0" sz="14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/&gt;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33210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5278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40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"link"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&gt;Friend</a:t>
            </a:r>
            <a:r>
              <a:rPr dirty="0" sz="14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us</a:t>
            </a:r>
            <a:r>
              <a:rPr dirty="0" sz="14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on</a:t>
            </a:r>
            <a:endParaRPr sz="1400">
              <a:latin typeface="Courier New"/>
              <a:cs typeface="Courier New"/>
            </a:endParaRPr>
          </a:p>
          <a:p>
            <a:pPr marL="972819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&gt;Facebook!&lt;/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5278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33210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8936" y="5791936"/>
            <a:ext cx="7727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htm</a:t>
            </a:r>
            <a:r>
              <a:rPr dirty="0" sz="1400">
                <a:solidFill>
                  <a:srgbClr val="E35548"/>
                </a:solidFill>
                <a:latin typeface="Courier New"/>
                <a:cs typeface="Courier New"/>
              </a:rPr>
              <a:t>l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56861" y="1516583"/>
            <a:ext cx="12388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button.html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9162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Ejemplo: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botón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básico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4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CSS</a:t>
            </a:r>
            <a:endParaRPr sz="3600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7677150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Cr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siguiente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botón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0712" y="3431391"/>
            <a:ext cx="3173935" cy="140999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2183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Ejercicio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1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79597" y="7072839"/>
            <a:ext cx="23939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800" spc="-15" b="1">
                <a:solidFill>
                  <a:srgbClr val="666666"/>
                </a:solidFill>
                <a:latin typeface="Corbel"/>
                <a:cs typeface="Corbel"/>
              </a:rPr>
              <a:t>1</a:t>
            </a: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89101" y="1855701"/>
            <a:ext cx="828992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Aunque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algunos no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los</a:t>
            </a: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respetaban</a:t>
            </a:r>
            <a:endParaRPr sz="44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7479" y="2520013"/>
            <a:ext cx="9506585" cy="4679950"/>
            <a:chOff x="357479" y="2520013"/>
            <a:chExt cx="9506585" cy="46799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479" y="2520013"/>
              <a:ext cx="9506153" cy="46792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1077" y="4248013"/>
              <a:ext cx="5812548" cy="295163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49021" y="439105"/>
            <a:ext cx="3933190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 b="1">
                <a:solidFill>
                  <a:srgbClr val="C8201D"/>
                </a:solidFill>
                <a:latin typeface="Corbel"/>
                <a:cs typeface="Corbel"/>
              </a:rPr>
              <a:t>Evolución</a:t>
            </a:r>
            <a:r>
              <a:rPr dirty="0" sz="3600" spc="-2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3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5" b="1">
                <a:solidFill>
                  <a:srgbClr val="C8201D"/>
                </a:solidFill>
                <a:latin typeface="Corbel"/>
                <a:cs typeface="Corbel"/>
              </a:rPr>
              <a:t>la</a:t>
            </a:r>
            <a:r>
              <a:rPr dirty="0" sz="3600" spc="-2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8148320" cy="2308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os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selectores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sirven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para seleccionar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 elementos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se les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dará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endParaRPr sz="2800">
              <a:latin typeface="Corbel"/>
              <a:cs typeface="Corbel"/>
            </a:endParaRPr>
          </a:p>
          <a:p>
            <a:pPr marL="267970" marR="285115" indent="-255904">
              <a:lnSpc>
                <a:spcPct val="100000"/>
              </a:lnSpc>
              <a:spcBef>
                <a:spcPts val="118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Cuando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usa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selector el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nombre de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esas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propiedades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aplicarán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todos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ese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tipo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la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página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738" y="5782589"/>
            <a:ext cx="703707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Existen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otras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formas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seleccionar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5636" y="4364634"/>
            <a:ext cx="2828290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1800" spc="-5">
                <a:solidFill>
                  <a:srgbClr val="0083BB"/>
                </a:solidFill>
                <a:latin typeface="Courier New"/>
                <a:cs typeface="Courier New"/>
              </a:rPr>
              <a:t>3D59AB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4364" y="4126319"/>
            <a:ext cx="2843530" cy="913765"/>
          </a:xfrm>
          <a:custGeom>
            <a:avLst/>
            <a:gdLst/>
            <a:ahLst/>
            <a:cxnLst/>
            <a:rect l="l" t="t" r="r" b="b"/>
            <a:pathLst>
              <a:path w="2843529" h="913764">
                <a:moveTo>
                  <a:pt x="2842920" y="0"/>
                </a:moveTo>
                <a:lnTo>
                  <a:pt x="0" y="0"/>
                </a:lnTo>
                <a:lnTo>
                  <a:pt x="0" y="913320"/>
                </a:lnTo>
                <a:lnTo>
                  <a:pt x="1421638" y="913320"/>
                </a:lnTo>
                <a:lnTo>
                  <a:pt x="2842920" y="913320"/>
                </a:lnTo>
                <a:lnTo>
                  <a:pt x="2842920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84364" y="4126319"/>
            <a:ext cx="2843530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algn="just" marL="89535" marR="525780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El estilo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se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aplicará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a </a:t>
            </a:r>
            <a:r>
              <a:rPr dirty="0" sz="1800" spc="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todos los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elementos </a:t>
            </a:r>
            <a:r>
              <a:rPr dirty="0" sz="1800" b="1">
                <a:solidFill>
                  <a:srgbClr val="4B4B4B"/>
                </a:solidFill>
                <a:latin typeface="Arial"/>
                <a:cs typeface="Arial"/>
              </a:rPr>
              <a:t>a </a:t>
            </a:r>
            <a:r>
              <a:rPr dirty="0" sz="1800" spc="-490" b="1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(links)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dirty="0" sz="18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la</a:t>
            </a:r>
            <a:r>
              <a:rPr dirty="0" sz="18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página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508205" y="4447802"/>
            <a:ext cx="1136015" cy="189230"/>
            <a:chOff x="3508205" y="4447802"/>
            <a:chExt cx="1136015" cy="189230"/>
          </a:xfrm>
        </p:grpSpPr>
        <p:sp>
          <p:nvSpPr>
            <p:cNvPr id="10" name="object 10"/>
            <p:cNvSpPr/>
            <p:nvPr/>
          </p:nvSpPr>
          <p:spPr>
            <a:xfrm>
              <a:off x="3527285" y="4466882"/>
              <a:ext cx="993140" cy="101600"/>
            </a:xfrm>
            <a:custGeom>
              <a:avLst/>
              <a:gdLst/>
              <a:ahLst/>
              <a:cxnLst/>
              <a:rect l="l" t="t" r="r" b="b"/>
              <a:pathLst>
                <a:path w="993139" h="101600">
                  <a:moveTo>
                    <a:pt x="0" y="0"/>
                  </a:moveTo>
                  <a:lnTo>
                    <a:pt x="992517" y="101523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6836" y="4503966"/>
              <a:ext cx="136804" cy="13282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9864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S</a:t>
            </a: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or</a:t>
            </a: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0">
                <a:solidFill>
                  <a:srgbClr val="C8201D"/>
                </a:solidFill>
              </a:rPr>
              <a:t>s</a:t>
            </a:r>
            <a:r>
              <a:rPr dirty="0" sz="3600" spc="-13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15">
                <a:solidFill>
                  <a:srgbClr val="C8201D"/>
                </a:solidFill>
              </a:rPr>
              <a:t>SS</a:t>
            </a:r>
            <a:endParaRPr sz="3600"/>
          </a:p>
        </p:txBody>
      </p:sp>
      <p:sp>
        <p:nvSpPr>
          <p:cNvPr id="13" name="object 13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6438265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lementos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están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dentro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otros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75644" y="4940643"/>
            <a:ext cx="3815715" cy="913765"/>
          </a:xfrm>
          <a:custGeom>
            <a:avLst/>
            <a:gdLst/>
            <a:ahLst/>
            <a:cxnLst/>
            <a:rect l="l" t="t" r="r" b="b"/>
            <a:pathLst>
              <a:path w="3815715" h="913764">
                <a:moveTo>
                  <a:pt x="1907997" y="913320"/>
                </a:moveTo>
                <a:lnTo>
                  <a:pt x="0" y="913320"/>
                </a:lnTo>
                <a:lnTo>
                  <a:pt x="0" y="0"/>
                </a:lnTo>
                <a:lnTo>
                  <a:pt x="3815638" y="0"/>
                </a:lnTo>
                <a:lnTo>
                  <a:pt x="3815638" y="913320"/>
                </a:lnTo>
                <a:lnTo>
                  <a:pt x="1907997" y="913320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152936" y="4972939"/>
            <a:ext cx="222059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3545" marR="5080" indent="-4114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&gt; 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&gt; </a:t>
            </a:r>
            <a:r>
              <a:rPr dirty="0" sz="1800">
                <a:solidFill>
                  <a:srgbClr val="E35548"/>
                </a:solidFill>
                <a:latin typeface="Courier New"/>
                <a:cs typeface="Courier New"/>
              </a:rPr>
              <a:t>p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800" spc="-107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margin:</a:t>
            </a:r>
            <a:r>
              <a:rPr dirty="0" sz="1800" spc="-8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10px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3642" y="3068637"/>
            <a:ext cx="6408420" cy="14624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2494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&gt;I</a:t>
            </a:r>
            <a:r>
              <a:rPr dirty="0" sz="18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like</a:t>
            </a:r>
            <a:r>
              <a:rPr dirty="0" sz="18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tacos!&lt;/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1282" y="4940643"/>
            <a:ext cx="4248150" cy="913765"/>
          </a:xfrm>
          <a:custGeom>
            <a:avLst/>
            <a:gdLst/>
            <a:ahLst/>
            <a:cxnLst/>
            <a:rect l="l" t="t" r="r" b="b"/>
            <a:pathLst>
              <a:path w="4248150" h="913764">
                <a:moveTo>
                  <a:pt x="4247642" y="0"/>
                </a:moveTo>
                <a:lnTo>
                  <a:pt x="0" y="0"/>
                </a:lnTo>
                <a:lnTo>
                  <a:pt x="0" y="913320"/>
                </a:lnTo>
                <a:lnTo>
                  <a:pt x="2123998" y="913320"/>
                </a:lnTo>
                <a:lnTo>
                  <a:pt x="4247642" y="913320"/>
                </a:lnTo>
                <a:lnTo>
                  <a:pt x="4247642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51282" y="4940643"/>
            <a:ext cx="4248150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 marR="146050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El estilo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se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aplicará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a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todos los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elementos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p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que estén dentro de un div </a:t>
            </a:r>
            <a:r>
              <a:rPr dirty="0" sz="1800" spc="-49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que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su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vez esté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dentro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otro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div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80924" y="5126037"/>
            <a:ext cx="666750" cy="289560"/>
            <a:chOff x="4480924" y="5126037"/>
            <a:chExt cx="666750" cy="289560"/>
          </a:xfrm>
        </p:grpSpPr>
        <p:sp>
          <p:nvSpPr>
            <p:cNvPr id="11" name="object 11"/>
            <p:cNvSpPr/>
            <p:nvPr/>
          </p:nvSpPr>
          <p:spPr>
            <a:xfrm>
              <a:off x="4500003" y="5195519"/>
              <a:ext cx="531495" cy="201295"/>
            </a:xfrm>
            <a:custGeom>
              <a:avLst/>
              <a:gdLst/>
              <a:ahLst/>
              <a:cxnLst/>
              <a:rect l="l" t="t" r="r" b="b"/>
              <a:pathLst>
                <a:path w="531495" h="201295">
                  <a:moveTo>
                    <a:pt x="0" y="200875"/>
                  </a:moveTo>
                  <a:lnTo>
                    <a:pt x="530999" y="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9400" y="5126037"/>
              <a:ext cx="138239" cy="124917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0538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Elementos</a:t>
            </a:r>
            <a:r>
              <a:rPr dirty="0" sz="3600" spc="-5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anidados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7334884" cy="1137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619"/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100" spc="-2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100" spc="-20">
                <a:solidFill>
                  <a:srgbClr val="4B4B4B"/>
                </a:solidFill>
                <a:latin typeface="Corbel"/>
                <a:cs typeface="Corbel"/>
              </a:rPr>
              <a:t>odemos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10">
                <a:solidFill>
                  <a:srgbClr val="4B4B4B"/>
                </a:solidFill>
                <a:latin typeface="Corbel"/>
                <a:cs typeface="Corbel"/>
              </a:rPr>
              <a:t>seleccionar</a:t>
            </a:r>
            <a:r>
              <a:rPr dirty="0" sz="21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1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dentro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otros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pero </a:t>
            </a:r>
            <a:r>
              <a:rPr dirty="0" sz="2100" spc="-4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permitiendo</a:t>
            </a:r>
            <a:r>
              <a:rPr dirty="0" sz="2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 haya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entre medias</a:t>
            </a:r>
            <a:endParaRPr sz="21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SzPct val="97619"/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Quitamos</a:t>
            </a:r>
            <a:r>
              <a:rPr dirty="0" sz="2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símbolo</a:t>
            </a:r>
            <a:r>
              <a:rPr dirty="0" sz="21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 b="1">
                <a:solidFill>
                  <a:srgbClr val="4B4B4B"/>
                </a:solidFill>
                <a:latin typeface="Corbel"/>
                <a:cs typeface="Corbel"/>
              </a:rPr>
              <a:t>“&gt;”</a:t>
            </a:r>
            <a:endParaRPr sz="21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7640" y="5156999"/>
            <a:ext cx="3815715" cy="913765"/>
          </a:xfrm>
          <a:custGeom>
            <a:avLst/>
            <a:gdLst/>
            <a:ahLst/>
            <a:cxnLst/>
            <a:rect l="l" t="t" r="r" b="b"/>
            <a:pathLst>
              <a:path w="3815715" h="913764">
                <a:moveTo>
                  <a:pt x="1907997" y="913320"/>
                </a:moveTo>
                <a:lnTo>
                  <a:pt x="0" y="913320"/>
                </a:lnTo>
                <a:lnTo>
                  <a:pt x="0" y="0"/>
                </a:lnTo>
                <a:lnTo>
                  <a:pt x="3815638" y="0"/>
                </a:lnTo>
                <a:lnTo>
                  <a:pt x="3815638" y="913320"/>
                </a:lnTo>
                <a:lnTo>
                  <a:pt x="1907997" y="913320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224945" y="5189296"/>
            <a:ext cx="222059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42354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margin:</a:t>
            </a:r>
            <a:r>
              <a:rPr dirty="0" sz="1800" spc="-8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10px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3642" y="3068637"/>
            <a:ext cx="6408420" cy="173672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2494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&gt;Leche&lt;/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912494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&gt;Galletas&lt;/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278" y="5156999"/>
            <a:ext cx="4248150" cy="913765"/>
          </a:xfrm>
          <a:custGeom>
            <a:avLst/>
            <a:gdLst/>
            <a:ahLst/>
            <a:cxnLst/>
            <a:rect l="l" t="t" r="r" b="b"/>
            <a:pathLst>
              <a:path w="4248150" h="913764">
                <a:moveTo>
                  <a:pt x="4247642" y="0"/>
                </a:moveTo>
                <a:lnTo>
                  <a:pt x="0" y="0"/>
                </a:lnTo>
                <a:lnTo>
                  <a:pt x="0" y="913320"/>
                </a:lnTo>
                <a:lnTo>
                  <a:pt x="2123998" y="913320"/>
                </a:lnTo>
                <a:lnTo>
                  <a:pt x="4247642" y="913320"/>
                </a:lnTo>
                <a:lnTo>
                  <a:pt x="4247642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23278" y="5156999"/>
            <a:ext cx="4248150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 marR="101600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El estilo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se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aplicará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a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todos los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elementos </a:t>
            </a:r>
            <a:r>
              <a:rPr dirty="0" sz="1800" b="1">
                <a:solidFill>
                  <a:srgbClr val="4B4B4B"/>
                </a:solidFill>
                <a:latin typeface="Arial"/>
                <a:cs typeface="Arial"/>
              </a:rPr>
              <a:t>li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que estén dentro de un </a:t>
            </a:r>
            <a:r>
              <a:rPr dirty="0" sz="1800" b="1">
                <a:solidFill>
                  <a:srgbClr val="4B4B4B"/>
                </a:solidFill>
                <a:latin typeface="Arial"/>
                <a:cs typeface="Arial"/>
              </a:rPr>
              <a:t>div </a:t>
            </a:r>
            <a:r>
              <a:rPr dirty="0" sz="1800" spc="-490" b="1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aunque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no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sea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directamente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52920" y="5342039"/>
            <a:ext cx="666750" cy="289560"/>
            <a:chOff x="4552920" y="5342039"/>
            <a:chExt cx="666750" cy="289560"/>
          </a:xfrm>
        </p:grpSpPr>
        <p:sp>
          <p:nvSpPr>
            <p:cNvPr id="11" name="object 11"/>
            <p:cNvSpPr/>
            <p:nvPr/>
          </p:nvSpPr>
          <p:spPr>
            <a:xfrm>
              <a:off x="4571999" y="5411520"/>
              <a:ext cx="531495" cy="201295"/>
            </a:xfrm>
            <a:custGeom>
              <a:avLst/>
              <a:gdLst/>
              <a:ahLst/>
              <a:cxnLst/>
              <a:rect l="l" t="t" r="r" b="b"/>
              <a:pathLst>
                <a:path w="531495" h="201295">
                  <a:moveTo>
                    <a:pt x="0" y="200875"/>
                  </a:moveTo>
                  <a:lnTo>
                    <a:pt x="530999" y="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1396" y="5342039"/>
              <a:ext cx="138239" cy="124917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05384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Elementos</a:t>
            </a:r>
            <a:r>
              <a:rPr dirty="0" sz="3600" spc="-5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anidados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7810500" cy="49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8387"/>
              <a:buFont typeface="Georgia"/>
              <a:buChar char="•"/>
              <a:tabLst>
                <a:tab pos="268605" algn="l"/>
              </a:tabLst>
            </a:pP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elector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*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para seleccionar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cualquier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elemento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738" y="4114698"/>
            <a:ext cx="7868284" cy="1916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8387"/>
              <a:buFont typeface="Georgia"/>
              <a:buChar char="•"/>
              <a:tabLst>
                <a:tab pos="268605" algn="l"/>
              </a:tabLst>
            </a:pP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Es útil cuando se quiere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dar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un estilo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1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elementos concretos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(usando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el nombre del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elemento como selector)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se quiere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configurar </a:t>
            </a:r>
            <a:r>
              <a:rPr dirty="0" sz="3100" spc="-6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estilo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para todos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demás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23274" y="2421001"/>
            <a:ext cx="4608195" cy="10052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*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2000">
              <a:latin typeface="Courier New"/>
              <a:cs typeface="Courier New"/>
            </a:endParaRPr>
          </a:p>
          <a:p>
            <a:pPr marL="546735">
              <a:lnSpc>
                <a:spcPct val="100000"/>
              </a:lnSpc>
            </a:pP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border:</a:t>
            </a:r>
            <a:r>
              <a:rPr dirty="0" sz="20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2px</a:t>
            </a:r>
            <a:r>
              <a:rPr dirty="0" sz="2000" spc="-2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solid</a:t>
            </a:r>
            <a:r>
              <a:rPr dirty="0" sz="20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black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20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20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5058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Selector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comodín</a:t>
            </a:r>
            <a:endParaRPr sz="3600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7371715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selector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comodín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*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dentro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otros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43640" y="3716642"/>
            <a:ext cx="3023870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E35548"/>
                </a:solidFill>
                <a:latin typeface="Courier New"/>
                <a:cs typeface="Courier New"/>
              </a:rPr>
              <a:t>*</a:t>
            </a:r>
            <a:r>
              <a:rPr dirty="0" sz="18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margin: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10px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1277" y="3644646"/>
            <a:ext cx="1727835" cy="1462405"/>
          </a:xfrm>
          <a:custGeom>
            <a:avLst/>
            <a:gdLst/>
            <a:ahLst/>
            <a:cxnLst/>
            <a:rect l="l" t="t" r="r" b="b"/>
            <a:pathLst>
              <a:path w="1727835" h="1462404">
                <a:moveTo>
                  <a:pt x="1727644" y="0"/>
                </a:moveTo>
                <a:lnTo>
                  <a:pt x="0" y="0"/>
                </a:lnTo>
                <a:lnTo>
                  <a:pt x="0" y="1461947"/>
                </a:lnTo>
                <a:lnTo>
                  <a:pt x="864006" y="1461947"/>
                </a:lnTo>
                <a:lnTo>
                  <a:pt x="1727644" y="1461947"/>
                </a:lnTo>
                <a:lnTo>
                  <a:pt x="1727644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31277" y="3644646"/>
            <a:ext cx="1727835" cy="14624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 marR="34988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Se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aplica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a </a:t>
            </a:r>
            <a:r>
              <a:rPr dirty="0" sz="1800" spc="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todos los </a:t>
            </a: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elementos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 dentro</a:t>
            </a:r>
            <a:r>
              <a:rPr dirty="0" sz="1800" spc="-5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dirty="0" sz="1800" spc="-5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un </a:t>
            </a:r>
            <a:r>
              <a:rPr dirty="0" sz="1800" spc="-484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párrafo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40921" y="3895915"/>
            <a:ext cx="1386840" cy="500380"/>
            <a:chOff x="3040921" y="3895915"/>
            <a:chExt cx="1386840" cy="500380"/>
          </a:xfrm>
        </p:grpSpPr>
        <p:sp>
          <p:nvSpPr>
            <p:cNvPr id="9" name="object 9"/>
            <p:cNvSpPr/>
            <p:nvPr/>
          </p:nvSpPr>
          <p:spPr>
            <a:xfrm>
              <a:off x="3060001" y="3965397"/>
              <a:ext cx="1249680" cy="411480"/>
            </a:xfrm>
            <a:custGeom>
              <a:avLst/>
              <a:gdLst/>
              <a:ahLst/>
              <a:cxnLst/>
              <a:rect l="l" t="t" r="r" b="b"/>
              <a:pathLst>
                <a:path w="1249679" h="411479">
                  <a:moveTo>
                    <a:pt x="0" y="411480"/>
                  </a:moveTo>
                  <a:lnTo>
                    <a:pt x="1249197" y="0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8675" y="3895915"/>
              <a:ext cx="138963" cy="12672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5058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Selector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comodín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8007984" cy="878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¿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Qué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ocurre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si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 mismo elemento le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corresponden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varias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reglas</a:t>
            </a:r>
            <a:r>
              <a:rPr dirty="0" sz="2800" spc="-1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CCS?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738" y="3774503"/>
            <a:ext cx="674370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Siempre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aplica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selector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más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específico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9281" y="2780639"/>
            <a:ext cx="2952115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80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5636" y="2780639"/>
            <a:ext cx="2952115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blue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91433" y="4415034"/>
            <a:ext cx="2274570" cy="1766570"/>
            <a:chOff x="6391433" y="4415034"/>
            <a:chExt cx="2274570" cy="17665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800" y="4424044"/>
              <a:ext cx="1756271" cy="17477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96113" y="4419714"/>
              <a:ext cx="2265680" cy="1757680"/>
            </a:xfrm>
            <a:custGeom>
              <a:avLst/>
              <a:gdLst/>
              <a:ahLst/>
              <a:cxnLst/>
              <a:rect l="l" t="t" r="r" b="b"/>
              <a:pathLst>
                <a:path w="2265679" h="1757679">
                  <a:moveTo>
                    <a:pt x="0" y="0"/>
                  </a:moveTo>
                  <a:lnTo>
                    <a:pt x="2265121" y="0"/>
                  </a:lnTo>
                  <a:lnTo>
                    <a:pt x="2265121" y="1757171"/>
                  </a:lnTo>
                  <a:lnTo>
                    <a:pt x="0" y="1757171"/>
                  </a:lnTo>
                  <a:lnTo>
                    <a:pt x="0" y="0"/>
                  </a:lnTo>
                  <a:close/>
                </a:path>
              </a:pathLst>
            </a:custGeom>
            <a:ln w="9359">
              <a:solidFill>
                <a:srgbClr val="25252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827646" y="4436643"/>
            <a:ext cx="5039995" cy="173672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&gt;La</a:t>
            </a:r>
            <a:r>
              <a:rPr dirty="0" sz="18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lista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de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la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compra:&lt;/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&gt;Leche&lt;/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&gt;Galletas&lt;/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&gt;Azúcar&lt;/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10693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S</a:t>
            </a: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or</a:t>
            </a:r>
            <a:r>
              <a:rPr dirty="0" sz="3600" spc="5">
                <a:solidFill>
                  <a:srgbClr val="C8201D"/>
                </a:solidFill>
              </a:rPr>
              <a:t>es</a:t>
            </a:r>
            <a:endParaRPr sz="3600"/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8149590" cy="1261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habitual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dar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r>
              <a:rPr dirty="0" sz="27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700" spc="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concreto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poder darle estilo independientemente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su tipo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posición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el documento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738" y="3825976"/>
            <a:ext cx="7313930" cy="1261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También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 puede crear un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tipo de elementos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forma que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todos los elementos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ese tipo se les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aplicará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 estilo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3642" y="3212998"/>
            <a:ext cx="6552565" cy="3956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0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000" spc="-5">
                <a:solidFill>
                  <a:srgbClr val="4FA04E"/>
                </a:solidFill>
                <a:latin typeface="Courier New"/>
                <a:cs typeface="Courier New"/>
              </a:rPr>
              <a:t>"anuncio_principal"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&gt;El</a:t>
            </a:r>
            <a:r>
              <a:rPr dirty="0" sz="20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anuncio&lt;/</a:t>
            </a: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1600" y="5320436"/>
            <a:ext cx="6264275" cy="3956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236854">
              <a:lnSpc>
                <a:spcPct val="100000"/>
              </a:lnSpc>
              <a:spcBef>
                <a:spcPts val="355"/>
              </a:spcBef>
            </a:pP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000" spc="-5">
                <a:solidFill>
                  <a:srgbClr val="4FA04E"/>
                </a:solidFill>
                <a:latin typeface="Courier New"/>
                <a:cs typeface="Courier New"/>
              </a:rPr>
              <a:t>“cita”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&gt;Lo</a:t>
            </a:r>
            <a:r>
              <a:rPr dirty="0" sz="20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perfecto</a:t>
            </a:r>
            <a:r>
              <a:rPr dirty="0" sz="20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es... </a:t>
            </a:r>
            <a:r>
              <a:rPr dirty="0" sz="200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200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00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462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Selectores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clase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ID</a:t>
            </a:r>
            <a:endParaRPr sz="3600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5255895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finir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id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738" y="3978262"/>
            <a:ext cx="6677025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Definir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700" spc="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67280" y="2348636"/>
            <a:ext cx="4391660" cy="131064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546735" marR="1091565" indent="-457200">
              <a:lnSpc>
                <a:spcPct val="100000"/>
              </a:lnSpc>
              <a:spcBef>
                <a:spcPts val="355"/>
              </a:spcBef>
            </a:pPr>
            <a:r>
              <a:rPr dirty="0" sz="2000" spc="-5">
                <a:solidFill>
                  <a:srgbClr val="3F77F1"/>
                </a:solidFill>
                <a:latin typeface="Courier New"/>
                <a:cs typeface="Courier New"/>
              </a:rPr>
              <a:t>#anuncio_principal 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20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color: 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2000" spc="-5">
                <a:solidFill>
                  <a:srgbClr val="0083BB"/>
                </a:solidFill>
                <a:latin typeface="Courier New"/>
                <a:cs typeface="Courier New"/>
              </a:rPr>
              <a:t>FF00FF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urier New"/>
                <a:cs typeface="Courier New"/>
              </a:rPr>
              <a:t>font-weight:</a:t>
            </a:r>
            <a:r>
              <a:rPr dirty="0" sz="2000" spc="-8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urier New"/>
                <a:cs typeface="Courier New"/>
              </a:rPr>
              <a:t>bold;</a:t>
            </a:r>
            <a:endParaRPr sz="20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20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11285" y="4940998"/>
            <a:ext cx="4199255" cy="10052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.cita</a:t>
            </a:r>
            <a:r>
              <a:rPr dirty="0" sz="20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2000">
              <a:latin typeface="Courier New"/>
              <a:cs typeface="Courier New"/>
            </a:endParaRPr>
          </a:p>
          <a:p>
            <a:pPr marL="546735">
              <a:lnSpc>
                <a:spcPct val="100000"/>
              </a:lnSpc>
            </a:pP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20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20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20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462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Selectores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clase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ID</a:t>
            </a:r>
            <a:endParaRPr sz="3600"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3788"/>
            <a:ext cx="8095615" cy="18821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sando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atributo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class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podemos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reutilizar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los estilos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en varias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partes de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la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endParaRPr sz="2800">
              <a:latin typeface="Corbel"/>
              <a:cs typeface="Corbel"/>
            </a:endParaRPr>
          </a:p>
          <a:p>
            <a:pPr marL="267970" marR="489584" indent="-255904">
              <a:lnSpc>
                <a:spcPct val="100000"/>
              </a:lnSpc>
              <a:spcBef>
                <a:spcPts val="118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Asignaremos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class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correspondiente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al elemento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queramos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que tenga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 estilo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283" y="3753002"/>
            <a:ext cx="1871980" cy="228409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algn="ctr" marR="586740">
              <a:lnSpc>
                <a:spcPct val="100000"/>
              </a:lnSpc>
              <a:spcBef>
                <a:spcPts val="350"/>
              </a:spcBef>
            </a:pPr>
            <a:r>
              <a:rPr dirty="0" sz="1600" spc="-10">
                <a:solidFill>
                  <a:srgbClr val="976700"/>
                </a:solidFill>
                <a:latin typeface="Courier New"/>
                <a:cs typeface="Courier New"/>
              </a:rPr>
              <a:t>.button</a:t>
            </a:r>
            <a:r>
              <a:rPr dirty="0" sz="1600" spc="-3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algn="ctr" marR="586740">
              <a:lnSpc>
                <a:spcPct val="100000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...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600" spc="-10">
                <a:solidFill>
                  <a:srgbClr val="976700"/>
                </a:solidFill>
                <a:latin typeface="Courier New"/>
                <a:cs typeface="Courier New"/>
              </a:rPr>
              <a:t>.button</a:t>
            </a:r>
            <a:r>
              <a:rPr dirty="0" sz="1600" spc="-1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60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...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600" spc="-10">
                <a:solidFill>
                  <a:srgbClr val="976700"/>
                </a:solidFill>
                <a:latin typeface="Courier New"/>
                <a:cs typeface="Courier New"/>
              </a:rPr>
              <a:t>.button</a:t>
            </a:r>
            <a:r>
              <a:rPr dirty="0" sz="1600" spc="-1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img</a:t>
            </a:r>
            <a:r>
              <a:rPr dirty="0" sz="16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...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7277" y="3752634"/>
            <a:ext cx="3888104" cy="22853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img</a:t>
            </a:r>
            <a:r>
              <a:rPr dirty="0" sz="18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"http://...</a:t>
            </a:r>
            <a:r>
              <a:rPr dirty="0" sz="1800" spc="-40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&gt;Un</a:t>
            </a:r>
            <a:r>
              <a:rPr dirty="0" sz="18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botón&lt;/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img</a:t>
            </a:r>
            <a:r>
              <a:rPr dirty="0" sz="18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"http://...</a:t>
            </a:r>
            <a:r>
              <a:rPr dirty="0" sz="1800" spc="-40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/&gt;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&gt;Otro</a:t>
            </a:r>
            <a:r>
              <a:rPr dirty="0" sz="18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botón&lt;/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68965" y="4063858"/>
            <a:ext cx="2056829" cy="168521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462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Selectores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clase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e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ID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3788"/>
            <a:ext cx="7615555" cy="2308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92456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 sistema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selectores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permite seleccionar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del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2800">
              <a:latin typeface="Corbel"/>
              <a:cs typeface="Corbel"/>
            </a:endParaRPr>
          </a:p>
          <a:p>
            <a:pPr marL="267970" marR="5080" indent="-255904">
              <a:lnSpc>
                <a:spcPct val="100000"/>
              </a:lnSpc>
              <a:spcBef>
                <a:spcPts val="118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40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pueden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selectores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para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aplicar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estilos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diferentes dependiendo del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estado de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un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pseudo-class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9637" y="4436643"/>
            <a:ext cx="5112385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A525A3"/>
                </a:solidFill>
                <a:latin typeface="Courier New"/>
                <a:cs typeface="Courier New"/>
              </a:rPr>
              <a:t>selector: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pseudo-class_selector</a:t>
            </a:r>
            <a:r>
              <a:rPr dirty="0" sz="18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property:</a:t>
            </a:r>
            <a:r>
              <a:rPr dirty="0" sz="1800" spc="-7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value;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6390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Pseudo-clase</a:t>
            </a:r>
            <a:endParaRPr sz="3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18"/>
                </a:lnTo>
                <a:lnTo>
                  <a:pt x="0" y="24011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74085" rIns="0" bIns="0" rtlCol="0" vert="horz">
            <a:spAutoFit/>
          </a:bodyPr>
          <a:lstStyle/>
          <a:p>
            <a:pPr algn="ctr" marL="934085">
              <a:lnSpc>
                <a:spcPts val="4880"/>
              </a:lnSpc>
              <a:spcBef>
                <a:spcPts val="100"/>
              </a:spcBef>
            </a:pPr>
            <a:r>
              <a:rPr dirty="0" sz="4400" spc="-50">
                <a:solidFill>
                  <a:srgbClr val="333333"/>
                </a:solidFill>
              </a:rPr>
              <a:t>También</a:t>
            </a:r>
            <a:r>
              <a:rPr dirty="0" sz="4400" spc="-10">
                <a:solidFill>
                  <a:srgbClr val="333333"/>
                </a:solidFill>
              </a:rPr>
              <a:t> </a:t>
            </a:r>
            <a:r>
              <a:rPr dirty="0" sz="4400">
                <a:solidFill>
                  <a:srgbClr val="333333"/>
                </a:solidFill>
              </a:rPr>
              <a:t>se</a:t>
            </a:r>
            <a:r>
              <a:rPr dirty="0" sz="4400" spc="-10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han</a:t>
            </a:r>
            <a:r>
              <a:rPr dirty="0" sz="4400" spc="-10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usado</a:t>
            </a:r>
            <a:r>
              <a:rPr dirty="0" sz="4400" spc="60">
                <a:solidFill>
                  <a:srgbClr val="333333"/>
                </a:solidFill>
              </a:rPr>
              <a:t> </a:t>
            </a:r>
            <a:r>
              <a:rPr dirty="0" sz="4400" spc="-5" i="1">
                <a:solidFill>
                  <a:srgbClr val="333333"/>
                </a:solidFill>
                <a:latin typeface="Corbel"/>
                <a:cs typeface="Corbel"/>
              </a:rPr>
              <a:t>plugins</a:t>
            </a:r>
            <a:endParaRPr sz="4400">
              <a:latin typeface="Corbel"/>
              <a:cs typeface="Corbel"/>
            </a:endParaRPr>
          </a:p>
          <a:p>
            <a:pPr algn="ctr" marL="934085" marR="77470">
              <a:lnSpc>
                <a:spcPts val="3440"/>
              </a:lnSpc>
            </a:pPr>
            <a:r>
              <a:rPr dirty="0" sz="3200" spc="-5" b="0">
                <a:solidFill>
                  <a:srgbClr val="333333"/>
                </a:solidFill>
                <a:latin typeface="Corbel"/>
                <a:cs typeface="Corbel"/>
              </a:rPr>
              <a:t>no</a:t>
            </a:r>
            <a:r>
              <a:rPr dirty="0" sz="3200" spc="-2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333333"/>
                </a:solidFill>
                <a:latin typeface="Corbel"/>
                <a:cs typeface="Corbel"/>
              </a:rPr>
              <a:t>estándares</a:t>
            </a:r>
            <a:r>
              <a:rPr dirty="0" sz="3200" spc="-1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333333"/>
                </a:solidFill>
                <a:latin typeface="Corbel"/>
                <a:cs typeface="Corbel"/>
              </a:rPr>
              <a:t>y</a:t>
            </a:r>
            <a:r>
              <a:rPr dirty="0" sz="3200" spc="-15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333333"/>
                </a:solidFill>
                <a:latin typeface="Corbel"/>
                <a:cs typeface="Corbel"/>
              </a:rPr>
              <a:t>no</a:t>
            </a:r>
            <a:r>
              <a:rPr dirty="0" sz="3200" spc="-1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333333"/>
                </a:solidFill>
                <a:latin typeface="Corbel"/>
                <a:cs typeface="Corbel"/>
              </a:rPr>
              <a:t>disponibles</a:t>
            </a:r>
            <a:r>
              <a:rPr dirty="0" sz="3200" spc="-1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333333"/>
                </a:solidFill>
                <a:latin typeface="Corbel"/>
                <a:cs typeface="Corbel"/>
              </a:rPr>
              <a:t>en</a:t>
            </a:r>
            <a:endParaRPr sz="3200">
              <a:latin typeface="Corbel"/>
              <a:cs typeface="Corbel"/>
            </a:endParaRPr>
          </a:p>
          <a:p>
            <a:pPr algn="ctr" marL="934085">
              <a:lnSpc>
                <a:spcPct val="100000"/>
              </a:lnSpc>
              <a:spcBef>
                <a:spcPts val="575"/>
              </a:spcBef>
            </a:pPr>
            <a:r>
              <a:rPr dirty="0" sz="3200" spc="-5" b="0">
                <a:solidFill>
                  <a:srgbClr val="333333"/>
                </a:solidFill>
                <a:latin typeface="Corbel"/>
                <a:cs typeface="Corbel"/>
              </a:rPr>
              <a:t>todas</a:t>
            </a:r>
            <a:r>
              <a:rPr dirty="0" sz="3200" spc="-15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333333"/>
                </a:solidFill>
                <a:latin typeface="Corbel"/>
                <a:cs typeface="Corbel"/>
              </a:rPr>
              <a:t>las</a:t>
            </a:r>
            <a:r>
              <a:rPr dirty="0" sz="3200" spc="-1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333333"/>
                </a:solidFill>
                <a:latin typeface="Corbel"/>
                <a:cs typeface="Corbel"/>
              </a:rPr>
              <a:t>plataformas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5994" y="4247645"/>
            <a:ext cx="1954562" cy="195456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2686" y="4099321"/>
            <a:ext cx="2280958" cy="252395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65784" y="3960015"/>
            <a:ext cx="1668969" cy="264058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3933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Evolución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9541497" y="7060139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855"/>
            <a:ext cx="815594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500" spc="-45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500" spc="-45">
                <a:solidFill>
                  <a:srgbClr val="4B4B4B"/>
                </a:solidFill>
                <a:latin typeface="Corbel"/>
                <a:cs typeface="Corbel"/>
              </a:rPr>
              <a:t>or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ejemplo,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puede cambiar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estilo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links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cuando el </a:t>
            </a:r>
            <a:r>
              <a:rPr dirty="0" sz="2500" spc="-48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usuario pasa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encima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ellos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el ratón</a:t>
            </a:r>
            <a:endParaRPr sz="25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738" y="4661534"/>
            <a:ext cx="3936365" cy="407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Otros</a:t>
            </a:r>
            <a:r>
              <a:rPr dirty="0" sz="25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pseudo-clases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5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link:</a:t>
            </a:r>
            <a:endParaRPr sz="25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5740818"/>
            <a:ext cx="101600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5042489"/>
            <a:ext cx="3096260" cy="1000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9079" marR="5080" indent="-247015">
              <a:lnSpc>
                <a:spcPct val="145400"/>
              </a:lnSpc>
              <a:spcBef>
                <a:spcPts val="100"/>
              </a:spcBef>
              <a:buSzPct val="59090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a:link:</a:t>
            </a: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Enlace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visitado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a:visited:</a:t>
            </a: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Enlace</a:t>
            </a: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visitado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34717" y="2750400"/>
            <a:ext cx="5112385" cy="161544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:hover</a:t>
            </a:r>
            <a:r>
              <a:rPr dirty="0" sz="20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2000">
              <a:latin typeface="Courier New"/>
              <a:cs typeface="Courier New"/>
            </a:endParaRPr>
          </a:p>
          <a:p>
            <a:pPr marL="546735">
              <a:lnSpc>
                <a:spcPct val="100000"/>
              </a:lnSpc>
            </a:pP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2000" spc="-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#</a:t>
            </a:r>
            <a:r>
              <a:rPr dirty="0" sz="2000" spc="-5">
                <a:solidFill>
                  <a:srgbClr val="0083BB"/>
                </a:solidFill>
                <a:latin typeface="Courier New"/>
                <a:cs typeface="Courier New"/>
              </a:rPr>
              <a:t>cc0000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2000">
              <a:latin typeface="Courier New"/>
              <a:cs typeface="Courier New"/>
            </a:endParaRPr>
          </a:p>
          <a:p>
            <a:pPr marL="546735" marR="1202055">
              <a:lnSpc>
                <a:spcPct val="100000"/>
              </a:lnSpc>
            </a:pPr>
            <a:r>
              <a:rPr dirty="0" sz="2000" spc="-5">
                <a:solidFill>
                  <a:srgbClr val="4B4B4B"/>
                </a:solidFill>
                <a:latin typeface="Courier New"/>
                <a:cs typeface="Courier New"/>
              </a:rPr>
              <a:t>font-weight: bold; </a:t>
            </a:r>
            <a:r>
              <a:rPr dirty="0" sz="200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urier New"/>
                <a:cs typeface="Courier New"/>
              </a:rPr>
              <a:t>text-decoration:</a:t>
            </a:r>
            <a:r>
              <a:rPr dirty="0" sz="2000" spc="-7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urier New"/>
                <a:cs typeface="Courier New"/>
              </a:rPr>
              <a:t>none;</a:t>
            </a:r>
            <a:endParaRPr sz="20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6390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Pseudo-clase</a:t>
            </a:r>
            <a:endParaRPr sz="3600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338" y="1445792"/>
            <a:ext cx="7763509" cy="1246505"/>
          </a:xfrm>
          <a:prstGeom prst="rect">
            <a:avLst/>
          </a:prstGeom>
        </p:spPr>
        <p:txBody>
          <a:bodyPr wrap="square" lIns="0" tIns="181610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430"/>
              </a:spcBef>
              <a:buClr>
                <a:srgbClr val="64A434"/>
              </a:buClr>
              <a:buSzPct val="101612"/>
              <a:buFont typeface="Georgia"/>
              <a:buChar char="•"/>
              <a:tabLst>
                <a:tab pos="294005" algn="l"/>
              </a:tabLst>
            </a:pP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tras</a:t>
            </a:r>
            <a:r>
              <a:rPr dirty="0" sz="31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pseudo-clases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interesantes:</a:t>
            </a:r>
            <a:endParaRPr sz="3100">
              <a:latin typeface="Corbel"/>
              <a:cs typeface="Corbel"/>
            </a:endParaRPr>
          </a:p>
          <a:p>
            <a:pPr lvl="1" marL="586105" indent="-247015">
              <a:lnSpc>
                <a:spcPct val="100000"/>
              </a:lnSpc>
              <a:spcBef>
                <a:spcPts val="1200"/>
              </a:spcBef>
              <a:buSzPct val="58928"/>
              <a:buFont typeface="Wingdings"/>
              <a:buChar char=""/>
              <a:tabLst>
                <a:tab pos="586105" algn="l"/>
                <a:tab pos="586740" algn="l"/>
              </a:tabLst>
            </a:pP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elem:first-child:</a:t>
            </a:r>
            <a:r>
              <a:rPr dirty="0" sz="2800" spc="-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aplica el primer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hijo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3748570"/>
            <a:ext cx="121285" cy="27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5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023" y="3672623"/>
            <a:ext cx="357251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elem:nth-child(n):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Hijo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23643" y="2925000"/>
            <a:ext cx="5112385" cy="3956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:first-child</a:t>
            </a:r>
            <a:r>
              <a:rPr dirty="0" sz="2000" spc="-2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20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20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20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643" y="4365002"/>
            <a:ext cx="5112385" cy="3956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20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:nth-child(2)</a:t>
            </a:r>
            <a:r>
              <a:rPr dirty="0" sz="2000" spc="-3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20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20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20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20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6661" y="5837656"/>
            <a:ext cx="764159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0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https://developer.mozilla.org/en-US/docs/Web/CSS/Pseudo-classes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6390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Pseudo-clase</a:t>
            </a:r>
            <a:endParaRPr sz="3600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8003540" cy="2159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400" spc="-4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400" spc="-40">
                <a:solidFill>
                  <a:srgbClr val="4B4B4B"/>
                </a:solidFill>
                <a:latin typeface="Corbel"/>
                <a:cs typeface="Corbel"/>
              </a:rPr>
              <a:t>or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defecto,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elementos de</a:t>
            </a:r>
            <a:r>
              <a:rPr dirty="0" sz="24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página se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comportan como</a:t>
            </a:r>
            <a:endParaRPr sz="2400">
              <a:latin typeface="Corbel"/>
              <a:cs typeface="Corbel"/>
            </a:endParaRPr>
          </a:p>
          <a:p>
            <a:pPr marL="267970">
              <a:lnSpc>
                <a:spcPct val="100000"/>
              </a:lnSpc>
            </a:pP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palabras</a:t>
            </a:r>
            <a:r>
              <a:rPr dirty="0" sz="24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4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2400">
              <a:latin typeface="Corbel"/>
              <a:cs typeface="Corbel"/>
            </a:endParaRPr>
          </a:p>
          <a:p>
            <a:pPr marL="267970" marR="508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su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tamaño,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margen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posición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es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altamente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configurable </a:t>
            </a:r>
            <a:r>
              <a:rPr dirty="0" sz="2400" spc="-4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base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box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model</a:t>
            </a:r>
            <a:endParaRPr sz="24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elemento está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caja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tiene: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4377499"/>
            <a:ext cx="102235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4831460"/>
            <a:ext cx="102235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5587110"/>
            <a:ext cx="102235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3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3414" y="3743253"/>
            <a:ext cx="7239634" cy="2143125"/>
          </a:xfrm>
          <a:prstGeom prst="rect">
            <a:avLst/>
          </a:prstGeom>
        </p:spPr>
        <p:txBody>
          <a:bodyPr wrap="square" lIns="0" tIns="131445" rIns="0" bIns="0" rtlCol="0" vert="horz">
            <a:spAutoFit/>
          </a:bodyPr>
          <a:lstStyle/>
          <a:p>
            <a:pPr marL="259079" indent="-247015">
              <a:lnSpc>
                <a:spcPct val="100000"/>
              </a:lnSpc>
              <a:spcBef>
                <a:spcPts val="1035"/>
              </a:spcBef>
              <a:buSzPct val="59090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Margen: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Espacio transparente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alrededor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22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935"/>
              </a:spcBef>
            </a:pP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Borde:</a:t>
            </a:r>
            <a:r>
              <a:rPr dirty="0" sz="2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Línea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rodea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2200">
              <a:latin typeface="Corbel"/>
              <a:cs typeface="Corbel"/>
            </a:endParaRPr>
          </a:p>
          <a:p>
            <a:pPr marL="259079" marR="5080">
              <a:lnSpc>
                <a:spcPts val="2380"/>
              </a:lnSpc>
              <a:spcBef>
                <a:spcPts val="1230"/>
              </a:spcBef>
            </a:pPr>
            <a:r>
              <a:rPr dirty="0" sz="2200" spc="-15" b="1">
                <a:solidFill>
                  <a:srgbClr val="4B4B4B"/>
                </a:solidFill>
                <a:latin typeface="Corbel"/>
                <a:cs typeface="Corbel"/>
              </a:rPr>
              <a:t>Relleno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(padding):</a:t>
            </a:r>
            <a:r>
              <a:rPr dirty="0" sz="22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Relleno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desde su contenido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hasta el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borde</a:t>
            </a:r>
            <a:endParaRPr sz="22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890"/>
              </a:spcBef>
            </a:pP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Contenido: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propio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8547" y="2499440"/>
            <a:ext cx="4634202" cy="36549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5521" y="2512534"/>
            <a:ext cx="2636841" cy="253403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418"/>
            <a:ext cx="7948930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201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or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defecto,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32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&lt;div&gt;</a:t>
            </a:r>
            <a:r>
              <a:rPr dirty="0" sz="32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ocupan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todo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ancho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la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278" y="4652645"/>
            <a:ext cx="3815715" cy="118808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9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"one"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&gt;A&lt;/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9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"two"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&gt;B&lt;/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"three"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&gt;C&lt;/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"four"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&gt;D&lt;/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634" y="3140633"/>
            <a:ext cx="5040630" cy="118808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 marR="14160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3F77F1"/>
                </a:solidFill>
                <a:latin typeface="Courier New"/>
                <a:cs typeface="Courier New"/>
              </a:rPr>
              <a:t>#one</a:t>
            </a:r>
            <a:r>
              <a:rPr dirty="0" sz="1800" spc="305">
                <a:solidFill>
                  <a:srgbClr val="3F77F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30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background-color:</a:t>
            </a:r>
            <a:r>
              <a:rPr dirty="0" sz="1800" spc="3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1800" spc="30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 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F77F1"/>
                </a:solidFill>
                <a:latin typeface="Courier New"/>
                <a:cs typeface="Courier New"/>
              </a:rPr>
              <a:t>#two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background-color: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blue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 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F77F1"/>
                </a:solidFill>
                <a:latin typeface="Courier New"/>
                <a:cs typeface="Courier New"/>
              </a:rPr>
              <a:t>#three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background-color: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yellow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 </a:t>
            </a:r>
            <a:r>
              <a:rPr dirty="0" sz="1800" spc="-107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F77F1"/>
                </a:solidFill>
                <a:latin typeface="Courier New"/>
                <a:cs typeface="Courier New"/>
              </a:rPr>
              <a:t>#four</a:t>
            </a:r>
            <a:r>
              <a:rPr dirty="0" sz="1800" spc="-20">
                <a:solidFill>
                  <a:srgbClr val="3F77F1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background-color: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green</a:t>
            </a:r>
            <a:r>
              <a:rPr dirty="0" sz="1800" spc="-2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3499" y="3512694"/>
            <a:ext cx="3277335" cy="158896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50504"/>
            <a:ext cx="100330" cy="2527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-5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7339" y="1660220"/>
            <a:ext cx="150876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solidFill>
                  <a:srgbClr val="4B4B4B"/>
                </a:solidFill>
                <a:latin typeface="Corbel"/>
                <a:cs typeface="Corbel"/>
              </a:rPr>
              <a:t>Propiedad</a:t>
            </a:r>
            <a:r>
              <a:rPr dirty="0" sz="15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500" spc="-5" b="1">
                <a:solidFill>
                  <a:srgbClr val="4B4B4B"/>
                </a:solidFill>
                <a:latin typeface="Corbel"/>
                <a:cs typeface="Corbel"/>
              </a:rPr>
              <a:t>display</a:t>
            </a:r>
            <a:r>
              <a:rPr dirty="0" sz="15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15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2116340"/>
            <a:ext cx="71755" cy="1460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0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8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0023" y="2083943"/>
            <a:ext cx="993140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display:</a:t>
            </a:r>
            <a:r>
              <a:rPr dirty="0" sz="13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block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5585" y="2512339"/>
            <a:ext cx="81280" cy="109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1574" y="2474176"/>
            <a:ext cx="37458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64A434"/>
                </a:solidFill>
                <a:latin typeface="Corbel"/>
                <a:cs typeface="Corbel"/>
              </a:rPr>
              <a:t>No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permite</a:t>
            </a:r>
            <a:r>
              <a:rPr dirty="0" sz="12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otros</a:t>
            </a: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elementos</a:t>
            </a: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en la misma línea (por</a:t>
            </a: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defecto)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5585" y="2887103"/>
            <a:ext cx="81280" cy="109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71574" y="2848940"/>
            <a:ext cx="21107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Se puede cambiar</a:t>
            </a: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su alto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>
                <a:solidFill>
                  <a:srgbClr val="64A434"/>
                </a:solidFill>
                <a:latin typeface="Corbel"/>
                <a:cs typeface="Corbel"/>
              </a:rPr>
              <a:t>y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 ancho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3414" y="3259340"/>
            <a:ext cx="71755" cy="1460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0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80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0023" y="3226943"/>
            <a:ext cx="1438910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display:</a:t>
            </a:r>
            <a:r>
              <a:rPr dirty="0" sz="1300" spc="-5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inline-block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55585" y="3655339"/>
            <a:ext cx="81280" cy="109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71574" y="3617175"/>
            <a:ext cx="2684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Permite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otros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elementos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>
                <a:solidFill>
                  <a:srgbClr val="64A434"/>
                </a:solidFill>
                <a:latin typeface="Corbel"/>
                <a:cs typeface="Corbel"/>
              </a:rPr>
              <a:t>en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 la</a:t>
            </a: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misma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línea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5585" y="4030103"/>
            <a:ext cx="81280" cy="109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71574" y="3991940"/>
            <a:ext cx="21107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Se puede cambiar</a:t>
            </a: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su alto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>
                <a:solidFill>
                  <a:srgbClr val="64A434"/>
                </a:solidFill>
                <a:latin typeface="Corbel"/>
                <a:cs typeface="Corbel"/>
              </a:rPr>
              <a:t>y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 ancho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3414" y="4402340"/>
            <a:ext cx="71755" cy="1460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0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800">
              <a:latin typeface="Wingdings"/>
              <a:cs typeface="Wingding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0023" y="4369942"/>
            <a:ext cx="1002030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display:</a:t>
            </a:r>
            <a:r>
              <a:rPr dirty="0" sz="13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inline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55585" y="4798339"/>
            <a:ext cx="81280" cy="109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71574" y="4760175"/>
            <a:ext cx="2684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Permite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otros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elementos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>
                <a:solidFill>
                  <a:srgbClr val="64A434"/>
                </a:solidFill>
                <a:latin typeface="Corbel"/>
                <a:cs typeface="Corbel"/>
              </a:rPr>
              <a:t>en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 la</a:t>
            </a: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misma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línea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5585" y="5173103"/>
            <a:ext cx="81280" cy="109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71574" y="5134940"/>
            <a:ext cx="23431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64A434"/>
                </a:solidFill>
                <a:latin typeface="Corbel"/>
                <a:cs typeface="Corbel"/>
              </a:rPr>
              <a:t>NO</a:t>
            </a:r>
            <a:r>
              <a:rPr dirty="0" sz="1200" spc="-1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se puede cambiar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su alto</a:t>
            </a:r>
            <a:r>
              <a:rPr dirty="0" sz="1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>
                <a:solidFill>
                  <a:srgbClr val="64A434"/>
                </a:solidFill>
                <a:latin typeface="Corbel"/>
                <a:cs typeface="Corbel"/>
              </a:rPr>
              <a:t>y</a:t>
            </a:r>
            <a:r>
              <a:rPr dirty="0" sz="1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ancho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3414" y="5545340"/>
            <a:ext cx="71755" cy="1460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0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800">
              <a:latin typeface="Wingdings"/>
              <a:cs typeface="Wingding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50023" y="5512942"/>
            <a:ext cx="970280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di</a:t>
            </a:r>
            <a:r>
              <a:rPr dirty="0" sz="1300" b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1300" spc="-10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13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1300" spc="-10" b="1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1300" b="1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300" spc="-5" b="1">
                <a:solidFill>
                  <a:srgbClr val="4B4B4B"/>
                </a:solidFill>
                <a:latin typeface="Corbel"/>
                <a:cs typeface="Corbel"/>
              </a:rPr>
              <a:t>none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55585" y="5941339"/>
            <a:ext cx="81280" cy="1092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>
                <a:latin typeface="OpenSymbol"/>
                <a:cs typeface="OpenSymbol"/>
              </a:rPr>
              <a:t>●</a:t>
            </a:r>
            <a:endParaRPr sz="550">
              <a:latin typeface="OpenSymbol"/>
              <a:cs typeface="Open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71574" y="5903175"/>
            <a:ext cx="4521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Oc</a:t>
            </a:r>
            <a:r>
              <a:rPr dirty="0" sz="1200">
                <a:solidFill>
                  <a:srgbClr val="64A434"/>
                </a:solidFill>
                <a:latin typeface="Corbel"/>
                <a:cs typeface="Corbel"/>
              </a:rPr>
              <a:t>u</a:t>
            </a:r>
            <a:r>
              <a:rPr dirty="0" sz="1200" spc="-5">
                <a:solidFill>
                  <a:srgbClr val="64A434"/>
                </a:solidFill>
                <a:latin typeface="Corbel"/>
                <a:cs typeface="Corbel"/>
              </a:rPr>
              <a:t>l</a:t>
            </a:r>
            <a:r>
              <a:rPr dirty="0" sz="1200">
                <a:solidFill>
                  <a:srgbClr val="64A434"/>
                </a:solidFill>
                <a:latin typeface="Corbel"/>
                <a:cs typeface="Corbel"/>
              </a:rPr>
              <a:t>to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75634" y="1700276"/>
            <a:ext cx="2447925" cy="9137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1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16702" y="3365343"/>
            <a:ext cx="1657901" cy="244320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31642" y="1700276"/>
            <a:ext cx="2807970" cy="118808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1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display:</a:t>
            </a:r>
            <a:r>
              <a:rPr dirty="0" sz="1800" spc="-7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block;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16702" y="3365343"/>
            <a:ext cx="1657901" cy="244320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55278" y="1700276"/>
            <a:ext cx="3743960" cy="118808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1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display:</a:t>
            </a:r>
            <a:r>
              <a:rPr dirty="0" sz="1800" spc="-7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inline-block;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1638" y="4108008"/>
            <a:ext cx="6220505" cy="54557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430001" y="4751997"/>
            <a:ext cx="666115" cy="810260"/>
            <a:chOff x="2430001" y="4751997"/>
            <a:chExt cx="666115" cy="810260"/>
          </a:xfrm>
        </p:grpSpPr>
        <p:sp>
          <p:nvSpPr>
            <p:cNvPr id="7" name="object 7"/>
            <p:cNvSpPr/>
            <p:nvPr/>
          </p:nvSpPr>
          <p:spPr>
            <a:xfrm>
              <a:off x="2448001" y="4830114"/>
              <a:ext cx="584835" cy="714375"/>
            </a:xfrm>
            <a:custGeom>
              <a:avLst/>
              <a:gdLst/>
              <a:ahLst/>
              <a:cxnLst/>
              <a:rect l="l" t="t" r="r" b="b"/>
              <a:pathLst>
                <a:path w="584835" h="714375">
                  <a:moveTo>
                    <a:pt x="0" y="713879"/>
                  </a:moveTo>
                  <a:lnTo>
                    <a:pt x="584276" y="0"/>
                  </a:lnTo>
                </a:path>
              </a:pathLst>
            </a:custGeom>
            <a:ln w="35999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85846" y="4751997"/>
              <a:ext cx="110489" cy="118110"/>
            </a:xfrm>
            <a:custGeom>
              <a:avLst/>
              <a:gdLst/>
              <a:ahLst/>
              <a:cxnLst/>
              <a:rect l="l" t="t" r="r" b="b"/>
              <a:pathLst>
                <a:path w="110489" h="118110">
                  <a:moveTo>
                    <a:pt x="110159" y="0"/>
                  </a:moveTo>
                  <a:lnTo>
                    <a:pt x="0" y="49326"/>
                  </a:lnTo>
                  <a:lnTo>
                    <a:pt x="83515" y="117729"/>
                  </a:lnTo>
                  <a:lnTo>
                    <a:pt x="110159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301305" y="5575934"/>
            <a:ext cx="2345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Este espacio se </a:t>
            </a:r>
            <a:r>
              <a:rPr dirty="0" sz="1800" spc="-10">
                <a:latin typeface="Arial"/>
                <a:cs typeface="Arial"/>
              </a:rPr>
              <a:t>puede </a:t>
            </a:r>
            <a:r>
              <a:rPr dirty="0" sz="1800" spc="-49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evitar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con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margin: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-4px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55278" y="1700276"/>
            <a:ext cx="3743960" cy="118808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800" spc="-1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display:</a:t>
            </a:r>
            <a:r>
              <a:rPr dirty="0" sz="1800" spc="-7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inline;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4148" y="4131781"/>
            <a:ext cx="2419128" cy="76810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150002" y="4973764"/>
            <a:ext cx="666115" cy="810260"/>
            <a:chOff x="3150002" y="4973764"/>
            <a:chExt cx="666115" cy="810260"/>
          </a:xfrm>
        </p:grpSpPr>
        <p:sp>
          <p:nvSpPr>
            <p:cNvPr id="7" name="object 7"/>
            <p:cNvSpPr/>
            <p:nvPr/>
          </p:nvSpPr>
          <p:spPr>
            <a:xfrm>
              <a:off x="3168002" y="5051882"/>
              <a:ext cx="584835" cy="714375"/>
            </a:xfrm>
            <a:custGeom>
              <a:avLst/>
              <a:gdLst/>
              <a:ahLst/>
              <a:cxnLst/>
              <a:rect l="l" t="t" r="r" b="b"/>
              <a:pathLst>
                <a:path w="584835" h="714375">
                  <a:moveTo>
                    <a:pt x="0" y="713879"/>
                  </a:moveTo>
                  <a:lnTo>
                    <a:pt x="584276" y="0"/>
                  </a:lnTo>
                </a:path>
              </a:pathLst>
            </a:custGeom>
            <a:ln w="35999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05834" y="4973764"/>
              <a:ext cx="110489" cy="118110"/>
            </a:xfrm>
            <a:custGeom>
              <a:avLst/>
              <a:gdLst/>
              <a:ahLst/>
              <a:cxnLst/>
              <a:rect l="l" t="t" r="r" b="b"/>
              <a:pathLst>
                <a:path w="110489" h="118110">
                  <a:moveTo>
                    <a:pt x="110159" y="0"/>
                  </a:moveTo>
                  <a:lnTo>
                    <a:pt x="0" y="49314"/>
                  </a:lnTo>
                  <a:lnTo>
                    <a:pt x="83527" y="117716"/>
                  </a:lnTo>
                  <a:lnTo>
                    <a:pt x="110159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021293" y="5797702"/>
            <a:ext cx="23450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Este espacio se </a:t>
            </a:r>
            <a:r>
              <a:rPr dirty="0" sz="1800" spc="-10">
                <a:latin typeface="Arial"/>
                <a:cs typeface="Arial"/>
              </a:rPr>
              <a:t>puede </a:t>
            </a:r>
            <a:r>
              <a:rPr dirty="0" sz="1800" spc="-49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evitar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con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margin: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-2px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  <p:sp>
        <p:nvSpPr>
          <p:cNvPr id="11" name="object 11"/>
          <p:cNvSpPr/>
          <p:nvPr/>
        </p:nvSpPr>
        <p:spPr>
          <a:xfrm>
            <a:off x="6299644" y="4242599"/>
            <a:ext cx="1417320" cy="365125"/>
          </a:xfrm>
          <a:custGeom>
            <a:avLst/>
            <a:gdLst/>
            <a:ahLst/>
            <a:cxnLst/>
            <a:rect l="l" t="t" r="r" b="b"/>
            <a:pathLst>
              <a:path w="1417320" h="365125">
                <a:moveTo>
                  <a:pt x="1416951" y="0"/>
                </a:moveTo>
                <a:lnTo>
                  <a:pt x="0" y="0"/>
                </a:lnTo>
                <a:lnTo>
                  <a:pt x="0" y="364680"/>
                </a:lnTo>
                <a:lnTo>
                  <a:pt x="708469" y="364680"/>
                </a:lnTo>
                <a:lnTo>
                  <a:pt x="1416951" y="364680"/>
                </a:lnTo>
                <a:lnTo>
                  <a:pt x="1416951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299644" y="4242599"/>
            <a:ext cx="1417320" cy="36512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>
                <a:solidFill>
                  <a:srgbClr val="4B4B4B"/>
                </a:solidFill>
                <a:latin typeface="Arial"/>
                <a:cs typeface="Arial"/>
              </a:rPr>
              <a:t>¿Y</a:t>
            </a:r>
            <a:r>
              <a:rPr dirty="0" sz="1800" spc="-6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Arial"/>
                <a:cs typeface="Arial"/>
              </a:rPr>
              <a:t>el</a:t>
            </a:r>
            <a:r>
              <a:rPr dirty="0" sz="1800" spc="-3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Arial"/>
                <a:cs typeface="Arial"/>
              </a:rPr>
              <a:t>none?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968" y="4085523"/>
            <a:ext cx="3779683" cy="199751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74085" rIns="0" bIns="0" rtlCol="0" vert="horz">
            <a:spAutoFit/>
          </a:bodyPr>
          <a:lstStyle/>
          <a:p>
            <a:pPr algn="ctr" marL="927735">
              <a:lnSpc>
                <a:spcPct val="100000"/>
              </a:lnSpc>
              <a:spcBef>
                <a:spcPts val="100"/>
              </a:spcBef>
            </a:pPr>
            <a:r>
              <a:rPr dirty="0" sz="4400" spc="-165">
                <a:solidFill>
                  <a:srgbClr val="333333"/>
                </a:solidFill>
              </a:rPr>
              <a:t>¿Y</a:t>
            </a:r>
            <a:r>
              <a:rPr dirty="0" sz="4400" spc="-30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los</a:t>
            </a:r>
            <a:r>
              <a:rPr dirty="0" sz="4400" spc="-20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servidores</a:t>
            </a:r>
            <a:r>
              <a:rPr dirty="0" sz="4400" spc="-20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web?</a:t>
            </a:r>
            <a:endParaRPr sz="4400"/>
          </a:p>
          <a:p>
            <a:pPr algn="ctr" marL="857250">
              <a:lnSpc>
                <a:spcPct val="100000"/>
              </a:lnSpc>
              <a:spcBef>
                <a:spcPts val="135"/>
              </a:spcBef>
            </a:pPr>
            <a:r>
              <a:rPr dirty="0" sz="2800" spc="-5" b="0">
                <a:solidFill>
                  <a:srgbClr val="333333"/>
                </a:solidFill>
                <a:latin typeface="Corbel"/>
                <a:cs typeface="Corbel"/>
              </a:rPr>
              <a:t>Al principio</a:t>
            </a:r>
            <a:r>
              <a:rPr dirty="0" sz="2800" spc="-1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333333"/>
                </a:solidFill>
                <a:latin typeface="Corbel"/>
                <a:cs typeface="Corbel"/>
              </a:rPr>
              <a:t>los</a:t>
            </a:r>
            <a:r>
              <a:rPr dirty="0" sz="2800" spc="-1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333333"/>
                </a:solidFill>
                <a:latin typeface="Corbel"/>
                <a:cs typeface="Corbel"/>
              </a:rPr>
              <a:t>servidores</a:t>
            </a:r>
            <a:r>
              <a:rPr dirty="0" sz="2800" spc="-1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r>
              <a:rPr dirty="0" sz="2800" spc="-10" b="0">
                <a:solidFill>
                  <a:srgbClr val="333333"/>
                </a:solidFill>
                <a:latin typeface="Corbel"/>
                <a:cs typeface="Corbel"/>
              </a:rPr>
              <a:t> únicamente</a:t>
            </a:r>
            <a:endParaRPr sz="2800">
              <a:latin typeface="Corbel"/>
              <a:cs typeface="Corbel"/>
            </a:endParaRPr>
          </a:p>
          <a:p>
            <a:pPr algn="ctr" marL="934719">
              <a:lnSpc>
                <a:spcPct val="100000"/>
              </a:lnSpc>
              <a:spcBef>
                <a:spcPts val="500"/>
              </a:spcBef>
            </a:pPr>
            <a:r>
              <a:rPr dirty="0" sz="2800" spc="-10" b="0">
                <a:solidFill>
                  <a:srgbClr val="333333"/>
                </a:solidFill>
                <a:latin typeface="Corbel"/>
                <a:cs typeface="Corbel"/>
              </a:rPr>
              <a:t>servían </a:t>
            </a:r>
            <a:r>
              <a:rPr dirty="0" sz="2800" spc="-5" b="0">
                <a:solidFill>
                  <a:srgbClr val="333333"/>
                </a:solidFill>
                <a:latin typeface="Corbel"/>
                <a:cs typeface="Corbel"/>
              </a:rPr>
              <a:t>los</a:t>
            </a:r>
            <a:r>
              <a:rPr dirty="0" sz="2800" spc="-15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333333"/>
                </a:solidFill>
                <a:latin typeface="Corbel"/>
                <a:cs typeface="Corbel"/>
              </a:rPr>
              <a:t>ficheros</a:t>
            </a:r>
            <a:r>
              <a:rPr dirty="0" sz="2800" spc="-15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333333"/>
                </a:solidFill>
                <a:latin typeface="Corbel"/>
                <a:cs typeface="Corbel"/>
              </a:rPr>
              <a:t>del</a:t>
            </a:r>
            <a:r>
              <a:rPr dirty="0" sz="2800" spc="15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</a:rPr>
              <a:t>disco</a:t>
            </a:r>
            <a:r>
              <a:rPr dirty="0" sz="2800" spc="-20">
                <a:solidFill>
                  <a:srgbClr val="333333"/>
                </a:solidFill>
              </a:rPr>
              <a:t> </a:t>
            </a:r>
            <a:r>
              <a:rPr dirty="0" sz="2800" spc="-5">
                <a:solidFill>
                  <a:srgbClr val="333333"/>
                </a:solidFill>
              </a:rPr>
              <a:t>duro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71998" y="4152255"/>
            <a:ext cx="4191838" cy="175102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741261" y="6224311"/>
            <a:ext cx="93853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(</a:t>
            </a:r>
            <a:r>
              <a:rPr dirty="0" sz="2800" spc="-10">
                <a:latin typeface="Corbel"/>
                <a:cs typeface="Corbel"/>
              </a:rPr>
              <a:t>199</a:t>
            </a:r>
            <a:r>
              <a:rPr dirty="0" sz="2800">
                <a:latin typeface="Corbel"/>
                <a:cs typeface="Corbel"/>
              </a:rPr>
              <a:t>5)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41497" y="7060139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4224" y="6224311"/>
            <a:ext cx="93916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>
                <a:latin typeface="Corbel"/>
                <a:cs typeface="Corbel"/>
              </a:rPr>
              <a:t>(1995)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3933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Evolución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endParaRPr sz="3600"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44"/>
            <a:ext cx="304800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opiedad</a:t>
            </a:r>
            <a:r>
              <a:rPr dirty="0" sz="28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margin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14" y="2773705"/>
            <a:ext cx="109220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414" y="3597021"/>
            <a:ext cx="109220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414" y="4420336"/>
            <a:ext cx="109220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3414" y="5243664"/>
            <a:ext cx="109220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-5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45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3414" y="2040874"/>
            <a:ext cx="7767955" cy="3531870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59079" indent="-247015">
              <a:lnSpc>
                <a:spcPct val="100000"/>
              </a:lnSpc>
              <a:spcBef>
                <a:spcPts val="1295"/>
              </a:spcBef>
              <a:buSzPct val="60416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Controla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espacio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alrededor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un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2400">
              <a:latin typeface="Corbel"/>
              <a:cs typeface="Corbel"/>
            </a:endParaRPr>
          </a:p>
          <a:p>
            <a:pPr marL="259079" marR="5080">
              <a:lnSpc>
                <a:spcPct val="100000"/>
              </a:lnSpc>
              <a:spcBef>
                <a:spcPts val="1200"/>
              </a:spcBef>
            </a:pP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margin: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auto: </a:t>
            </a:r>
            <a:r>
              <a:rPr dirty="0" sz="2000" spc="-25">
                <a:solidFill>
                  <a:srgbClr val="4B4B4B"/>
                </a:solidFill>
                <a:latin typeface="Corbel"/>
                <a:cs typeface="Corbel"/>
              </a:rPr>
              <a:t>Pone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el mismo margen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a la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izquierda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y a la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derecha. Es </a:t>
            </a:r>
            <a:r>
              <a:rPr dirty="0" sz="2000" spc="-3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20">
                <a:solidFill>
                  <a:srgbClr val="4B4B4B"/>
                </a:solidFill>
                <a:latin typeface="Corbel"/>
                <a:cs typeface="Corbel"/>
              </a:rPr>
              <a:t>decir,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centra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el elemento horizontalmente</a:t>
            </a:r>
            <a:endParaRPr sz="20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205"/>
              </a:spcBef>
            </a:pP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margin-top,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margin-right,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margin-bottom,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margin-left:</a:t>
            </a:r>
            <a:endParaRPr sz="24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5"/>
              </a:spcBef>
            </a:pP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Permiten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cambiar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 el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margen individualmente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lado</a:t>
            </a:r>
            <a:endParaRPr sz="2000">
              <a:latin typeface="Corbel"/>
              <a:cs typeface="Corbel"/>
            </a:endParaRPr>
          </a:p>
          <a:p>
            <a:pPr marL="259079" marR="203200">
              <a:lnSpc>
                <a:spcPct val="100000"/>
              </a:lnSpc>
              <a:spcBef>
                <a:spcPts val="1195"/>
              </a:spcBef>
            </a:pP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margin: 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1px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2px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3px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4px: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Forma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compacta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cambiar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todos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2000" spc="-3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márgenes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vez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(top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right bottom left)</a:t>
            </a:r>
            <a:endParaRPr sz="20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205"/>
              </a:spcBef>
            </a:pP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margin: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 1opx: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mismo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margen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lado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5538" y="1698739"/>
            <a:ext cx="8176259" cy="37738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41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34480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opiedad</a:t>
            </a:r>
            <a:r>
              <a:rPr dirty="0" sz="28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border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  <a:p>
            <a:pPr lvl="1" marL="636905" indent="-247015">
              <a:lnSpc>
                <a:spcPct val="100000"/>
              </a:lnSpc>
              <a:spcBef>
                <a:spcPts val="1775"/>
              </a:spcBef>
              <a:buSzPct val="60416"/>
              <a:buFont typeface="Wingdings"/>
              <a:buChar char=""/>
              <a:tabLst>
                <a:tab pos="636905" algn="l"/>
                <a:tab pos="6375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Controla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borde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2400">
              <a:latin typeface="Corbel"/>
              <a:cs typeface="Corbel"/>
            </a:endParaRPr>
          </a:p>
          <a:p>
            <a:pPr lvl="1" marL="636905" indent="-247015">
              <a:lnSpc>
                <a:spcPct val="100000"/>
              </a:lnSpc>
              <a:spcBef>
                <a:spcPts val="1770"/>
              </a:spcBef>
              <a:buSzPct val="60416"/>
              <a:buFont typeface="Wingdings"/>
              <a:buChar char=""/>
              <a:tabLst>
                <a:tab pos="636905" algn="l"/>
                <a:tab pos="637540" algn="l"/>
              </a:tabLst>
            </a:pP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border-width: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Ancho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borde</a:t>
            </a:r>
            <a:endParaRPr sz="2000">
              <a:latin typeface="Corbel"/>
              <a:cs typeface="Corbel"/>
            </a:endParaRPr>
          </a:p>
          <a:p>
            <a:pPr lvl="1" marL="636905" indent="-247015">
              <a:lnSpc>
                <a:spcPct val="100000"/>
              </a:lnSpc>
              <a:spcBef>
                <a:spcPts val="1775"/>
              </a:spcBef>
              <a:buSzPct val="60416"/>
              <a:buFont typeface="Wingdings"/>
              <a:buChar char=""/>
              <a:tabLst>
                <a:tab pos="636905" algn="l"/>
                <a:tab pos="637540" algn="l"/>
              </a:tabLst>
            </a:pP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border-color: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Color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borde</a:t>
            </a:r>
            <a:endParaRPr sz="2000">
              <a:latin typeface="Corbel"/>
              <a:cs typeface="Corbel"/>
            </a:endParaRPr>
          </a:p>
          <a:p>
            <a:pPr lvl="1" marL="636905" indent="-247015">
              <a:lnSpc>
                <a:spcPct val="100000"/>
              </a:lnSpc>
              <a:spcBef>
                <a:spcPts val="1775"/>
              </a:spcBef>
              <a:buSzPct val="60416"/>
              <a:buFont typeface="Wingdings"/>
              <a:buChar char=""/>
              <a:tabLst>
                <a:tab pos="636905" algn="l"/>
                <a:tab pos="637540" algn="l"/>
              </a:tabLst>
            </a:pP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border-style: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Estilo del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borde: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solid, 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dashed,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dotted, groove…</a:t>
            </a:r>
            <a:endParaRPr sz="2000">
              <a:latin typeface="Corbel"/>
              <a:cs typeface="Corbel"/>
            </a:endParaRPr>
          </a:p>
          <a:p>
            <a:pPr lvl="1" marL="636905" marR="30480" indent="-247015">
              <a:lnSpc>
                <a:spcPct val="116700"/>
              </a:lnSpc>
              <a:spcBef>
                <a:spcPts val="1295"/>
              </a:spcBef>
              <a:buSzPct val="60416"/>
              <a:buFont typeface="Wingdings"/>
              <a:buChar char=""/>
              <a:tabLst>
                <a:tab pos="636905" algn="l"/>
                <a:tab pos="637540" algn="l"/>
              </a:tabLst>
            </a:pP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border: 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4px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solid #FF0000: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Forma compacta de cambiar todas las </a:t>
            </a:r>
            <a:r>
              <a:rPr dirty="0" sz="2000" spc="-3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vez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8238" y="1698739"/>
            <a:ext cx="8124190" cy="398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14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33210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opiedad</a:t>
            </a:r>
            <a:r>
              <a:rPr dirty="0" sz="28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padding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  <a:p>
            <a:pPr lvl="1" marL="624205" indent="-247015">
              <a:lnSpc>
                <a:spcPct val="100000"/>
              </a:lnSpc>
              <a:spcBef>
                <a:spcPts val="1775"/>
              </a:spcBef>
              <a:buSzPct val="60416"/>
              <a:buFont typeface="Wingdings"/>
              <a:buChar char=""/>
              <a:tabLst>
                <a:tab pos="624205" algn="l"/>
                <a:tab pos="624840" algn="l"/>
              </a:tabLst>
            </a:pP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Rellena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entre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contenido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borde</a:t>
            </a:r>
            <a:endParaRPr sz="2400">
              <a:latin typeface="Corbel"/>
              <a:cs typeface="Corbel"/>
            </a:endParaRPr>
          </a:p>
          <a:p>
            <a:pPr lvl="1" marL="624205" marR="240029" indent="-247015">
              <a:lnSpc>
                <a:spcPct val="120000"/>
              </a:lnSpc>
              <a:spcBef>
                <a:spcPts val="1195"/>
              </a:spcBef>
              <a:buSzPct val="60416"/>
              <a:buFont typeface="Wingdings"/>
              <a:buChar char=""/>
              <a:tabLst>
                <a:tab pos="624205" algn="l"/>
                <a:tab pos="624840" algn="l"/>
              </a:tabLst>
            </a:pP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padding-top,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padding-right,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padding-bottom,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padding- </a:t>
            </a:r>
            <a:r>
              <a:rPr dirty="0" sz="2400" spc="-48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left: 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Permiten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cambiar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 el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relleno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individualmente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lado</a:t>
            </a:r>
            <a:endParaRPr sz="2000">
              <a:latin typeface="Corbel"/>
              <a:cs typeface="Corbel"/>
            </a:endParaRPr>
          </a:p>
          <a:p>
            <a:pPr lvl="1" marL="624205" marR="53975" indent="-247015">
              <a:lnSpc>
                <a:spcPct val="116700"/>
              </a:lnSpc>
              <a:spcBef>
                <a:spcPts val="1295"/>
              </a:spcBef>
              <a:buSzPct val="60416"/>
              <a:buFont typeface="Wingdings"/>
              <a:buChar char=""/>
              <a:tabLst>
                <a:tab pos="624205" algn="l"/>
                <a:tab pos="624840" algn="l"/>
              </a:tabLst>
            </a:pP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padding: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 1px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2px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3px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4px: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Forma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compacta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cambiar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todos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2000" spc="-3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rellenos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vez</a:t>
            </a:r>
            <a:endParaRPr sz="2000">
              <a:latin typeface="Corbel"/>
              <a:cs typeface="Corbel"/>
            </a:endParaRPr>
          </a:p>
          <a:p>
            <a:pPr lvl="1" marL="624205" marR="30480" indent="-247015">
              <a:lnSpc>
                <a:spcPct val="116700"/>
              </a:lnSpc>
              <a:spcBef>
                <a:spcPts val="1295"/>
              </a:spcBef>
              <a:buSzPct val="60416"/>
              <a:buFont typeface="Wingdings"/>
              <a:buChar char=""/>
              <a:tabLst>
                <a:tab pos="624205" algn="l"/>
                <a:tab pos="624840" algn="l"/>
              </a:tabLst>
            </a:pP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padding: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10x: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Forma compacta de poner el mismo padding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todos </a:t>
            </a:r>
            <a:r>
              <a:rPr dirty="0" sz="2000" spc="-3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lados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462133"/>
            <a:ext cx="7989570" cy="389953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positon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float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“obsoleto”</a:t>
            </a:r>
            <a:endParaRPr sz="3200">
              <a:latin typeface="Corbel"/>
              <a:cs typeface="Corbel"/>
            </a:endParaRPr>
          </a:p>
          <a:p>
            <a:pPr marL="267970" marR="508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Flexbox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nueva especificación para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posicionamiento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 HTML mucho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más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flexible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potente (estructuras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una sola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dimension)</a:t>
            </a:r>
            <a:endParaRPr sz="3200">
              <a:latin typeface="Corbel"/>
              <a:cs typeface="Corbel"/>
            </a:endParaRPr>
          </a:p>
          <a:p>
            <a:pPr marL="267970" marR="174625" indent="-255904">
              <a:lnSpc>
                <a:spcPct val="100000"/>
              </a:lnSpc>
              <a:spcBef>
                <a:spcPts val="121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Grid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especificación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orientada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estructuras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comlejas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Flexbox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870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25">
                <a:solidFill>
                  <a:srgbClr val="C8201D"/>
                </a:solidFill>
              </a:rPr>
              <a:t>Tamaño,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margen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y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posición</a:t>
            </a:r>
            <a:endParaRPr sz="3600"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217" y="6114135"/>
            <a:ext cx="89668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Este</a:t>
            </a:r>
            <a:r>
              <a:rPr dirty="0" sz="1800" spc="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material</a:t>
            </a:r>
            <a:r>
              <a:rPr dirty="0" sz="1800">
                <a:latin typeface="Corbel"/>
                <a:cs typeface="Corbel"/>
              </a:rPr>
              <a:t> se</a:t>
            </a:r>
            <a:r>
              <a:rPr dirty="0" sz="1800" spc="1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ha</a:t>
            </a:r>
            <a:r>
              <a:rPr dirty="0" sz="180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elaborado</a:t>
            </a:r>
            <a:r>
              <a:rPr dirty="0" sz="1800" spc="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a</a:t>
            </a:r>
            <a:r>
              <a:rPr dirty="0" sz="1800" spc="-5">
                <a:latin typeface="Corbel"/>
                <a:cs typeface="Corbel"/>
              </a:rPr>
              <a:t> partir</a:t>
            </a:r>
            <a:r>
              <a:rPr dirty="0" sz="180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de</a:t>
            </a:r>
            <a:r>
              <a:rPr dirty="0" sz="1800" spc="35">
                <a:latin typeface="Corbel"/>
                <a:cs typeface="Corbel"/>
              </a:rPr>
              <a:t> </a:t>
            </a: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https://css-tricks.com/snippets/css/a-guide-to-flexbox/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2005202" y="1482658"/>
            <a:ext cx="4801235" cy="1793239"/>
            <a:chOff x="2005202" y="1482658"/>
            <a:chExt cx="4801235" cy="179323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5202" y="1840179"/>
              <a:ext cx="4800838" cy="14351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63277" y="1482658"/>
              <a:ext cx="723900" cy="330200"/>
            </a:xfrm>
            <a:custGeom>
              <a:avLst/>
              <a:gdLst/>
              <a:ahLst/>
              <a:cxnLst/>
              <a:rect l="l" t="t" r="r" b="b"/>
              <a:pathLst>
                <a:path w="723900" h="330200">
                  <a:moveTo>
                    <a:pt x="385758" y="0"/>
                  </a:moveTo>
                  <a:lnTo>
                    <a:pt x="335834" y="2049"/>
                  </a:lnTo>
                  <a:lnTo>
                    <a:pt x="285588" y="8636"/>
                  </a:lnTo>
                  <a:lnTo>
                    <a:pt x="235489" y="19214"/>
                  </a:lnTo>
                  <a:lnTo>
                    <a:pt x="186006" y="33238"/>
                  </a:lnTo>
                  <a:lnTo>
                    <a:pt x="137608" y="50160"/>
                  </a:lnTo>
                  <a:lnTo>
                    <a:pt x="90762" y="69434"/>
                  </a:lnTo>
                  <a:lnTo>
                    <a:pt x="45939" y="90515"/>
                  </a:lnTo>
                  <a:lnTo>
                    <a:pt x="3606" y="112855"/>
                  </a:lnTo>
                  <a:lnTo>
                    <a:pt x="1447" y="115382"/>
                  </a:lnTo>
                  <a:lnTo>
                    <a:pt x="368" y="116817"/>
                  </a:lnTo>
                  <a:lnTo>
                    <a:pt x="0" y="118621"/>
                  </a:lnTo>
                  <a:lnTo>
                    <a:pt x="0" y="121859"/>
                  </a:lnTo>
                  <a:lnTo>
                    <a:pt x="368" y="123662"/>
                  </a:lnTo>
                  <a:lnTo>
                    <a:pt x="1447" y="125098"/>
                  </a:lnTo>
                  <a:lnTo>
                    <a:pt x="2159" y="126545"/>
                  </a:lnTo>
                  <a:lnTo>
                    <a:pt x="4686" y="128704"/>
                  </a:lnTo>
                  <a:lnTo>
                    <a:pt x="6121" y="129416"/>
                  </a:lnTo>
                  <a:lnTo>
                    <a:pt x="7924" y="129784"/>
                  </a:lnTo>
                  <a:lnTo>
                    <a:pt x="10807" y="129784"/>
                  </a:lnTo>
                  <a:lnTo>
                    <a:pt x="55546" y="113714"/>
                  </a:lnTo>
                  <a:lnTo>
                    <a:pt x="143538" y="77127"/>
                  </a:lnTo>
                  <a:lnTo>
                    <a:pt x="188277" y="60658"/>
                  </a:lnTo>
                  <a:lnTo>
                    <a:pt x="238796" y="45745"/>
                  </a:lnTo>
                  <a:lnTo>
                    <a:pt x="290255" y="35051"/>
                  </a:lnTo>
                  <a:lnTo>
                    <a:pt x="342386" y="28611"/>
                  </a:lnTo>
                  <a:lnTo>
                    <a:pt x="400685" y="26457"/>
                  </a:lnTo>
                  <a:lnTo>
                    <a:pt x="451816" y="31291"/>
                  </a:lnTo>
                  <a:lnTo>
                    <a:pt x="501394" y="43786"/>
                  </a:lnTo>
                  <a:lnTo>
                    <a:pt x="547598" y="64986"/>
                  </a:lnTo>
                  <a:lnTo>
                    <a:pt x="588606" y="95938"/>
                  </a:lnTo>
                  <a:lnTo>
                    <a:pt x="620101" y="136786"/>
                  </a:lnTo>
                  <a:lnTo>
                    <a:pt x="637251" y="181887"/>
                  </a:lnTo>
                  <a:lnTo>
                    <a:pt x="643127" y="230096"/>
                  </a:lnTo>
                  <a:lnTo>
                    <a:pt x="640803" y="280266"/>
                  </a:lnTo>
                  <a:lnTo>
                    <a:pt x="634192" y="266940"/>
                  </a:lnTo>
                  <a:lnTo>
                    <a:pt x="627346" y="253850"/>
                  </a:lnTo>
                  <a:lnTo>
                    <a:pt x="619488" y="241636"/>
                  </a:lnTo>
                  <a:lnTo>
                    <a:pt x="609841" y="230939"/>
                  </a:lnTo>
                  <a:lnTo>
                    <a:pt x="605167" y="226621"/>
                  </a:lnTo>
                  <a:lnTo>
                    <a:pt x="595439" y="229136"/>
                  </a:lnTo>
                  <a:lnTo>
                    <a:pt x="595807" y="236705"/>
                  </a:lnTo>
                  <a:lnTo>
                    <a:pt x="598690" y="250518"/>
                  </a:lnTo>
                  <a:lnTo>
                    <a:pt x="604308" y="263523"/>
                  </a:lnTo>
                  <a:lnTo>
                    <a:pt x="618477" y="288178"/>
                  </a:lnTo>
                  <a:lnTo>
                    <a:pt x="629462" y="312162"/>
                  </a:lnTo>
                  <a:lnTo>
                    <a:pt x="637115" y="323665"/>
                  </a:lnTo>
                  <a:lnTo>
                    <a:pt x="646925" y="329936"/>
                  </a:lnTo>
                  <a:lnTo>
                    <a:pt x="657211" y="328413"/>
                  </a:lnTo>
                  <a:lnTo>
                    <a:pt x="666048" y="321522"/>
                  </a:lnTo>
                  <a:lnTo>
                    <a:pt x="673603" y="312269"/>
                  </a:lnTo>
                  <a:lnTo>
                    <a:pt x="680046" y="303660"/>
                  </a:lnTo>
                  <a:lnTo>
                    <a:pt x="691175" y="290718"/>
                  </a:lnTo>
                  <a:lnTo>
                    <a:pt x="721804" y="249659"/>
                  </a:lnTo>
                  <a:lnTo>
                    <a:pt x="723607" y="245697"/>
                  </a:lnTo>
                  <a:lnTo>
                    <a:pt x="723607" y="241747"/>
                  </a:lnTo>
                  <a:lnTo>
                    <a:pt x="713524" y="232019"/>
                  </a:lnTo>
                  <a:lnTo>
                    <a:pt x="709561" y="232019"/>
                  </a:lnTo>
                  <a:lnTo>
                    <a:pt x="679602" y="262485"/>
                  </a:lnTo>
                  <a:lnTo>
                    <a:pt x="667804" y="278107"/>
                  </a:lnTo>
                  <a:lnTo>
                    <a:pt x="670411" y="231664"/>
                  </a:lnTo>
                  <a:lnTo>
                    <a:pt x="664762" y="187575"/>
                  </a:lnTo>
                  <a:lnTo>
                    <a:pt x="651308" y="146540"/>
                  </a:lnTo>
                  <a:lnTo>
                    <a:pt x="630501" y="109261"/>
                  </a:lnTo>
                  <a:lnTo>
                    <a:pt x="602791" y="76436"/>
                  </a:lnTo>
                  <a:lnTo>
                    <a:pt x="568630" y="48768"/>
                  </a:lnTo>
                  <a:lnTo>
                    <a:pt x="528471" y="26955"/>
                  </a:lnTo>
                  <a:lnTo>
                    <a:pt x="482765" y="11699"/>
                  </a:lnTo>
                  <a:lnTo>
                    <a:pt x="434891" y="3034"/>
                  </a:lnTo>
                  <a:lnTo>
                    <a:pt x="385758" y="0"/>
                  </a:lnTo>
                  <a:close/>
                </a:path>
              </a:pathLst>
            </a:custGeom>
            <a:solidFill>
              <a:srgbClr val="7E3E97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60040" y="1499400"/>
            <a:ext cx="1229436" cy="20641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54269" y="3386996"/>
            <a:ext cx="4819519" cy="197370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7218" y="1206969"/>
            <a:ext cx="8208645" cy="3512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Especificación</a:t>
            </a:r>
            <a:endParaRPr sz="2600">
              <a:latin typeface="Corbel"/>
              <a:cs typeface="Corbel"/>
            </a:endParaRPr>
          </a:p>
          <a:p>
            <a:pPr marL="522605" marR="5080" indent="-255904">
              <a:lnSpc>
                <a:spcPct val="100000"/>
              </a:lnSpc>
              <a:spcBef>
                <a:spcPts val="90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Contenedor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: 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 padre que tendrá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interior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cada uno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ítems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flexibles.</a:t>
            </a:r>
            <a:endParaRPr sz="3200">
              <a:latin typeface="Corbel"/>
              <a:cs typeface="Corbel"/>
            </a:endParaRPr>
          </a:p>
          <a:p>
            <a:pPr marL="522605" marR="297815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Eje principal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: Los contenedores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flexibles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tendrán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orientación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principal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específica.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defecto,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eje principal del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contenedor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flexbox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horizontal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(en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fila).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1803" y="4839474"/>
            <a:ext cx="6765480" cy="187020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7218" y="1206969"/>
            <a:ext cx="8399145" cy="4000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Especificación</a:t>
            </a:r>
            <a:endParaRPr sz="2600">
              <a:latin typeface="Corbel"/>
              <a:cs typeface="Corbel"/>
            </a:endParaRPr>
          </a:p>
          <a:p>
            <a:pPr marL="522605" marR="5080" indent="-255904">
              <a:lnSpc>
                <a:spcPct val="100000"/>
              </a:lnSpc>
              <a:spcBef>
                <a:spcPts val="90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Eje secundario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: De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misma forma, los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contenedores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flexibles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tendrán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orientación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secundaria, perpendicular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 principal. Si la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principal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horizontal,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secundaria será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vertical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(y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viceversa).</a:t>
            </a:r>
            <a:endParaRPr sz="3200">
              <a:latin typeface="Corbel"/>
              <a:cs typeface="Corbel"/>
            </a:endParaRPr>
          </a:p>
          <a:p>
            <a:pPr marL="522605" marR="1095375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Ítem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Cada uno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hijos que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tendrá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contenedor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su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interior.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170978" y="5823254"/>
            <a:ext cx="63741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https://lenguajecss.com/css/maquetacion-y-colocacion/flexbox/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7218" y="1206969"/>
            <a:ext cx="7990205" cy="2538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Propiedades</a:t>
            </a:r>
            <a:endParaRPr sz="2600">
              <a:latin typeface="Corbel"/>
              <a:cs typeface="Corbel"/>
            </a:endParaRPr>
          </a:p>
          <a:p>
            <a:pPr marL="522605" marR="5080" indent="-255904">
              <a:lnSpc>
                <a:spcPct val="100000"/>
              </a:lnSpc>
              <a:spcBef>
                <a:spcPts val="9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inline-flex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: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Establece un contenedor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línea </a:t>
            </a:r>
            <a:r>
              <a:rPr dirty="0" sz="3200" spc="-6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(ocupa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solo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contenido).</a:t>
            </a:r>
            <a:endParaRPr sz="3200">
              <a:latin typeface="Corbel"/>
              <a:cs typeface="Corbel"/>
            </a:endParaRPr>
          </a:p>
          <a:p>
            <a:pPr marL="522605" marR="752475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flex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Establece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contenedor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bloque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(ocupa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todo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ancho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padre).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575714" y="4055757"/>
            <a:ext cx="5824855" cy="82169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600" spc="-10">
                <a:solidFill>
                  <a:srgbClr val="976700"/>
                </a:solidFill>
                <a:latin typeface="Courier New"/>
                <a:cs typeface="Courier New"/>
              </a:rPr>
              <a:t>.container</a:t>
            </a:r>
            <a:r>
              <a:rPr dirty="0" sz="1600" spc="-2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1003935">
              <a:lnSpc>
                <a:spcPct val="100000"/>
              </a:lnSpc>
            </a:pP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display: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 flex;</a:t>
            </a:r>
            <a:r>
              <a:rPr dirty="0" sz="160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 i="1">
                <a:solidFill>
                  <a:srgbClr val="9FA0A6"/>
                </a:solidFill>
                <a:latin typeface="Courier New"/>
                <a:cs typeface="Courier New"/>
              </a:rPr>
              <a:t>/* or </a:t>
            </a:r>
            <a:r>
              <a:rPr dirty="0" sz="1600" spc="-10" i="1">
                <a:solidFill>
                  <a:srgbClr val="9FA0A6"/>
                </a:solidFill>
                <a:latin typeface="Courier New"/>
                <a:cs typeface="Courier New"/>
              </a:rPr>
              <a:t>inline-flex</a:t>
            </a:r>
            <a:r>
              <a:rPr dirty="0" sz="160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600" spc="-10" i="1">
                <a:solidFill>
                  <a:srgbClr val="9FA0A6"/>
                </a:solidFill>
                <a:latin typeface="Courier New"/>
                <a:cs typeface="Courier New"/>
              </a:rPr>
              <a:t>*/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01738" y="1174503"/>
            <a:ext cx="8028940" cy="179387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970">
              <a:lnSpc>
                <a:spcPct val="100000"/>
              </a:lnSpc>
              <a:spcBef>
                <a:spcPts val="1300"/>
              </a:spcBef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flex-direction</a:t>
            </a:r>
            <a:endParaRPr sz="3200">
              <a:latin typeface="Corbel"/>
              <a:cs typeface="Corbel"/>
            </a:endParaRPr>
          </a:p>
          <a:p>
            <a:pPr marL="267970" marR="508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Establece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eje principal (horizontal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vertical)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dirección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3314" y="3250758"/>
            <a:ext cx="2325113" cy="5958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03323" y="4111874"/>
            <a:ext cx="2325104" cy="5958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98371" y="3081642"/>
            <a:ext cx="564787" cy="17643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74607" y="3081642"/>
            <a:ext cx="564787" cy="1764337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99477" y="5100485"/>
            <a:ext cx="7544434" cy="944880"/>
          </a:xfrm>
          <a:custGeom>
            <a:avLst/>
            <a:gdLst/>
            <a:ahLst/>
            <a:cxnLst/>
            <a:rect l="l" t="t" r="r" b="b"/>
            <a:pathLst>
              <a:path w="7544434" h="944879">
                <a:moveTo>
                  <a:pt x="3772077" y="944270"/>
                </a:moveTo>
                <a:lnTo>
                  <a:pt x="0" y="944270"/>
                </a:lnTo>
                <a:lnTo>
                  <a:pt x="0" y="0"/>
                </a:lnTo>
                <a:lnTo>
                  <a:pt x="7544168" y="0"/>
                </a:lnTo>
                <a:lnTo>
                  <a:pt x="7544168" y="944270"/>
                </a:lnTo>
                <a:lnTo>
                  <a:pt x="3772077" y="944270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76782" y="5132781"/>
            <a:ext cx="130556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.container</a:t>
            </a:r>
            <a:r>
              <a:rPr dirty="0" sz="1400" spc="-8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91182" y="5346268"/>
            <a:ext cx="151765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display:</a:t>
            </a:r>
            <a:r>
              <a:rPr dirty="0" sz="1400" spc="-8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flex;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6338" y="5331142"/>
            <a:ext cx="766127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4756" sz="4800" spc="-30">
                <a:solidFill>
                  <a:srgbClr val="4B4B4B"/>
                </a:solidFill>
                <a:latin typeface="Corbel"/>
                <a:cs typeface="Corbel"/>
              </a:rPr>
              <a:t>fl</a:t>
            </a:r>
            <a:r>
              <a:rPr dirty="0" baseline="-14756" sz="4800" spc="-37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baseline="-14756" sz="4800" spc="-120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baseline="-14756" sz="4800">
                <a:solidFill>
                  <a:srgbClr val="4B4B4B"/>
                </a:solidFill>
                <a:latin typeface="Corbel"/>
                <a:cs typeface="Corbel"/>
              </a:rPr>
              <a:t>-</a:t>
            </a:r>
            <a:r>
              <a:rPr dirty="0" baseline="-14756" sz="4800" spc="-7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baseline="-14756" sz="480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baseline="-14756" sz="4800" spc="-7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baseline="-14756" sz="4800" spc="-226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f</a:t>
            </a:r>
            <a:r>
              <a:rPr dirty="0" sz="1400" spc="-175">
                <a:solidFill>
                  <a:srgbClr val="373941"/>
                </a:solidFill>
                <a:latin typeface="Courier New"/>
                <a:cs typeface="Courier New"/>
              </a:rPr>
              <a:t>l</a:t>
            </a:r>
            <a:r>
              <a:rPr dirty="0" baseline="-14756" sz="4800" spc="-1852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e</a:t>
            </a:r>
            <a:r>
              <a:rPr dirty="0" sz="1400" spc="-450">
                <a:solidFill>
                  <a:srgbClr val="373941"/>
                </a:solidFill>
                <a:latin typeface="Courier New"/>
                <a:cs typeface="Courier New"/>
              </a:rPr>
              <a:t>x</a:t>
            </a:r>
            <a:r>
              <a:rPr dirty="0" baseline="-14756" sz="4800" spc="-997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1400" spc="-180">
                <a:solidFill>
                  <a:srgbClr val="373941"/>
                </a:solidFill>
                <a:latin typeface="Courier New"/>
                <a:cs typeface="Courier New"/>
              </a:rPr>
              <a:t>-</a:t>
            </a:r>
            <a:r>
              <a:rPr dirty="0" baseline="-14756" sz="4800" spc="-855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1400" spc="-280">
                <a:solidFill>
                  <a:srgbClr val="373941"/>
                </a:solidFill>
                <a:latin typeface="Courier New"/>
                <a:cs typeface="Courier New"/>
              </a:rPr>
              <a:t>d</a:t>
            </a:r>
            <a:r>
              <a:rPr dirty="0" baseline="-14756" sz="4800" spc="-2152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i</a:t>
            </a:r>
            <a:r>
              <a:rPr dirty="0" sz="1400" spc="-254">
                <a:solidFill>
                  <a:srgbClr val="373941"/>
                </a:solidFill>
                <a:latin typeface="Courier New"/>
                <a:cs typeface="Courier New"/>
              </a:rPr>
              <a:t>r</a:t>
            </a:r>
            <a:r>
              <a:rPr dirty="0" baseline="-14756" sz="4800" spc="-2152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e</a:t>
            </a:r>
            <a:r>
              <a:rPr dirty="0" sz="1400" spc="-245">
                <a:solidFill>
                  <a:srgbClr val="373941"/>
                </a:solidFill>
                <a:latin typeface="Courier New"/>
                <a:cs typeface="Courier New"/>
              </a:rPr>
              <a:t>c</a:t>
            </a:r>
            <a:r>
              <a:rPr dirty="0" baseline="-14756" sz="4800" spc="-907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t</a:t>
            </a:r>
            <a:r>
              <a:rPr dirty="0" sz="1400" spc="-440">
                <a:solidFill>
                  <a:srgbClr val="373941"/>
                </a:solidFill>
                <a:latin typeface="Courier New"/>
                <a:cs typeface="Courier New"/>
              </a:rPr>
              <a:t>i</a:t>
            </a:r>
            <a:r>
              <a:rPr dirty="0" baseline="-14756" sz="4800" spc="-145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o</a:t>
            </a:r>
            <a:r>
              <a:rPr dirty="0" sz="1400" spc="-715">
                <a:solidFill>
                  <a:srgbClr val="373941"/>
                </a:solidFill>
                <a:latin typeface="Courier New"/>
                <a:cs typeface="Courier New"/>
              </a:rPr>
              <a:t>n</a:t>
            </a:r>
            <a:r>
              <a:rPr dirty="0" baseline="-14756" sz="4800" spc="-1492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400" spc="-69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baseline="-14756" sz="4800" spc="-89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1400" spc="-790">
                <a:solidFill>
                  <a:srgbClr val="373941"/>
                </a:solidFill>
                <a:latin typeface="Courier New"/>
                <a:cs typeface="Courier New"/>
              </a:rPr>
              <a:t>r</a:t>
            </a:r>
            <a:r>
              <a:rPr dirty="0" baseline="-14756" sz="4800" spc="-1312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o</a:t>
            </a:r>
            <a:r>
              <a:rPr dirty="0" sz="1400" spc="-810">
                <a:solidFill>
                  <a:srgbClr val="373941"/>
                </a:solidFill>
                <a:latin typeface="Courier New"/>
                <a:cs typeface="Courier New"/>
              </a:rPr>
              <a:t>w</a:t>
            </a:r>
            <a:r>
              <a:rPr dirty="0" baseline="-14756" sz="4800" spc="-1507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400" spc="-68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baseline="-14756" sz="4800" spc="-1522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row-revers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 colum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 column-reverse;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6782" y="5773216"/>
            <a:ext cx="13271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56564" y="1329118"/>
            <a:ext cx="7706995" cy="138684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  <a:tabLst>
                <a:tab pos="5789930" algn="l"/>
              </a:tabLst>
            </a:pP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7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7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7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7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7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700" spc="-5" i="1">
                <a:solidFill>
                  <a:srgbClr val="9FA0A6"/>
                </a:solidFill>
                <a:latin typeface="Courier New"/>
                <a:cs typeface="Courier New"/>
              </a:rPr>
              <a:t>&lt;!--</a:t>
            </a:r>
            <a:r>
              <a:rPr dirty="0" sz="170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700" spc="-5" i="1">
                <a:solidFill>
                  <a:srgbClr val="9FA0A6"/>
                </a:solidFill>
                <a:latin typeface="Courier New"/>
                <a:cs typeface="Courier New"/>
              </a:rPr>
              <a:t>Flex</a:t>
            </a:r>
            <a:r>
              <a:rPr dirty="0" sz="170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700" spc="-5" i="1">
                <a:solidFill>
                  <a:srgbClr val="9FA0A6"/>
                </a:solidFill>
                <a:latin typeface="Courier New"/>
                <a:cs typeface="Courier New"/>
              </a:rPr>
              <a:t>container	--&gt;</a:t>
            </a:r>
            <a:endParaRPr sz="1700">
              <a:latin typeface="Courier New"/>
              <a:cs typeface="Courier New"/>
            </a:endParaRPr>
          </a:p>
          <a:p>
            <a:pPr marL="478790">
              <a:lnSpc>
                <a:spcPct val="100000"/>
              </a:lnSpc>
              <a:tabLst>
                <a:tab pos="2680970" algn="l"/>
              </a:tabLst>
            </a:pP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7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7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7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700" spc="-5">
                <a:solidFill>
                  <a:srgbClr val="4FA04E"/>
                </a:solidFill>
                <a:latin typeface="Courier New"/>
                <a:cs typeface="Courier New"/>
              </a:rPr>
              <a:t>"item	item-1"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&gt;1&lt;/</a:t>
            </a:r>
            <a:r>
              <a:rPr dirty="0" sz="17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7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700" spc="-5" i="1">
                <a:solidFill>
                  <a:srgbClr val="9FA0A6"/>
                </a:solidFill>
                <a:latin typeface="Courier New"/>
                <a:cs typeface="Courier New"/>
              </a:rPr>
              <a:t>&lt;!--</a:t>
            </a:r>
            <a:r>
              <a:rPr dirty="0" sz="1700" spc="-2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700" spc="-5" i="1">
                <a:solidFill>
                  <a:srgbClr val="9FA0A6"/>
                </a:solidFill>
                <a:latin typeface="Courier New"/>
                <a:cs typeface="Courier New"/>
              </a:rPr>
              <a:t>Flex</a:t>
            </a:r>
            <a:r>
              <a:rPr dirty="0" sz="1700" spc="-20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700" spc="-5" i="1">
                <a:solidFill>
                  <a:srgbClr val="9FA0A6"/>
                </a:solidFill>
                <a:latin typeface="Courier New"/>
                <a:cs typeface="Courier New"/>
              </a:rPr>
              <a:t>items</a:t>
            </a:r>
            <a:r>
              <a:rPr dirty="0" sz="1700" spc="-25" i="1">
                <a:solidFill>
                  <a:srgbClr val="9FA0A6"/>
                </a:solidFill>
                <a:latin typeface="Courier New"/>
                <a:cs typeface="Courier New"/>
              </a:rPr>
              <a:t> </a:t>
            </a:r>
            <a:r>
              <a:rPr dirty="0" sz="1700" spc="-5" i="1">
                <a:solidFill>
                  <a:srgbClr val="9FA0A6"/>
                </a:solidFill>
                <a:latin typeface="Courier New"/>
                <a:cs typeface="Courier New"/>
              </a:rPr>
              <a:t>--&gt;</a:t>
            </a:r>
            <a:endParaRPr sz="1700">
              <a:latin typeface="Courier New"/>
              <a:cs typeface="Courier New"/>
            </a:endParaRPr>
          </a:p>
          <a:p>
            <a:pPr marL="478790">
              <a:lnSpc>
                <a:spcPct val="100000"/>
              </a:lnSpc>
              <a:tabLst>
                <a:tab pos="2680970" algn="l"/>
              </a:tabLst>
            </a:pP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7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7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7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700" spc="-5">
                <a:solidFill>
                  <a:srgbClr val="4FA04E"/>
                </a:solidFill>
                <a:latin typeface="Courier New"/>
                <a:cs typeface="Courier New"/>
              </a:rPr>
              <a:t>"item	item-2"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&gt;2&lt;/</a:t>
            </a:r>
            <a:r>
              <a:rPr dirty="0" sz="17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700">
              <a:latin typeface="Courier New"/>
              <a:cs typeface="Courier New"/>
            </a:endParaRPr>
          </a:p>
          <a:p>
            <a:pPr marL="478790">
              <a:lnSpc>
                <a:spcPct val="100000"/>
              </a:lnSpc>
              <a:tabLst>
                <a:tab pos="2680970" algn="l"/>
              </a:tabLst>
            </a:pP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7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7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7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700" spc="-5">
                <a:solidFill>
                  <a:srgbClr val="4FA04E"/>
                </a:solidFill>
                <a:latin typeface="Courier New"/>
                <a:cs typeface="Courier New"/>
              </a:rPr>
              <a:t>"item	item-3"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&gt;3&lt;/</a:t>
            </a:r>
            <a:r>
              <a:rPr dirty="0" sz="17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7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7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7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6564" y="2951276"/>
            <a:ext cx="7706995" cy="22853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501015" marR="5277485" indent="-411480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.container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8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display:</a:t>
            </a:r>
            <a:r>
              <a:rPr dirty="0" sz="1800" spc="-9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flex;</a:t>
            </a:r>
            <a:endParaRPr sz="1800">
              <a:latin typeface="Courier New"/>
              <a:cs typeface="Courier New"/>
            </a:endParaRPr>
          </a:p>
          <a:p>
            <a:pPr marL="501015" marR="4043045">
              <a:lnSpc>
                <a:spcPct val="100000"/>
              </a:lnSpc>
            </a:pPr>
            <a:r>
              <a:rPr dirty="0" sz="1800" spc="-5" b="1">
                <a:solidFill>
                  <a:srgbClr val="4B4B4B"/>
                </a:solidFill>
                <a:latin typeface="Courier New"/>
                <a:cs typeface="Courier New"/>
              </a:rPr>
              <a:t>flex-direction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: column; </a:t>
            </a:r>
            <a:r>
              <a:rPr dirty="0" sz="1800" spc="-107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80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steelblue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.item</a:t>
            </a:r>
            <a:r>
              <a:rPr dirty="0" sz="1800" spc="-7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800" spc="-6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grey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5306" y="6230729"/>
            <a:ext cx="466340" cy="1712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86285" y="5442763"/>
            <a:ext cx="418632" cy="5140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01738" y="5325663"/>
            <a:ext cx="3688079" cy="1224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2900"/>
              </a:lnSpc>
              <a:spcBef>
                <a:spcPts val="100"/>
              </a:spcBef>
            </a:pP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flex-direction: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column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flex-direction: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row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7225" y="1855701"/>
            <a:ext cx="8853805" cy="163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Se han</a:t>
            </a:r>
            <a:r>
              <a:rPr dirty="0" sz="4400" spc="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transformado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en</a:t>
            </a:r>
            <a:r>
              <a:rPr dirty="0" sz="4400" spc="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aplicaciones</a:t>
            </a:r>
            <a:endParaRPr sz="4400">
              <a:latin typeface="Corbel"/>
              <a:cs typeface="Corbel"/>
            </a:endParaRPr>
          </a:p>
          <a:p>
            <a:pPr algn="ctr" marR="58419">
              <a:lnSpc>
                <a:spcPct val="100000"/>
              </a:lnSpc>
              <a:spcBef>
                <a:spcPts val="135"/>
              </a:spcBef>
            </a:pP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que generan cada página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 con</a:t>
            </a:r>
            <a:r>
              <a:rPr dirty="0" sz="28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la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información</a:t>
            </a:r>
            <a:r>
              <a:rPr dirty="0" sz="28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que</a:t>
            </a:r>
            <a:endParaRPr sz="2800">
              <a:latin typeface="Corbel"/>
              <a:cs typeface="Corbel"/>
            </a:endParaRPr>
          </a:p>
          <a:p>
            <a:pPr algn="ctr" marL="10795">
              <a:lnSpc>
                <a:spcPct val="100000"/>
              </a:lnSpc>
              <a:spcBef>
                <a:spcPts val="500"/>
              </a:spcBef>
            </a:pP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envía</a:t>
            </a:r>
            <a:r>
              <a:rPr dirty="0" sz="28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el</a:t>
            </a:r>
            <a:r>
              <a:rPr dirty="0" sz="2800" spc="2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usuario</a:t>
            </a:r>
            <a:r>
              <a:rPr dirty="0" sz="28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y/o la que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está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en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la</a:t>
            </a:r>
            <a:r>
              <a:rPr dirty="0" sz="2800" spc="3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333333"/>
                </a:solidFill>
                <a:latin typeface="Corbel"/>
                <a:cs typeface="Corbel"/>
              </a:rPr>
              <a:t>base</a:t>
            </a:r>
            <a:r>
              <a:rPr dirty="0" sz="2800" spc="-2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333333"/>
                </a:solidFill>
                <a:latin typeface="Corbel"/>
                <a:cs typeface="Corbel"/>
              </a:rPr>
              <a:t>de 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datos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77519" y="3599640"/>
            <a:ext cx="5597525" cy="2256155"/>
            <a:chOff x="677519" y="3599640"/>
            <a:chExt cx="5597525" cy="22561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519" y="3997358"/>
              <a:ext cx="1904134" cy="16207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9041" y="3599640"/>
              <a:ext cx="2255405" cy="22557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04160" y="4643999"/>
              <a:ext cx="1762760" cy="635"/>
            </a:xfrm>
            <a:custGeom>
              <a:avLst/>
              <a:gdLst/>
              <a:ahLst/>
              <a:cxnLst/>
              <a:rect l="l" t="t" r="r" b="b"/>
              <a:pathLst>
                <a:path w="1762760" h="635">
                  <a:moveTo>
                    <a:pt x="0" y="368"/>
                  </a:moveTo>
                  <a:lnTo>
                    <a:pt x="1762201" y="0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258805" y="4586760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5" h="114935">
                  <a:moveTo>
                    <a:pt x="0" y="0"/>
                  </a:moveTo>
                  <a:lnTo>
                    <a:pt x="0" y="114477"/>
                  </a:lnTo>
                  <a:lnTo>
                    <a:pt x="114477" y="57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608199" y="5237279"/>
              <a:ext cx="1765300" cy="635"/>
            </a:xfrm>
            <a:custGeom>
              <a:avLst/>
              <a:gdLst/>
              <a:ahLst/>
              <a:cxnLst/>
              <a:rect l="l" t="t" r="r" b="b"/>
              <a:pathLst>
                <a:path w="1765300" h="635">
                  <a:moveTo>
                    <a:pt x="1765084" y="0"/>
                  </a:moveTo>
                  <a:lnTo>
                    <a:pt x="0" y="368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501277" y="5180409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5" h="114935">
                  <a:moveTo>
                    <a:pt x="114477" y="0"/>
                  </a:moveTo>
                  <a:lnTo>
                    <a:pt x="0" y="57238"/>
                  </a:lnTo>
                  <a:lnTo>
                    <a:pt x="114477" y="114477"/>
                  </a:lnTo>
                  <a:lnTo>
                    <a:pt x="1144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1065504" y="6025937"/>
            <a:ext cx="123761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7985" marR="5080" indent="-37592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latin typeface="Corbel"/>
                <a:cs typeface="Corbel"/>
              </a:rPr>
              <a:t>N</a:t>
            </a:r>
            <a:r>
              <a:rPr dirty="0" sz="2000" spc="-5" b="1">
                <a:latin typeface="Corbel"/>
                <a:cs typeface="Corbel"/>
              </a:rPr>
              <a:t>av</a:t>
            </a:r>
            <a:r>
              <a:rPr dirty="0" sz="2000" spc="10" b="1">
                <a:latin typeface="Corbel"/>
                <a:cs typeface="Corbel"/>
              </a:rPr>
              <a:t>e</a:t>
            </a:r>
            <a:r>
              <a:rPr dirty="0" sz="2000" spc="-5" b="1">
                <a:latin typeface="Corbel"/>
                <a:cs typeface="Corbel"/>
              </a:rPr>
              <a:t>ga</a:t>
            </a:r>
            <a:r>
              <a:rPr dirty="0" sz="2000" b="1">
                <a:latin typeface="Corbel"/>
                <a:cs typeface="Corbel"/>
              </a:rPr>
              <a:t>d</a:t>
            </a:r>
            <a:r>
              <a:rPr dirty="0" sz="2000" spc="-10" b="1">
                <a:latin typeface="Corbel"/>
                <a:cs typeface="Corbel"/>
              </a:rPr>
              <a:t>o</a:t>
            </a:r>
            <a:r>
              <a:rPr dirty="0" sz="2000" b="1">
                <a:latin typeface="Corbel"/>
                <a:cs typeface="Corbel"/>
              </a:rPr>
              <a:t>r 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14100" y="6025937"/>
            <a:ext cx="94996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3204" marR="5080" indent="-23114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S</a:t>
            </a:r>
            <a:r>
              <a:rPr dirty="0" sz="2000" b="1">
                <a:latin typeface="Corbel"/>
                <a:cs typeface="Corbel"/>
              </a:rPr>
              <a:t>e</a:t>
            </a:r>
            <a:r>
              <a:rPr dirty="0" sz="2000" spc="-5" b="1">
                <a:latin typeface="Corbel"/>
                <a:cs typeface="Corbel"/>
              </a:rPr>
              <a:t>rv</a:t>
            </a:r>
            <a:r>
              <a:rPr dirty="0" sz="2000" b="1">
                <a:latin typeface="Corbel"/>
                <a:cs typeface="Corbel"/>
              </a:rPr>
              <a:t>id</a:t>
            </a:r>
            <a:r>
              <a:rPr dirty="0" sz="2000" spc="-10" b="1">
                <a:latin typeface="Corbel"/>
                <a:cs typeface="Corbel"/>
              </a:rPr>
              <a:t>o</a:t>
            </a:r>
            <a:r>
              <a:rPr dirty="0" sz="2000" b="1">
                <a:latin typeface="Corbel"/>
                <a:cs typeface="Corbel"/>
              </a:rPr>
              <a:t>r 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48025" y="4290024"/>
            <a:ext cx="7283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1</a:t>
            </a:r>
            <a:r>
              <a:rPr dirty="0" sz="1800" spc="-5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-</a:t>
            </a:r>
            <a:r>
              <a:rPr dirty="0" sz="1800" spc="-55" b="1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URL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861164" y="3910184"/>
            <a:ext cx="3622675" cy="1828800"/>
            <a:chOff x="5861164" y="3910184"/>
            <a:chExt cx="3622675" cy="182880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9852" y="3910184"/>
              <a:ext cx="1913986" cy="182828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899315" y="4625279"/>
              <a:ext cx="1751330" cy="635"/>
            </a:xfrm>
            <a:custGeom>
              <a:avLst/>
              <a:gdLst/>
              <a:ahLst/>
              <a:cxnLst/>
              <a:rect l="l" t="t" r="r" b="b"/>
              <a:pathLst>
                <a:path w="1751329" h="635">
                  <a:moveTo>
                    <a:pt x="0" y="0"/>
                  </a:moveTo>
                  <a:lnTo>
                    <a:pt x="1751050" y="368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642796" y="4568409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4" h="114935">
                  <a:moveTo>
                    <a:pt x="0" y="0"/>
                  </a:moveTo>
                  <a:lnTo>
                    <a:pt x="0" y="114477"/>
                  </a:lnTo>
                  <a:lnTo>
                    <a:pt x="114477" y="57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968085" y="5218560"/>
              <a:ext cx="1818005" cy="635"/>
            </a:xfrm>
            <a:custGeom>
              <a:avLst/>
              <a:gdLst/>
              <a:ahLst/>
              <a:cxnLst/>
              <a:rect l="l" t="t" r="r" b="b"/>
              <a:pathLst>
                <a:path w="1818004" h="635">
                  <a:moveTo>
                    <a:pt x="1817992" y="0"/>
                  </a:moveTo>
                  <a:lnTo>
                    <a:pt x="0" y="368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861164" y="5161677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5" h="114935">
                  <a:moveTo>
                    <a:pt x="114477" y="0"/>
                  </a:moveTo>
                  <a:lnTo>
                    <a:pt x="0" y="57251"/>
                  </a:lnTo>
                  <a:lnTo>
                    <a:pt x="114477" y="114490"/>
                  </a:lnTo>
                  <a:lnTo>
                    <a:pt x="1144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8204301" y="6025937"/>
            <a:ext cx="87820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0175" marR="5080" indent="-11811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Base</a:t>
            </a:r>
            <a:r>
              <a:rPr dirty="0" sz="2000" spc="-80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de </a:t>
            </a:r>
            <a:r>
              <a:rPr dirty="0" sz="2000" spc="-395" b="1">
                <a:latin typeface="Corbel"/>
                <a:cs typeface="Corbel"/>
              </a:rPr>
              <a:t> </a:t>
            </a:r>
            <a:r>
              <a:rPr dirty="0" sz="2000" spc="-10" b="1">
                <a:latin typeface="Corbel"/>
                <a:cs typeface="Corbel"/>
              </a:rPr>
              <a:t>datos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41497" y="7060139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99136" y="4325661"/>
            <a:ext cx="7327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2</a:t>
            </a:r>
            <a:r>
              <a:rPr dirty="0" sz="1800" spc="-5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-</a:t>
            </a:r>
            <a:r>
              <a:rPr dirty="0" sz="1800" spc="-90" b="1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SQL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52623" y="4847669"/>
            <a:ext cx="9182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4</a:t>
            </a:r>
            <a:r>
              <a:rPr dirty="0" sz="1800" spc="-5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-</a:t>
            </a:r>
            <a:r>
              <a:rPr dirty="0" sz="1800" spc="-5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HTML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73939" y="4883305"/>
            <a:ext cx="7848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3</a:t>
            </a:r>
            <a:r>
              <a:rPr dirty="0" sz="1800" spc="-5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-</a:t>
            </a:r>
            <a:r>
              <a:rPr dirty="0" sz="1800" spc="-50" b="1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Data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3933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Evolución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endParaRPr sz="3600"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174516"/>
            <a:ext cx="8162290" cy="130683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970">
              <a:lnSpc>
                <a:spcPct val="100000"/>
              </a:lnSpc>
              <a:spcBef>
                <a:spcPts val="1300"/>
              </a:spcBef>
            </a:pP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flex-wrap</a:t>
            </a:r>
            <a:endParaRPr sz="32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Evita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desbordamiento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(multilinea).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3843" y="3298201"/>
            <a:ext cx="4568442" cy="20955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16394" y="5639765"/>
            <a:ext cx="7544434" cy="94488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.container</a:t>
            </a:r>
            <a:r>
              <a:rPr dirty="0" sz="14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100393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display:</a:t>
            </a:r>
            <a:r>
              <a:rPr dirty="0" sz="1400" spc="-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flex;</a:t>
            </a:r>
            <a:endParaRPr sz="1400">
              <a:latin typeface="Courier New"/>
              <a:cs typeface="Courier New"/>
            </a:endParaRPr>
          </a:p>
          <a:p>
            <a:pPr marL="100393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flex-wrap: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nowrap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wrap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wrap-reverse;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338" y="1310665"/>
            <a:ext cx="8076565" cy="490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3370">
              <a:lnSpc>
                <a:spcPct val="100000"/>
              </a:lnSpc>
              <a:spcBef>
                <a:spcPts val="100"/>
              </a:spcBef>
            </a:pP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flex-wrap</a:t>
            </a:r>
            <a:endParaRPr sz="3200">
              <a:latin typeface="Corbel"/>
              <a:cs typeface="Corbel"/>
            </a:endParaRPr>
          </a:p>
          <a:p>
            <a:pPr marL="293370" marR="1988185" indent="-255904">
              <a:lnSpc>
                <a:spcPts val="3070"/>
              </a:lnSpc>
              <a:spcBef>
                <a:spcPts val="935"/>
              </a:spcBef>
              <a:buClr>
                <a:srgbClr val="64A434"/>
              </a:buClr>
              <a:buSzPct val="98437"/>
              <a:buFont typeface="Georgia"/>
              <a:buChar char="•"/>
              <a:tabLst>
                <a:tab pos="2940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Evita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permite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desbordamiento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(multilinea).</a:t>
            </a:r>
            <a:endParaRPr sz="3200">
              <a:latin typeface="Corbel"/>
              <a:cs typeface="Corbel"/>
            </a:endParaRPr>
          </a:p>
          <a:p>
            <a:pPr lvl="1" marL="791845" marR="602615" indent="-216535">
              <a:lnSpc>
                <a:spcPts val="3070"/>
              </a:lnSpc>
              <a:spcBef>
                <a:spcPts val="960"/>
              </a:spcBef>
              <a:buClr>
                <a:srgbClr val="000000"/>
              </a:buClr>
              <a:buSzPct val="43750"/>
              <a:buFont typeface="OpenSymbol"/>
              <a:buChar char="●"/>
              <a:tabLst>
                <a:tab pos="79248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nowrap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: Establece los ítems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 sola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línea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(no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permite que se desborde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contenedor).</a:t>
            </a:r>
            <a:endParaRPr sz="3200">
              <a:latin typeface="Corbel"/>
              <a:cs typeface="Corbel"/>
            </a:endParaRPr>
          </a:p>
          <a:p>
            <a:pPr lvl="1" marL="791845" marR="880744" indent="-216535">
              <a:lnSpc>
                <a:spcPts val="3070"/>
              </a:lnSpc>
              <a:spcBef>
                <a:spcPts val="969"/>
              </a:spcBef>
              <a:buClr>
                <a:srgbClr val="000000"/>
              </a:buClr>
              <a:buSzPct val="43750"/>
              <a:buFont typeface="OpenSymbol"/>
              <a:buChar char="●"/>
              <a:tabLst>
                <a:tab pos="79248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wrap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: Establece los ítems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modo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multilínea (permite que se desborde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contenedor).</a:t>
            </a:r>
            <a:endParaRPr sz="3200">
              <a:latin typeface="Corbel"/>
              <a:cs typeface="Corbel"/>
            </a:endParaRPr>
          </a:p>
          <a:p>
            <a:pPr lvl="1" marL="791845" marR="30480" indent="-216535">
              <a:lnSpc>
                <a:spcPts val="3070"/>
              </a:lnSpc>
              <a:spcBef>
                <a:spcPts val="965"/>
              </a:spcBef>
              <a:buClr>
                <a:srgbClr val="000000"/>
              </a:buClr>
              <a:buSzPct val="43750"/>
              <a:buFont typeface="OpenSymbol"/>
              <a:buChar char="●"/>
              <a:tabLst>
                <a:tab pos="79248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wrap-reverse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: Establece los ítems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modo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multilínea,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dirección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inversa.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0422" y="1059670"/>
            <a:ext cx="2733675" cy="1536065"/>
          </a:xfrm>
          <a:prstGeom prst="rect">
            <a:avLst/>
          </a:prstGeom>
        </p:spPr>
        <p:txBody>
          <a:bodyPr wrap="square" lIns="0" tIns="280035" rIns="0" bIns="0" rtlCol="0" vert="horz">
            <a:spAutoFit/>
          </a:bodyPr>
          <a:lstStyle/>
          <a:p>
            <a:pPr marL="29209">
              <a:lnSpc>
                <a:spcPct val="100000"/>
              </a:lnSpc>
              <a:spcBef>
                <a:spcPts val="2205"/>
              </a:spcBef>
            </a:pP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flex-wrap</a:t>
            </a:r>
            <a:endParaRPr sz="3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flex-wrap:</a:t>
            </a:r>
            <a:r>
              <a:rPr dirty="0" sz="32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wrap;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737595" y="1348917"/>
            <a:ext cx="3042920" cy="22853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&gt;1&lt;/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&gt;2&lt;/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&gt;3&lt;/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&gt;4&lt;/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&gt;5&lt;/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&gt;6&lt;/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&gt;7&lt;/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&gt;8&lt;/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&gt;9&lt;/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&gt;10&lt;/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17796" y="3877564"/>
            <a:ext cx="3042920" cy="246824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363855" marR="1208405" indent="-274320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.container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2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display: flex;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flex-wrap:</a:t>
            </a:r>
            <a:r>
              <a:rPr dirty="0" sz="1200" spc="-95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wrap;</a:t>
            </a:r>
            <a:endParaRPr sz="1200">
              <a:latin typeface="Courier New"/>
              <a:cs typeface="Courier New"/>
            </a:endParaRPr>
          </a:p>
          <a:p>
            <a:pPr marL="363855" marR="65913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steelblue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100px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.item</a:t>
            </a:r>
            <a:r>
              <a:rPr dirty="0" sz="12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200">
              <a:latin typeface="Courier New"/>
              <a:cs typeface="Courier New"/>
            </a:endParaRPr>
          </a:p>
          <a:p>
            <a:pPr algn="just" marL="363855" marR="111633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200" spc="-7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grey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min-height:</a:t>
            </a:r>
            <a:r>
              <a:rPr dirty="0" sz="1200" spc="-7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30px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min-width:</a:t>
            </a:r>
            <a:r>
              <a:rPr dirty="0" sz="12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30px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algn="just" marL="363855" marR="47625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border: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1px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solid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black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text-align: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center;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0398" y="2742476"/>
            <a:ext cx="1323721" cy="15425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163" y="5293448"/>
            <a:ext cx="3838321" cy="43774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6945" y="4656505"/>
            <a:ext cx="316484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flex-wrap: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nowrap;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40187"/>
            <a:ext cx="4448175" cy="155067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93370">
              <a:lnSpc>
                <a:spcPct val="100000"/>
              </a:lnSpc>
              <a:spcBef>
                <a:spcPts val="660"/>
              </a:spcBef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Justify-content</a:t>
            </a:r>
            <a:endParaRPr sz="3200">
              <a:latin typeface="Corbel"/>
              <a:cs typeface="Corbel"/>
            </a:endParaRPr>
          </a:p>
          <a:p>
            <a:pPr marL="293370" marR="30480" indent="-255904">
              <a:lnSpc>
                <a:spcPts val="32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utiliza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alinear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ítems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principal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28118" y="1715358"/>
            <a:ext cx="2554922" cy="59404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4622" y="3813479"/>
            <a:ext cx="2568318" cy="6029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16599" y="2403525"/>
            <a:ext cx="2568244" cy="58807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34505" y="3112554"/>
            <a:ext cx="2549351" cy="59459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17322" y="5293080"/>
            <a:ext cx="2573956" cy="60580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29874" y="4560480"/>
            <a:ext cx="2551590" cy="60264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73481" y="3777119"/>
            <a:ext cx="5023485" cy="10052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363855" marR="3371850" indent="-274320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.container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2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display:</a:t>
            </a:r>
            <a:r>
              <a:rPr dirty="0" sz="1200" spc="-9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flex;</a:t>
            </a:r>
            <a:endParaRPr sz="1200">
              <a:latin typeface="Courier New"/>
              <a:cs typeface="Courier New"/>
            </a:endParaRPr>
          </a:p>
          <a:p>
            <a:pPr marL="89535" marR="174625" indent="27432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justify-content: flex-start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flex-end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center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space-between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space-around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space-evenly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...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983" y="1615224"/>
            <a:ext cx="267970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Justify-content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47484" y="4114076"/>
            <a:ext cx="3051175" cy="246824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363855" marR="1399540" indent="-274320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.container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2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display:</a:t>
            </a:r>
            <a:r>
              <a:rPr dirty="0" sz="1200" spc="-9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flex;</a:t>
            </a:r>
            <a:endParaRPr sz="1200">
              <a:latin typeface="Courier New"/>
              <a:cs typeface="Courier New"/>
            </a:endParaRPr>
          </a:p>
          <a:p>
            <a:pPr marL="363855" marR="120014">
              <a:lnSpc>
                <a:spcPct val="100000"/>
              </a:lnSpc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 flex-start; </a:t>
            </a:r>
            <a:r>
              <a:rPr dirty="0" sz="1200" spc="-71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200" spc="1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steelblue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300px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.item</a:t>
            </a:r>
            <a:r>
              <a:rPr dirty="0" sz="12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200">
              <a:latin typeface="Courier New"/>
              <a:cs typeface="Courier New"/>
            </a:endParaRPr>
          </a:p>
          <a:p>
            <a:pPr algn="just" marL="363855" marR="112395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grey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min-height: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30px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min-width:</a:t>
            </a:r>
            <a:r>
              <a:rPr dirty="0" sz="12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30px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algn="just" marL="363855" marR="48387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border: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1px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solid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black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text-align: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center;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396" y="2419565"/>
            <a:ext cx="3042920" cy="13709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&gt;1&lt;/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&gt;2&lt;/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&gt;3&lt;/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&gt;4&lt;/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&gt;5&lt;/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8237" y="2197500"/>
            <a:ext cx="3428773" cy="36161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74705" y="1844535"/>
            <a:ext cx="25838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flex-start;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6981" y="2692692"/>
            <a:ext cx="24009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flex-end;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63040" y="3031991"/>
            <a:ext cx="3428773" cy="36161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413135" y="3535819"/>
            <a:ext cx="22186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center;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6124" y="3895630"/>
            <a:ext cx="3428773" cy="36161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404855" y="4471809"/>
            <a:ext cx="28581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space-between;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29563" y="4819021"/>
            <a:ext cx="3428773" cy="36161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388294" y="5314569"/>
            <a:ext cx="27666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space-around;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0559" y="5686990"/>
            <a:ext cx="3428773" cy="36161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40187"/>
            <a:ext cx="4356100" cy="155067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93370">
              <a:lnSpc>
                <a:spcPct val="100000"/>
              </a:lnSpc>
              <a:spcBef>
                <a:spcPts val="660"/>
              </a:spcBef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align-items</a:t>
            </a:r>
            <a:endParaRPr sz="3200">
              <a:latin typeface="Corbel"/>
              <a:cs typeface="Corbel"/>
            </a:endParaRPr>
          </a:p>
          <a:p>
            <a:pPr marL="293370" marR="30480" indent="-255904">
              <a:lnSpc>
                <a:spcPts val="32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Usada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alinear los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ítems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secundario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9524" y="1682635"/>
            <a:ext cx="892073" cy="16957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03584" y="1917146"/>
            <a:ext cx="1699458" cy="123523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04190" y="1688401"/>
            <a:ext cx="1688711" cy="145602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02364" y="3345116"/>
            <a:ext cx="1695444" cy="145190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00061" y="3328923"/>
            <a:ext cx="1689432" cy="144395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41594" y="5199964"/>
            <a:ext cx="3576452" cy="105791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65828" y="4964760"/>
            <a:ext cx="852116" cy="16348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94843" y="3777119"/>
            <a:ext cx="4661535" cy="10052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363855" marR="3009900" indent="-274320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.container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2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display:</a:t>
            </a:r>
            <a:r>
              <a:rPr dirty="0" sz="1200" spc="-9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flex;</a:t>
            </a:r>
            <a:endParaRPr sz="1200">
              <a:latin typeface="Courier New"/>
              <a:cs typeface="Courier New"/>
            </a:endParaRPr>
          </a:p>
          <a:p>
            <a:pPr marL="89535" marR="86360" indent="27432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align-items: stretch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flex-start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flex-end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center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baseline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first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baseline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|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….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9773" y="6426974"/>
            <a:ext cx="2438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5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56983" y="1615224"/>
            <a:ext cx="1999614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align-items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55396" y="2311565"/>
            <a:ext cx="3042920" cy="13709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&gt;1&lt;/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&gt;2&lt;/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&gt;3&lt;/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&gt;4&lt;/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&gt;5&lt;/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7116" y="3754081"/>
            <a:ext cx="5039360" cy="301688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algn="just" marL="363855" marR="3387725" indent="-274320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.container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2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display:</a:t>
            </a:r>
            <a:r>
              <a:rPr dirty="0" sz="1200" spc="-9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flex;</a:t>
            </a:r>
            <a:endParaRPr sz="1200">
              <a:latin typeface="Courier New"/>
              <a:cs typeface="Courier New"/>
            </a:endParaRPr>
          </a:p>
          <a:p>
            <a:pPr algn="just" marL="363855" marR="2654935">
              <a:lnSpc>
                <a:spcPct val="100000"/>
              </a:lnSpc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align-items: flex-end; </a:t>
            </a:r>
            <a:r>
              <a:rPr dirty="0" sz="1200" spc="-71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steelblue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width: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1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00px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.item</a:t>
            </a:r>
            <a:r>
              <a:rPr dirty="0" sz="12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200">
              <a:latin typeface="Courier New"/>
              <a:cs typeface="Courier New"/>
            </a:endParaRPr>
          </a:p>
          <a:p>
            <a:pPr algn="just" marL="363855" marR="31121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grey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min-height: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20px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min-width:</a:t>
            </a:r>
            <a:r>
              <a:rPr dirty="0" sz="12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20px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algn="just" marL="363855" marR="24720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border: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1px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solid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black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text-align: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center;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.item:nth-child</a:t>
            </a:r>
            <a:r>
              <a:rPr dirty="0" sz="1200" spc="-5">
                <a:solidFill>
                  <a:srgbClr val="A525A3"/>
                </a:solidFill>
                <a:latin typeface="Courier New"/>
                <a:cs typeface="Courier New"/>
              </a:rPr>
              <a:t>(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1</a:t>
            </a:r>
            <a:r>
              <a:rPr dirty="0" sz="1200" spc="-5">
                <a:solidFill>
                  <a:srgbClr val="A525A3"/>
                </a:solidFill>
                <a:latin typeface="Courier New"/>
                <a:cs typeface="Courier New"/>
              </a:rPr>
              <a:t>)</a:t>
            </a:r>
            <a:r>
              <a:rPr dirty="0" sz="1200" spc="-20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min-height: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30px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.item:nth-child</a:t>
            </a:r>
            <a:r>
              <a:rPr dirty="0" sz="1200" spc="-5">
                <a:solidFill>
                  <a:srgbClr val="A525A3"/>
                </a:solidFill>
                <a:latin typeface="Courier New"/>
                <a:cs typeface="Courier New"/>
              </a:rPr>
              <a:t>(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3</a:t>
            </a:r>
            <a:r>
              <a:rPr dirty="0" sz="1200" spc="-5">
                <a:solidFill>
                  <a:srgbClr val="A525A3"/>
                </a:solidFill>
                <a:latin typeface="Courier New"/>
                <a:cs typeface="Courier New"/>
              </a:rPr>
              <a:t>)</a:t>
            </a:r>
            <a:r>
              <a:rPr dirty="0" sz="1200" spc="-20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min-height: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25px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.item:nth-child</a:t>
            </a:r>
            <a:r>
              <a:rPr dirty="0" sz="1200" spc="-5">
                <a:solidFill>
                  <a:srgbClr val="A525A3"/>
                </a:solidFill>
                <a:latin typeface="Courier New"/>
                <a:cs typeface="Courier New"/>
              </a:rPr>
              <a:t>(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5</a:t>
            </a:r>
            <a:r>
              <a:rPr dirty="0" sz="1200" spc="-5">
                <a:solidFill>
                  <a:srgbClr val="A525A3"/>
                </a:solidFill>
                <a:latin typeface="Courier New"/>
                <a:cs typeface="Courier New"/>
              </a:rPr>
              <a:t>)</a:t>
            </a:r>
            <a:r>
              <a:rPr dirty="0" sz="1200" spc="-15">
                <a:solidFill>
                  <a:srgbClr val="A525A3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min-height: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40px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height: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40px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;}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70702" y="1376540"/>
            <a:ext cx="25838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flex-start;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98781" y="2384171"/>
            <a:ext cx="24009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flex-end;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34773" y="3491179"/>
            <a:ext cx="22186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center;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0778" y="4540580"/>
            <a:ext cx="24009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baseline;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6380" y="1732378"/>
            <a:ext cx="1142703" cy="47584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96380" y="2803382"/>
            <a:ext cx="1142703" cy="47584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96380" y="3910377"/>
            <a:ext cx="1142703" cy="47584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96025" y="4921628"/>
            <a:ext cx="1142703" cy="49487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861773" y="5667375"/>
            <a:ext cx="2309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justify-content:</a:t>
            </a:r>
            <a:r>
              <a:rPr dirty="0" sz="1200" spc="-8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 b="1">
                <a:solidFill>
                  <a:srgbClr val="373941"/>
                </a:solidFill>
                <a:latin typeface="Courier New"/>
                <a:cs typeface="Courier New"/>
              </a:rPr>
              <a:t>stretch;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96025" y="6086586"/>
            <a:ext cx="1256974" cy="475840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6862" y="1206969"/>
            <a:ext cx="8079105" cy="5247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85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Propiedades</a:t>
            </a:r>
            <a:r>
              <a:rPr dirty="0" sz="2600" spc="-7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comunes</a:t>
            </a:r>
            <a:endParaRPr sz="2600">
              <a:latin typeface="Corbel"/>
              <a:cs typeface="Corbel"/>
            </a:endParaRPr>
          </a:p>
          <a:p>
            <a:pPr marL="522605" marR="1173480" indent="-255904">
              <a:lnSpc>
                <a:spcPct val="74700"/>
              </a:lnSpc>
              <a:spcBef>
                <a:spcPts val="57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000" spc="-20" b="1">
                <a:solidFill>
                  <a:srgbClr val="4B4B4B"/>
                </a:solidFill>
                <a:latin typeface="Corbel"/>
                <a:cs typeface="Corbel"/>
              </a:rPr>
              <a:t>flex-end: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Agrupa los ítems al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final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del eje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principal.</a:t>
            </a:r>
            <a:endParaRPr sz="3000">
              <a:latin typeface="Corbel"/>
              <a:cs typeface="Corbel"/>
            </a:endParaRPr>
          </a:p>
          <a:p>
            <a:pPr marL="522605" marR="1163955" indent="-255904">
              <a:lnSpc>
                <a:spcPct val="74700"/>
              </a:lnSpc>
              <a:spcBef>
                <a:spcPts val="109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center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3000" spc="-1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Agrupa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ítems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centro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eje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principal.</a:t>
            </a:r>
            <a:endParaRPr sz="3000">
              <a:latin typeface="Corbel"/>
              <a:cs typeface="Corbel"/>
            </a:endParaRPr>
          </a:p>
          <a:p>
            <a:pPr marL="522605" marR="79375" indent="-255904">
              <a:lnSpc>
                <a:spcPct val="74700"/>
              </a:lnSpc>
              <a:spcBef>
                <a:spcPts val="109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space-between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: Distribuye los ítems dejando el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máximo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espacio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separarlos.</a:t>
            </a:r>
            <a:endParaRPr sz="3000">
              <a:latin typeface="Corbel"/>
              <a:cs typeface="Corbel"/>
            </a:endParaRPr>
          </a:p>
          <a:p>
            <a:pPr marL="522605" marR="347345" indent="-255904">
              <a:lnSpc>
                <a:spcPct val="74700"/>
              </a:lnSpc>
              <a:spcBef>
                <a:spcPts val="109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space-around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: Distribuye los ítems dejando el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mismo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espacio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alrededor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ellos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(izq/dcha).</a:t>
            </a:r>
            <a:endParaRPr sz="3000">
              <a:latin typeface="Corbel"/>
              <a:cs typeface="Corbel"/>
            </a:endParaRPr>
          </a:p>
          <a:p>
            <a:pPr marL="522605" marR="5080" indent="-255904">
              <a:lnSpc>
                <a:spcPct val="74700"/>
              </a:lnSpc>
              <a:spcBef>
                <a:spcPts val="109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space-evenly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: Distribuye los ítems dejando el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mismo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espacio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(solapado)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izquierda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derecha.</a:t>
            </a:r>
            <a:endParaRPr sz="3000">
              <a:latin typeface="Corbel"/>
              <a:cs typeface="Corbel"/>
            </a:endParaRPr>
          </a:p>
          <a:p>
            <a:pPr marL="522605" marR="408305" indent="-255904">
              <a:lnSpc>
                <a:spcPct val="74700"/>
              </a:lnSpc>
              <a:spcBef>
                <a:spcPts val="109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stretch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: Estira los ítems para ocupar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forma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equitativa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todo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espacio.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4575" y="6485575"/>
            <a:ext cx="32639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5224"/>
            <a:ext cx="7771765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rata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replicar la siguiente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figura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utilizando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solo</a:t>
            </a:r>
            <a:r>
              <a:rPr dirty="0" sz="32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Flexbox)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2374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Ejercicio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2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958283" y="3206165"/>
            <a:ext cx="3042920" cy="228536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&gt;1&lt;/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&gt;2&lt;/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&gt;3&lt;/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&gt;4&lt;/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&gt;5&lt;/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&gt;6&lt;/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&gt;7&lt;/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&gt;8&lt;/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&gt;9&lt;/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"item"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&gt;10&lt;/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0699" y="3086655"/>
            <a:ext cx="3058795" cy="305888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14575" y="6485575"/>
            <a:ext cx="32639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6033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Flexbox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2889973" y="5965825"/>
            <a:ext cx="29768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0066CC"/>
                </a:solidFill>
                <a:latin typeface="Arial"/>
                <a:cs typeface="Arial"/>
                <a:hlinkClick r:id="rId3"/>
              </a:rPr>
              <a:t>https://flexboxfroggy.com/#es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605" y="2000885"/>
            <a:ext cx="8601125" cy="37562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738" y="1327226"/>
            <a:ext cx="616394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Herramienta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aprender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Flexbox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39975" y="6485575"/>
            <a:ext cx="26289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418" y="1855701"/>
            <a:ext cx="860488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0" b="1">
                <a:solidFill>
                  <a:srgbClr val="333333"/>
                </a:solidFill>
                <a:latin typeface="Corbel"/>
                <a:cs typeface="Corbel"/>
              </a:rPr>
              <a:t>Tecnologías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 desarrollo web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servidor</a:t>
            </a:r>
            <a:endParaRPr sz="44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87668" y="4675485"/>
            <a:ext cx="1046154" cy="13187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2834" y="6221898"/>
            <a:ext cx="2098789" cy="90575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36004" y="6263643"/>
            <a:ext cx="3334321" cy="9266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7997" y="2507402"/>
            <a:ext cx="2392565" cy="123587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975997" y="2530808"/>
            <a:ext cx="3528060" cy="1169670"/>
            <a:chOff x="5975997" y="2530808"/>
            <a:chExt cx="3528060" cy="116967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3720" y="2876045"/>
              <a:ext cx="3049917" cy="8243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5997" y="2530808"/>
              <a:ext cx="1625041" cy="49248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15362" y="4101481"/>
            <a:ext cx="1628279" cy="86579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6582" y="6436450"/>
            <a:ext cx="2549444" cy="6335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36004" y="3967927"/>
            <a:ext cx="2147036" cy="107135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390125" y="2749324"/>
            <a:ext cx="2225522" cy="84996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76001" y="4103652"/>
            <a:ext cx="1655635" cy="165563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235560" y="5399649"/>
            <a:ext cx="1828076" cy="49715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09664" y="5445162"/>
            <a:ext cx="2787297" cy="81848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16001" y="3815641"/>
            <a:ext cx="1727644" cy="146843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49021" y="439105"/>
            <a:ext cx="3933190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 b="1">
                <a:solidFill>
                  <a:srgbClr val="C8201D"/>
                </a:solidFill>
                <a:latin typeface="Corbel"/>
                <a:cs typeface="Corbel"/>
              </a:rPr>
              <a:t>Evolución</a:t>
            </a:r>
            <a:r>
              <a:rPr dirty="0" sz="3600" spc="-2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3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5" b="1">
                <a:solidFill>
                  <a:srgbClr val="C8201D"/>
                </a:solidFill>
                <a:latin typeface="Corbel"/>
                <a:cs typeface="Corbel"/>
              </a:rPr>
              <a:t>la</a:t>
            </a:r>
            <a:r>
              <a:rPr dirty="0" sz="3600" spc="-2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41497" y="7060139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33866" y="6426974"/>
            <a:ext cx="2698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0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6275" y="410032"/>
            <a:ext cx="8406765" cy="5956300"/>
            <a:chOff x="476275" y="410032"/>
            <a:chExt cx="8406765" cy="59563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8437" y="410032"/>
              <a:ext cx="1114196" cy="6721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275" y="1089355"/>
              <a:ext cx="8191080" cy="527651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1071257" y="6398539"/>
            <a:ext cx="64503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https://lenguajecss.com/css/maquetacion-y-colocacion/grid-css/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4162" y="1206969"/>
            <a:ext cx="8348980" cy="5268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Especificación</a:t>
            </a:r>
            <a:endParaRPr sz="2600">
              <a:latin typeface="Corbel"/>
              <a:cs typeface="Corbel"/>
            </a:endParaRPr>
          </a:p>
          <a:p>
            <a:pPr marL="535305" marR="163195" indent="-255904">
              <a:lnSpc>
                <a:spcPts val="2700"/>
              </a:lnSpc>
              <a:spcBef>
                <a:spcPts val="430"/>
              </a:spcBef>
              <a:buClr>
                <a:srgbClr val="64A434"/>
              </a:buClr>
              <a:buSzPct val="98000"/>
              <a:buFont typeface="Georgia"/>
              <a:buChar char="•"/>
              <a:tabLst>
                <a:tab pos="535305" algn="l"/>
                <a:tab pos="535940" algn="l"/>
              </a:tabLst>
            </a:pP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Contenedor:</a:t>
            </a:r>
            <a:r>
              <a:rPr dirty="0" sz="25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 padre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contenedor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definirá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 la </a:t>
            </a:r>
            <a:r>
              <a:rPr dirty="0" sz="2500" spc="-48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cuadrícula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rejilla.</a:t>
            </a:r>
            <a:endParaRPr sz="2500">
              <a:latin typeface="Corbel"/>
              <a:cs typeface="Corbel"/>
            </a:endParaRPr>
          </a:p>
          <a:p>
            <a:pPr marL="535305" marR="838200" indent="-255904">
              <a:lnSpc>
                <a:spcPts val="2700"/>
              </a:lnSpc>
              <a:spcBef>
                <a:spcPts val="1075"/>
              </a:spcBef>
              <a:buClr>
                <a:srgbClr val="64A434"/>
              </a:buClr>
              <a:buSzPct val="98000"/>
              <a:buFont typeface="Georgia"/>
              <a:buChar char="•"/>
              <a:tabLst>
                <a:tab pos="535305" algn="l"/>
                <a:tab pos="535940" algn="l"/>
              </a:tabLst>
            </a:pP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Ítem:</a:t>
            </a:r>
            <a:r>
              <a:rPr dirty="0" sz="2500" spc="-114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uno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5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los hijos que</a:t>
            </a:r>
            <a:r>
              <a:rPr dirty="0" sz="25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contiene</a:t>
            </a:r>
            <a:r>
              <a:rPr dirty="0" sz="25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cuadrícula </a:t>
            </a:r>
            <a:r>
              <a:rPr dirty="0" sz="2500" spc="-48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5">
                <a:solidFill>
                  <a:srgbClr val="4B4B4B"/>
                </a:solidFill>
                <a:latin typeface="Corbel"/>
                <a:cs typeface="Corbel"/>
              </a:rPr>
              <a:t>(elemento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contenedor).</a:t>
            </a:r>
            <a:endParaRPr sz="2500">
              <a:latin typeface="Corbel"/>
              <a:cs typeface="Corbel"/>
            </a:endParaRPr>
          </a:p>
          <a:p>
            <a:pPr marL="535305" marR="17780" indent="-255904">
              <a:lnSpc>
                <a:spcPts val="2700"/>
              </a:lnSpc>
              <a:spcBef>
                <a:spcPts val="1075"/>
              </a:spcBef>
              <a:buClr>
                <a:srgbClr val="64A434"/>
              </a:buClr>
              <a:buSzPct val="98000"/>
              <a:buFont typeface="Georgia"/>
              <a:buChar char="•"/>
              <a:tabLst>
                <a:tab pos="535305" algn="l"/>
                <a:tab pos="535940" algn="l"/>
              </a:tabLst>
            </a:pP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Celda (grid cell):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Cada uno de los cuadritos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(unidad mínima) </a:t>
            </a:r>
            <a:r>
              <a:rPr dirty="0" sz="2500" spc="-4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5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la cuadrícula.</a:t>
            </a:r>
            <a:endParaRPr sz="2500">
              <a:latin typeface="Corbel"/>
              <a:cs typeface="Corbel"/>
            </a:endParaRPr>
          </a:p>
          <a:p>
            <a:pPr marL="535305" marR="1205230" indent="-255904">
              <a:lnSpc>
                <a:spcPts val="2700"/>
              </a:lnSpc>
              <a:spcBef>
                <a:spcPts val="1075"/>
              </a:spcBef>
              <a:buClr>
                <a:srgbClr val="64A434"/>
              </a:buClr>
              <a:buSzPct val="98000"/>
              <a:buFont typeface="Georgia"/>
              <a:buChar char="•"/>
              <a:tabLst>
                <a:tab pos="535305" algn="l"/>
                <a:tab pos="535940" algn="l"/>
              </a:tabLst>
            </a:pP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Area (grid area): </a:t>
            </a:r>
            <a:r>
              <a:rPr dirty="0" sz="2500" spc="-15">
                <a:solidFill>
                  <a:srgbClr val="4B4B4B"/>
                </a:solidFill>
                <a:latin typeface="Corbel"/>
                <a:cs typeface="Corbel"/>
              </a:rPr>
              <a:t>Región 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conjunto de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celdas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 la </a:t>
            </a:r>
            <a:r>
              <a:rPr dirty="0" sz="2500" spc="-4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cuadrícula.</a:t>
            </a:r>
            <a:endParaRPr sz="2500">
              <a:latin typeface="Corbel"/>
              <a:cs typeface="Corbel"/>
            </a:endParaRPr>
          </a:p>
          <a:p>
            <a:pPr marL="535305" marR="54610" indent="-255904">
              <a:lnSpc>
                <a:spcPts val="2700"/>
              </a:lnSpc>
              <a:spcBef>
                <a:spcPts val="1075"/>
              </a:spcBef>
              <a:buClr>
                <a:srgbClr val="64A434"/>
              </a:buClr>
              <a:buSzPct val="98000"/>
              <a:buFont typeface="Georgia"/>
              <a:buChar char="•"/>
              <a:tabLst>
                <a:tab pos="535305" algn="l"/>
                <a:tab pos="535940" algn="l"/>
              </a:tabLst>
            </a:pP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Banda (grid track):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Banda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horizontal 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vertical de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celdas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500" spc="-4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cuadrícula.</a:t>
            </a:r>
            <a:endParaRPr sz="2500">
              <a:latin typeface="Corbel"/>
              <a:cs typeface="Corbel"/>
            </a:endParaRPr>
          </a:p>
          <a:p>
            <a:pPr marL="535305" marR="720725" indent="-255904">
              <a:lnSpc>
                <a:spcPts val="2700"/>
              </a:lnSpc>
              <a:spcBef>
                <a:spcPts val="1070"/>
              </a:spcBef>
              <a:buClr>
                <a:srgbClr val="64A434"/>
              </a:buClr>
              <a:buSzPct val="98000"/>
              <a:buFont typeface="Georgia"/>
              <a:buChar char="•"/>
              <a:tabLst>
                <a:tab pos="535305" algn="l"/>
                <a:tab pos="535940" algn="l"/>
              </a:tabLst>
            </a:pP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Línea (grid </a:t>
            </a:r>
            <a:r>
              <a:rPr dirty="0" sz="2500" spc="-15" b="1">
                <a:solidFill>
                  <a:srgbClr val="4B4B4B"/>
                </a:solidFill>
                <a:latin typeface="Corbel"/>
                <a:cs typeface="Corbel"/>
              </a:rPr>
              <a:t>line):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Separador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horizontal 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vertical de las </a:t>
            </a:r>
            <a:r>
              <a:rPr dirty="0" sz="2500" spc="-4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celdas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la cuadrícula.</a:t>
            </a:r>
            <a:endParaRPr sz="25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6862" y="1206969"/>
            <a:ext cx="8347075" cy="4795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Propiedades</a:t>
            </a:r>
            <a:endParaRPr sz="2600">
              <a:latin typeface="Corbel"/>
              <a:cs typeface="Corbel"/>
            </a:endParaRPr>
          </a:p>
          <a:p>
            <a:pPr marL="522605" marR="5080" indent="-255904">
              <a:lnSpc>
                <a:spcPct val="100000"/>
              </a:lnSpc>
              <a:spcBef>
                <a:spcPts val="9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inline-grid: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Establece una cuadrícula con ítems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línea</a:t>
            </a:r>
            <a:endParaRPr sz="3200">
              <a:latin typeface="Corbel"/>
              <a:cs typeface="Corbel"/>
            </a:endParaRPr>
          </a:p>
          <a:p>
            <a:pPr marL="522605" marR="60452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grid: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Establece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cuadrícula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ítems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bloque</a:t>
            </a:r>
            <a:endParaRPr sz="3200">
              <a:latin typeface="Corbel"/>
              <a:cs typeface="Corbel"/>
            </a:endParaRPr>
          </a:p>
          <a:p>
            <a:pPr marL="522605" marR="107569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  <a:tab pos="1986914" algn="l"/>
                <a:tab pos="517525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grid-template-columns:	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Establece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tamaño	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columna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(col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1,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2...).</a:t>
            </a:r>
            <a:endParaRPr sz="3200">
              <a:latin typeface="Corbel"/>
              <a:cs typeface="Corbel"/>
            </a:endParaRPr>
          </a:p>
          <a:p>
            <a:pPr marL="522605" marR="327025" indent="-255904">
              <a:lnSpc>
                <a:spcPct val="100000"/>
              </a:lnSpc>
              <a:spcBef>
                <a:spcPts val="1210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grid-template-rows: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Establece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tamaño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fila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(fila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1,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fila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2...).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997" y="1193761"/>
            <a:ext cx="2864878" cy="26852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0997" y="4060799"/>
            <a:ext cx="4539615" cy="155321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ts val="1920"/>
              </a:lnSpc>
              <a:spcBef>
                <a:spcPts val="350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5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"grid"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"item</a:t>
            </a:r>
            <a:r>
              <a:rPr dirty="0" sz="160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a"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&gt;Item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1&lt;/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"item</a:t>
            </a:r>
            <a:r>
              <a:rPr dirty="0" sz="160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b"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&gt;Item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2&lt;/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"item</a:t>
            </a:r>
            <a:r>
              <a:rPr dirty="0" sz="160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c"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&gt;Item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3&lt;/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"item</a:t>
            </a:r>
            <a:r>
              <a:rPr dirty="0" sz="160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d"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&gt;Item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4&lt;/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4514" y="1193761"/>
            <a:ext cx="5107305" cy="19196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.grid</a:t>
            </a:r>
            <a:r>
              <a:rPr dirty="0" sz="12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4B4B4B"/>
                </a:solidFill>
                <a:latin typeface="Courier New"/>
                <a:cs typeface="Courier New"/>
              </a:rPr>
              <a:t>display:</a:t>
            </a:r>
            <a:r>
              <a:rPr dirty="0" sz="1200" spc="-7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B4B4B"/>
                </a:solidFill>
                <a:latin typeface="Courier New"/>
                <a:cs typeface="Courier New"/>
              </a:rPr>
              <a:t>grid;</a:t>
            </a:r>
            <a:endParaRPr sz="1200">
              <a:latin typeface="Courier New"/>
              <a:cs typeface="Courier New"/>
            </a:endParaRPr>
          </a:p>
          <a:p>
            <a:pPr marL="363855" marR="162560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grid-template-columns: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50px 300px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grid-template-rows: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200px</a:t>
            </a:r>
            <a:r>
              <a:rPr dirty="0" sz="1200" spc="-1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75px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.item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2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2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white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;}</a:t>
            </a:r>
            <a:endParaRPr sz="1200">
              <a:latin typeface="Courier New"/>
              <a:cs typeface="Courier New"/>
            </a:endParaRPr>
          </a:p>
          <a:p>
            <a:pPr marL="363855" indent="-274955">
              <a:lnSpc>
                <a:spcPct val="100000"/>
              </a:lnSpc>
              <a:buClr>
                <a:srgbClr val="976700"/>
              </a:buClr>
              <a:buAutoNum type="alphaLcPeriod"/>
              <a:tabLst>
                <a:tab pos="364490" algn="l"/>
              </a:tabLst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2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blue</a:t>
            </a:r>
            <a:r>
              <a:rPr dirty="0" sz="1200" spc="-2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363855" indent="-274955">
              <a:lnSpc>
                <a:spcPct val="100000"/>
              </a:lnSpc>
              <a:buClr>
                <a:srgbClr val="976700"/>
              </a:buClr>
              <a:buAutoNum type="alphaLcPeriod"/>
              <a:tabLst>
                <a:tab pos="364490" algn="l"/>
              </a:tabLst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2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1200" spc="-2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363855" indent="-274955">
              <a:lnSpc>
                <a:spcPct val="100000"/>
              </a:lnSpc>
              <a:buClr>
                <a:srgbClr val="976700"/>
              </a:buClr>
              <a:buAutoNum type="alphaLcPeriod"/>
              <a:tabLst>
                <a:tab pos="364490" algn="l"/>
              </a:tabLst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2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green</a:t>
            </a:r>
            <a:r>
              <a:rPr dirty="0" sz="1200" spc="-2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  <a:p>
            <a:pPr marL="363855" indent="-274955">
              <a:lnSpc>
                <a:spcPct val="100000"/>
              </a:lnSpc>
              <a:buClr>
                <a:srgbClr val="976700"/>
              </a:buClr>
              <a:buAutoNum type="alphaLcPeriod"/>
              <a:tabLst>
                <a:tab pos="364490" algn="l"/>
              </a:tabLst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2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orange</a:t>
            </a:r>
            <a:r>
              <a:rPr dirty="0" sz="1200" spc="-2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77856" y="3080055"/>
            <a:ext cx="5504180" cy="87884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Dos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columnas,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50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 px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 otra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 300 px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ancho</a:t>
            </a:r>
            <a:endParaRPr sz="18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195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Dos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filas,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200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px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otra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75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px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largo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42767" y="4158284"/>
            <a:ext cx="2630465" cy="206677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71257" y="6420193"/>
            <a:ext cx="6450330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https://lenguajecss.com/css/maquetacion-y-colocacion/grid-css/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05215" y="6485575"/>
            <a:ext cx="3365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297" y="439458"/>
            <a:ext cx="868680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 b="1">
                <a:solidFill>
                  <a:srgbClr val="C8201D"/>
                </a:solidFill>
                <a:latin typeface="Corbel"/>
                <a:cs typeface="Corbel"/>
              </a:rPr>
              <a:t>G</a:t>
            </a:r>
            <a:r>
              <a:rPr dirty="0" sz="3600" spc="5" b="1">
                <a:solidFill>
                  <a:srgbClr val="C8201D"/>
                </a:solidFill>
                <a:latin typeface="Corbel"/>
                <a:cs typeface="Corbel"/>
              </a:rPr>
              <a:t>rid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464" y="6030264"/>
            <a:ext cx="1155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3064" y="6041783"/>
            <a:ext cx="36417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combinar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otras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unidades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5839" y="1589405"/>
            <a:ext cx="6962038" cy="43552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46862" y="1206969"/>
            <a:ext cx="39427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Unidad</a:t>
            </a:r>
            <a:r>
              <a:rPr dirty="0" sz="2600" spc="-2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2600" spc="-2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fracción</a:t>
            </a:r>
            <a:r>
              <a:rPr dirty="0" sz="2600" spc="-2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restante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1257" y="6420193"/>
            <a:ext cx="6450330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90"/>
              </a:lnSpc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https://lenguajecss.com/css/maquetacion-y-colocacion/grid-css/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05215" y="6485575"/>
            <a:ext cx="3365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8699106" y="6485575"/>
            <a:ext cx="3416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357" y="2639885"/>
            <a:ext cx="7600950" cy="130937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.grid</a:t>
            </a:r>
            <a:r>
              <a:rPr dirty="0" sz="16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600" spc="-10">
                <a:solidFill>
                  <a:srgbClr val="4B4B4B"/>
                </a:solidFill>
                <a:latin typeface="Courier New"/>
                <a:cs typeface="Courier New"/>
              </a:rPr>
              <a:t>display:</a:t>
            </a:r>
            <a:r>
              <a:rPr dirty="0" sz="16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Courier New"/>
                <a:cs typeface="Courier New"/>
              </a:rPr>
              <a:t>grid;</a:t>
            </a:r>
            <a:endParaRPr sz="1600">
              <a:latin typeface="Courier New"/>
              <a:cs typeface="Courier New"/>
            </a:endParaRPr>
          </a:p>
          <a:p>
            <a:pPr marL="455295" marR="919480">
              <a:lnSpc>
                <a:spcPct val="100000"/>
              </a:lnSpc>
            </a:pP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grid-template-columns:</a:t>
            </a:r>
            <a:r>
              <a:rPr dirty="0" sz="1600" spc="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100px</a:t>
            </a:r>
            <a:r>
              <a:rPr dirty="0" sz="1600" spc="1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0083BB"/>
                </a:solidFill>
                <a:latin typeface="Courier New"/>
                <a:cs typeface="Courier New"/>
              </a:rPr>
              <a:t>repeat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2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)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200px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600" spc="-944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grid-template-rows:</a:t>
            </a:r>
            <a:r>
              <a:rPr dirty="0" sz="16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0083BB"/>
                </a:solidFill>
                <a:latin typeface="Courier New"/>
                <a:cs typeface="Courier New"/>
              </a:rPr>
              <a:t>repeat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2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600" spc="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976700"/>
                </a:solidFill>
                <a:latin typeface="Courier New"/>
                <a:cs typeface="Courier New"/>
              </a:rPr>
              <a:t>100px</a:t>
            </a: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);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ts val="1920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6862" y="1206969"/>
            <a:ext cx="7053580" cy="13785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Filas</a:t>
            </a:r>
            <a:r>
              <a:rPr dirty="0" sz="2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C8201D"/>
                </a:solidFill>
                <a:latin typeface="Corbel"/>
                <a:cs typeface="Corbel"/>
              </a:rPr>
              <a:t>y</a:t>
            </a:r>
            <a:r>
              <a:rPr dirty="0" sz="2600" spc="-1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columnas repetitivas</a:t>
            </a:r>
            <a:endParaRPr sz="2600">
              <a:latin typeface="Corbel"/>
              <a:cs typeface="Corbel"/>
            </a:endParaRPr>
          </a:p>
          <a:p>
            <a:pPr marL="514350" marR="5080" indent="-255904">
              <a:lnSpc>
                <a:spcPct val="100000"/>
              </a:lnSpc>
              <a:spcBef>
                <a:spcPts val="90"/>
              </a:spcBef>
              <a:buClr>
                <a:srgbClr val="64A434"/>
              </a:buClr>
              <a:buSzPct val="98387"/>
              <a:buFont typeface="Georgia"/>
              <a:buChar char="•"/>
              <a:tabLst>
                <a:tab pos="514984" algn="l"/>
              </a:tabLst>
            </a:pP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pueden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hacer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repetitivas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filas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las </a:t>
            </a:r>
            <a:r>
              <a:rPr dirty="0" sz="3100" spc="-6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columnas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102" y="3962425"/>
            <a:ext cx="7722234" cy="2541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20955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8387"/>
              <a:buFont typeface="Georgia"/>
              <a:buChar char="•"/>
              <a:tabLst>
                <a:tab pos="268605" algn="l"/>
              </a:tabLst>
            </a:pP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En el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ejemplo </a:t>
            </a:r>
            <a:r>
              <a:rPr dirty="0" sz="3100" spc="-25">
                <a:solidFill>
                  <a:srgbClr val="4B4B4B"/>
                </a:solidFill>
                <a:latin typeface="Corbel"/>
                <a:cs typeface="Corbel"/>
              </a:rPr>
              <a:t>anterior,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si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añadimos nuevos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items,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crearán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una columna de tamaño 100 </a:t>
            </a:r>
            <a:r>
              <a:rPr dirty="0" sz="3100" spc="-6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px, dos de tamaño </a:t>
            </a:r>
            <a:r>
              <a:rPr dirty="0" sz="3100" spc="-20">
                <a:solidFill>
                  <a:srgbClr val="4B4B4B"/>
                </a:solidFill>
                <a:latin typeface="Corbel"/>
                <a:cs typeface="Corbel"/>
              </a:rPr>
              <a:t>50,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una cuarta de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tamaño </a:t>
            </a:r>
            <a:r>
              <a:rPr dirty="0" sz="3100" spc="-6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20">
                <a:solidFill>
                  <a:srgbClr val="4B4B4B"/>
                </a:solidFill>
                <a:latin typeface="Corbel"/>
                <a:cs typeface="Corbel"/>
              </a:rPr>
              <a:t>200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px</a:t>
            </a:r>
            <a:endParaRPr sz="31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SzPct val="98387"/>
              <a:buFont typeface="Georgia"/>
              <a:buChar char="•"/>
              <a:tabLst>
                <a:tab pos="268605" algn="l"/>
              </a:tabLst>
            </a:pP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Además,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cuatro 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filas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tamaño </a:t>
            </a:r>
            <a:r>
              <a:rPr dirty="0" sz="3100" spc="-30">
                <a:solidFill>
                  <a:srgbClr val="4B4B4B"/>
                </a:solidFill>
                <a:latin typeface="Corbel"/>
                <a:cs typeface="Corbel"/>
              </a:rPr>
              <a:t>50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px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100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px</a:t>
            </a:r>
            <a:endParaRPr sz="3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828357" y="2639885"/>
            <a:ext cx="7600950" cy="130937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.grid</a:t>
            </a:r>
            <a:r>
              <a:rPr dirty="0" sz="16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6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600" spc="-10">
                <a:solidFill>
                  <a:srgbClr val="4B4B4B"/>
                </a:solidFill>
                <a:latin typeface="Courier New"/>
                <a:cs typeface="Courier New"/>
              </a:rPr>
              <a:t>display:</a:t>
            </a:r>
            <a:r>
              <a:rPr dirty="0" sz="16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Courier New"/>
                <a:cs typeface="Courier New"/>
              </a:rPr>
              <a:t>grid;</a:t>
            </a:r>
            <a:endParaRPr sz="1600">
              <a:latin typeface="Courier New"/>
              <a:cs typeface="Courier New"/>
            </a:endParaRPr>
          </a:p>
          <a:p>
            <a:pPr marL="455295" marR="919480">
              <a:lnSpc>
                <a:spcPct val="100000"/>
              </a:lnSpc>
            </a:pP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grid-template-columns:</a:t>
            </a:r>
            <a:r>
              <a:rPr dirty="0" sz="1600" spc="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100px</a:t>
            </a:r>
            <a:r>
              <a:rPr dirty="0" sz="1600" spc="1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0083BB"/>
                </a:solidFill>
                <a:latin typeface="Courier New"/>
                <a:cs typeface="Courier New"/>
              </a:rPr>
              <a:t>repeat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2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)</a:t>
            </a:r>
            <a:r>
              <a:rPr dirty="0" sz="16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200px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600" spc="-944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grid-template-rows:</a:t>
            </a:r>
            <a:r>
              <a:rPr dirty="0" sz="160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0083BB"/>
                </a:solidFill>
                <a:latin typeface="Courier New"/>
                <a:cs typeface="Courier New"/>
              </a:rPr>
              <a:t>repeat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(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2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6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50px</a:t>
            </a:r>
            <a:r>
              <a:rPr dirty="0" sz="1600" spc="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600" spc="-10">
                <a:solidFill>
                  <a:srgbClr val="976700"/>
                </a:solidFill>
                <a:latin typeface="Courier New"/>
                <a:cs typeface="Courier New"/>
              </a:rPr>
              <a:t>100px</a:t>
            </a:r>
            <a:r>
              <a:rPr dirty="0" sz="1600" spc="-10">
                <a:solidFill>
                  <a:srgbClr val="373941"/>
                </a:solidFill>
                <a:latin typeface="Courier New"/>
                <a:cs typeface="Courier New"/>
              </a:rPr>
              <a:t>);</a:t>
            </a:r>
            <a:endParaRPr sz="1600">
              <a:latin typeface="Courier New"/>
              <a:cs typeface="Courier New"/>
            </a:endParaRPr>
          </a:p>
          <a:p>
            <a:pPr marL="89535">
              <a:lnSpc>
                <a:spcPts val="1920"/>
              </a:lnSpc>
            </a:pPr>
            <a:r>
              <a:rPr dirty="0" sz="1600" spc="-5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6862" y="1206969"/>
            <a:ext cx="7265670" cy="140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Filas</a:t>
            </a:r>
            <a:r>
              <a:rPr dirty="0" sz="2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C8201D"/>
                </a:solidFill>
                <a:latin typeface="Corbel"/>
                <a:cs typeface="Corbel"/>
              </a:rPr>
              <a:t>y</a:t>
            </a:r>
            <a:r>
              <a:rPr dirty="0" sz="2600" spc="-1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columnas repetitivas</a:t>
            </a:r>
            <a:endParaRPr sz="2600">
              <a:latin typeface="Corbel"/>
              <a:cs typeface="Corbel"/>
            </a:endParaRPr>
          </a:p>
          <a:p>
            <a:pPr marL="514350" marR="5080" indent="-255904">
              <a:lnSpc>
                <a:spcPct val="100000"/>
              </a:lnSpc>
              <a:spcBef>
                <a:spcPts val="95"/>
              </a:spcBef>
              <a:buClr>
                <a:srgbClr val="64A434"/>
              </a:buClr>
              <a:buFont typeface="Georgia"/>
              <a:buChar char="•"/>
              <a:tabLst>
                <a:tab pos="514984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pueden hacer repetitivas las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filas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3200" spc="-6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columnas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474" y="4181106"/>
            <a:ext cx="4571730" cy="171416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699106" y="6485575"/>
            <a:ext cx="3416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42857" y="6426974"/>
            <a:ext cx="2609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071257" y="6398539"/>
            <a:ext cx="64503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https://lenguajecss.com/css/maquetacion-y-colocacion/grid-css/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642" y="4425835"/>
            <a:ext cx="8729345" cy="146240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.grid</a:t>
            </a:r>
            <a:r>
              <a:rPr dirty="0" sz="1800" spc="-7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501015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display:</a:t>
            </a:r>
            <a:r>
              <a:rPr dirty="0" sz="1800" spc="-7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urier New"/>
                <a:cs typeface="Courier New"/>
              </a:rPr>
              <a:t>grid;</a:t>
            </a:r>
            <a:endParaRPr sz="1800">
              <a:latin typeface="Courier New"/>
              <a:cs typeface="Courier New"/>
            </a:endParaRPr>
          </a:p>
          <a:p>
            <a:pPr marL="501015" marR="675640">
              <a:lnSpc>
                <a:spcPct val="100000"/>
              </a:lnSpc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grid-template-columns: [x0]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1fr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[x1]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1fr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[x2]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1fr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[x3]; </a:t>
            </a:r>
            <a:r>
              <a:rPr dirty="0" sz="1800" spc="-107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grid-template-rows: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[y0]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1fr</a:t>
            </a:r>
            <a:r>
              <a:rPr dirty="0" sz="1800" spc="-1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[y1]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1fr</a:t>
            </a:r>
            <a:r>
              <a:rPr dirty="0" sz="1800" spc="-1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[y2]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1fr</a:t>
            </a:r>
            <a:r>
              <a:rPr dirty="0" sz="1800" spc="-1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[y3];</a:t>
            </a:r>
            <a:endParaRPr sz="18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0997" y="1630438"/>
            <a:ext cx="4637163" cy="23734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005794" y="1969554"/>
            <a:ext cx="4060825" cy="128079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5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3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300" spc="-5">
                <a:solidFill>
                  <a:srgbClr val="4FA04E"/>
                </a:solidFill>
                <a:latin typeface="Courier New"/>
                <a:cs typeface="Courier New"/>
              </a:rPr>
              <a:t>"grid"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300">
              <a:latin typeface="Courier New"/>
              <a:cs typeface="Courier New"/>
            </a:endParaRPr>
          </a:p>
          <a:p>
            <a:pPr marL="387350">
              <a:lnSpc>
                <a:spcPct val="100000"/>
              </a:lnSpc>
            </a:pP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5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3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300" spc="-5">
                <a:solidFill>
                  <a:srgbClr val="4FA04E"/>
                </a:solidFill>
                <a:latin typeface="Courier New"/>
                <a:cs typeface="Courier New"/>
              </a:rPr>
              <a:t>"header"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&gt;Header&lt;/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300">
              <a:latin typeface="Courier New"/>
              <a:cs typeface="Courier New"/>
            </a:endParaRPr>
          </a:p>
          <a:p>
            <a:pPr marL="387350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3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300" spc="-5">
                <a:solidFill>
                  <a:srgbClr val="4FA04E"/>
                </a:solidFill>
                <a:latin typeface="Courier New"/>
                <a:cs typeface="Courier New"/>
              </a:rPr>
              <a:t>"sidebar"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&gt;Sidebar&lt;/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300">
              <a:latin typeface="Courier New"/>
              <a:cs typeface="Courier New"/>
            </a:endParaRPr>
          </a:p>
          <a:p>
            <a:pPr marL="387350">
              <a:lnSpc>
                <a:spcPct val="100000"/>
              </a:lnSpc>
            </a:pP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3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300" spc="-5">
                <a:solidFill>
                  <a:srgbClr val="4FA04E"/>
                </a:solidFill>
                <a:latin typeface="Courier New"/>
                <a:cs typeface="Courier New"/>
              </a:rPr>
              <a:t>"content"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&gt;Content&lt;/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300">
              <a:latin typeface="Courier New"/>
              <a:cs typeface="Courier New"/>
            </a:endParaRPr>
          </a:p>
          <a:p>
            <a:pPr marL="387350">
              <a:lnSpc>
                <a:spcPct val="100000"/>
              </a:lnSpc>
            </a:pP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5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3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300" spc="-5">
                <a:solidFill>
                  <a:srgbClr val="4FA04E"/>
                </a:solidFill>
                <a:latin typeface="Courier New"/>
                <a:cs typeface="Courier New"/>
              </a:rPr>
              <a:t>"footer"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&gt;Footer&lt;/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3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3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3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3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6862" y="1206969"/>
            <a:ext cx="354774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Propiedades</a:t>
            </a:r>
            <a:r>
              <a:rPr dirty="0" sz="2600" spc="-4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C8201D"/>
                </a:solidFill>
                <a:latin typeface="Corbel"/>
                <a:cs typeface="Corbel"/>
              </a:rPr>
              <a:t>-</a:t>
            </a:r>
            <a:r>
              <a:rPr dirty="0" sz="2600" spc="-3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elementos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354120" y="410032"/>
            <a:ext cx="5528945" cy="3104515"/>
            <a:chOff x="3354120" y="410032"/>
            <a:chExt cx="5528945" cy="3104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8437" y="410032"/>
              <a:ext cx="1114196" cy="6721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4120" y="1012316"/>
              <a:ext cx="4952161" cy="250200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60642" y="1408315"/>
            <a:ext cx="2772410" cy="436054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.header</a:t>
            </a:r>
            <a:r>
              <a:rPr dirty="0" sz="14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302895" marR="11620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background: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darkred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grid-column-start:</a:t>
            </a:r>
            <a:r>
              <a:rPr dirty="0" sz="1400" spc="-9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x0; </a:t>
            </a:r>
            <a:r>
              <a:rPr dirty="0" sz="1400" spc="-82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grid-column-end: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x3;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  <a:p>
            <a:pPr marL="302895" marR="540385" indent="-21399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.sidebar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400" spc="-7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black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grid-row: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y1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/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y2; </a:t>
            </a:r>
            <a:r>
              <a:rPr dirty="0" sz="1400" spc="-82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4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white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  <a:p>
            <a:pPr marL="302895" marR="433705" indent="-21399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.content</a:t>
            </a:r>
            <a:r>
              <a:rPr dirty="0" sz="1400" spc="114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400" spc="-7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orange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302895" marR="222250">
              <a:lnSpc>
                <a:spcPct val="100000"/>
              </a:lnSpc>
            </a:pP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grid-column: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x1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/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x3; </a:t>
            </a:r>
            <a:r>
              <a:rPr dirty="0" sz="1400" spc="-82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grid-row:</a:t>
            </a:r>
            <a:r>
              <a:rPr dirty="0" sz="1400" spc="-2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y1</a:t>
            </a:r>
            <a:r>
              <a:rPr dirty="0" sz="1400" spc="-2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/</a:t>
            </a:r>
            <a:r>
              <a:rPr dirty="0" sz="1400" spc="-20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y3;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  <a:p>
            <a:pPr marL="302895" marR="540385" indent="-213995">
              <a:lnSpc>
                <a:spcPct val="100000"/>
              </a:lnSpc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.footer</a:t>
            </a:r>
            <a:r>
              <a:rPr dirty="0" sz="1400" spc="11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 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400" spc="-8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green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302895" marR="222250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grid-column: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x0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/</a:t>
            </a:r>
            <a:r>
              <a:rPr dirty="0" sz="1400" spc="-3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x3; </a:t>
            </a:r>
            <a:r>
              <a:rPr dirty="0" sz="1400" spc="-82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grid-row:</a:t>
            </a:r>
            <a:r>
              <a:rPr dirty="0" sz="1400" spc="-15">
                <a:solidFill>
                  <a:srgbClr val="4B4B4B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y2;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21177" y="3489388"/>
            <a:ext cx="115570" cy="130556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 sz="18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dirty="0" sz="18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18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6777" y="3653180"/>
            <a:ext cx="37249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Zona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.header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columna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x0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x3.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6777" y="3927512"/>
            <a:ext cx="5036185" cy="1153160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Zona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.sidebar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fila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y1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y2.</a:t>
            </a:r>
            <a:endParaRPr sz="18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Zona </a:t>
            </a: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.content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desde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columna x1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x3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desde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fila </a:t>
            </a:r>
            <a:r>
              <a:rPr dirty="0" sz="1800" spc="-3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y1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y3.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1177" y="5195785"/>
            <a:ext cx="1155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6777" y="5207304"/>
            <a:ext cx="47409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Zona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.footer</a:t>
            </a:r>
            <a:r>
              <a:rPr dirty="0" sz="1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columna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x0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x3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fila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y2.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6101" y="5822334"/>
            <a:ext cx="2571468" cy="51420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143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260997" y="1636204"/>
            <a:ext cx="4823460" cy="243903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.grid</a:t>
            </a:r>
            <a:r>
              <a:rPr dirty="0" sz="14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display:</a:t>
            </a:r>
            <a:r>
              <a:rPr dirty="0" sz="1400" spc="-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grid;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grid-template-areas:</a:t>
            </a:r>
            <a:r>
              <a:rPr dirty="0" sz="14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"head</a:t>
            </a:r>
            <a:r>
              <a:rPr dirty="0" sz="1400" spc="-4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head"</a:t>
            </a:r>
            <a:endParaRPr sz="1400">
              <a:latin typeface="Courier New"/>
              <a:cs typeface="Courier New"/>
            </a:endParaRPr>
          </a:p>
          <a:p>
            <a:pPr marL="2649855" marR="884555">
              <a:lnSpc>
                <a:spcPct val="100000"/>
              </a:lnSpc>
            </a:pP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"menu main" </a:t>
            </a:r>
            <a:r>
              <a:rPr dirty="0" sz="1400" spc="-8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"foot</a:t>
            </a:r>
            <a:r>
              <a:rPr dirty="0" sz="1400" spc="-8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foot"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  <a:p>
            <a:pPr marL="409575" indent="-320675">
              <a:lnSpc>
                <a:spcPct val="100000"/>
              </a:lnSpc>
              <a:buClr>
                <a:srgbClr val="976700"/>
              </a:buClr>
              <a:buAutoNum type="alphaLcPeriod"/>
              <a:tabLst>
                <a:tab pos="410209" algn="l"/>
              </a:tabLst>
            </a:pP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grid-area: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head;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blue</a:t>
            </a:r>
            <a:r>
              <a:rPr dirty="0" sz="1400" spc="-2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  <a:p>
            <a:pPr marL="409575" indent="-320675">
              <a:lnSpc>
                <a:spcPct val="100000"/>
              </a:lnSpc>
              <a:buClr>
                <a:srgbClr val="976700"/>
              </a:buClr>
              <a:buAutoNum type="alphaLcPeriod"/>
              <a:tabLst>
                <a:tab pos="410209" algn="l"/>
              </a:tabLst>
            </a:pP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grid-area: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menu;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1400" spc="-2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  <a:p>
            <a:pPr marL="409575" indent="-320675">
              <a:lnSpc>
                <a:spcPct val="100000"/>
              </a:lnSpc>
              <a:buClr>
                <a:srgbClr val="976700"/>
              </a:buClr>
              <a:buAutoNum type="alphaLcPeriod"/>
              <a:tabLst>
                <a:tab pos="410209" algn="l"/>
              </a:tabLst>
            </a:pP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4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grid-area: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main;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green</a:t>
            </a:r>
            <a:r>
              <a:rPr dirty="0" sz="1400" spc="-1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  <a:p>
            <a:pPr marL="409575" indent="-320675">
              <a:lnSpc>
                <a:spcPct val="100000"/>
              </a:lnSpc>
              <a:buClr>
                <a:srgbClr val="976700"/>
              </a:buClr>
              <a:buAutoNum type="alphaLcPeriod"/>
              <a:tabLst>
                <a:tab pos="410209" algn="l"/>
              </a:tabLst>
            </a:pP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4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grid-area: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foot;</a:t>
            </a:r>
            <a:r>
              <a:rPr dirty="0" sz="14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4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orange</a:t>
            </a:r>
            <a:r>
              <a:rPr dirty="0" sz="1400" spc="-1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997" y="4189310"/>
            <a:ext cx="4823282" cy="236988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17921" y="1635836"/>
            <a:ext cx="3564890" cy="137160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"grid"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"a"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&gt;Header&lt;/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"b"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&gt;Sidebar&lt;/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"c"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&gt;Content&lt;/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"d"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&gt;Footer&lt;/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6862" y="1206969"/>
            <a:ext cx="134112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40" b="1">
                <a:solidFill>
                  <a:srgbClr val="C8201D"/>
                </a:solidFill>
                <a:latin typeface="Corbel"/>
                <a:cs typeface="Corbel"/>
              </a:rPr>
              <a:t>Por</a:t>
            </a:r>
            <a:r>
              <a:rPr dirty="0" sz="2600" spc="-7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áreas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51757" y="4059977"/>
            <a:ext cx="2971497" cy="139994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143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18"/>
                </a:lnTo>
                <a:lnTo>
                  <a:pt x="0" y="24011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78175" y="1401166"/>
            <a:ext cx="4286250" cy="132080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372745" indent="-360680">
              <a:lnSpc>
                <a:spcPct val="100000"/>
              </a:lnSpc>
              <a:spcBef>
                <a:spcPts val="455"/>
              </a:spcBef>
              <a:buClr>
                <a:srgbClr val="64A434"/>
              </a:buClr>
              <a:buSzPct val="97916"/>
              <a:buFont typeface="DejaVu Serif"/>
              <a:buChar char="•"/>
              <a:tabLst>
                <a:tab pos="373380" algn="l"/>
              </a:tabLst>
            </a:pPr>
            <a:r>
              <a:rPr dirty="0" sz="4800" spc="-5" b="1">
                <a:solidFill>
                  <a:srgbClr val="4B4B4B"/>
                </a:solidFill>
                <a:latin typeface="Corbel"/>
                <a:cs typeface="Corbel"/>
              </a:rPr>
              <a:t>Ba</a:t>
            </a:r>
            <a:r>
              <a:rPr dirty="0" sz="4800" spc="-5" b="1">
                <a:solidFill>
                  <a:srgbClr val="4B4B4B"/>
                </a:solidFill>
                <a:latin typeface="Corbel"/>
                <a:cs typeface="Corbel"/>
              </a:rPr>
              <a:t>ses</a:t>
            </a:r>
            <a:r>
              <a:rPr dirty="0" sz="4800" spc="-5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48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endParaRPr sz="4800">
              <a:latin typeface="Corbel"/>
              <a:cs typeface="Corbel"/>
            </a:endParaRPr>
          </a:p>
          <a:p>
            <a:pPr algn="ctr" marL="258445">
              <a:lnSpc>
                <a:spcPct val="100000"/>
              </a:lnSpc>
              <a:spcBef>
                <a:spcPts val="240"/>
              </a:spcBef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SQL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(relacionales)</a:t>
            </a:r>
            <a:endParaRPr sz="32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64680" y="3437639"/>
            <a:ext cx="5191760" cy="2825750"/>
            <a:chOff x="364680" y="3437639"/>
            <a:chExt cx="5191760" cy="28257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680" y="3959647"/>
              <a:ext cx="2802966" cy="23036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6006" y="3437639"/>
              <a:ext cx="2460244" cy="138564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900817" y="3361168"/>
            <a:ext cx="3676650" cy="3046730"/>
            <a:chOff x="5900817" y="3361168"/>
            <a:chExt cx="3676650" cy="304673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00817" y="3361168"/>
              <a:ext cx="1926744" cy="172001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47993" y="4582074"/>
              <a:ext cx="3529076" cy="182520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63886" y="5540771"/>
            <a:ext cx="1319758" cy="7225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3933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Evolución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endParaRPr sz="3600"/>
          </a:p>
        </p:txBody>
      </p:sp>
      <p:sp>
        <p:nvSpPr>
          <p:cNvPr id="13" name="object 13"/>
          <p:cNvSpPr txBox="1"/>
          <p:nvPr/>
        </p:nvSpPr>
        <p:spPr>
          <a:xfrm>
            <a:off x="9541497" y="7060139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260997" y="1594434"/>
            <a:ext cx="4823460" cy="94488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.grid</a:t>
            </a:r>
            <a:r>
              <a:rPr dirty="0" sz="14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409575" marR="248475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column-gap:</a:t>
            </a:r>
            <a:r>
              <a:rPr dirty="0" sz="1400" spc="-7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100px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400" spc="-8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row-gap:</a:t>
            </a:r>
            <a:r>
              <a:rPr dirty="0" sz="14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10px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9635" y="2708998"/>
            <a:ext cx="5724004" cy="360972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6862" y="1206969"/>
            <a:ext cx="107378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C8201D"/>
                </a:solidFill>
                <a:latin typeface="Corbel"/>
                <a:cs typeface="Corbel"/>
              </a:rPr>
              <a:t>H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ue</a:t>
            </a:r>
            <a:r>
              <a:rPr dirty="0" sz="2600" b="1">
                <a:solidFill>
                  <a:srgbClr val="C8201D"/>
                </a:solidFill>
                <a:latin typeface="Corbel"/>
                <a:cs typeface="Corbel"/>
              </a:rPr>
              <a:t>c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os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143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143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6862" y="1206969"/>
            <a:ext cx="8286115" cy="529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20" b="1">
                <a:solidFill>
                  <a:srgbClr val="C8201D"/>
                </a:solidFill>
                <a:latin typeface="Corbel"/>
                <a:cs typeface="Corbel"/>
              </a:rPr>
              <a:t>Posición</a:t>
            </a:r>
            <a:endParaRPr sz="2600">
              <a:latin typeface="Corbel"/>
              <a:cs typeface="Corbel"/>
            </a:endParaRPr>
          </a:p>
          <a:p>
            <a:pPr marL="522605" marR="5080" indent="-255904">
              <a:lnSpc>
                <a:spcPct val="100000"/>
              </a:lnSpc>
              <a:spcBef>
                <a:spcPts val="90"/>
              </a:spcBef>
              <a:buClr>
                <a:srgbClr val="64A434"/>
              </a:buClr>
              <a:buSzPct val="98387"/>
              <a:buFont typeface="Georgia"/>
              <a:buChar char="•"/>
              <a:tabLst>
                <a:tab pos="523240" algn="l"/>
              </a:tabLst>
            </a:pP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justify-items: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Distribuye los elementos en el eje </a:t>
            </a:r>
            <a:r>
              <a:rPr dirty="0" sz="3100" spc="-6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horizontal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(start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end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center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stretch)</a:t>
            </a:r>
            <a:endParaRPr sz="3100">
              <a:latin typeface="Corbel"/>
              <a:cs typeface="Corbel"/>
            </a:endParaRPr>
          </a:p>
          <a:p>
            <a:pPr marL="522605" marR="233045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SzPct val="98387"/>
              <a:buFont typeface="Georgia"/>
              <a:buChar char="•"/>
              <a:tabLst>
                <a:tab pos="523240" algn="l"/>
              </a:tabLst>
            </a:pP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align-items: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Distribuye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los elementos en el eje </a:t>
            </a:r>
            <a:r>
              <a:rPr dirty="0" sz="3100" spc="-6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vertical (start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end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center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stretch)</a:t>
            </a:r>
            <a:endParaRPr sz="3100">
              <a:latin typeface="Corbel"/>
              <a:cs typeface="Corbel"/>
            </a:endParaRPr>
          </a:p>
          <a:p>
            <a:pPr marL="85090">
              <a:lnSpc>
                <a:spcPct val="100000"/>
              </a:lnSpc>
              <a:spcBef>
                <a:spcPts val="245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Distribución</a:t>
            </a:r>
            <a:endParaRPr sz="2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50">
              <a:latin typeface="Corbel"/>
              <a:cs typeface="Corbel"/>
            </a:endParaRPr>
          </a:p>
          <a:p>
            <a:pPr marL="522605" marR="454025" indent="-255904">
              <a:lnSpc>
                <a:spcPct val="100000"/>
              </a:lnSpc>
              <a:buClr>
                <a:srgbClr val="64A434"/>
              </a:buClr>
              <a:buSzPct val="98387"/>
              <a:buFont typeface="Georgia"/>
              <a:buChar char="•"/>
              <a:tabLst>
                <a:tab pos="523240" algn="l"/>
              </a:tabLst>
            </a:pP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justify-content: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start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end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center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stretch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space-around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space-between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space-evenly</a:t>
            </a:r>
            <a:endParaRPr sz="3100">
              <a:latin typeface="Corbel"/>
              <a:cs typeface="Corbel"/>
            </a:endParaRPr>
          </a:p>
          <a:p>
            <a:pPr marL="522605" marR="454025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SzPct val="98387"/>
              <a:buFont typeface="Georgia"/>
              <a:buChar char="•"/>
              <a:tabLst>
                <a:tab pos="523240" algn="l"/>
              </a:tabLst>
            </a:pP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align-content: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start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end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center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stretch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space-around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space-between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|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space-evenly</a:t>
            </a:r>
            <a:endParaRPr sz="3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143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6862" y="1206969"/>
            <a:ext cx="8119109" cy="4795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Elementos</a:t>
            </a:r>
            <a:r>
              <a:rPr dirty="0" sz="2600" spc="-3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hijos</a:t>
            </a:r>
            <a:endParaRPr sz="2600">
              <a:latin typeface="Corbel"/>
              <a:cs typeface="Corbel"/>
            </a:endParaRPr>
          </a:p>
          <a:p>
            <a:pPr marL="522605" marR="514984" indent="-255904">
              <a:lnSpc>
                <a:spcPct val="100000"/>
              </a:lnSpc>
              <a:spcBef>
                <a:spcPts val="9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Grid-column-start: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Indica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columna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empezará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ítem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cuadrícula.</a:t>
            </a:r>
            <a:endParaRPr sz="3200">
              <a:latin typeface="Corbel"/>
              <a:cs typeface="Corbel"/>
            </a:endParaRPr>
          </a:p>
          <a:p>
            <a:pPr marL="522605" marR="73787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grid-column-end: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Indica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columna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terminará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ítem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cuadrícula.</a:t>
            </a:r>
            <a:endParaRPr sz="3200">
              <a:latin typeface="Corbel"/>
              <a:cs typeface="Corbel"/>
            </a:endParaRPr>
          </a:p>
          <a:p>
            <a:pPr marL="522605" marR="5080" indent="-255904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grid-row-start: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Indica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fila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empezará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ítem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la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cuadrícula.</a:t>
            </a:r>
            <a:endParaRPr sz="3200">
              <a:latin typeface="Corbel"/>
              <a:cs typeface="Corbel"/>
            </a:endParaRPr>
          </a:p>
          <a:p>
            <a:pPr marL="522605" marR="191135" indent="-255904">
              <a:lnSpc>
                <a:spcPct val="100000"/>
              </a:lnSpc>
              <a:spcBef>
                <a:spcPts val="1210"/>
              </a:spcBef>
              <a:buClr>
                <a:srgbClr val="64A434"/>
              </a:buClr>
              <a:buFont typeface="Georgia"/>
              <a:buChar char="•"/>
              <a:tabLst>
                <a:tab pos="523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grid-row-end: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Indica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fila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terminará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ítem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la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cuadrícula.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3219475" y="4935956"/>
            <a:ext cx="2704465" cy="158496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.grid</a:t>
            </a:r>
            <a:r>
              <a:rPr dirty="0" sz="14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4B4B4B"/>
                </a:solidFill>
                <a:latin typeface="Courier New"/>
                <a:cs typeface="Courier New"/>
              </a:rPr>
              <a:t>display:grid;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.a</a:t>
            </a:r>
            <a:r>
              <a:rPr dirty="0" sz="14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30289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grid-column-start:</a:t>
            </a:r>
            <a:r>
              <a:rPr dirty="0" sz="14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1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30289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grid-row-end:</a:t>
            </a:r>
            <a:r>
              <a:rPr dirty="0" sz="1400" spc="-5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2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6237" y="1674355"/>
            <a:ext cx="5951524" cy="31388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6862" y="1206969"/>
            <a:ext cx="228854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Elementos</a:t>
            </a:r>
            <a:r>
              <a:rPr dirty="0" sz="2600" spc="-7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hijos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143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297" y="439458"/>
            <a:ext cx="868680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 b="1">
                <a:solidFill>
                  <a:srgbClr val="C8201D"/>
                </a:solidFill>
                <a:latin typeface="Corbel"/>
                <a:cs typeface="Corbel"/>
              </a:rPr>
              <a:t>G</a:t>
            </a:r>
            <a:r>
              <a:rPr dirty="0" sz="3600" spc="5" b="1">
                <a:solidFill>
                  <a:srgbClr val="C8201D"/>
                </a:solidFill>
                <a:latin typeface="Corbel"/>
                <a:cs typeface="Corbel"/>
              </a:rPr>
              <a:t>rid</a:t>
            </a:r>
            <a:endParaRPr sz="36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5196" y="1616392"/>
            <a:ext cx="5853595" cy="24883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5196" y="4215257"/>
            <a:ext cx="5853595" cy="25037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6862" y="1206969"/>
            <a:ext cx="228854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Elementos</a:t>
            </a:r>
            <a:r>
              <a:rPr dirty="0" sz="2600" spc="-7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C8201D"/>
                </a:solidFill>
                <a:latin typeface="Corbel"/>
                <a:cs typeface="Corbel"/>
              </a:rPr>
              <a:t>hijos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143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39975" y="6426974"/>
            <a:ext cx="2635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95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738" y="1615224"/>
            <a:ext cx="7771765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Trata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replicar la siguiente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figura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utilizando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solo</a:t>
            </a:r>
            <a:r>
              <a:rPr dirty="0" sz="32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(Grid</a:t>
            </a:r>
            <a:r>
              <a:rPr dirty="0" sz="3200" spc="-25" i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18664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Ejercicio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3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91045" y="2936519"/>
            <a:ext cx="3042920" cy="117729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"grid"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"item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a"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&gt;Item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"item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&gt;Item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2&lt;/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"item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c"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&gt;Item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3&lt;/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"item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d"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&gt;Item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0606" y="4352404"/>
            <a:ext cx="6010275" cy="2263775"/>
          </a:xfrm>
          <a:custGeom>
            <a:avLst/>
            <a:gdLst/>
            <a:ahLst/>
            <a:cxnLst/>
            <a:rect l="l" t="t" r="r" b="b"/>
            <a:pathLst>
              <a:path w="6010275" h="2263775">
                <a:moveTo>
                  <a:pt x="3004908" y="2263317"/>
                </a:moveTo>
                <a:lnTo>
                  <a:pt x="0" y="2263317"/>
                </a:lnTo>
                <a:lnTo>
                  <a:pt x="0" y="0"/>
                </a:lnTo>
                <a:lnTo>
                  <a:pt x="6009830" y="0"/>
                </a:lnTo>
                <a:lnTo>
                  <a:pt x="6009830" y="2263317"/>
                </a:lnTo>
                <a:lnTo>
                  <a:pt x="3004908" y="2263317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57898" y="4384707"/>
            <a:ext cx="2086610" cy="219837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.grid</a:t>
            </a:r>
            <a:r>
              <a:rPr dirty="0" sz="1050" spc="-70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display:</a:t>
            </a:r>
            <a:r>
              <a:rPr dirty="0" sz="1050" spc="-7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grid;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.item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050">
              <a:latin typeface="Courier New"/>
              <a:cs typeface="Courier New"/>
            </a:endParaRPr>
          </a:p>
          <a:p>
            <a:pPr marL="250190" marR="796925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color:</a:t>
            </a:r>
            <a:r>
              <a:rPr dirty="0" sz="1050" spc="-8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white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; </a:t>
            </a:r>
            <a:r>
              <a:rPr dirty="0" sz="1050" spc="-6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padding:</a:t>
            </a:r>
            <a:r>
              <a:rPr dirty="0" sz="1050" spc="-8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1em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text-align:</a:t>
            </a:r>
            <a:r>
              <a:rPr dirty="0" sz="1050" spc="-7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center;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050">
              <a:latin typeface="Courier New"/>
              <a:cs typeface="Courier New"/>
            </a:endParaRPr>
          </a:p>
          <a:p>
            <a:pPr marL="250190" indent="-238125">
              <a:lnSpc>
                <a:spcPct val="100000"/>
              </a:lnSpc>
              <a:spcBef>
                <a:spcPts val="165"/>
              </a:spcBef>
              <a:buClr>
                <a:srgbClr val="976700"/>
              </a:buClr>
              <a:buAutoNum type="alphaLcPeriod"/>
              <a:tabLst>
                <a:tab pos="250825" algn="l"/>
              </a:tabLst>
            </a:pP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blue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050">
              <a:latin typeface="Courier New"/>
              <a:cs typeface="Courier New"/>
            </a:endParaRPr>
          </a:p>
          <a:p>
            <a:pPr marL="250190" indent="-238125">
              <a:lnSpc>
                <a:spcPct val="100000"/>
              </a:lnSpc>
              <a:spcBef>
                <a:spcPts val="165"/>
              </a:spcBef>
              <a:buClr>
                <a:srgbClr val="976700"/>
              </a:buClr>
              <a:buAutoNum type="alphaLcPeriod"/>
              <a:tabLst>
                <a:tab pos="250825" algn="l"/>
              </a:tabLst>
            </a:pP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red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050">
              <a:latin typeface="Courier New"/>
              <a:cs typeface="Courier New"/>
            </a:endParaRPr>
          </a:p>
          <a:p>
            <a:pPr marL="250190" indent="-238125">
              <a:lnSpc>
                <a:spcPct val="100000"/>
              </a:lnSpc>
              <a:spcBef>
                <a:spcPts val="165"/>
              </a:spcBef>
              <a:buClr>
                <a:srgbClr val="976700"/>
              </a:buClr>
              <a:buAutoNum type="alphaLcPeriod"/>
              <a:tabLst>
                <a:tab pos="250825" algn="l"/>
              </a:tabLst>
            </a:pP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green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050">
              <a:latin typeface="Courier New"/>
              <a:cs typeface="Courier New"/>
            </a:endParaRPr>
          </a:p>
          <a:p>
            <a:pPr marL="250190" indent="-238125">
              <a:lnSpc>
                <a:spcPct val="100000"/>
              </a:lnSpc>
              <a:spcBef>
                <a:spcPts val="165"/>
              </a:spcBef>
              <a:buClr>
                <a:srgbClr val="976700"/>
              </a:buClr>
              <a:buAutoNum type="alphaLcPeriod"/>
              <a:tabLst>
                <a:tab pos="250825" algn="l"/>
              </a:tabLst>
            </a:pP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background: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orange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142879" y="2772359"/>
            <a:ext cx="4516755" cy="2315210"/>
            <a:chOff x="4142879" y="2772359"/>
            <a:chExt cx="4516755" cy="231521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4875" y="2844368"/>
              <a:ext cx="4444555" cy="22427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2879" y="2772359"/>
              <a:ext cx="4444555" cy="22427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86868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2889973" y="5965825"/>
            <a:ext cx="30683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66CC"/>
                </a:solidFill>
                <a:latin typeface="Arial"/>
                <a:cs typeface="Arial"/>
                <a:hlinkClick r:id="rId3"/>
              </a:rPr>
              <a:t>https://cssgridgarden.com/#es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395" y="1975319"/>
            <a:ext cx="8280717" cy="36842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738" y="1327226"/>
            <a:ext cx="561848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Herramienta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aprender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Grid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338" y="1511185"/>
            <a:ext cx="8179434" cy="36658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3370" indent="-255904">
              <a:lnSpc>
                <a:spcPts val="352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Dis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eñar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completa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editando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CSS</a:t>
            </a:r>
            <a:endParaRPr sz="3200">
              <a:latin typeface="Corbel"/>
              <a:cs typeface="Corbel"/>
            </a:endParaRPr>
          </a:p>
          <a:p>
            <a:pPr marL="293370">
              <a:lnSpc>
                <a:spcPts val="3520"/>
              </a:lnSpc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cero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tarea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muy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bajo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nivel</a:t>
            </a:r>
            <a:endParaRPr sz="3200">
              <a:latin typeface="Corbel"/>
              <a:cs typeface="Corbel"/>
            </a:endParaRPr>
          </a:p>
          <a:p>
            <a:pPr marL="293370" marR="333375" indent="-255904">
              <a:lnSpc>
                <a:spcPts val="32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 diseñadores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gráficos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especializan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maquetación web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crear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diseños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los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programadores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podamos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endParaRPr sz="3200">
              <a:latin typeface="Corbel"/>
              <a:cs typeface="Corbel"/>
            </a:endParaRPr>
          </a:p>
          <a:p>
            <a:pPr marL="293370" marR="30480" indent="-255904">
              <a:lnSpc>
                <a:spcPts val="3200"/>
              </a:lnSpc>
              <a:spcBef>
                <a:spcPts val="1210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Existen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muchas</a:t>
            </a:r>
            <a:r>
              <a:rPr dirty="0" sz="3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librerías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componentes</a:t>
            </a:r>
            <a:r>
              <a:rPr dirty="0" sz="3200" spc="-1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CSS </a:t>
            </a:r>
            <a:r>
              <a:rPr dirty="0" sz="3200" spc="-6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 un diseño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profesional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podemos usar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crear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nuestra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75133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ib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r>
              <a:rPr dirty="0" sz="3600">
                <a:solidFill>
                  <a:srgbClr val="C8201D"/>
                </a:solidFill>
              </a:rPr>
              <a:t>í</a:t>
            </a:r>
            <a:r>
              <a:rPr dirty="0" sz="3600" spc="10">
                <a:solidFill>
                  <a:srgbClr val="C8201D"/>
                </a:solidFill>
              </a:rPr>
              <a:t>as</a:t>
            </a:r>
            <a:endParaRPr sz="3600"/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500"/>
            <a:ext cx="636524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lgunas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librerías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más famosas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0003" y="4077017"/>
            <a:ext cx="3657885" cy="155158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240782" y="5765304"/>
            <a:ext cx="27260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http://foundation.zurb.com/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83637" y="2492641"/>
            <a:ext cx="3862522" cy="84915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245294" y="3483254"/>
            <a:ext cx="2423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http://getbootstrap.com/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5903" y="5765304"/>
            <a:ext cx="23209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http://semantic-ui.com/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63636" y="4436630"/>
            <a:ext cx="1218603" cy="121860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175133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5">
                <a:solidFill>
                  <a:srgbClr val="C8201D"/>
                </a:solidFill>
              </a:rPr>
              <a:t>ib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0">
                <a:solidFill>
                  <a:srgbClr val="C8201D"/>
                </a:solidFill>
              </a:rPr>
              <a:t>r</a:t>
            </a:r>
            <a:r>
              <a:rPr dirty="0" sz="3600">
                <a:solidFill>
                  <a:srgbClr val="C8201D"/>
                </a:solidFill>
              </a:rPr>
              <a:t>í</a:t>
            </a:r>
            <a:r>
              <a:rPr dirty="0" sz="3600" spc="10">
                <a:solidFill>
                  <a:srgbClr val="C8201D"/>
                </a:solidFill>
              </a:rPr>
              <a:t>as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8699106" y="6485575"/>
            <a:ext cx="342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2565" y="1110233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6"/>
                </a:lnTo>
                <a:lnTo>
                  <a:pt x="139088" y="17240"/>
                </a:lnTo>
                <a:lnTo>
                  <a:pt x="99438" y="38736"/>
                </a:lnTo>
                <a:lnTo>
                  <a:pt x="65150" y="68770"/>
                </a:lnTo>
                <a:lnTo>
                  <a:pt x="36593" y="106121"/>
                </a:lnTo>
                <a:lnTo>
                  <a:pt x="16240" y="148640"/>
                </a:lnTo>
                <a:lnTo>
                  <a:pt x="4054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7" y="349834"/>
                </a:lnTo>
                <a:lnTo>
                  <a:pt x="37660" y="391593"/>
                </a:lnTo>
                <a:lnTo>
                  <a:pt x="66230" y="427685"/>
                </a:lnTo>
                <a:lnTo>
                  <a:pt x="102529" y="456299"/>
                </a:lnTo>
                <a:lnTo>
                  <a:pt x="144399" y="476780"/>
                </a:lnTo>
                <a:lnTo>
                  <a:pt x="191735" y="489092"/>
                </a:lnTo>
                <a:lnTo>
                  <a:pt x="244436" y="493204"/>
                </a:lnTo>
                <a:lnTo>
                  <a:pt x="278703" y="491527"/>
                </a:lnTo>
                <a:lnTo>
                  <a:pt x="313104" y="486543"/>
                </a:lnTo>
                <a:lnTo>
                  <a:pt x="347912" y="478320"/>
                </a:lnTo>
                <a:lnTo>
                  <a:pt x="383400" y="466928"/>
                </a:lnTo>
                <a:lnTo>
                  <a:pt x="383400" y="373684"/>
                </a:lnTo>
                <a:lnTo>
                  <a:pt x="349144" y="387899"/>
                </a:lnTo>
                <a:lnTo>
                  <a:pt x="316749" y="397762"/>
                </a:lnTo>
                <a:lnTo>
                  <a:pt x="286447" y="403508"/>
                </a:lnTo>
                <a:lnTo>
                  <a:pt x="258470" y="405371"/>
                </a:lnTo>
                <a:lnTo>
                  <a:pt x="223006" y="402682"/>
                </a:lnTo>
                <a:lnTo>
                  <a:pt x="163956" y="381373"/>
                </a:lnTo>
                <a:lnTo>
                  <a:pt x="120298" y="339604"/>
                </a:lnTo>
                <a:lnTo>
                  <a:pt x="98112" y="281431"/>
                </a:lnTo>
                <a:lnTo>
                  <a:pt x="95389" y="246608"/>
                </a:lnTo>
                <a:lnTo>
                  <a:pt x="97843" y="213639"/>
                </a:lnTo>
                <a:lnTo>
                  <a:pt x="117871" y="156340"/>
                </a:lnTo>
                <a:lnTo>
                  <a:pt x="157592" y="113265"/>
                </a:lnTo>
                <a:lnTo>
                  <a:pt x="209730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4"/>
                </a:lnTo>
                <a:lnTo>
                  <a:pt x="285586" y="3654"/>
                </a:lnTo>
                <a:lnTo>
                  <a:pt x="252599" y="406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5163" y="1118882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7" y="4275"/>
                </a:lnTo>
                <a:lnTo>
                  <a:pt x="154298" y="17191"/>
                </a:lnTo>
                <a:lnTo>
                  <a:pt x="111147" y="38881"/>
                </a:lnTo>
                <a:lnTo>
                  <a:pt x="72351" y="69481"/>
                </a:lnTo>
                <a:lnTo>
                  <a:pt x="40547" y="106011"/>
                </a:lnTo>
                <a:lnTo>
                  <a:pt x="17954" y="147370"/>
                </a:lnTo>
                <a:lnTo>
                  <a:pt x="4471" y="193254"/>
                </a:lnTo>
                <a:lnTo>
                  <a:pt x="0" y="243357"/>
                </a:lnTo>
                <a:lnTo>
                  <a:pt x="4460" y="292477"/>
                </a:lnTo>
                <a:lnTo>
                  <a:pt x="17865" y="337718"/>
                </a:lnTo>
                <a:lnTo>
                  <a:pt x="40247" y="378977"/>
                </a:lnTo>
                <a:lnTo>
                  <a:pt x="71640" y="416153"/>
                </a:lnTo>
                <a:lnTo>
                  <a:pt x="109571" y="445923"/>
                </a:lnTo>
                <a:lnTo>
                  <a:pt x="152095" y="467188"/>
                </a:lnTo>
                <a:lnTo>
                  <a:pt x="199210" y="479947"/>
                </a:lnTo>
                <a:lnTo>
                  <a:pt x="250913" y="484200"/>
                </a:lnTo>
                <a:lnTo>
                  <a:pt x="303794" y="480110"/>
                </a:lnTo>
                <a:lnTo>
                  <a:pt x="351848" y="467683"/>
                </a:lnTo>
                <a:lnTo>
                  <a:pt x="395248" y="446684"/>
                </a:lnTo>
                <a:lnTo>
                  <a:pt x="434162" y="416877"/>
                </a:lnTo>
                <a:lnTo>
                  <a:pt x="452305" y="396354"/>
                </a:lnTo>
                <a:lnTo>
                  <a:pt x="254152" y="396354"/>
                </a:lnTo>
                <a:lnTo>
                  <a:pt x="220637" y="393654"/>
                </a:lnTo>
                <a:lnTo>
                  <a:pt x="163592" y="372356"/>
                </a:lnTo>
                <a:lnTo>
                  <a:pt x="119986" y="330508"/>
                </a:lnTo>
                <a:lnTo>
                  <a:pt x="97162" y="274602"/>
                </a:lnTo>
                <a:lnTo>
                  <a:pt x="94416" y="240842"/>
                </a:lnTo>
                <a:lnTo>
                  <a:pt x="97145" y="209277"/>
                </a:lnTo>
                <a:lnTo>
                  <a:pt x="119539" y="152747"/>
                </a:lnTo>
                <a:lnTo>
                  <a:pt x="161687" y="109353"/>
                </a:lnTo>
                <a:lnTo>
                  <a:pt x="217019" y="87267"/>
                </a:lnTo>
                <a:lnTo>
                  <a:pt x="249478" y="84594"/>
                </a:lnTo>
                <a:lnTo>
                  <a:pt x="448054" y="84594"/>
                </a:lnTo>
                <a:lnTo>
                  <a:pt x="435241" y="69481"/>
                </a:lnTo>
                <a:lnTo>
                  <a:pt x="397135" y="38881"/>
                </a:lnTo>
                <a:lnTo>
                  <a:pt x="354236" y="17191"/>
                </a:lnTo>
                <a:lnTo>
                  <a:pt x="306748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54" y="84594"/>
                </a:moveTo>
                <a:lnTo>
                  <a:pt x="249478" y="84594"/>
                </a:lnTo>
                <a:lnTo>
                  <a:pt x="282987" y="87267"/>
                </a:lnTo>
                <a:lnTo>
                  <a:pt x="313424" y="95442"/>
                </a:lnTo>
                <a:lnTo>
                  <a:pt x="365760" y="129235"/>
                </a:lnTo>
                <a:lnTo>
                  <a:pt x="399959" y="179366"/>
                </a:lnTo>
                <a:lnTo>
                  <a:pt x="411479" y="240842"/>
                </a:lnTo>
                <a:lnTo>
                  <a:pt x="408610" y="273528"/>
                </a:lnTo>
                <a:lnTo>
                  <a:pt x="386266" y="329584"/>
                </a:lnTo>
                <a:lnTo>
                  <a:pt x="343459" y="372056"/>
                </a:lnTo>
                <a:lnTo>
                  <a:pt x="286802" y="393654"/>
                </a:lnTo>
                <a:lnTo>
                  <a:pt x="254152" y="396354"/>
                </a:lnTo>
                <a:lnTo>
                  <a:pt x="452305" y="396354"/>
                </a:lnTo>
                <a:lnTo>
                  <a:pt x="466384" y="380427"/>
                </a:lnTo>
                <a:lnTo>
                  <a:pt x="489192" y="339658"/>
                </a:lnTo>
                <a:lnTo>
                  <a:pt x="502754" y="294569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54" y="845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916" y="872997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54" y="240042"/>
                </a:lnTo>
                <a:lnTo>
                  <a:pt x="140765" y="252722"/>
                </a:lnTo>
                <a:lnTo>
                  <a:pt x="100964" y="273771"/>
                </a:lnTo>
                <a:lnTo>
                  <a:pt x="65887" y="303123"/>
                </a:lnTo>
                <a:lnTo>
                  <a:pt x="36759" y="339590"/>
                </a:lnTo>
                <a:lnTo>
                  <a:pt x="16203" y="380477"/>
                </a:lnTo>
                <a:lnTo>
                  <a:pt x="4017" y="425887"/>
                </a:lnTo>
                <a:lnTo>
                  <a:pt x="0" y="475919"/>
                </a:lnTo>
                <a:lnTo>
                  <a:pt x="3814" y="529043"/>
                </a:lnTo>
                <a:lnTo>
                  <a:pt x="15393" y="576630"/>
                </a:lnTo>
                <a:lnTo>
                  <a:pt x="34938" y="618684"/>
                </a:lnTo>
                <a:lnTo>
                  <a:pt x="62649" y="655205"/>
                </a:lnTo>
                <a:lnTo>
                  <a:pt x="96304" y="684400"/>
                </a:lnTo>
                <a:lnTo>
                  <a:pt x="135631" y="705462"/>
                </a:lnTo>
                <a:lnTo>
                  <a:pt x="180494" y="718224"/>
                </a:lnTo>
                <a:lnTo>
                  <a:pt x="230758" y="722515"/>
                </a:lnTo>
                <a:lnTo>
                  <a:pt x="431647" y="722515"/>
                </a:lnTo>
                <a:lnTo>
                  <a:pt x="431647" y="640803"/>
                </a:lnTo>
                <a:lnTo>
                  <a:pt x="264604" y="640803"/>
                </a:lnTo>
                <a:lnTo>
                  <a:pt x="235385" y="640382"/>
                </a:lnTo>
                <a:lnTo>
                  <a:pt x="191397" y="636705"/>
                </a:lnTo>
                <a:lnTo>
                  <a:pt x="152955" y="621045"/>
                </a:lnTo>
                <a:lnTo>
                  <a:pt x="115071" y="578767"/>
                </a:lnTo>
                <a:lnTo>
                  <a:pt x="96368" y="522110"/>
                </a:lnTo>
                <a:lnTo>
                  <a:pt x="93967" y="487438"/>
                </a:lnTo>
                <a:lnTo>
                  <a:pt x="96604" y="450528"/>
                </a:lnTo>
                <a:lnTo>
                  <a:pt x="117809" y="388722"/>
                </a:lnTo>
                <a:lnTo>
                  <a:pt x="158745" y="343281"/>
                </a:lnTo>
                <a:lnTo>
                  <a:pt x="214810" y="320015"/>
                </a:lnTo>
                <a:lnTo>
                  <a:pt x="248043" y="317157"/>
                </a:lnTo>
                <a:lnTo>
                  <a:pt x="431647" y="317157"/>
                </a:lnTo>
                <a:lnTo>
                  <a:pt x="431647" y="255244"/>
                </a:lnTo>
                <a:lnTo>
                  <a:pt x="337324" y="255244"/>
                </a:lnTo>
                <a:lnTo>
                  <a:pt x="309690" y="246736"/>
                </a:lnTo>
                <a:lnTo>
                  <a:pt x="283370" y="240660"/>
                </a:lnTo>
                <a:lnTo>
                  <a:pt x="258195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47" y="317157"/>
                </a:moveTo>
                <a:lnTo>
                  <a:pt x="248043" y="317157"/>
                </a:lnTo>
                <a:lnTo>
                  <a:pt x="270748" y="318625"/>
                </a:lnTo>
                <a:lnTo>
                  <a:pt x="293084" y="322964"/>
                </a:lnTo>
                <a:lnTo>
                  <a:pt x="315219" y="330069"/>
                </a:lnTo>
                <a:lnTo>
                  <a:pt x="337324" y="339839"/>
                </a:lnTo>
                <a:lnTo>
                  <a:pt x="337324" y="640803"/>
                </a:lnTo>
                <a:lnTo>
                  <a:pt x="431647" y="640803"/>
                </a:lnTo>
                <a:lnTo>
                  <a:pt x="431647" y="317157"/>
                </a:lnTo>
                <a:close/>
              </a:path>
              <a:path w="431800" h="722630">
                <a:moveTo>
                  <a:pt x="431647" y="0"/>
                </a:moveTo>
                <a:lnTo>
                  <a:pt x="337324" y="0"/>
                </a:lnTo>
                <a:lnTo>
                  <a:pt x="337324" y="255244"/>
                </a:lnTo>
                <a:lnTo>
                  <a:pt x="431647" y="255244"/>
                </a:lnTo>
                <a:lnTo>
                  <a:pt x="431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602" y="1109878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54" y="0"/>
                </a:moveTo>
                <a:lnTo>
                  <a:pt x="174492" y="4291"/>
                </a:lnTo>
                <a:lnTo>
                  <a:pt x="132024" y="17054"/>
                </a:lnTo>
                <a:lnTo>
                  <a:pt x="94283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0" y="343968"/>
                </a:lnTo>
                <a:lnTo>
                  <a:pt x="45350" y="398762"/>
                </a:lnTo>
                <a:lnTo>
                  <a:pt x="84037" y="441903"/>
                </a:lnTo>
                <a:lnTo>
                  <a:pt x="132741" y="473592"/>
                </a:lnTo>
                <a:lnTo>
                  <a:pt x="196316" y="490043"/>
                </a:lnTo>
                <a:lnTo>
                  <a:pt x="233641" y="492125"/>
                </a:lnTo>
                <a:lnTo>
                  <a:pt x="261848" y="491483"/>
                </a:lnTo>
                <a:lnTo>
                  <a:pt x="312462" y="485743"/>
                </a:lnTo>
                <a:lnTo>
                  <a:pt x="355924" y="472761"/>
                </a:lnTo>
                <a:lnTo>
                  <a:pt x="398582" y="452398"/>
                </a:lnTo>
                <a:lnTo>
                  <a:pt x="420116" y="438835"/>
                </a:lnTo>
                <a:lnTo>
                  <a:pt x="420116" y="403923"/>
                </a:lnTo>
                <a:lnTo>
                  <a:pt x="248754" y="403923"/>
                </a:lnTo>
                <a:lnTo>
                  <a:pt x="217090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6"/>
                </a:lnTo>
                <a:lnTo>
                  <a:pt x="94678" y="255244"/>
                </a:lnTo>
                <a:lnTo>
                  <a:pt x="429120" y="255244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8"/>
                </a:lnTo>
                <a:lnTo>
                  <a:pt x="123265" y="129013"/>
                </a:lnTo>
                <a:lnTo>
                  <a:pt x="155694" y="99035"/>
                </a:lnTo>
                <a:lnTo>
                  <a:pt x="197620" y="83715"/>
                </a:lnTo>
                <a:lnTo>
                  <a:pt x="221754" y="81724"/>
                </a:lnTo>
                <a:lnTo>
                  <a:pt x="383081" y="81724"/>
                </a:lnTo>
                <a:lnTo>
                  <a:pt x="372592" y="66243"/>
                </a:lnTo>
                <a:lnTo>
                  <a:pt x="341939" y="37210"/>
                </a:lnTo>
                <a:lnTo>
                  <a:pt x="306627" y="16514"/>
                </a:lnTo>
                <a:lnTo>
                  <a:pt x="266588" y="4122"/>
                </a:lnTo>
                <a:lnTo>
                  <a:pt x="221754" y="0"/>
                </a:lnTo>
                <a:close/>
              </a:path>
              <a:path w="429260" h="492125">
                <a:moveTo>
                  <a:pt x="420116" y="346316"/>
                </a:moveTo>
                <a:lnTo>
                  <a:pt x="380228" y="371873"/>
                </a:lnTo>
                <a:lnTo>
                  <a:pt x="338350" y="389836"/>
                </a:lnTo>
                <a:lnTo>
                  <a:pt x="294514" y="400440"/>
                </a:lnTo>
                <a:lnTo>
                  <a:pt x="248754" y="403923"/>
                </a:lnTo>
                <a:lnTo>
                  <a:pt x="420116" y="403923"/>
                </a:lnTo>
                <a:lnTo>
                  <a:pt x="420116" y="346316"/>
                </a:lnTo>
                <a:close/>
              </a:path>
              <a:path w="429260" h="492125">
                <a:moveTo>
                  <a:pt x="383081" y="81724"/>
                </a:moveTo>
                <a:lnTo>
                  <a:pt x="221754" y="81724"/>
                </a:lnTo>
                <a:lnTo>
                  <a:pt x="245536" y="83715"/>
                </a:lnTo>
                <a:lnTo>
                  <a:pt x="266755" y="89552"/>
                </a:lnTo>
                <a:lnTo>
                  <a:pt x="302031" y="111963"/>
                </a:lnTo>
                <a:lnTo>
                  <a:pt x="325440" y="149267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6"/>
                </a:lnTo>
                <a:lnTo>
                  <a:pt x="414762" y="143865"/>
                </a:lnTo>
                <a:lnTo>
                  <a:pt x="397069" y="102371"/>
                </a:lnTo>
                <a:lnTo>
                  <a:pt x="383081" y="817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364" y="730440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64"/>
                </a:moveTo>
                <a:lnTo>
                  <a:pt x="65150" y="273964"/>
                </a:lnTo>
                <a:lnTo>
                  <a:pt x="65150" y="328675"/>
                </a:lnTo>
                <a:lnTo>
                  <a:pt x="374040" y="328675"/>
                </a:lnTo>
                <a:lnTo>
                  <a:pt x="374040" y="273964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7"/>
                </a:lnTo>
                <a:lnTo>
                  <a:pt x="191384" y="67860"/>
                </a:lnTo>
                <a:lnTo>
                  <a:pt x="204089" y="76414"/>
                </a:lnTo>
                <a:lnTo>
                  <a:pt x="219595" y="79565"/>
                </a:lnTo>
                <a:lnTo>
                  <a:pt x="234896" y="76414"/>
                </a:lnTo>
                <a:lnTo>
                  <a:pt x="247496" y="67860"/>
                </a:lnTo>
                <a:lnTo>
                  <a:pt x="256044" y="55257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2"/>
                </a:lnTo>
                <a:lnTo>
                  <a:pt x="327956" y="127619"/>
                </a:lnTo>
                <a:lnTo>
                  <a:pt x="313995" y="148454"/>
                </a:lnTo>
                <a:lnTo>
                  <a:pt x="308876" y="173875"/>
                </a:lnTo>
                <a:lnTo>
                  <a:pt x="313995" y="199041"/>
                </a:lnTo>
                <a:lnTo>
                  <a:pt x="327956" y="219648"/>
                </a:lnTo>
                <a:lnTo>
                  <a:pt x="348669" y="233570"/>
                </a:lnTo>
                <a:lnTo>
                  <a:pt x="374040" y="238683"/>
                </a:lnTo>
                <a:lnTo>
                  <a:pt x="399198" y="233570"/>
                </a:lnTo>
                <a:lnTo>
                  <a:pt x="419801" y="219648"/>
                </a:lnTo>
                <a:lnTo>
                  <a:pt x="433722" y="199041"/>
                </a:lnTo>
                <a:lnTo>
                  <a:pt x="438835" y="173875"/>
                </a:lnTo>
                <a:lnTo>
                  <a:pt x="433722" y="148454"/>
                </a:lnTo>
                <a:lnTo>
                  <a:pt x="419801" y="127619"/>
                </a:lnTo>
                <a:lnTo>
                  <a:pt x="399198" y="113532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24" y="113532"/>
                </a:lnTo>
                <a:lnTo>
                  <a:pt x="173512" y="127619"/>
                </a:lnTo>
                <a:lnTo>
                  <a:pt x="159550" y="148454"/>
                </a:lnTo>
                <a:lnTo>
                  <a:pt x="154432" y="173875"/>
                </a:lnTo>
                <a:lnTo>
                  <a:pt x="159550" y="199041"/>
                </a:lnTo>
                <a:lnTo>
                  <a:pt x="173512" y="219648"/>
                </a:lnTo>
                <a:lnTo>
                  <a:pt x="194224" y="233570"/>
                </a:lnTo>
                <a:lnTo>
                  <a:pt x="219595" y="238683"/>
                </a:lnTo>
                <a:lnTo>
                  <a:pt x="244754" y="233570"/>
                </a:lnTo>
                <a:lnTo>
                  <a:pt x="265356" y="219648"/>
                </a:lnTo>
                <a:lnTo>
                  <a:pt x="279278" y="199041"/>
                </a:lnTo>
                <a:lnTo>
                  <a:pt x="284391" y="173875"/>
                </a:lnTo>
                <a:lnTo>
                  <a:pt x="279278" y="148454"/>
                </a:lnTo>
                <a:lnTo>
                  <a:pt x="265356" y="127619"/>
                </a:lnTo>
                <a:lnTo>
                  <a:pt x="244754" y="113532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50" y="108356"/>
                </a:moveTo>
                <a:lnTo>
                  <a:pt x="39787" y="113532"/>
                </a:lnTo>
                <a:lnTo>
                  <a:pt x="19078" y="127619"/>
                </a:lnTo>
                <a:lnTo>
                  <a:pt x="5118" y="148454"/>
                </a:lnTo>
                <a:lnTo>
                  <a:pt x="0" y="173875"/>
                </a:lnTo>
                <a:lnTo>
                  <a:pt x="5118" y="199041"/>
                </a:lnTo>
                <a:lnTo>
                  <a:pt x="19078" y="219648"/>
                </a:lnTo>
                <a:lnTo>
                  <a:pt x="39787" y="233570"/>
                </a:lnTo>
                <a:lnTo>
                  <a:pt x="65150" y="238683"/>
                </a:lnTo>
                <a:lnTo>
                  <a:pt x="90316" y="233570"/>
                </a:lnTo>
                <a:lnTo>
                  <a:pt x="110923" y="219648"/>
                </a:lnTo>
                <a:lnTo>
                  <a:pt x="124845" y="199041"/>
                </a:lnTo>
                <a:lnTo>
                  <a:pt x="129959" y="173875"/>
                </a:lnTo>
                <a:lnTo>
                  <a:pt x="124845" y="148454"/>
                </a:lnTo>
                <a:lnTo>
                  <a:pt x="110923" y="127619"/>
                </a:lnTo>
                <a:lnTo>
                  <a:pt x="90316" y="113532"/>
                </a:lnTo>
                <a:lnTo>
                  <a:pt x="65150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604" y="1718284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2" y="14728"/>
                </a:lnTo>
                <a:lnTo>
                  <a:pt x="540175" y="56245"/>
                </a:lnTo>
                <a:lnTo>
                  <a:pt x="534238" y="94310"/>
                </a:lnTo>
                <a:lnTo>
                  <a:pt x="535722" y="114321"/>
                </a:lnTo>
                <a:lnTo>
                  <a:pt x="557999" y="163080"/>
                </a:lnTo>
                <a:lnTo>
                  <a:pt x="604670" y="187069"/>
                </a:lnTo>
                <a:lnTo>
                  <a:pt x="623874" y="188633"/>
                </a:lnTo>
                <a:lnTo>
                  <a:pt x="631631" y="188369"/>
                </a:lnTo>
                <a:lnTo>
                  <a:pt x="674362" y="175412"/>
                </a:lnTo>
                <a:lnTo>
                  <a:pt x="685800" y="167754"/>
                </a:lnTo>
                <a:lnTo>
                  <a:pt x="685800" y="147954"/>
                </a:lnTo>
                <a:lnTo>
                  <a:pt x="624954" y="147954"/>
                </a:lnTo>
                <a:lnTo>
                  <a:pt x="614162" y="147150"/>
                </a:lnTo>
                <a:lnTo>
                  <a:pt x="583195" y="118886"/>
                </a:lnTo>
                <a:lnTo>
                  <a:pt x="579958" y="94310"/>
                </a:lnTo>
                <a:lnTo>
                  <a:pt x="580800" y="81076"/>
                </a:lnTo>
                <a:lnTo>
                  <a:pt x="605293" y="44095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27"/>
                </a:lnTo>
                <a:lnTo>
                  <a:pt x="631631" y="324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74"/>
                </a:moveTo>
                <a:lnTo>
                  <a:pt x="660234" y="136791"/>
                </a:lnTo>
                <a:lnTo>
                  <a:pt x="653389" y="141109"/>
                </a:lnTo>
                <a:lnTo>
                  <a:pt x="646912" y="143637"/>
                </a:lnTo>
                <a:lnTo>
                  <a:pt x="646556" y="143637"/>
                </a:lnTo>
                <a:lnTo>
                  <a:pt x="640079" y="146519"/>
                </a:lnTo>
                <a:lnTo>
                  <a:pt x="632879" y="147954"/>
                </a:lnTo>
                <a:lnTo>
                  <a:pt x="685800" y="147954"/>
                </a:lnTo>
                <a:lnTo>
                  <a:pt x="685800" y="112674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6" y="44996"/>
                </a:lnTo>
                <a:lnTo>
                  <a:pt x="646912" y="44996"/>
                </a:lnTo>
                <a:lnTo>
                  <a:pt x="653389" y="47878"/>
                </a:lnTo>
                <a:lnTo>
                  <a:pt x="660234" y="52197"/>
                </a:lnTo>
                <a:lnTo>
                  <a:pt x="666356" y="57950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70"/>
                </a:moveTo>
                <a:lnTo>
                  <a:pt x="0" y="2870"/>
                </a:lnTo>
                <a:lnTo>
                  <a:pt x="0" y="114109"/>
                </a:lnTo>
                <a:lnTo>
                  <a:pt x="10174" y="158307"/>
                </a:lnTo>
                <a:lnTo>
                  <a:pt x="42159" y="183907"/>
                </a:lnTo>
                <a:lnTo>
                  <a:pt x="72351" y="188633"/>
                </a:lnTo>
                <a:lnTo>
                  <a:pt x="88436" y="187468"/>
                </a:lnTo>
                <a:lnTo>
                  <a:pt x="126352" y="169189"/>
                </a:lnTo>
                <a:lnTo>
                  <a:pt x="139225" y="148310"/>
                </a:lnTo>
                <a:lnTo>
                  <a:pt x="60832" y="148310"/>
                </a:lnTo>
                <a:lnTo>
                  <a:pt x="54711" y="145440"/>
                </a:lnTo>
                <a:lnTo>
                  <a:pt x="44640" y="111239"/>
                </a:lnTo>
                <a:lnTo>
                  <a:pt x="44640" y="2870"/>
                </a:lnTo>
                <a:close/>
              </a:path>
              <a:path w="686435" h="229869">
                <a:moveTo>
                  <a:pt x="145072" y="2870"/>
                </a:moveTo>
                <a:lnTo>
                  <a:pt x="100075" y="2870"/>
                </a:lnTo>
                <a:lnTo>
                  <a:pt x="100075" y="111239"/>
                </a:lnTo>
                <a:lnTo>
                  <a:pt x="99569" y="121980"/>
                </a:lnTo>
                <a:lnTo>
                  <a:pt x="84239" y="148310"/>
                </a:lnTo>
                <a:lnTo>
                  <a:pt x="139225" y="148310"/>
                </a:lnTo>
                <a:lnTo>
                  <a:pt x="140574" y="145297"/>
                </a:lnTo>
                <a:lnTo>
                  <a:pt x="143970" y="130463"/>
                </a:lnTo>
                <a:lnTo>
                  <a:pt x="145072" y="114109"/>
                </a:lnTo>
                <a:lnTo>
                  <a:pt x="145072" y="2870"/>
                </a:lnTo>
                <a:close/>
              </a:path>
              <a:path w="686435" h="229869">
                <a:moveTo>
                  <a:pt x="277558" y="2870"/>
                </a:moveTo>
                <a:lnTo>
                  <a:pt x="217436" y="2870"/>
                </a:lnTo>
                <a:lnTo>
                  <a:pt x="217436" y="185394"/>
                </a:lnTo>
                <a:lnTo>
                  <a:pt x="262077" y="185394"/>
                </a:lnTo>
                <a:lnTo>
                  <a:pt x="262077" y="118071"/>
                </a:lnTo>
                <a:lnTo>
                  <a:pt x="337845" y="118071"/>
                </a:lnTo>
                <a:lnTo>
                  <a:pt x="334522" y="112361"/>
                </a:lnTo>
                <a:lnTo>
                  <a:pt x="330798" y="106800"/>
                </a:lnTo>
                <a:lnTo>
                  <a:pt x="326872" y="101879"/>
                </a:lnTo>
                <a:lnTo>
                  <a:pt x="326516" y="101879"/>
                </a:lnTo>
                <a:lnTo>
                  <a:pt x="326516" y="101511"/>
                </a:lnTo>
                <a:lnTo>
                  <a:pt x="325793" y="100799"/>
                </a:lnTo>
                <a:lnTo>
                  <a:pt x="329031" y="98272"/>
                </a:lnTo>
                <a:lnTo>
                  <a:pt x="331914" y="95389"/>
                </a:lnTo>
                <a:lnTo>
                  <a:pt x="334073" y="92151"/>
                </a:lnTo>
                <a:lnTo>
                  <a:pt x="334441" y="92151"/>
                </a:lnTo>
                <a:lnTo>
                  <a:pt x="338423" y="85028"/>
                </a:lnTo>
                <a:lnTo>
                  <a:pt x="341180" y="77393"/>
                </a:lnTo>
                <a:lnTo>
                  <a:pt x="262077" y="77393"/>
                </a:lnTo>
                <a:lnTo>
                  <a:pt x="262077" y="43916"/>
                </a:lnTo>
                <a:lnTo>
                  <a:pt x="341284" y="43916"/>
                </a:lnTo>
                <a:lnTo>
                  <a:pt x="339070" y="36041"/>
                </a:lnTo>
                <a:lnTo>
                  <a:pt x="304647" y="6294"/>
                </a:lnTo>
                <a:lnTo>
                  <a:pt x="291778" y="3704"/>
                </a:lnTo>
                <a:lnTo>
                  <a:pt x="277558" y="2870"/>
                </a:lnTo>
                <a:close/>
              </a:path>
              <a:path w="686435" h="229869">
                <a:moveTo>
                  <a:pt x="337845" y="118071"/>
                </a:moveTo>
                <a:lnTo>
                  <a:pt x="280796" y="118071"/>
                </a:lnTo>
                <a:lnTo>
                  <a:pt x="285114" y="119519"/>
                </a:lnTo>
                <a:lnTo>
                  <a:pt x="287274" y="121310"/>
                </a:lnTo>
                <a:lnTo>
                  <a:pt x="287629" y="121310"/>
                </a:lnTo>
                <a:lnTo>
                  <a:pt x="289801" y="122758"/>
                </a:lnTo>
                <a:lnTo>
                  <a:pt x="294119" y="128511"/>
                </a:lnTo>
                <a:lnTo>
                  <a:pt x="299161" y="138239"/>
                </a:lnTo>
                <a:lnTo>
                  <a:pt x="319671" y="179273"/>
                </a:lnTo>
                <a:lnTo>
                  <a:pt x="322910" y="185394"/>
                </a:lnTo>
                <a:lnTo>
                  <a:pt x="371881" y="185394"/>
                </a:lnTo>
                <a:lnTo>
                  <a:pt x="363600" y="168833"/>
                </a:lnTo>
                <a:lnTo>
                  <a:pt x="341629" y="125272"/>
                </a:lnTo>
                <a:lnTo>
                  <a:pt x="338111" y="118529"/>
                </a:lnTo>
                <a:lnTo>
                  <a:pt x="337845" y="118071"/>
                </a:lnTo>
                <a:close/>
              </a:path>
              <a:path w="686435" h="229869">
                <a:moveTo>
                  <a:pt x="341284" y="43916"/>
                </a:moveTo>
                <a:lnTo>
                  <a:pt x="286550" y="43916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50" y="47878"/>
                </a:lnTo>
                <a:lnTo>
                  <a:pt x="295910" y="50393"/>
                </a:lnTo>
                <a:lnTo>
                  <a:pt x="297357" y="53276"/>
                </a:lnTo>
                <a:lnTo>
                  <a:pt x="297357" y="67678"/>
                </a:lnTo>
                <a:lnTo>
                  <a:pt x="295910" y="70916"/>
                </a:lnTo>
                <a:lnTo>
                  <a:pt x="293395" y="73075"/>
                </a:lnTo>
                <a:lnTo>
                  <a:pt x="290880" y="75590"/>
                </a:lnTo>
                <a:lnTo>
                  <a:pt x="286550" y="77393"/>
                </a:lnTo>
                <a:lnTo>
                  <a:pt x="341180" y="77393"/>
                </a:lnTo>
                <a:lnTo>
                  <a:pt x="341228" y="77262"/>
                </a:lnTo>
                <a:lnTo>
                  <a:pt x="342887" y="69021"/>
                </a:lnTo>
                <a:lnTo>
                  <a:pt x="343433" y="60477"/>
                </a:lnTo>
                <a:lnTo>
                  <a:pt x="342348" y="47702"/>
                </a:lnTo>
                <a:lnTo>
                  <a:pt x="341284" y="43916"/>
                </a:lnTo>
                <a:close/>
              </a:path>
              <a:path w="686435" h="229869">
                <a:moveTo>
                  <a:pt x="469074" y="2870"/>
                </a:moveTo>
                <a:lnTo>
                  <a:pt x="424078" y="2870"/>
                </a:lnTo>
                <a:lnTo>
                  <a:pt x="424078" y="175679"/>
                </a:lnTo>
                <a:lnTo>
                  <a:pt x="421551" y="183235"/>
                </a:lnTo>
                <a:lnTo>
                  <a:pt x="420471" y="184670"/>
                </a:lnTo>
                <a:lnTo>
                  <a:pt x="419392" y="186474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11"/>
                </a:lnTo>
                <a:lnTo>
                  <a:pt x="411111" y="229311"/>
                </a:lnTo>
                <a:lnTo>
                  <a:pt x="424310" y="228287"/>
                </a:lnTo>
                <a:lnTo>
                  <a:pt x="461632" y="202564"/>
                </a:lnTo>
                <a:lnTo>
                  <a:pt x="469074" y="163080"/>
                </a:lnTo>
                <a:lnTo>
                  <a:pt x="469074" y="287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59996"/>
            <a:ext cx="9144000" cy="1098550"/>
          </a:xfrm>
          <a:custGeom>
            <a:avLst/>
            <a:gdLst/>
            <a:ahLst/>
            <a:cxnLst/>
            <a:rect l="l" t="t" r="r" b="b"/>
            <a:pathLst>
              <a:path w="9144000" h="1098550">
                <a:moveTo>
                  <a:pt x="9144000" y="0"/>
                </a:moveTo>
                <a:lnTo>
                  <a:pt x="9144000" y="1098003"/>
                </a:lnTo>
                <a:lnTo>
                  <a:pt x="0" y="1098003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48590"/>
          </a:xfrm>
          <a:custGeom>
            <a:avLst/>
            <a:gdLst/>
            <a:ahLst/>
            <a:cxnLst/>
            <a:rect l="l" t="t" r="r" b="b"/>
            <a:pathLst>
              <a:path w="9144000" h="148590">
                <a:moveTo>
                  <a:pt x="0" y="0"/>
                </a:moveTo>
                <a:lnTo>
                  <a:pt x="9143644" y="0"/>
                </a:lnTo>
                <a:lnTo>
                  <a:pt x="9143644" y="148323"/>
                </a:lnTo>
                <a:lnTo>
                  <a:pt x="0" y="1483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4157" y="6285598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45" y="0"/>
                </a:lnTo>
                <a:lnTo>
                  <a:pt x="188645" y="163080"/>
                </a:lnTo>
                <a:lnTo>
                  <a:pt x="185010" y="193969"/>
                </a:lnTo>
                <a:lnTo>
                  <a:pt x="173072" y="218746"/>
                </a:lnTo>
                <a:lnTo>
                  <a:pt x="151280" y="235220"/>
                </a:lnTo>
                <a:lnTo>
                  <a:pt x="118084" y="241198"/>
                </a:lnTo>
                <a:lnTo>
                  <a:pt x="94899" y="237543"/>
                </a:lnTo>
                <a:lnTo>
                  <a:pt x="77585" y="225721"/>
                </a:lnTo>
                <a:lnTo>
                  <a:pt x="66751" y="204449"/>
                </a:lnTo>
                <a:lnTo>
                  <a:pt x="63004" y="172440"/>
                </a:lnTo>
                <a:lnTo>
                  <a:pt x="63004" y="0"/>
                </a:lnTo>
                <a:lnTo>
                  <a:pt x="0" y="0"/>
                </a:lnTo>
                <a:lnTo>
                  <a:pt x="0" y="178562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81" y="287805"/>
                </a:lnTo>
                <a:lnTo>
                  <a:pt x="153860" y="278098"/>
                </a:lnTo>
                <a:lnTo>
                  <a:pt x="173801" y="262990"/>
                </a:lnTo>
                <a:lnTo>
                  <a:pt x="188645" y="243357"/>
                </a:lnTo>
                <a:lnTo>
                  <a:pt x="189725" y="243357"/>
                </a:lnTo>
                <a:lnTo>
                  <a:pt x="189725" y="283324"/>
                </a:lnTo>
                <a:lnTo>
                  <a:pt x="251637" y="283324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4157" y="6050521"/>
            <a:ext cx="252095" cy="187960"/>
            <a:chOff x="344157" y="6050521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0885" y="6207125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193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193" y="31318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157" y="6050521"/>
              <a:ext cx="251637" cy="13572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917" y="6285598"/>
            <a:ext cx="1017358" cy="32039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18057" y="3216503"/>
            <a:ext cx="6901180" cy="1651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B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oqu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 II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:</a:t>
            </a:r>
            <a:r>
              <a:rPr dirty="0" sz="3600" spc="-25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225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c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no</a:t>
            </a:r>
            <a:r>
              <a:rPr dirty="0" sz="3600" spc="5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og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ías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cli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n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w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00">
              <a:latin typeface="Corbel"/>
              <a:cs typeface="Corbel"/>
            </a:endParaRPr>
          </a:p>
          <a:p>
            <a:pPr algn="ctr" marR="106680">
              <a:lnSpc>
                <a:spcPct val="100000"/>
              </a:lnSpc>
            </a:pPr>
            <a:r>
              <a:rPr dirty="0" sz="3600" spc="-60" b="1">
                <a:solidFill>
                  <a:srgbClr val="C8201D"/>
                </a:solidFill>
                <a:latin typeface="Corbel"/>
                <a:cs typeface="Corbel"/>
              </a:rPr>
              <a:t>Tema</a:t>
            </a:r>
            <a:r>
              <a:rPr dirty="0" sz="3600" spc="-3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2.3:</a:t>
            </a:r>
            <a:r>
              <a:rPr dirty="0" sz="3600" spc="-2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Bootstrap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794939" y="2308580"/>
            <a:ext cx="3537585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F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un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d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ament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o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s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d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l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a</a:t>
            </a:r>
            <a:r>
              <a:rPr dirty="0" sz="2800" spc="-160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10" b="0">
                <a:solidFill>
                  <a:srgbClr val="CA0016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56981" y="169468"/>
            <a:ext cx="104330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333333"/>
                </a:solidFill>
                <a:latin typeface="Corbel"/>
                <a:cs typeface="Corbel"/>
              </a:rPr>
              <a:t>08-2023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64143" y="5973749"/>
            <a:ext cx="2172335" cy="666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Ga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leg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4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68495" y="6004343"/>
            <a:ext cx="2346960" cy="467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Nicolás</a:t>
            </a:r>
            <a:r>
              <a:rPr dirty="0" sz="1600" spc="-4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Rodríguez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</a:t>
            </a:r>
            <a:r>
              <a:rPr dirty="0" sz="1300" spc="-3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nicolas.rodriguez@urjc.es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67815" y="5827585"/>
            <a:ext cx="1499235" cy="90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6703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vá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Maes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ch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a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@urj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78175" y="1401166"/>
            <a:ext cx="4313555" cy="132080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372745" indent="-360680">
              <a:lnSpc>
                <a:spcPct val="100000"/>
              </a:lnSpc>
              <a:spcBef>
                <a:spcPts val="455"/>
              </a:spcBef>
              <a:buClr>
                <a:srgbClr val="64A434"/>
              </a:buClr>
              <a:buSzPct val="97916"/>
              <a:buFont typeface="DejaVu Serif"/>
              <a:buChar char="•"/>
              <a:tabLst>
                <a:tab pos="373380" algn="l"/>
              </a:tabLst>
            </a:pPr>
            <a:r>
              <a:rPr dirty="0" sz="4800" spc="-5" b="1">
                <a:solidFill>
                  <a:srgbClr val="4B4B4B"/>
                </a:solidFill>
                <a:latin typeface="Corbel"/>
                <a:cs typeface="Corbel"/>
              </a:rPr>
              <a:t>Ba</a:t>
            </a:r>
            <a:r>
              <a:rPr dirty="0" sz="4800" spc="-5" b="1">
                <a:solidFill>
                  <a:srgbClr val="4B4B4B"/>
                </a:solidFill>
                <a:latin typeface="Corbel"/>
                <a:cs typeface="Corbel"/>
              </a:rPr>
              <a:t>ses</a:t>
            </a:r>
            <a:r>
              <a:rPr dirty="0" sz="4800" spc="-5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48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endParaRPr sz="48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  <a:spcBef>
                <a:spcPts val="240"/>
              </a:spcBef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NoSQL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(no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relacionales)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2804" y="4933445"/>
            <a:ext cx="3816362" cy="11084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9990" y="4971885"/>
            <a:ext cx="3155608" cy="11649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3999" y="3385442"/>
            <a:ext cx="4886562" cy="1034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40183" y="3410187"/>
            <a:ext cx="3253078" cy="108399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3933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Evolución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9541497" y="7060139"/>
            <a:ext cx="327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841" y="1109878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4"/>
                </a:lnTo>
                <a:lnTo>
                  <a:pt x="139090" y="17233"/>
                </a:lnTo>
                <a:lnTo>
                  <a:pt x="99443" y="38726"/>
                </a:lnTo>
                <a:lnTo>
                  <a:pt x="65163" y="68757"/>
                </a:lnTo>
                <a:lnTo>
                  <a:pt x="36604" y="106116"/>
                </a:lnTo>
                <a:lnTo>
                  <a:pt x="16246" y="148639"/>
                </a:lnTo>
                <a:lnTo>
                  <a:pt x="4056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9" y="349834"/>
                </a:lnTo>
                <a:lnTo>
                  <a:pt x="37665" y="391593"/>
                </a:lnTo>
                <a:lnTo>
                  <a:pt x="66243" y="427685"/>
                </a:lnTo>
                <a:lnTo>
                  <a:pt x="102540" y="456299"/>
                </a:lnTo>
                <a:lnTo>
                  <a:pt x="144405" y="476780"/>
                </a:lnTo>
                <a:lnTo>
                  <a:pt x="191737" y="489092"/>
                </a:lnTo>
                <a:lnTo>
                  <a:pt x="244436" y="493204"/>
                </a:lnTo>
                <a:lnTo>
                  <a:pt x="278705" y="491527"/>
                </a:lnTo>
                <a:lnTo>
                  <a:pt x="313108" y="486541"/>
                </a:lnTo>
                <a:lnTo>
                  <a:pt x="347917" y="478315"/>
                </a:lnTo>
                <a:lnTo>
                  <a:pt x="383400" y="466915"/>
                </a:lnTo>
                <a:lnTo>
                  <a:pt x="383400" y="373684"/>
                </a:lnTo>
                <a:lnTo>
                  <a:pt x="349149" y="387897"/>
                </a:lnTo>
                <a:lnTo>
                  <a:pt x="316755" y="397756"/>
                </a:lnTo>
                <a:lnTo>
                  <a:pt x="286454" y="403497"/>
                </a:lnTo>
                <a:lnTo>
                  <a:pt x="258483" y="405358"/>
                </a:lnTo>
                <a:lnTo>
                  <a:pt x="223012" y="402669"/>
                </a:lnTo>
                <a:lnTo>
                  <a:pt x="163962" y="381360"/>
                </a:lnTo>
                <a:lnTo>
                  <a:pt x="120310" y="339598"/>
                </a:lnTo>
                <a:lnTo>
                  <a:pt x="98125" y="281425"/>
                </a:lnTo>
                <a:lnTo>
                  <a:pt x="95402" y="246595"/>
                </a:lnTo>
                <a:lnTo>
                  <a:pt x="97853" y="213628"/>
                </a:lnTo>
                <a:lnTo>
                  <a:pt x="117873" y="156338"/>
                </a:lnTo>
                <a:lnTo>
                  <a:pt x="157597" y="113265"/>
                </a:lnTo>
                <a:lnTo>
                  <a:pt x="209732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2"/>
                </a:lnTo>
                <a:lnTo>
                  <a:pt x="285588" y="3643"/>
                </a:lnTo>
                <a:lnTo>
                  <a:pt x="252604" y="404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439" y="1118514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9" y="4275"/>
                </a:lnTo>
                <a:lnTo>
                  <a:pt x="154305" y="17191"/>
                </a:lnTo>
                <a:lnTo>
                  <a:pt x="111158" y="38881"/>
                </a:lnTo>
                <a:lnTo>
                  <a:pt x="72364" y="69481"/>
                </a:lnTo>
                <a:lnTo>
                  <a:pt x="40553" y="106019"/>
                </a:lnTo>
                <a:lnTo>
                  <a:pt x="17956" y="147381"/>
                </a:lnTo>
                <a:lnTo>
                  <a:pt x="4472" y="193266"/>
                </a:lnTo>
                <a:lnTo>
                  <a:pt x="0" y="243370"/>
                </a:lnTo>
                <a:lnTo>
                  <a:pt x="4460" y="292490"/>
                </a:lnTo>
                <a:lnTo>
                  <a:pt x="17865" y="337731"/>
                </a:lnTo>
                <a:lnTo>
                  <a:pt x="40247" y="378990"/>
                </a:lnTo>
                <a:lnTo>
                  <a:pt x="71640" y="416166"/>
                </a:lnTo>
                <a:lnTo>
                  <a:pt x="109576" y="445934"/>
                </a:lnTo>
                <a:lnTo>
                  <a:pt x="152101" y="467194"/>
                </a:lnTo>
                <a:lnTo>
                  <a:pt x="199217" y="479949"/>
                </a:lnTo>
                <a:lnTo>
                  <a:pt x="250926" y="484200"/>
                </a:lnTo>
                <a:lnTo>
                  <a:pt x="303806" y="480112"/>
                </a:lnTo>
                <a:lnTo>
                  <a:pt x="351859" y="467690"/>
                </a:lnTo>
                <a:lnTo>
                  <a:pt x="395255" y="446695"/>
                </a:lnTo>
                <a:lnTo>
                  <a:pt x="434162" y="416890"/>
                </a:lnTo>
                <a:lnTo>
                  <a:pt x="452305" y="396366"/>
                </a:lnTo>
                <a:lnTo>
                  <a:pt x="254165" y="396366"/>
                </a:lnTo>
                <a:lnTo>
                  <a:pt x="220647" y="393666"/>
                </a:lnTo>
                <a:lnTo>
                  <a:pt x="163594" y="372369"/>
                </a:lnTo>
                <a:lnTo>
                  <a:pt x="119986" y="330519"/>
                </a:lnTo>
                <a:lnTo>
                  <a:pt x="97162" y="274604"/>
                </a:lnTo>
                <a:lnTo>
                  <a:pt x="94416" y="240842"/>
                </a:lnTo>
                <a:lnTo>
                  <a:pt x="97145" y="209284"/>
                </a:lnTo>
                <a:lnTo>
                  <a:pt x="119545" y="152760"/>
                </a:lnTo>
                <a:lnTo>
                  <a:pt x="161698" y="109360"/>
                </a:lnTo>
                <a:lnTo>
                  <a:pt x="217021" y="87278"/>
                </a:lnTo>
                <a:lnTo>
                  <a:pt x="249478" y="84607"/>
                </a:lnTo>
                <a:lnTo>
                  <a:pt x="448065" y="84607"/>
                </a:lnTo>
                <a:lnTo>
                  <a:pt x="435241" y="69481"/>
                </a:lnTo>
                <a:lnTo>
                  <a:pt x="397136" y="38881"/>
                </a:lnTo>
                <a:lnTo>
                  <a:pt x="354241" y="17191"/>
                </a:lnTo>
                <a:lnTo>
                  <a:pt x="306754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65" y="84607"/>
                </a:moveTo>
                <a:lnTo>
                  <a:pt x="249478" y="84607"/>
                </a:lnTo>
                <a:lnTo>
                  <a:pt x="282987" y="87278"/>
                </a:lnTo>
                <a:lnTo>
                  <a:pt x="313424" y="95450"/>
                </a:lnTo>
                <a:lnTo>
                  <a:pt x="365760" y="129247"/>
                </a:lnTo>
                <a:lnTo>
                  <a:pt x="399959" y="179377"/>
                </a:lnTo>
                <a:lnTo>
                  <a:pt x="411480" y="240842"/>
                </a:lnTo>
                <a:lnTo>
                  <a:pt x="408610" y="273530"/>
                </a:lnTo>
                <a:lnTo>
                  <a:pt x="386266" y="329589"/>
                </a:lnTo>
                <a:lnTo>
                  <a:pt x="343460" y="372063"/>
                </a:lnTo>
                <a:lnTo>
                  <a:pt x="286808" y="393666"/>
                </a:lnTo>
                <a:lnTo>
                  <a:pt x="254165" y="396366"/>
                </a:lnTo>
                <a:lnTo>
                  <a:pt x="452305" y="396366"/>
                </a:lnTo>
                <a:lnTo>
                  <a:pt x="466384" y="380440"/>
                </a:lnTo>
                <a:lnTo>
                  <a:pt x="489192" y="339669"/>
                </a:lnTo>
                <a:lnTo>
                  <a:pt x="502754" y="294576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65" y="84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205" y="872642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46" y="240042"/>
                </a:lnTo>
                <a:lnTo>
                  <a:pt x="140754" y="252722"/>
                </a:lnTo>
                <a:lnTo>
                  <a:pt x="100952" y="273771"/>
                </a:lnTo>
                <a:lnTo>
                  <a:pt x="65874" y="303123"/>
                </a:lnTo>
                <a:lnTo>
                  <a:pt x="36749" y="339590"/>
                </a:lnTo>
                <a:lnTo>
                  <a:pt x="16197" y="380477"/>
                </a:lnTo>
                <a:lnTo>
                  <a:pt x="4015" y="425887"/>
                </a:lnTo>
                <a:lnTo>
                  <a:pt x="0" y="475919"/>
                </a:lnTo>
                <a:lnTo>
                  <a:pt x="3812" y="529043"/>
                </a:lnTo>
                <a:lnTo>
                  <a:pt x="15387" y="576629"/>
                </a:lnTo>
                <a:lnTo>
                  <a:pt x="34927" y="618678"/>
                </a:lnTo>
                <a:lnTo>
                  <a:pt x="62636" y="655193"/>
                </a:lnTo>
                <a:lnTo>
                  <a:pt x="96293" y="684394"/>
                </a:lnTo>
                <a:lnTo>
                  <a:pt x="135624" y="705461"/>
                </a:lnTo>
                <a:lnTo>
                  <a:pt x="180492" y="718224"/>
                </a:lnTo>
                <a:lnTo>
                  <a:pt x="230759" y="722515"/>
                </a:lnTo>
                <a:lnTo>
                  <a:pt x="431634" y="722515"/>
                </a:lnTo>
                <a:lnTo>
                  <a:pt x="431634" y="640803"/>
                </a:lnTo>
                <a:lnTo>
                  <a:pt x="264591" y="640803"/>
                </a:lnTo>
                <a:lnTo>
                  <a:pt x="235378" y="640380"/>
                </a:lnTo>
                <a:lnTo>
                  <a:pt x="191391" y="636694"/>
                </a:lnTo>
                <a:lnTo>
                  <a:pt x="152950" y="621044"/>
                </a:lnTo>
                <a:lnTo>
                  <a:pt x="115064" y="578767"/>
                </a:lnTo>
                <a:lnTo>
                  <a:pt x="96355" y="522110"/>
                </a:lnTo>
                <a:lnTo>
                  <a:pt x="93954" y="487438"/>
                </a:lnTo>
                <a:lnTo>
                  <a:pt x="96593" y="450526"/>
                </a:lnTo>
                <a:lnTo>
                  <a:pt x="117802" y="388717"/>
                </a:lnTo>
                <a:lnTo>
                  <a:pt x="158734" y="343281"/>
                </a:lnTo>
                <a:lnTo>
                  <a:pt x="214803" y="320015"/>
                </a:lnTo>
                <a:lnTo>
                  <a:pt x="248031" y="317157"/>
                </a:lnTo>
                <a:lnTo>
                  <a:pt x="431634" y="317157"/>
                </a:lnTo>
                <a:lnTo>
                  <a:pt x="431634" y="255231"/>
                </a:lnTo>
                <a:lnTo>
                  <a:pt x="337312" y="255231"/>
                </a:lnTo>
                <a:lnTo>
                  <a:pt x="309678" y="246730"/>
                </a:lnTo>
                <a:lnTo>
                  <a:pt x="283359" y="240658"/>
                </a:lnTo>
                <a:lnTo>
                  <a:pt x="258187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34" y="317157"/>
                </a:moveTo>
                <a:lnTo>
                  <a:pt x="248031" y="317157"/>
                </a:lnTo>
                <a:lnTo>
                  <a:pt x="270742" y="318625"/>
                </a:lnTo>
                <a:lnTo>
                  <a:pt x="293081" y="322964"/>
                </a:lnTo>
                <a:lnTo>
                  <a:pt x="315214" y="330069"/>
                </a:lnTo>
                <a:lnTo>
                  <a:pt x="337312" y="339839"/>
                </a:lnTo>
                <a:lnTo>
                  <a:pt x="337312" y="640803"/>
                </a:lnTo>
                <a:lnTo>
                  <a:pt x="431634" y="640803"/>
                </a:lnTo>
                <a:lnTo>
                  <a:pt x="431634" y="317157"/>
                </a:lnTo>
                <a:close/>
              </a:path>
              <a:path w="431800" h="722630">
                <a:moveTo>
                  <a:pt x="431634" y="0"/>
                </a:moveTo>
                <a:lnTo>
                  <a:pt x="337312" y="0"/>
                </a:lnTo>
                <a:lnTo>
                  <a:pt x="337312" y="255231"/>
                </a:lnTo>
                <a:lnTo>
                  <a:pt x="431634" y="255231"/>
                </a:lnTo>
                <a:lnTo>
                  <a:pt x="4316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0878" y="1109522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67" y="0"/>
                </a:moveTo>
                <a:lnTo>
                  <a:pt x="174502" y="4291"/>
                </a:lnTo>
                <a:lnTo>
                  <a:pt x="132030" y="17054"/>
                </a:lnTo>
                <a:lnTo>
                  <a:pt x="94285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5" y="343963"/>
                </a:lnTo>
                <a:lnTo>
                  <a:pt x="45358" y="398756"/>
                </a:lnTo>
                <a:lnTo>
                  <a:pt x="84048" y="441903"/>
                </a:lnTo>
                <a:lnTo>
                  <a:pt x="132748" y="473590"/>
                </a:lnTo>
                <a:lnTo>
                  <a:pt x="196321" y="490032"/>
                </a:lnTo>
                <a:lnTo>
                  <a:pt x="233641" y="492112"/>
                </a:lnTo>
                <a:lnTo>
                  <a:pt x="261848" y="491471"/>
                </a:lnTo>
                <a:lnTo>
                  <a:pt x="312462" y="485736"/>
                </a:lnTo>
                <a:lnTo>
                  <a:pt x="355925" y="472754"/>
                </a:lnTo>
                <a:lnTo>
                  <a:pt x="398587" y="452391"/>
                </a:lnTo>
                <a:lnTo>
                  <a:pt x="420115" y="438835"/>
                </a:lnTo>
                <a:lnTo>
                  <a:pt x="420115" y="403923"/>
                </a:lnTo>
                <a:lnTo>
                  <a:pt x="248767" y="403923"/>
                </a:lnTo>
                <a:lnTo>
                  <a:pt x="217095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1"/>
                </a:lnTo>
                <a:lnTo>
                  <a:pt x="94678" y="255231"/>
                </a:lnTo>
                <a:lnTo>
                  <a:pt x="429120" y="255231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6"/>
                </a:lnTo>
                <a:lnTo>
                  <a:pt x="123265" y="129008"/>
                </a:lnTo>
                <a:lnTo>
                  <a:pt x="155694" y="99033"/>
                </a:lnTo>
                <a:lnTo>
                  <a:pt x="197625" y="83704"/>
                </a:lnTo>
                <a:lnTo>
                  <a:pt x="221767" y="81711"/>
                </a:lnTo>
                <a:lnTo>
                  <a:pt x="383083" y="81711"/>
                </a:lnTo>
                <a:lnTo>
                  <a:pt x="372605" y="66243"/>
                </a:lnTo>
                <a:lnTo>
                  <a:pt x="341944" y="37210"/>
                </a:lnTo>
                <a:lnTo>
                  <a:pt x="306630" y="16514"/>
                </a:lnTo>
                <a:lnTo>
                  <a:pt x="266593" y="4122"/>
                </a:lnTo>
                <a:lnTo>
                  <a:pt x="221767" y="0"/>
                </a:lnTo>
                <a:close/>
              </a:path>
              <a:path w="429260" h="492125">
                <a:moveTo>
                  <a:pt x="420115" y="346316"/>
                </a:moveTo>
                <a:lnTo>
                  <a:pt x="380234" y="371873"/>
                </a:lnTo>
                <a:lnTo>
                  <a:pt x="338356" y="389836"/>
                </a:lnTo>
                <a:lnTo>
                  <a:pt x="294521" y="400440"/>
                </a:lnTo>
                <a:lnTo>
                  <a:pt x="248767" y="403923"/>
                </a:lnTo>
                <a:lnTo>
                  <a:pt x="420115" y="403923"/>
                </a:lnTo>
                <a:lnTo>
                  <a:pt x="420115" y="346316"/>
                </a:lnTo>
                <a:close/>
              </a:path>
              <a:path w="429260" h="492125">
                <a:moveTo>
                  <a:pt x="383083" y="81711"/>
                </a:moveTo>
                <a:lnTo>
                  <a:pt x="221767" y="81711"/>
                </a:lnTo>
                <a:lnTo>
                  <a:pt x="245547" y="83704"/>
                </a:lnTo>
                <a:lnTo>
                  <a:pt x="266763" y="89546"/>
                </a:lnTo>
                <a:lnTo>
                  <a:pt x="302044" y="111963"/>
                </a:lnTo>
                <a:lnTo>
                  <a:pt x="325442" y="149263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4"/>
                </a:lnTo>
                <a:lnTo>
                  <a:pt x="414764" y="143860"/>
                </a:lnTo>
                <a:lnTo>
                  <a:pt x="397075" y="102366"/>
                </a:lnTo>
                <a:lnTo>
                  <a:pt x="383083" y="81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640" y="730084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51"/>
                </a:moveTo>
                <a:lnTo>
                  <a:pt x="65163" y="273951"/>
                </a:lnTo>
                <a:lnTo>
                  <a:pt x="65163" y="328675"/>
                </a:lnTo>
                <a:lnTo>
                  <a:pt x="374040" y="328675"/>
                </a:lnTo>
                <a:lnTo>
                  <a:pt x="374040" y="273951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5"/>
                </a:lnTo>
                <a:lnTo>
                  <a:pt x="191384" y="67854"/>
                </a:lnTo>
                <a:lnTo>
                  <a:pt x="204089" y="76403"/>
                </a:lnTo>
                <a:lnTo>
                  <a:pt x="219595" y="79552"/>
                </a:lnTo>
                <a:lnTo>
                  <a:pt x="234896" y="76403"/>
                </a:lnTo>
                <a:lnTo>
                  <a:pt x="247496" y="67854"/>
                </a:lnTo>
                <a:lnTo>
                  <a:pt x="256044" y="55255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0"/>
                </a:lnTo>
                <a:lnTo>
                  <a:pt x="327956" y="127614"/>
                </a:lnTo>
                <a:lnTo>
                  <a:pt x="313995" y="148448"/>
                </a:lnTo>
                <a:lnTo>
                  <a:pt x="308876" y="173875"/>
                </a:lnTo>
                <a:lnTo>
                  <a:pt x="313995" y="199034"/>
                </a:lnTo>
                <a:lnTo>
                  <a:pt x="327956" y="219636"/>
                </a:lnTo>
                <a:lnTo>
                  <a:pt x="348669" y="233558"/>
                </a:lnTo>
                <a:lnTo>
                  <a:pt x="374040" y="238671"/>
                </a:lnTo>
                <a:lnTo>
                  <a:pt x="399198" y="233558"/>
                </a:lnTo>
                <a:lnTo>
                  <a:pt x="419801" y="219636"/>
                </a:lnTo>
                <a:lnTo>
                  <a:pt x="433722" y="199034"/>
                </a:lnTo>
                <a:lnTo>
                  <a:pt x="438835" y="173875"/>
                </a:lnTo>
                <a:lnTo>
                  <a:pt x="433722" y="148448"/>
                </a:lnTo>
                <a:lnTo>
                  <a:pt x="419801" y="127614"/>
                </a:lnTo>
                <a:lnTo>
                  <a:pt x="399198" y="113530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31" y="113530"/>
                </a:lnTo>
                <a:lnTo>
                  <a:pt x="173523" y="127614"/>
                </a:lnTo>
                <a:lnTo>
                  <a:pt x="159563" y="148448"/>
                </a:lnTo>
                <a:lnTo>
                  <a:pt x="154444" y="173875"/>
                </a:lnTo>
                <a:lnTo>
                  <a:pt x="159563" y="199034"/>
                </a:lnTo>
                <a:lnTo>
                  <a:pt x="173523" y="219636"/>
                </a:lnTo>
                <a:lnTo>
                  <a:pt x="194231" y="233558"/>
                </a:lnTo>
                <a:lnTo>
                  <a:pt x="219595" y="238671"/>
                </a:lnTo>
                <a:lnTo>
                  <a:pt x="244761" y="233558"/>
                </a:lnTo>
                <a:lnTo>
                  <a:pt x="265368" y="219636"/>
                </a:lnTo>
                <a:lnTo>
                  <a:pt x="279290" y="199034"/>
                </a:lnTo>
                <a:lnTo>
                  <a:pt x="284403" y="173875"/>
                </a:lnTo>
                <a:lnTo>
                  <a:pt x="279290" y="148448"/>
                </a:lnTo>
                <a:lnTo>
                  <a:pt x="265368" y="127614"/>
                </a:lnTo>
                <a:lnTo>
                  <a:pt x="244761" y="113530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63" y="108356"/>
                </a:moveTo>
                <a:lnTo>
                  <a:pt x="39792" y="113530"/>
                </a:lnTo>
                <a:lnTo>
                  <a:pt x="19080" y="127614"/>
                </a:lnTo>
                <a:lnTo>
                  <a:pt x="5118" y="148448"/>
                </a:lnTo>
                <a:lnTo>
                  <a:pt x="0" y="173875"/>
                </a:lnTo>
                <a:lnTo>
                  <a:pt x="5118" y="199034"/>
                </a:lnTo>
                <a:lnTo>
                  <a:pt x="19080" y="219636"/>
                </a:lnTo>
                <a:lnTo>
                  <a:pt x="39792" y="233558"/>
                </a:lnTo>
                <a:lnTo>
                  <a:pt x="65163" y="238671"/>
                </a:lnTo>
                <a:lnTo>
                  <a:pt x="90322" y="233558"/>
                </a:lnTo>
                <a:lnTo>
                  <a:pt x="110924" y="219636"/>
                </a:lnTo>
                <a:lnTo>
                  <a:pt x="124846" y="199034"/>
                </a:lnTo>
                <a:lnTo>
                  <a:pt x="129959" y="173875"/>
                </a:lnTo>
                <a:lnTo>
                  <a:pt x="124846" y="148448"/>
                </a:lnTo>
                <a:lnTo>
                  <a:pt x="110924" y="127614"/>
                </a:lnTo>
                <a:lnTo>
                  <a:pt x="90322" y="113530"/>
                </a:lnTo>
                <a:lnTo>
                  <a:pt x="65163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3880" y="1717916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4" y="14739"/>
                </a:lnTo>
                <a:lnTo>
                  <a:pt x="540180" y="56253"/>
                </a:lnTo>
                <a:lnTo>
                  <a:pt x="534238" y="94322"/>
                </a:lnTo>
                <a:lnTo>
                  <a:pt x="535723" y="114333"/>
                </a:lnTo>
                <a:lnTo>
                  <a:pt x="557999" y="163080"/>
                </a:lnTo>
                <a:lnTo>
                  <a:pt x="604675" y="187081"/>
                </a:lnTo>
                <a:lnTo>
                  <a:pt x="623874" y="188645"/>
                </a:lnTo>
                <a:lnTo>
                  <a:pt x="631631" y="188380"/>
                </a:lnTo>
                <a:lnTo>
                  <a:pt x="674362" y="175419"/>
                </a:lnTo>
                <a:lnTo>
                  <a:pt x="685800" y="167766"/>
                </a:lnTo>
                <a:lnTo>
                  <a:pt x="685800" y="147967"/>
                </a:lnTo>
                <a:lnTo>
                  <a:pt x="624954" y="147967"/>
                </a:lnTo>
                <a:lnTo>
                  <a:pt x="614162" y="147163"/>
                </a:lnTo>
                <a:lnTo>
                  <a:pt x="583201" y="118894"/>
                </a:lnTo>
                <a:lnTo>
                  <a:pt x="579958" y="94322"/>
                </a:lnTo>
                <a:lnTo>
                  <a:pt x="580802" y="81089"/>
                </a:lnTo>
                <a:lnTo>
                  <a:pt x="605294" y="44100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37"/>
                </a:lnTo>
                <a:lnTo>
                  <a:pt x="631631" y="326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87"/>
                </a:moveTo>
                <a:lnTo>
                  <a:pt x="660234" y="136804"/>
                </a:lnTo>
                <a:lnTo>
                  <a:pt x="653402" y="141122"/>
                </a:lnTo>
                <a:lnTo>
                  <a:pt x="646925" y="143649"/>
                </a:lnTo>
                <a:lnTo>
                  <a:pt x="646557" y="143649"/>
                </a:lnTo>
                <a:lnTo>
                  <a:pt x="640079" y="146519"/>
                </a:lnTo>
                <a:lnTo>
                  <a:pt x="632879" y="147967"/>
                </a:lnTo>
                <a:lnTo>
                  <a:pt x="685800" y="147967"/>
                </a:lnTo>
                <a:lnTo>
                  <a:pt x="685800" y="112687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7" y="45008"/>
                </a:lnTo>
                <a:lnTo>
                  <a:pt x="646925" y="45008"/>
                </a:lnTo>
                <a:lnTo>
                  <a:pt x="653402" y="47878"/>
                </a:lnTo>
                <a:lnTo>
                  <a:pt x="660234" y="52209"/>
                </a:lnTo>
                <a:lnTo>
                  <a:pt x="666356" y="57962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82"/>
                </a:moveTo>
                <a:lnTo>
                  <a:pt x="0" y="2882"/>
                </a:lnTo>
                <a:lnTo>
                  <a:pt x="0" y="114122"/>
                </a:lnTo>
                <a:lnTo>
                  <a:pt x="10174" y="158320"/>
                </a:lnTo>
                <a:lnTo>
                  <a:pt x="42160" y="183919"/>
                </a:lnTo>
                <a:lnTo>
                  <a:pt x="72364" y="188645"/>
                </a:lnTo>
                <a:lnTo>
                  <a:pt x="88442" y="187481"/>
                </a:lnTo>
                <a:lnTo>
                  <a:pt x="126364" y="169202"/>
                </a:lnTo>
                <a:lnTo>
                  <a:pt x="139233" y="148323"/>
                </a:lnTo>
                <a:lnTo>
                  <a:pt x="60845" y="148323"/>
                </a:lnTo>
                <a:lnTo>
                  <a:pt x="54724" y="145440"/>
                </a:lnTo>
                <a:lnTo>
                  <a:pt x="44640" y="111239"/>
                </a:lnTo>
                <a:lnTo>
                  <a:pt x="44640" y="2882"/>
                </a:lnTo>
                <a:close/>
              </a:path>
              <a:path w="686435" h="229869">
                <a:moveTo>
                  <a:pt x="145084" y="2882"/>
                </a:moveTo>
                <a:lnTo>
                  <a:pt x="100075" y="2882"/>
                </a:lnTo>
                <a:lnTo>
                  <a:pt x="100075" y="111239"/>
                </a:lnTo>
                <a:lnTo>
                  <a:pt x="99571" y="121987"/>
                </a:lnTo>
                <a:lnTo>
                  <a:pt x="84239" y="148323"/>
                </a:lnTo>
                <a:lnTo>
                  <a:pt x="139233" y="148323"/>
                </a:lnTo>
                <a:lnTo>
                  <a:pt x="140582" y="145310"/>
                </a:lnTo>
                <a:lnTo>
                  <a:pt x="143981" y="130475"/>
                </a:lnTo>
                <a:lnTo>
                  <a:pt x="145084" y="114122"/>
                </a:lnTo>
                <a:lnTo>
                  <a:pt x="145084" y="2882"/>
                </a:lnTo>
                <a:close/>
              </a:path>
              <a:path w="686435" h="229869">
                <a:moveTo>
                  <a:pt x="277558" y="2882"/>
                </a:moveTo>
                <a:lnTo>
                  <a:pt x="217436" y="2882"/>
                </a:lnTo>
                <a:lnTo>
                  <a:pt x="217436" y="185407"/>
                </a:lnTo>
                <a:lnTo>
                  <a:pt x="262077" y="185407"/>
                </a:lnTo>
                <a:lnTo>
                  <a:pt x="262077" y="118084"/>
                </a:lnTo>
                <a:lnTo>
                  <a:pt x="337853" y="118084"/>
                </a:lnTo>
                <a:lnTo>
                  <a:pt x="334530" y="112368"/>
                </a:lnTo>
                <a:lnTo>
                  <a:pt x="330809" y="106802"/>
                </a:lnTo>
                <a:lnTo>
                  <a:pt x="326885" y="101879"/>
                </a:lnTo>
                <a:lnTo>
                  <a:pt x="326516" y="101879"/>
                </a:lnTo>
                <a:lnTo>
                  <a:pt x="326516" y="101523"/>
                </a:lnTo>
                <a:lnTo>
                  <a:pt x="325805" y="100799"/>
                </a:lnTo>
                <a:lnTo>
                  <a:pt x="329044" y="98285"/>
                </a:lnTo>
                <a:lnTo>
                  <a:pt x="331914" y="95402"/>
                </a:lnTo>
                <a:lnTo>
                  <a:pt x="334073" y="92163"/>
                </a:lnTo>
                <a:lnTo>
                  <a:pt x="334441" y="92163"/>
                </a:lnTo>
                <a:lnTo>
                  <a:pt x="338429" y="85035"/>
                </a:lnTo>
                <a:lnTo>
                  <a:pt x="341183" y="77406"/>
                </a:lnTo>
                <a:lnTo>
                  <a:pt x="262077" y="77406"/>
                </a:lnTo>
                <a:lnTo>
                  <a:pt x="262077" y="43929"/>
                </a:lnTo>
                <a:lnTo>
                  <a:pt x="341286" y="43929"/>
                </a:lnTo>
                <a:lnTo>
                  <a:pt x="339072" y="36052"/>
                </a:lnTo>
                <a:lnTo>
                  <a:pt x="304649" y="6302"/>
                </a:lnTo>
                <a:lnTo>
                  <a:pt x="291778" y="3715"/>
                </a:lnTo>
                <a:lnTo>
                  <a:pt x="277558" y="2882"/>
                </a:lnTo>
                <a:close/>
              </a:path>
              <a:path w="686435" h="229869">
                <a:moveTo>
                  <a:pt x="337853" y="118084"/>
                </a:moveTo>
                <a:lnTo>
                  <a:pt x="280797" y="118084"/>
                </a:lnTo>
                <a:lnTo>
                  <a:pt x="285114" y="119519"/>
                </a:lnTo>
                <a:lnTo>
                  <a:pt x="287274" y="121323"/>
                </a:lnTo>
                <a:lnTo>
                  <a:pt x="287642" y="121323"/>
                </a:lnTo>
                <a:lnTo>
                  <a:pt x="289801" y="122758"/>
                </a:lnTo>
                <a:lnTo>
                  <a:pt x="294119" y="128524"/>
                </a:lnTo>
                <a:lnTo>
                  <a:pt x="299161" y="138239"/>
                </a:lnTo>
                <a:lnTo>
                  <a:pt x="319684" y="179285"/>
                </a:lnTo>
                <a:lnTo>
                  <a:pt x="322922" y="185407"/>
                </a:lnTo>
                <a:lnTo>
                  <a:pt x="371881" y="185407"/>
                </a:lnTo>
                <a:lnTo>
                  <a:pt x="363600" y="168846"/>
                </a:lnTo>
                <a:lnTo>
                  <a:pt x="341642" y="125285"/>
                </a:lnTo>
                <a:lnTo>
                  <a:pt x="338118" y="118540"/>
                </a:lnTo>
                <a:lnTo>
                  <a:pt x="337853" y="118084"/>
                </a:lnTo>
                <a:close/>
              </a:path>
              <a:path w="686435" h="229869">
                <a:moveTo>
                  <a:pt x="341286" y="43929"/>
                </a:moveTo>
                <a:lnTo>
                  <a:pt x="286562" y="43929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63" y="47878"/>
                </a:lnTo>
                <a:lnTo>
                  <a:pt x="295922" y="50406"/>
                </a:lnTo>
                <a:lnTo>
                  <a:pt x="297357" y="53289"/>
                </a:lnTo>
                <a:lnTo>
                  <a:pt x="297357" y="67678"/>
                </a:lnTo>
                <a:lnTo>
                  <a:pt x="295922" y="70929"/>
                </a:lnTo>
                <a:lnTo>
                  <a:pt x="293395" y="73088"/>
                </a:lnTo>
                <a:lnTo>
                  <a:pt x="290880" y="75603"/>
                </a:lnTo>
                <a:lnTo>
                  <a:pt x="286562" y="77406"/>
                </a:lnTo>
                <a:lnTo>
                  <a:pt x="341183" y="77406"/>
                </a:lnTo>
                <a:lnTo>
                  <a:pt x="341233" y="77268"/>
                </a:lnTo>
                <a:lnTo>
                  <a:pt x="342889" y="69027"/>
                </a:lnTo>
                <a:lnTo>
                  <a:pt x="343433" y="60477"/>
                </a:lnTo>
                <a:lnTo>
                  <a:pt x="342348" y="47709"/>
                </a:lnTo>
                <a:lnTo>
                  <a:pt x="341286" y="43929"/>
                </a:lnTo>
                <a:close/>
              </a:path>
              <a:path w="686435" h="229869">
                <a:moveTo>
                  <a:pt x="469074" y="2882"/>
                </a:moveTo>
                <a:lnTo>
                  <a:pt x="424078" y="2882"/>
                </a:lnTo>
                <a:lnTo>
                  <a:pt x="424078" y="175679"/>
                </a:lnTo>
                <a:lnTo>
                  <a:pt x="421563" y="183248"/>
                </a:lnTo>
                <a:lnTo>
                  <a:pt x="420484" y="184683"/>
                </a:lnTo>
                <a:lnTo>
                  <a:pt x="419404" y="186486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23"/>
                </a:lnTo>
                <a:lnTo>
                  <a:pt x="411124" y="229323"/>
                </a:lnTo>
                <a:lnTo>
                  <a:pt x="424315" y="228300"/>
                </a:lnTo>
                <a:lnTo>
                  <a:pt x="461637" y="202571"/>
                </a:lnTo>
                <a:lnTo>
                  <a:pt x="469074" y="163080"/>
                </a:lnTo>
                <a:lnTo>
                  <a:pt x="469074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59640"/>
            <a:ext cx="9144000" cy="1098550"/>
          </a:xfrm>
          <a:custGeom>
            <a:avLst/>
            <a:gdLst/>
            <a:ahLst/>
            <a:cxnLst/>
            <a:rect l="l" t="t" r="r" b="b"/>
            <a:pathLst>
              <a:path w="9144000" h="1098550">
                <a:moveTo>
                  <a:pt x="9144000" y="0"/>
                </a:moveTo>
                <a:lnTo>
                  <a:pt x="9144000" y="1098359"/>
                </a:lnTo>
                <a:lnTo>
                  <a:pt x="0" y="1098359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49225"/>
          </a:xfrm>
          <a:custGeom>
            <a:avLst/>
            <a:gdLst/>
            <a:ahLst/>
            <a:cxnLst/>
            <a:rect l="l" t="t" r="r" b="b"/>
            <a:pathLst>
              <a:path w="9144000" h="149225">
                <a:moveTo>
                  <a:pt x="0" y="0"/>
                </a:moveTo>
                <a:lnTo>
                  <a:pt x="9143644" y="0"/>
                </a:lnTo>
                <a:lnTo>
                  <a:pt x="9143644" y="149034"/>
                </a:lnTo>
                <a:lnTo>
                  <a:pt x="0" y="14903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3801" y="6285242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33" y="0"/>
                </a:lnTo>
                <a:lnTo>
                  <a:pt x="188633" y="163080"/>
                </a:lnTo>
                <a:lnTo>
                  <a:pt x="185000" y="193963"/>
                </a:lnTo>
                <a:lnTo>
                  <a:pt x="173066" y="218741"/>
                </a:lnTo>
                <a:lnTo>
                  <a:pt x="151278" y="235218"/>
                </a:lnTo>
                <a:lnTo>
                  <a:pt x="118084" y="241198"/>
                </a:lnTo>
                <a:lnTo>
                  <a:pt x="94892" y="237541"/>
                </a:lnTo>
                <a:lnTo>
                  <a:pt x="77574" y="225717"/>
                </a:lnTo>
                <a:lnTo>
                  <a:pt x="66738" y="204443"/>
                </a:lnTo>
                <a:lnTo>
                  <a:pt x="62991" y="172440"/>
                </a:lnTo>
                <a:lnTo>
                  <a:pt x="62991" y="0"/>
                </a:lnTo>
                <a:lnTo>
                  <a:pt x="0" y="0"/>
                </a:lnTo>
                <a:lnTo>
                  <a:pt x="0" y="178561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75" y="287805"/>
                </a:lnTo>
                <a:lnTo>
                  <a:pt x="153854" y="278098"/>
                </a:lnTo>
                <a:lnTo>
                  <a:pt x="173793" y="262990"/>
                </a:lnTo>
                <a:lnTo>
                  <a:pt x="188633" y="243357"/>
                </a:lnTo>
                <a:lnTo>
                  <a:pt x="189712" y="243357"/>
                </a:lnTo>
                <a:lnTo>
                  <a:pt x="189712" y="283311"/>
                </a:lnTo>
                <a:lnTo>
                  <a:pt x="251637" y="283311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3801" y="6050165"/>
            <a:ext cx="252095" cy="187960"/>
            <a:chOff x="343801" y="6050165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0517" y="6206756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206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206" y="31318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01" y="6050165"/>
              <a:ext cx="251637" cy="13571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562" y="6285242"/>
            <a:ext cx="1017358" cy="32039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56625" y="169100"/>
            <a:ext cx="104330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333333"/>
                </a:solidFill>
              </a:rPr>
              <a:t>08-2023</a:t>
            </a:r>
            <a:endParaRPr sz="2400"/>
          </a:p>
        </p:txBody>
      </p:sp>
      <p:sp>
        <p:nvSpPr>
          <p:cNvPr id="16" name="object 16"/>
          <p:cNvSpPr txBox="1"/>
          <p:nvPr/>
        </p:nvSpPr>
        <p:spPr>
          <a:xfrm>
            <a:off x="1972703" y="3010298"/>
            <a:ext cx="7064375" cy="262699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algn="r" marR="57150">
              <a:lnSpc>
                <a:spcPct val="100000"/>
              </a:lnSpc>
              <a:spcBef>
                <a:spcPts val="790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7620">
              <a:lnSpc>
                <a:spcPct val="100000"/>
              </a:lnSpc>
              <a:spcBef>
                <a:spcPts val="69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Ni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ás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4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ríg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z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I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ván</a:t>
            </a:r>
            <a:r>
              <a:rPr dirty="0" sz="22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hi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he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endParaRPr sz="2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126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derechos</a:t>
            </a:r>
            <a:r>
              <a:rPr dirty="0" sz="2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reservados</a:t>
            </a:r>
            <a:endParaRPr sz="2200">
              <a:latin typeface="Corbel"/>
              <a:cs typeface="Corbel"/>
            </a:endParaRPr>
          </a:p>
          <a:p>
            <a:pPr algn="r" marL="1748155" marR="5715" indent="172085">
              <a:lnSpc>
                <a:spcPts val="2200"/>
              </a:lnSpc>
              <a:spcBef>
                <a:spcPts val="113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 documento se distribuye bajo la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licencia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“Atribución-CompartirIgual 4.0 Internacional”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en</a:t>
            </a:r>
            <a:endParaRPr sz="2200">
              <a:latin typeface="Corbel"/>
              <a:cs typeface="Corbel"/>
            </a:endParaRPr>
          </a:p>
          <a:p>
            <a:pPr algn="r" marR="5715">
              <a:lnSpc>
                <a:spcPts val="2190"/>
              </a:lnSpc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614131"/>
            <a:ext cx="8049259" cy="2004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291465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ootstrap 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2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i="1">
                <a:solidFill>
                  <a:srgbClr val="4B4B4B"/>
                </a:solidFill>
                <a:latin typeface="Corbel"/>
                <a:cs typeface="Corbel"/>
              </a:rPr>
              <a:t>framework</a:t>
            </a:r>
            <a:r>
              <a:rPr dirty="0" sz="220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software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libre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(licencia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MIT)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diseño del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lado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cliente de aplicaciones web</a:t>
            </a:r>
            <a:endParaRPr sz="2200">
              <a:latin typeface="Corbel"/>
              <a:cs typeface="Corbel"/>
            </a:endParaRPr>
          </a:p>
          <a:p>
            <a:pPr marL="267970" marR="5080" indent="-255904">
              <a:lnSpc>
                <a:spcPct val="100000"/>
              </a:lnSpc>
              <a:spcBef>
                <a:spcPts val="119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F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ue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cr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45">
                <a:solidFill>
                  <a:srgbClr val="4B4B4B"/>
                </a:solidFill>
                <a:latin typeface="Corbel"/>
                <a:cs typeface="Corbel"/>
              </a:rPr>
              <a:t>2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01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1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p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or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des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lla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4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itt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on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 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bjet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vo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 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fomentar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coherencia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las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herramientas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internas de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la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compañía</a:t>
            </a:r>
            <a:endParaRPr sz="22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19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Ventajas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Bootstrap: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31935" y="6485575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582" y="4304055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582" y="4791138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582" y="5278221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3582" y="3593127"/>
            <a:ext cx="7523480" cy="2308860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28600" indent="-216535">
              <a:lnSpc>
                <a:spcPct val="100000"/>
              </a:lnSpc>
              <a:spcBef>
                <a:spcPts val="12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22923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Fácil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endParaRPr sz="2200">
              <a:latin typeface="Corbel"/>
              <a:cs typeface="Corbel"/>
            </a:endParaRPr>
          </a:p>
          <a:p>
            <a:pPr marL="228600" marR="5080">
              <a:lnSpc>
                <a:spcPct val="145300"/>
              </a:lnSpc>
            </a:pP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la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creación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aplicaciones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adaptables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200" spc="-5" i="1">
                <a:solidFill>
                  <a:srgbClr val="4B4B4B"/>
                </a:solidFill>
                <a:latin typeface="Corbel"/>
                <a:cs typeface="Corbel"/>
              </a:rPr>
              <a:t>responsive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)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Orientado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dispositivos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móviles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primer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lugar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200" spc="-5" i="1">
                <a:solidFill>
                  <a:srgbClr val="4B4B4B"/>
                </a:solidFill>
                <a:latin typeface="Corbel"/>
                <a:cs typeface="Corbel"/>
              </a:rPr>
              <a:t>mobile-first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200">
              <a:latin typeface="Corbel"/>
              <a:cs typeface="Corbel"/>
            </a:endParaRPr>
          </a:p>
          <a:p>
            <a:pPr marL="228600" marR="198120">
              <a:lnSpc>
                <a:spcPct val="100000"/>
              </a:lnSpc>
              <a:spcBef>
                <a:spcPts val="1195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Proporciona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compatibilidad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entre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principales navegadores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(Chrome,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Firefox, Internet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Explorer,</a:t>
            </a:r>
            <a:r>
              <a:rPr dirty="0" sz="2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Safari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y</a:t>
            </a:r>
            <a:r>
              <a:rPr dirty="0" sz="2200" spc="-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Opera)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738" y="1462283"/>
            <a:ext cx="8141334" cy="1821814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 versión actual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(septiembre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2023):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5.3.1</a:t>
            </a:r>
            <a:endParaRPr sz="2200">
              <a:latin typeface="Corbel"/>
              <a:cs typeface="Corbel"/>
            </a:endParaRPr>
          </a:p>
          <a:p>
            <a:pPr marL="267970" marR="723265" indent="-255904">
              <a:lnSpc>
                <a:spcPct val="100000"/>
              </a:lnSpc>
              <a:spcBef>
                <a:spcPts val="1195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Una forma de usar Bootstrap es enlazando de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CDN 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(Content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Delivery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Network):</a:t>
            </a:r>
            <a:r>
              <a:rPr dirty="0" sz="22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http://www.bootstrapcdn.com/</a:t>
            </a:r>
            <a:endParaRPr sz="22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19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Bootstrap en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nuestra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web insertamos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las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siguientes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7339" y="3257892"/>
            <a:ext cx="117665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etiquetas: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04088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Definición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63156" y="4648314"/>
            <a:ext cx="8568055" cy="45275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link</a:t>
            </a:r>
            <a:r>
              <a:rPr dirty="0" sz="105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  <a:hlinkClick r:id="rId4"/>
              </a:rPr>
              <a:t>https://cdn.jsdelivr.net/npm/bootstrap@5.3.1/dist/css/bootstrap.min.css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"stylesheet"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script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  <a:hlinkClick r:id="rId5"/>
              </a:rPr>
              <a:t>https://cdn.jsdelivr.net/npm/bootstrap@5.3.1/dist/js/bootstrap.bundle.min.js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script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22241" y="3422878"/>
            <a:ext cx="2843530" cy="1065530"/>
          </a:xfrm>
          <a:custGeom>
            <a:avLst/>
            <a:gdLst/>
            <a:ahLst/>
            <a:cxnLst/>
            <a:rect l="l" t="t" r="r" b="b"/>
            <a:pathLst>
              <a:path w="2843529" h="1065529">
                <a:moveTo>
                  <a:pt x="2842920" y="0"/>
                </a:moveTo>
                <a:lnTo>
                  <a:pt x="0" y="0"/>
                </a:lnTo>
                <a:lnTo>
                  <a:pt x="0" y="1065237"/>
                </a:lnTo>
                <a:lnTo>
                  <a:pt x="1421638" y="1065237"/>
                </a:lnTo>
                <a:lnTo>
                  <a:pt x="2842920" y="1065237"/>
                </a:lnTo>
                <a:lnTo>
                  <a:pt x="2842920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422241" y="3422878"/>
            <a:ext cx="2843530" cy="106553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algn="ctr" marL="223520" marR="219075" indent="635">
              <a:lnSpc>
                <a:spcPct val="100000"/>
              </a:lnSpc>
              <a:spcBef>
                <a:spcPts val="350"/>
              </a:spcBef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Importamos el fichero 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4B4B4B"/>
                </a:solidFill>
                <a:latin typeface="Arial"/>
                <a:cs typeface="Arial"/>
              </a:rPr>
              <a:t>boostrap.min.css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,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que 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incluye todas las reglas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de </a:t>
            </a:r>
            <a:r>
              <a:rPr dirty="0" sz="1600" spc="-43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estilo</a:t>
            </a:r>
            <a:r>
              <a:rPr dirty="0" sz="16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Boostrap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97400" y="5269319"/>
            <a:ext cx="3559810" cy="1309370"/>
          </a:xfrm>
          <a:custGeom>
            <a:avLst/>
            <a:gdLst/>
            <a:ahLst/>
            <a:cxnLst/>
            <a:rect l="l" t="t" r="r" b="b"/>
            <a:pathLst>
              <a:path w="3559809" h="1309370">
                <a:moveTo>
                  <a:pt x="3559683" y="0"/>
                </a:moveTo>
                <a:lnTo>
                  <a:pt x="0" y="0"/>
                </a:lnTo>
                <a:lnTo>
                  <a:pt x="0" y="1308963"/>
                </a:lnTo>
                <a:lnTo>
                  <a:pt x="1779841" y="1308963"/>
                </a:lnTo>
                <a:lnTo>
                  <a:pt x="3559683" y="1308963"/>
                </a:lnTo>
                <a:lnTo>
                  <a:pt x="3559683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397400" y="5269319"/>
            <a:ext cx="3559810" cy="130937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algn="ctr" marL="95885" marR="89535" indent="-1270">
              <a:lnSpc>
                <a:spcPct val="100000"/>
              </a:lnSpc>
              <a:spcBef>
                <a:spcPts val="350"/>
              </a:spcBef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Importamos el fichero 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 b="1">
                <a:solidFill>
                  <a:srgbClr val="4B4B4B"/>
                </a:solidFill>
                <a:latin typeface="Arial"/>
                <a:cs typeface="Arial"/>
              </a:rPr>
              <a:t>boostrap.bundle.min.js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, que incluye </a:t>
            </a:r>
            <a:r>
              <a:rPr dirty="0" sz="1600" spc="-434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código JavaScript que aporta 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interactividad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con</a:t>
            </a:r>
            <a:r>
              <a:rPr dirty="0" sz="1600" spc="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 i="1">
                <a:solidFill>
                  <a:srgbClr val="4B4B4B"/>
                </a:solidFill>
                <a:latin typeface="Arial"/>
                <a:cs typeface="Arial"/>
              </a:rPr>
              <a:t>algunos </a:t>
            </a:r>
            <a:r>
              <a:rPr dirty="0" sz="1600" i="1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componentes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31935" y="6485575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63830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0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2800" spc="-10"/>
              <a:t>L</a:t>
            </a:r>
            <a:r>
              <a:rPr dirty="0" sz="2800" spc="-10"/>
              <a:t>ayout</a:t>
            </a:r>
            <a:endParaRPr sz="2800"/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57594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Containers</a:t>
            </a:r>
            <a:endParaRPr sz="28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57594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Grid</a:t>
            </a:r>
            <a:endParaRPr sz="2800">
              <a:latin typeface="Corbel"/>
              <a:cs typeface="Corbel"/>
            </a:endParaRPr>
          </a:p>
          <a:p>
            <a:pPr marL="293370" indent="-255904">
              <a:lnSpc>
                <a:spcPct val="100000"/>
              </a:lnSpc>
              <a:spcBef>
                <a:spcPts val="1195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2800" spc="-10"/>
              <a:t>Contenido</a:t>
            </a:r>
            <a:endParaRPr sz="2800"/>
          </a:p>
          <a:p>
            <a:pPr lvl="1" marL="575310" indent="-216535">
              <a:lnSpc>
                <a:spcPct val="100000"/>
              </a:lnSpc>
              <a:spcBef>
                <a:spcPts val="119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57594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Tipografía</a:t>
            </a:r>
            <a:endParaRPr sz="28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575945" algn="l"/>
              </a:tabLst>
            </a:pP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Tablas</a:t>
            </a:r>
            <a:endParaRPr sz="28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57594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Imágenes</a:t>
            </a:r>
            <a:endParaRPr sz="2800">
              <a:latin typeface="Corbel"/>
              <a:cs typeface="Corbel"/>
            </a:endParaRPr>
          </a:p>
          <a:p>
            <a:pPr marL="293370" indent="-255904">
              <a:lnSpc>
                <a:spcPct val="100000"/>
              </a:lnSpc>
              <a:spcBef>
                <a:spcPts val="1195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2800" spc="-10"/>
              <a:t>Formularios</a:t>
            </a:r>
            <a:endParaRPr sz="2800"/>
          </a:p>
        </p:txBody>
      </p:sp>
      <p:sp>
        <p:nvSpPr>
          <p:cNvPr id="12" name="object 12"/>
          <p:cNvSpPr txBox="1"/>
          <p:nvPr/>
        </p:nvSpPr>
        <p:spPr>
          <a:xfrm>
            <a:off x="8831935" y="6485575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32066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10">
                <a:solidFill>
                  <a:srgbClr val="C8201D"/>
                </a:solidFill>
              </a:rPr>
              <a:t>¿Qué </a:t>
            </a:r>
            <a:r>
              <a:rPr dirty="0" sz="3600" spc="10">
                <a:solidFill>
                  <a:srgbClr val="C8201D"/>
                </a:solidFill>
              </a:rPr>
              <a:t>nos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ofrece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Boostrap?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3516744" y="1615211"/>
            <a:ext cx="22028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Componentes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8575" y="2805023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8575" y="3357626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8575" y="3910215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8575" y="4462818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38575" y="5015420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8575" y="5568022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38575" y="2011359"/>
            <a:ext cx="2809875" cy="38938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8600" marR="1282700" indent="-216535">
              <a:lnSpc>
                <a:spcPct val="139500"/>
              </a:lnSpc>
              <a:spcBef>
                <a:spcPts val="95"/>
              </a:spcBef>
              <a:buClr>
                <a:srgbClr val="000000"/>
              </a:buClr>
              <a:buSzPct val="44230"/>
              <a:buFont typeface="OpenSymbol"/>
              <a:buChar char="●"/>
              <a:tabLst>
                <a:tab pos="229235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Botones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Iconos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E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ti</a:t>
            </a:r>
            <a:r>
              <a:rPr dirty="0" sz="2600" spc="5">
                <a:solidFill>
                  <a:srgbClr val="4B4B4B"/>
                </a:solidFill>
                <a:latin typeface="Corbel"/>
                <a:cs typeface="Corbel"/>
              </a:rPr>
              <a:t>q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ueta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endParaRPr sz="2600">
              <a:latin typeface="Corbel"/>
              <a:cs typeface="Corbel"/>
            </a:endParaRPr>
          </a:p>
          <a:p>
            <a:pPr marL="228600" marR="5080">
              <a:lnSpc>
                <a:spcPts val="4350"/>
              </a:lnSpc>
              <a:spcBef>
                <a:spcPts val="355"/>
              </a:spcBef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Barras</a:t>
            </a:r>
            <a:r>
              <a:rPr dirty="0" sz="26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progreso </a:t>
            </a:r>
            <a:r>
              <a:rPr dirty="0" sz="2600" spc="-5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Paginación</a:t>
            </a:r>
            <a:endParaRPr sz="2600">
              <a:latin typeface="Corbel"/>
              <a:cs typeface="Corbel"/>
            </a:endParaRPr>
          </a:p>
          <a:p>
            <a:pPr marL="228600" marR="957580">
              <a:lnSpc>
                <a:spcPts val="4350"/>
              </a:lnSpc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Listas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Nav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gaci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ón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3365" cy="241300"/>
          </a:xfrm>
          <a:custGeom>
            <a:avLst/>
            <a:gdLst/>
            <a:ahLst/>
            <a:cxnLst/>
            <a:rect l="l" t="t" r="r" b="b"/>
            <a:pathLst>
              <a:path w="9143365" h="241300">
                <a:moveTo>
                  <a:pt x="0" y="0"/>
                </a:moveTo>
                <a:lnTo>
                  <a:pt x="9142907" y="0"/>
                </a:lnTo>
                <a:lnTo>
                  <a:pt x="9142907" y="240830"/>
                </a:lnTo>
                <a:lnTo>
                  <a:pt x="0" y="24083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851213" y="6427342"/>
            <a:ext cx="151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44"/>
            <a:ext cx="1113840" cy="6717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74662" y="2309660"/>
            <a:ext cx="340042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335B96"/>
                </a:solidFill>
                <a:latin typeface="Arial"/>
                <a:cs typeface="Arial"/>
              </a:rPr>
              <a:t>Primera</a:t>
            </a:r>
            <a:r>
              <a:rPr dirty="0" sz="2000" spc="-10">
                <a:solidFill>
                  <a:srgbClr val="335B96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335B96"/>
                </a:solidFill>
                <a:latin typeface="Arial"/>
                <a:cs typeface="Arial"/>
              </a:rPr>
              <a:t>página</a:t>
            </a:r>
            <a:r>
              <a:rPr dirty="0" sz="2000" spc="-10">
                <a:solidFill>
                  <a:srgbClr val="335B96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335B96"/>
                </a:solidFill>
                <a:latin typeface="Arial"/>
                <a:cs typeface="Arial"/>
              </a:rPr>
              <a:t>con</a:t>
            </a:r>
            <a:r>
              <a:rPr dirty="0" sz="2000" spc="-10">
                <a:solidFill>
                  <a:srgbClr val="335B96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335B96"/>
                </a:solidFill>
                <a:latin typeface="Arial"/>
                <a:cs typeface="Arial"/>
              </a:rPr>
              <a:t>Bootstrap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5884" y="1983600"/>
            <a:ext cx="8568055" cy="3810635"/>
            <a:chOff x="245884" y="1983600"/>
            <a:chExt cx="8568055" cy="3810635"/>
          </a:xfrm>
        </p:grpSpPr>
        <p:sp>
          <p:nvSpPr>
            <p:cNvPr id="7" name="object 7"/>
            <p:cNvSpPr/>
            <p:nvPr/>
          </p:nvSpPr>
          <p:spPr>
            <a:xfrm>
              <a:off x="245884" y="1983600"/>
              <a:ext cx="8568055" cy="3810635"/>
            </a:xfrm>
            <a:custGeom>
              <a:avLst/>
              <a:gdLst/>
              <a:ahLst/>
              <a:cxnLst/>
              <a:rect l="l" t="t" r="r" b="b"/>
              <a:pathLst>
                <a:path w="8568055" h="3810635">
                  <a:moveTo>
                    <a:pt x="8567991" y="0"/>
                  </a:moveTo>
                  <a:lnTo>
                    <a:pt x="0" y="0"/>
                  </a:lnTo>
                  <a:lnTo>
                    <a:pt x="0" y="3810596"/>
                  </a:lnTo>
                  <a:lnTo>
                    <a:pt x="4283989" y="3810596"/>
                  </a:lnTo>
                  <a:lnTo>
                    <a:pt x="8567991" y="3810596"/>
                  </a:lnTo>
                  <a:lnTo>
                    <a:pt x="85679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45884" y="1983600"/>
              <a:ext cx="8568055" cy="3810635"/>
            </a:xfrm>
            <a:custGeom>
              <a:avLst/>
              <a:gdLst/>
              <a:ahLst/>
              <a:cxnLst/>
              <a:rect l="l" t="t" r="r" b="b"/>
              <a:pathLst>
                <a:path w="8568055" h="3810635">
                  <a:moveTo>
                    <a:pt x="4283989" y="3810596"/>
                  </a:moveTo>
                  <a:lnTo>
                    <a:pt x="0" y="3810596"/>
                  </a:lnTo>
                  <a:lnTo>
                    <a:pt x="0" y="0"/>
                  </a:lnTo>
                  <a:lnTo>
                    <a:pt x="8567991" y="0"/>
                  </a:lnTo>
                  <a:lnTo>
                    <a:pt x="8567991" y="3810596"/>
                  </a:lnTo>
                  <a:lnTo>
                    <a:pt x="4283989" y="381059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23176" y="2015904"/>
            <a:ext cx="1294765" cy="38798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&lt;!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DOCTYPE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html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html</a:t>
            </a:r>
            <a:r>
              <a:rPr dirty="0" sz="1050" spc="-7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lang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"en"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3176" y="2652364"/>
            <a:ext cx="8109584" cy="247269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&gt;Bootstrap</a:t>
            </a:r>
            <a:r>
              <a:rPr dirty="0" sz="105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Example&lt;/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title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meta</a:t>
            </a:r>
            <a:r>
              <a:rPr dirty="0" sz="105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charset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"utf-8"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meta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name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"viewport"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content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"width=device-width,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initial-scale=1"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link</a:t>
            </a:r>
            <a:r>
              <a:rPr dirty="0" sz="105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https://cdn.jsdelivr.net/npm/bootstrap@5.3.1/dist/css/bootstrap.min.css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"stylesheet"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script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  <a:hlinkClick r:id="rId4"/>
              </a:rPr>
              <a:t>https://cdn.jsdelivr.net/npm/bootstrap@5.3.1/dist/js/bootstrap.bundle.min.js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script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body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7081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956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&gt;My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First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Bootstrap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Page&lt;/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956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is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some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text.&lt;/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7081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3176" y="5120906"/>
            <a:ext cx="581025" cy="185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5">
                <a:solidFill>
                  <a:srgbClr val="E35548"/>
                </a:solidFill>
                <a:latin typeface="Courier New"/>
                <a:cs typeface="Courier New"/>
              </a:rPr>
              <a:t>bod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y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3176" y="5576303"/>
            <a:ext cx="581025" cy="185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5">
                <a:solidFill>
                  <a:srgbClr val="E35548"/>
                </a:solidFill>
                <a:latin typeface="Courier New"/>
                <a:cs typeface="Courier New"/>
              </a:rPr>
              <a:t>htm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88359" y="1762925"/>
            <a:ext cx="4127500" cy="4644390"/>
            <a:chOff x="3888359" y="1762925"/>
            <a:chExt cx="4127500" cy="46443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8359" y="4287596"/>
              <a:ext cx="3080880" cy="21193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172481" y="1762925"/>
              <a:ext cx="2843530" cy="821690"/>
            </a:xfrm>
            <a:custGeom>
              <a:avLst/>
              <a:gdLst/>
              <a:ahLst/>
              <a:cxnLst/>
              <a:rect l="l" t="t" r="r" b="b"/>
              <a:pathLst>
                <a:path w="2843529" h="821689">
                  <a:moveTo>
                    <a:pt x="2842920" y="0"/>
                  </a:moveTo>
                  <a:lnTo>
                    <a:pt x="0" y="0"/>
                  </a:lnTo>
                  <a:lnTo>
                    <a:pt x="0" y="821512"/>
                  </a:lnTo>
                  <a:lnTo>
                    <a:pt x="1421638" y="821512"/>
                  </a:lnTo>
                  <a:lnTo>
                    <a:pt x="2842920" y="821512"/>
                  </a:lnTo>
                  <a:lnTo>
                    <a:pt x="2842920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172481" y="1762925"/>
              <a:ext cx="2843530" cy="821690"/>
            </a:xfrm>
            <a:custGeom>
              <a:avLst/>
              <a:gdLst/>
              <a:ahLst/>
              <a:cxnLst/>
              <a:rect l="l" t="t" r="r" b="b"/>
              <a:pathLst>
                <a:path w="2843529" h="821689">
                  <a:moveTo>
                    <a:pt x="1421638" y="821512"/>
                  </a:moveTo>
                  <a:lnTo>
                    <a:pt x="0" y="821512"/>
                  </a:lnTo>
                  <a:lnTo>
                    <a:pt x="0" y="0"/>
                  </a:lnTo>
                  <a:lnTo>
                    <a:pt x="2842920" y="0"/>
                  </a:lnTo>
                  <a:lnTo>
                    <a:pt x="2842920" y="821512"/>
                  </a:lnTo>
                  <a:lnTo>
                    <a:pt x="1421638" y="821512"/>
                  </a:lnTo>
                  <a:close/>
                </a:path>
              </a:pathLst>
            </a:custGeom>
            <a:ln w="3175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47942" y="438734"/>
            <a:ext cx="37985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Layout:</a:t>
            </a:r>
            <a:r>
              <a:rPr dirty="0" sz="3600" spc="-17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Containers</a:t>
            </a:r>
            <a:endParaRPr sz="3600"/>
          </a:p>
        </p:txBody>
      </p:sp>
      <p:sp>
        <p:nvSpPr>
          <p:cNvPr id="18" name="object 18"/>
          <p:cNvSpPr txBox="1"/>
          <p:nvPr/>
        </p:nvSpPr>
        <p:spPr>
          <a:xfrm>
            <a:off x="5294414" y="1795221"/>
            <a:ext cx="25965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Para</a:t>
            </a:r>
            <a:r>
              <a:rPr dirty="0" sz="1600" spc="-2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que</a:t>
            </a:r>
            <a:r>
              <a:rPr dirty="0" sz="16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la</a:t>
            </a:r>
            <a:r>
              <a:rPr dirty="0" sz="1600" spc="-2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página</a:t>
            </a:r>
            <a:r>
              <a:rPr dirty="0" sz="16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se</a:t>
            </a:r>
            <a:r>
              <a:rPr dirty="0" sz="16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ajuste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08625" y="2038946"/>
            <a:ext cx="216789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91210" marR="5080" indent="-779145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al ancho de pantalla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del </a:t>
            </a:r>
            <a:r>
              <a:rPr dirty="0" sz="1600" spc="-43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cliente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137395" y="2307242"/>
            <a:ext cx="5088890" cy="4379595"/>
            <a:chOff x="3137395" y="2307242"/>
            <a:chExt cx="5088890" cy="4379595"/>
          </a:xfrm>
        </p:grpSpPr>
        <p:sp>
          <p:nvSpPr>
            <p:cNvPr id="21" name="object 21"/>
            <p:cNvSpPr/>
            <p:nvPr/>
          </p:nvSpPr>
          <p:spPr>
            <a:xfrm>
              <a:off x="3252597" y="2326322"/>
              <a:ext cx="1938655" cy="805180"/>
            </a:xfrm>
            <a:custGeom>
              <a:avLst/>
              <a:gdLst/>
              <a:ahLst/>
              <a:cxnLst/>
              <a:rect l="l" t="t" r="r" b="b"/>
              <a:pathLst>
                <a:path w="1938654" h="805180">
                  <a:moveTo>
                    <a:pt x="1938248" y="0"/>
                  </a:moveTo>
                  <a:lnTo>
                    <a:pt x="0" y="804595"/>
                  </a:lnTo>
                </a:path>
              </a:pathLst>
            </a:custGeom>
            <a:ln w="38159">
              <a:solidFill>
                <a:srgbClr val="4376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37395" y="3076917"/>
              <a:ext cx="137883" cy="12348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383085" y="5133962"/>
              <a:ext cx="2843530" cy="1553210"/>
            </a:xfrm>
            <a:custGeom>
              <a:avLst/>
              <a:gdLst/>
              <a:ahLst/>
              <a:cxnLst/>
              <a:rect l="l" t="t" r="r" b="b"/>
              <a:pathLst>
                <a:path w="2843529" h="1553209">
                  <a:moveTo>
                    <a:pt x="2842920" y="0"/>
                  </a:moveTo>
                  <a:lnTo>
                    <a:pt x="0" y="0"/>
                  </a:lnTo>
                  <a:lnTo>
                    <a:pt x="0" y="1552676"/>
                  </a:lnTo>
                  <a:lnTo>
                    <a:pt x="1421637" y="1552676"/>
                  </a:lnTo>
                  <a:lnTo>
                    <a:pt x="2842920" y="1552676"/>
                  </a:lnTo>
                  <a:lnTo>
                    <a:pt x="2842920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383085" y="5133962"/>
              <a:ext cx="2843530" cy="1553210"/>
            </a:xfrm>
            <a:custGeom>
              <a:avLst/>
              <a:gdLst/>
              <a:ahLst/>
              <a:cxnLst/>
              <a:rect l="l" t="t" r="r" b="b"/>
              <a:pathLst>
                <a:path w="2843529" h="1553209">
                  <a:moveTo>
                    <a:pt x="1421637" y="1552676"/>
                  </a:moveTo>
                  <a:lnTo>
                    <a:pt x="0" y="1552676"/>
                  </a:lnTo>
                  <a:lnTo>
                    <a:pt x="0" y="0"/>
                  </a:lnTo>
                  <a:lnTo>
                    <a:pt x="2842920" y="0"/>
                  </a:lnTo>
                  <a:lnTo>
                    <a:pt x="2842920" y="1552676"/>
                  </a:lnTo>
                  <a:lnTo>
                    <a:pt x="1421637" y="1552676"/>
                  </a:lnTo>
                  <a:close/>
                </a:path>
              </a:pathLst>
            </a:custGeom>
            <a:ln w="3175">
              <a:solidFill>
                <a:srgbClr val="4B4B4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5647575" y="5166271"/>
            <a:ext cx="231330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0" b="1" i="1">
                <a:solidFill>
                  <a:srgbClr val="4B4B4B"/>
                </a:solidFill>
                <a:latin typeface="Arial"/>
                <a:cs typeface="Arial"/>
              </a:rPr>
              <a:t>container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es el elemento </a:t>
            </a:r>
            <a:r>
              <a:rPr dirty="0" sz="1600" spc="-43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más</a:t>
            </a:r>
            <a:r>
              <a:rPr dirty="0" sz="16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básico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dirty="0" sz="1600" spc="-1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Boostrap.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920"/>
              </a:lnSpc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Están</a:t>
            </a:r>
            <a:r>
              <a:rPr dirty="0" sz="1600" spc="-3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pensados</a:t>
            </a:r>
            <a:r>
              <a:rPr dirty="0" sz="1600" spc="-2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para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95302" y="5897422"/>
            <a:ext cx="261683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agrupar</a:t>
            </a:r>
            <a:r>
              <a:rPr dirty="0" sz="1600" spc="-4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elementos</a:t>
            </a:r>
            <a:r>
              <a:rPr dirty="0" sz="1600" spc="-2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y</a:t>
            </a:r>
            <a:r>
              <a:rPr dirty="0" sz="1600" spc="-3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trabajar </a:t>
            </a:r>
            <a:r>
              <a:rPr dirty="0" sz="1600" spc="-425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con el sistema de grid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de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 Boostrap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6338" y="1614500"/>
            <a:ext cx="4747260" cy="3637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3370" marR="64262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102380"/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n Bootstrap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disposición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1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elementos dentro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de una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página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100" spc="-5" i="1">
                <a:solidFill>
                  <a:srgbClr val="4B4B4B"/>
                </a:solidFill>
                <a:latin typeface="Corbel"/>
                <a:cs typeface="Corbel"/>
              </a:rPr>
              <a:t>layout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)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posiciona mediante una </a:t>
            </a:r>
            <a:r>
              <a:rPr dirty="0" sz="2100" spc="-4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cuadrícula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100" b="1">
                <a:solidFill>
                  <a:srgbClr val="4B4B4B"/>
                </a:solidFill>
                <a:latin typeface="Corbel"/>
                <a:cs typeface="Corbel"/>
              </a:rPr>
              <a:t>grid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100">
              <a:latin typeface="Corbel"/>
              <a:cs typeface="Corbel"/>
            </a:endParaRPr>
          </a:p>
          <a:p>
            <a:pPr marL="29337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SzPct val="102380"/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Esta</a:t>
            </a:r>
            <a:r>
              <a:rPr dirty="0" sz="2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cuadrícula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organiza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base</a:t>
            </a:r>
            <a:r>
              <a:rPr dirty="0" sz="2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endParaRPr sz="2100">
              <a:latin typeface="Corbel"/>
              <a:cs typeface="Corbel"/>
            </a:endParaRPr>
          </a:p>
          <a:p>
            <a:pPr marL="293370">
              <a:lnSpc>
                <a:spcPct val="100000"/>
              </a:lnSpc>
            </a:pPr>
            <a:r>
              <a:rPr dirty="0" sz="2100" spc="-10" b="1">
                <a:solidFill>
                  <a:srgbClr val="4B4B4B"/>
                </a:solidFill>
                <a:latin typeface="Corbel"/>
                <a:cs typeface="Corbel"/>
              </a:rPr>
              <a:t>filas</a:t>
            </a:r>
            <a:r>
              <a:rPr dirty="0" sz="21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1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 b="1">
                <a:solidFill>
                  <a:srgbClr val="4B4B4B"/>
                </a:solidFill>
                <a:latin typeface="Corbel"/>
                <a:cs typeface="Corbel"/>
              </a:rPr>
              <a:t>columnas</a:t>
            </a:r>
            <a:endParaRPr sz="2100">
              <a:latin typeface="Corbel"/>
              <a:cs typeface="Corbel"/>
            </a:endParaRPr>
          </a:p>
          <a:p>
            <a:pPr lvl="1" marL="575945" marR="3048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5238"/>
              <a:buFont typeface="OpenSymbol"/>
              <a:buChar char="●"/>
              <a:tabLst>
                <a:tab pos="575945" algn="l"/>
              </a:tabLst>
            </a:pP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2100" spc="-10">
                <a:solidFill>
                  <a:srgbClr val="4B4B4B"/>
                </a:solidFill>
                <a:latin typeface="Corbel"/>
                <a:cs typeface="Corbel"/>
              </a:rPr>
              <a:t>filas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100" i="1">
                <a:solidFill>
                  <a:srgbClr val="4B4B4B"/>
                </a:solidFill>
                <a:latin typeface="Corbel"/>
                <a:cs typeface="Corbel"/>
              </a:rPr>
              <a:t>rows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)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deben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ir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contenidas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siempre en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100" spc="-15">
                <a:solidFill>
                  <a:srgbClr val="4B4B4B"/>
                </a:solidFill>
                <a:latin typeface="Corbel"/>
                <a:cs typeface="Corbel"/>
              </a:rPr>
              <a:t>contenedor,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puede </a:t>
            </a:r>
            <a:r>
              <a:rPr dirty="0" sz="2100" spc="-4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ser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 dos tipos:</a:t>
            </a:r>
            <a:endParaRPr sz="2100">
              <a:latin typeface="Corbel"/>
              <a:cs typeface="Corbel"/>
            </a:endParaRPr>
          </a:p>
          <a:p>
            <a:pPr algn="ctr" marL="154305">
              <a:lnSpc>
                <a:spcPct val="100000"/>
              </a:lnSpc>
              <a:spcBef>
                <a:spcPts val="1200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</a:t>
            </a:r>
            <a:r>
              <a:rPr dirty="0" sz="1400">
                <a:solidFill>
                  <a:srgbClr val="976700"/>
                </a:solidFill>
                <a:latin typeface="Courier New"/>
                <a:cs typeface="Courier New"/>
              </a:rPr>
              <a:t>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"container</a:t>
            </a:r>
            <a:r>
              <a:rPr dirty="0" sz="140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400" spc="-47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: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anc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ho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f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jo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5585" y="5456072"/>
            <a:ext cx="86995" cy="1187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00" spc="5">
                <a:latin typeface="OpenSymbol"/>
                <a:cs typeface="OpenSymbol"/>
              </a:rPr>
              <a:t>●</a:t>
            </a:r>
            <a:endParaRPr sz="6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71574" y="5378297"/>
            <a:ext cx="3742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"container-fluid"</a:t>
            </a:r>
            <a:r>
              <a:rPr dirty="0" sz="1400" spc="-14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ancho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total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582" y="5871146"/>
            <a:ext cx="122555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50" spc="5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9583" y="5804890"/>
            <a:ext cx="4066540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Las columnas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100" i="1">
                <a:solidFill>
                  <a:srgbClr val="4B4B4B"/>
                </a:solidFill>
                <a:latin typeface="Corbel"/>
                <a:cs typeface="Corbel"/>
              </a:rPr>
              <a:t>cols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) van </a:t>
            </a:r>
            <a:r>
              <a:rPr dirty="0" sz="2100" spc="-5">
                <a:solidFill>
                  <a:srgbClr val="4B4B4B"/>
                </a:solidFill>
                <a:latin typeface="Corbel"/>
                <a:cs typeface="Corbel"/>
              </a:rPr>
              <a:t>dentro </a:t>
            </a:r>
            <a:r>
              <a:rPr dirty="0" sz="2100">
                <a:solidFill>
                  <a:srgbClr val="4B4B4B"/>
                </a:solidFill>
                <a:latin typeface="Corbel"/>
                <a:cs typeface="Corbel"/>
              </a:rPr>
              <a:t>de las </a:t>
            </a:r>
            <a:r>
              <a:rPr dirty="0" sz="2100" spc="-4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100" spc="-10">
                <a:solidFill>
                  <a:srgbClr val="4B4B4B"/>
                </a:solidFill>
                <a:latin typeface="Corbel"/>
                <a:cs typeface="Corbel"/>
              </a:rPr>
              <a:t>filas</a:t>
            </a:r>
            <a:endParaRPr sz="21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4860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you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5">
                <a:solidFill>
                  <a:srgbClr val="C8201D"/>
                </a:solidFill>
              </a:rPr>
              <a:t>:</a:t>
            </a:r>
            <a:r>
              <a:rPr dirty="0" sz="3600" spc="-130">
                <a:solidFill>
                  <a:srgbClr val="C8201D"/>
                </a:solidFill>
              </a:rPr>
              <a:t> </a:t>
            </a: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5773673" y="3113646"/>
            <a:ext cx="3051810" cy="246824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7241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"col-*-*"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7241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7241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"col-*-*"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"col-*-*"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"col-*-*"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7241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7241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...</a:t>
            </a:r>
            <a:endParaRPr sz="1200">
              <a:latin typeface="Courier New"/>
              <a:cs typeface="Courier New"/>
            </a:endParaRPr>
          </a:p>
          <a:p>
            <a:pPr marL="27241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542504"/>
            <a:ext cx="476567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 cuadrícula se divide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 12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columnas: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383" y="3851541"/>
            <a:ext cx="484505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cuadrícula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está formada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4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213" y="4829657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213" y="5260937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3213" y="5692216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3213" y="4186776"/>
            <a:ext cx="3335020" cy="1750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819150" indent="-216535">
              <a:lnSpc>
                <a:spcPct val="128600"/>
              </a:lnSpc>
              <a:spcBef>
                <a:spcPts val="100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22923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xs: para teléfonos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sm: para tabletas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md:</a:t>
            </a: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escritorios</a:t>
            </a:r>
            <a:endParaRPr sz="2200">
              <a:latin typeface="Corbel"/>
              <a:cs typeface="Corbel"/>
            </a:endParaRPr>
          </a:p>
          <a:p>
            <a:pPr marL="228600">
              <a:lnSpc>
                <a:spcPct val="100000"/>
              </a:lnSpc>
              <a:spcBef>
                <a:spcPts val="755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lg: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escritorios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grandes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4860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you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5">
                <a:solidFill>
                  <a:srgbClr val="C8201D"/>
                </a:solidFill>
              </a:rPr>
              <a:t>:</a:t>
            </a:r>
            <a:r>
              <a:rPr dirty="0" sz="3600" spc="-130">
                <a:solidFill>
                  <a:srgbClr val="C8201D"/>
                </a:solidFill>
              </a:rPr>
              <a:t> </a:t>
            </a: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sp>
        <p:nvSpPr>
          <p:cNvPr id="11" name="object 11"/>
          <p:cNvSpPr/>
          <p:nvPr/>
        </p:nvSpPr>
        <p:spPr>
          <a:xfrm>
            <a:off x="5467324" y="4678921"/>
            <a:ext cx="2843530" cy="1309370"/>
          </a:xfrm>
          <a:custGeom>
            <a:avLst/>
            <a:gdLst/>
            <a:ahLst/>
            <a:cxnLst/>
            <a:rect l="l" t="t" r="r" b="b"/>
            <a:pathLst>
              <a:path w="2843529" h="1309370">
                <a:moveTo>
                  <a:pt x="2842920" y="0"/>
                </a:moveTo>
                <a:lnTo>
                  <a:pt x="0" y="0"/>
                </a:lnTo>
                <a:lnTo>
                  <a:pt x="0" y="1308963"/>
                </a:lnTo>
                <a:lnTo>
                  <a:pt x="1421638" y="1308963"/>
                </a:lnTo>
                <a:lnTo>
                  <a:pt x="2842920" y="1308963"/>
                </a:lnTo>
                <a:lnTo>
                  <a:pt x="2842920" y="0"/>
                </a:lnTo>
                <a:close/>
              </a:path>
            </a:pathLst>
          </a:custGeom>
          <a:solidFill>
            <a:srgbClr val="E8F4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467324" y="4678921"/>
            <a:ext cx="2843530" cy="1309370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algn="ctr" marL="90170" marR="84455" indent="-635">
              <a:lnSpc>
                <a:spcPct val="100000"/>
              </a:lnSpc>
              <a:spcBef>
                <a:spcPts val="350"/>
              </a:spcBef>
            </a:pP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Este sistema es adaptable 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(</a:t>
            </a:r>
            <a:r>
              <a:rPr dirty="0" sz="1600" spc="-5" i="1">
                <a:solidFill>
                  <a:srgbClr val="4B4B4B"/>
                </a:solidFill>
                <a:latin typeface="Arial"/>
                <a:cs typeface="Arial"/>
              </a:rPr>
              <a:t>responsive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) en Bootstrap, 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de </a:t>
            </a:r>
            <a:r>
              <a:rPr dirty="0" sz="1600" spc="-43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modo que se organizará de 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forma</a:t>
            </a:r>
            <a:r>
              <a:rPr dirty="0" sz="1600" spc="1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relativa</a:t>
            </a:r>
            <a:r>
              <a:rPr dirty="0" sz="1600" spc="1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al</a:t>
            </a:r>
            <a:r>
              <a:rPr dirty="0" sz="1600" spc="114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tamaño</a:t>
            </a:r>
            <a:r>
              <a:rPr dirty="0" sz="1600" spc="1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de </a:t>
            </a:r>
            <a:r>
              <a:rPr dirty="0" sz="160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la</a:t>
            </a:r>
            <a:r>
              <a:rPr dirty="0" sz="1600" spc="-1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dirty="0" sz="1600" spc="-5">
                <a:solidFill>
                  <a:srgbClr val="4B4B4B"/>
                </a:solidFill>
                <a:latin typeface="Arial"/>
                <a:cs typeface="Arial"/>
              </a:rPr>
              <a:t>pantalla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378444" y="2139479"/>
          <a:ext cx="6111875" cy="1833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365760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</a:tr>
              <a:tr h="365760">
                <a:tc gridSpan="4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5760">
                <a:tc gridSpan="4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8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5760">
                <a:tc gridSpan="6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6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70205">
                <a:tc gridSpan="1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1800" spc="-5">
                          <a:latin typeface="Arial"/>
                          <a:cs typeface="Arial"/>
                        </a:rPr>
                        <a:t>12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19EC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71085" y="407517"/>
            <a:ext cx="4111625" cy="5342255"/>
            <a:chOff x="4771085" y="407517"/>
            <a:chExt cx="4111625" cy="5342255"/>
          </a:xfrm>
        </p:grpSpPr>
        <p:sp>
          <p:nvSpPr>
            <p:cNvPr id="3" name="object 3"/>
            <p:cNvSpPr/>
            <p:nvPr/>
          </p:nvSpPr>
          <p:spPr>
            <a:xfrm>
              <a:off x="4771085" y="407517"/>
              <a:ext cx="4105275" cy="5342255"/>
            </a:xfrm>
            <a:custGeom>
              <a:avLst/>
              <a:gdLst/>
              <a:ahLst/>
              <a:cxnLst/>
              <a:rect l="l" t="t" r="r" b="b"/>
              <a:pathLst>
                <a:path w="4105275" h="5342255">
                  <a:moveTo>
                    <a:pt x="4104716" y="0"/>
                  </a:moveTo>
                  <a:lnTo>
                    <a:pt x="0" y="0"/>
                  </a:lnTo>
                  <a:lnTo>
                    <a:pt x="0" y="5341683"/>
                  </a:lnTo>
                  <a:lnTo>
                    <a:pt x="2052358" y="5341683"/>
                  </a:lnTo>
                  <a:lnTo>
                    <a:pt x="4104716" y="5341683"/>
                  </a:lnTo>
                  <a:lnTo>
                    <a:pt x="4104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771085" y="407517"/>
              <a:ext cx="4105275" cy="5342255"/>
            </a:xfrm>
            <a:custGeom>
              <a:avLst/>
              <a:gdLst/>
              <a:ahLst/>
              <a:cxnLst/>
              <a:rect l="l" t="t" r="r" b="b"/>
              <a:pathLst>
                <a:path w="4105275" h="5342255">
                  <a:moveTo>
                    <a:pt x="2052358" y="5341683"/>
                  </a:moveTo>
                  <a:lnTo>
                    <a:pt x="0" y="5341683"/>
                  </a:lnTo>
                  <a:lnTo>
                    <a:pt x="0" y="0"/>
                  </a:lnTo>
                  <a:lnTo>
                    <a:pt x="4104716" y="0"/>
                  </a:lnTo>
                  <a:lnTo>
                    <a:pt x="4104716" y="5341683"/>
                  </a:lnTo>
                  <a:lnTo>
                    <a:pt x="2052358" y="534168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848377" y="439821"/>
            <a:ext cx="3434079" cy="527685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algn="ctr" marR="157734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9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algn="ctr" marR="157734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"col-md-8"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&gt;.col-md-8&lt;/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"col-md-4"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"col-md-4"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"col-md-4"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"col-md-4"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"col-md-6"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&gt;.col-md-6&lt;/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"col-md-6"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&gt;.col-md-6&lt;/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383" y="1614131"/>
            <a:ext cx="3808729" cy="1030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Ejemplo de HTML usando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diferentes tamaños de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rejilla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bootstrap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4860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you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5">
                <a:solidFill>
                  <a:srgbClr val="C8201D"/>
                </a:solidFill>
              </a:rPr>
              <a:t>:</a:t>
            </a:r>
            <a:r>
              <a:rPr dirty="0" sz="3600" spc="-130">
                <a:solidFill>
                  <a:srgbClr val="C8201D"/>
                </a:solidFill>
              </a:rPr>
              <a:t> </a:t>
            </a: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71085" y="407517"/>
            <a:ext cx="4111625" cy="5342255"/>
            <a:chOff x="4771085" y="407517"/>
            <a:chExt cx="4111625" cy="5342255"/>
          </a:xfrm>
        </p:grpSpPr>
        <p:sp>
          <p:nvSpPr>
            <p:cNvPr id="3" name="object 3"/>
            <p:cNvSpPr/>
            <p:nvPr/>
          </p:nvSpPr>
          <p:spPr>
            <a:xfrm>
              <a:off x="4771085" y="407517"/>
              <a:ext cx="4105275" cy="5342255"/>
            </a:xfrm>
            <a:custGeom>
              <a:avLst/>
              <a:gdLst/>
              <a:ahLst/>
              <a:cxnLst/>
              <a:rect l="l" t="t" r="r" b="b"/>
              <a:pathLst>
                <a:path w="4105275" h="5342255">
                  <a:moveTo>
                    <a:pt x="4104716" y="0"/>
                  </a:moveTo>
                  <a:lnTo>
                    <a:pt x="0" y="0"/>
                  </a:lnTo>
                  <a:lnTo>
                    <a:pt x="0" y="5341683"/>
                  </a:lnTo>
                  <a:lnTo>
                    <a:pt x="2052358" y="5341683"/>
                  </a:lnTo>
                  <a:lnTo>
                    <a:pt x="4104716" y="5341683"/>
                  </a:lnTo>
                  <a:lnTo>
                    <a:pt x="4104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771085" y="407517"/>
              <a:ext cx="4105275" cy="5342255"/>
            </a:xfrm>
            <a:custGeom>
              <a:avLst/>
              <a:gdLst/>
              <a:ahLst/>
              <a:cxnLst/>
              <a:rect l="l" t="t" r="r" b="b"/>
              <a:pathLst>
                <a:path w="4105275" h="5342255">
                  <a:moveTo>
                    <a:pt x="2052358" y="5341683"/>
                  </a:moveTo>
                  <a:lnTo>
                    <a:pt x="0" y="5341683"/>
                  </a:lnTo>
                  <a:lnTo>
                    <a:pt x="0" y="0"/>
                  </a:lnTo>
                  <a:lnTo>
                    <a:pt x="4104716" y="0"/>
                  </a:lnTo>
                  <a:lnTo>
                    <a:pt x="4104716" y="5341683"/>
                  </a:lnTo>
                  <a:lnTo>
                    <a:pt x="2052358" y="534168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848377" y="439821"/>
            <a:ext cx="3434079" cy="527685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algn="ctr" marR="157734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9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algn="ctr" marR="157734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"col-md-1"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"col-md-8"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&gt;.col-md-8&lt;/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"col-md-4"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"col-md-4"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"col-md-4"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"col-md-4"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"col-md-6"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&gt;.col-md-6&lt;/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8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"col-md-6"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&gt;.col-md-6&lt;/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383" y="1614131"/>
            <a:ext cx="3808729" cy="1030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Ejemplo de HTML usando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diferentes tamaños de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rejilla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bootstrap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4860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you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5">
                <a:solidFill>
                  <a:srgbClr val="C8201D"/>
                </a:solidFill>
              </a:rPr>
              <a:t>:</a:t>
            </a:r>
            <a:r>
              <a:rPr dirty="0" sz="3600" spc="-130">
                <a:solidFill>
                  <a:srgbClr val="C8201D"/>
                </a:solidFill>
              </a:rPr>
              <a:t> </a:t>
            </a: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286" y="4735804"/>
            <a:ext cx="8355596" cy="144108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2965" y="1528203"/>
            <a:ext cx="7991475" cy="243903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50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8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&gt;Hello</a:t>
            </a:r>
            <a:r>
              <a:rPr dirty="0" sz="14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World!&lt;/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2293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"col-xs-6"</a:t>
            </a:r>
            <a:r>
              <a:rPr dirty="0" sz="14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"background-color:lavender;"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429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&gt;Lorem</a:t>
            </a:r>
            <a:r>
              <a:rPr dirty="0" sz="14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ipsum</a:t>
            </a:r>
            <a:r>
              <a:rPr dirty="0" sz="14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...&lt;/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2293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2293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"col-xs-6"</a:t>
            </a:r>
            <a:r>
              <a:rPr dirty="0" sz="14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"background-color:salmon;"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429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&gt;Ut</a:t>
            </a:r>
            <a:r>
              <a:rPr dirty="0" sz="14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enim</a:t>
            </a:r>
            <a:r>
              <a:rPr dirty="0" sz="14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...&lt;/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2293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40957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4860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you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5">
                <a:solidFill>
                  <a:srgbClr val="C8201D"/>
                </a:solidFill>
              </a:rPr>
              <a:t>:</a:t>
            </a:r>
            <a:r>
              <a:rPr dirty="0" sz="3600" spc="-130">
                <a:solidFill>
                  <a:srgbClr val="C8201D"/>
                </a:solidFill>
              </a:rPr>
              <a:t> </a:t>
            </a: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8564" y="4247641"/>
            <a:ext cx="5961595" cy="208728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9994" y="4247997"/>
            <a:ext cx="2162162" cy="163620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7957" y="1224003"/>
            <a:ext cx="422909" cy="543560"/>
          </a:xfrm>
          <a:custGeom>
            <a:avLst/>
            <a:gdLst/>
            <a:ahLst/>
            <a:cxnLst/>
            <a:rect l="l" t="t" r="r" b="b"/>
            <a:pathLst>
              <a:path w="422910" h="543560">
                <a:moveTo>
                  <a:pt x="258127" y="0"/>
                </a:moveTo>
                <a:lnTo>
                  <a:pt x="202714" y="4724"/>
                </a:lnTo>
                <a:lnTo>
                  <a:pt x="153139" y="18899"/>
                </a:lnTo>
                <a:lnTo>
                  <a:pt x="109437" y="42524"/>
                </a:lnTo>
                <a:lnTo>
                  <a:pt x="71640" y="75603"/>
                </a:lnTo>
                <a:lnTo>
                  <a:pt x="40247" y="116736"/>
                </a:lnTo>
                <a:lnTo>
                  <a:pt x="17865" y="163574"/>
                </a:lnTo>
                <a:lnTo>
                  <a:pt x="4460" y="216286"/>
                </a:lnTo>
                <a:lnTo>
                  <a:pt x="0" y="275043"/>
                </a:lnTo>
                <a:lnTo>
                  <a:pt x="4679" y="333135"/>
                </a:lnTo>
                <a:lnTo>
                  <a:pt x="18538" y="385287"/>
                </a:lnTo>
                <a:lnTo>
                  <a:pt x="41308" y="431365"/>
                </a:lnTo>
                <a:lnTo>
                  <a:pt x="72720" y="471233"/>
                </a:lnTo>
                <a:lnTo>
                  <a:pt x="112801" y="502689"/>
                </a:lnTo>
                <a:lnTo>
                  <a:pt x="158988" y="525197"/>
                </a:lnTo>
                <a:lnTo>
                  <a:pt x="211180" y="538725"/>
                </a:lnTo>
                <a:lnTo>
                  <a:pt x="269278" y="543242"/>
                </a:lnTo>
                <a:lnTo>
                  <a:pt x="307059" y="541424"/>
                </a:lnTo>
                <a:lnTo>
                  <a:pt x="344973" y="535993"/>
                </a:lnTo>
                <a:lnTo>
                  <a:pt x="383292" y="526986"/>
                </a:lnTo>
                <a:lnTo>
                  <a:pt x="422287" y="514438"/>
                </a:lnTo>
                <a:lnTo>
                  <a:pt x="422287" y="411480"/>
                </a:lnTo>
                <a:lnTo>
                  <a:pt x="384596" y="427266"/>
                </a:lnTo>
                <a:lnTo>
                  <a:pt x="348932" y="438124"/>
                </a:lnTo>
                <a:lnTo>
                  <a:pt x="315563" y="444391"/>
                </a:lnTo>
                <a:lnTo>
                  <a:pt x="284759" y="446405"/>
                </a:lnTo>
                <a:lnTo>
                  <a:pt x="245711" y="443444"/>
                </a:lnTo>
                <a:lnTo>
                  <a:pt x="180573" y="419974"/>
                </a:lnTo>
                <a:lnTo>
                  <a:pt x="132458" y="373955"/>
                </a:lnTo>
                <a:lnTo>
                  <a:pt x="108111" y="309838"/>
                </a:lnTo>
                <a:lnTo>
                  <a:pt x="105117" y="271437"/>
                </a:lnTo>
                <a:lnTo>
                  <a:pt x="107785" y="235101"/>
                </a:lnTo>
                <a:lnTo>
                  <a:pt x="129726" y="172008"/>
                </a:lnTo>
                <a:lnTo>
                  <a:pt x="173578" y="124684"/>
                </a:lnTo>
                <a:lnTo>
                  <a:pt x="231113" y="100281"/>
                </a:lnTo>
                <a:lnTo>
                  <a:pt x="264604" y="97193"/>
                </a:lnTo>
                <a:lnTo>
                  <a:pt x="299129" y="100298"/>
                </a:lnTo>
                <a:lnTo>
                  <a:pt x="335073" y="109613"/>
                </a:lnTo>
                <a:lnTo>
                  <a:pt x="372232" y="125139"/>
                </a:lnTo>
                <a:lnTo>
                  <a:pt x="410400" y="146875"/>
                </a:lnTo>
                <a:lnTo>
                  <a:pt x="410400" y="36004"/>
                </a:lnTo>
                <a:lnTo>
                  <a:pt x="367291" y="18719"/>
                </a:lnTo>
                <a:lnTo>
                  <a:pt x="314568" y="3798"/>
                </a:lnTo>
                <a:lnTo>
                  <a:pt x="278198" y="410"/>
                </a:lnTo>
                <a:lnTo>
                  <a:pt x="2581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7722" y="1234087"/>
            <a:ext cx="558800" cy="533400"/>
          </a:xfrm>
          <a:custGeom>
            <a:avLst/>
            <a:gdLst/>
            <a:ahLst/>
            <a:cxnLst/>
            <a:rect l="l" t="t" r="r" b="b"/>
            <a:pathLst>
              <a:path w="558800" h="533400">
                <a:moveTo>
                  <a:pt x="280796" y="0"/>
                </a:moveTo>
                <a:lnTo>
                  <a:pt x="222624" y="4685"/>
                </a:lnTo>
                <a:lnTo>
                  <a:pt x="169916" y="18854"/>
                </a:lnTo>
                <a:lnTo>
                  <a:pt x="122337" y="42674"/>
                </a:lnTo>
                <a:lnTo>
                  <a:pt x="79552" y="76314"/>
                </a:lnTo>
                <a:lnTo>
                  <a:pt x="44496" y="116616"/>
                </a:lnTo>
                <a:lnTo>
                  <a:pt x="19664" y="162218"/>
                </a:lnTo>
                <a:lnTo>
                  <a:pt x="4888" y="212747"/>
                </a:lnTo>
                <a:lnTo>
                  <a:pt x="0" y="267830"/>
                </a:lnTo>
                <a:lnTo>
                  <a:pt x="4876" y="322092"/>
                </a:lnTo>
                <a:lnTo>
                  <a:pt x="19575" y="371965"/>
                </a:lnTo>
                <a:lnTo>
                  <a:pt x="44196" y="417382"/>
                </a:lnTo>
                <a:lnTo>
                  <a:pt x="78841" y="458279"/>
                </a:lnTo>
                <a:lnTo>
                  <a:pt x="120554" y="491089"/>
                </a:lnTo>
                <a:lnTo>
                  <a:pt x="167397" y="514483"/>
                </a:lnTo>
                <a:lnTo>
                  <a:pt x="219371" y="528495"/>
                </a:lnTo>
                <a:lnTo>
                  <a:pt x="276478" y="533158"/>
                </a:lnTo>
                <a:lnTo>
                  <a:pt x="334762" y="528658"/>
                </a:lnTo>
                <a:lnTo>
                  <a:pt x="387715" y="514977"/>
                </a:lnTo>
                <a:lnTo>
                  <a:pt x="435538" y="491844"/>
                </a:lnTo>
                <a:lnTo>
                  <a:pt x="478434" y="458990"/>
                </a:lnTo>
                <a:lnTo>
                  <a:pt x="498148" y="436676"/>
                </a:lnTo>
                <a:lnTo>
                  <a:pt x="280073" y="436676"/>
                </a:lnTo>
                <a:lnTo>
                  <a:pt x="243008" y="433649"/>
                </a:lnTo>
                <a:lnTo>
                  <a:pt x="180140" y="410096"/>
                </a:lnTo>
                <a:lnTo>
                  <a:pt x="132079" y="364003"/>
                </a:lnTo>
                <a:lnTo>
                  <a:pt x="106849" y="302398"/>
                </a:lnTo>
                <a:lnTo>
                  <a:pt x="103777" y="265315"/>
                </a:lnTo>
                <a:lnTo>
                  <a:pt x="106832" y="230384"/>
                </a:lnTo>
                <a:lnTo>
                  <a:pt x="131637" y="168066"/>
                </a:lnTo>
                <a:lnTo>
                  <a:pt x="178034" y="120216"/>
                </a:lnTo>
                <a:lnTo>
                  <a:pt x="238907" y="95822"/>
                </a:lnTo>
                <a:lnTo>
                  <a:pt x="274675" y="92875"/>
                </a:lnTo>
                <a:lnTo>
                  <a:pt x="493576" y="92875"/>
                </a:lnTo>
                <a:lnTo>
                  <a:pt x="479513" y="76314"/>
                </a:lnTo>
                <a:lnTo>
                  <a:pt x="437430" y="42674"/>
                </a:lnTo>
                <a:lnTo>
                  <a:pt x="390147" y="18854"/>
                </a:lnTo>
                <a:lnTo>
                  <a:pt x="337867" y="4685"/>
                </a:lnTo>
                <a:lnTo>
                  <a:pt x="280796" y="0"/>
                </a:lnTo>
                <a:close/>
              </a:path>
              <a:path w="558800" h="533400">
                <a:moveTo>
                  <a:pt x="493576" y="92875"/>
                </a:moveTo>
                <a:lnTo>
                  <a:pt x="274675" y="92875"/>
                </a:lnTo>
                <a:lnTo>
                  <a:pt x="311710" y="95822"/>
                </a:lnTo>
                <a:lnTo>
                  <a:pt x="345235" y="104846"/>
                </a:lnTo>
                <a:lnTo>
                  <a:pt x="402831" y="142201"/>
                </a:lnTo>
                <a:lnTo>
                  <a:pt x="440593" y="197410"/>
                </a:lnTo>
                <a:lnTo>
                  <a:pt x="453237" y="265315"/>
                </a:lnTo>
                <a:lnTo>
                  <a:pt x="450099" y="301313"/>
                </a:lnTo>
                <a:lnTo>
                  <a:pt x="425596" y="362922"/>
                </a:lnTo>
                <a:lnTo>
                  <a:pt x="378340" y="409641"/>
                </a:lnTo>
                <a:lnTo>
                  <a:pt x="315889" y="433649"/>
                </a:lnTo>
                <a:lnTo>
                  <a:pt x="280073" y="436676"/>
                </a:lnTo>
                <a:lnTo>
                  <a:pt x="498148" y="436676"/>
                </a:lnTo>
                <a:lnTo>
                  <a:pt x="513914" y="418831"/>
                </a:lnTo>
                <a:lnTo>
                  <a:pt x="538961" y="373943"/>
                </a:lnTo>
                <a:lnTo>
                  <a:pt x="553813" y="324329"/>
                </a:lnTo>
                <a:lnTo>
                  <a:pt x="558711" y="269989"/>
                </a:lnTo>
                <a:lnTo>
                  <a:pt x="553830" y="214167"/>
                </a:lnTo>
                <a:lnTo>
                  <a:pt x="539095" y="163302"/>
                </a:lnTo>
                <a:lnTo>
                  <a:pt x="514369" y="117363"/>
                </a:lnTo>
                <a:lnTo>
                  <a:pt x="493576" y="92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89321" y="963006"/>
            <a:ext cx="475615" cy="796290"/>
          </a:xfrm>
          <a:custGeom>
            <a:avLst/>
            <a:gdLst/>
            <a:ahLst/>
            <a:cxnLst/>
            <a:rect l="l" t="t" r="r" b="b"/>
            <a:pathLst>
              <a:path w="475614" h="796289">
                <a:moveTo>
                  <a:pt x="258114" y="259562"/>
                </a:moveTo>
                <a:lnTo>
                  <a:pt x="204140" y="264264"/>
                </a:lnTo>
                <a:lnTo>
                  <a:pt x="155159" y="278280"/>
                </a:lnTo>
                <a:lnTo>
                  <a:pt x="111307" y="301476"/>
                </a:lnTo>
                <a:lnTo>
                  <a:pt x="72720" y="333717"/>
                </a:lnTo>
                <a:lnTo>
                  <a:pt x="40703" y="373949"/>
                </a:lnTo>
                <a:lnTo>
                  <a:pt x="18000" y="419077"/>
                </a:lnTo>
                <a:lnTo>
                  <a:pt x="4477" y="469134"/>
                </a:lnTo>
                <a:lnTo>
                  <a:pt x="0" y="524154"/>
                </a:lnTo>
                <a:lnTo>
                  <a:pt x="4217" y="582883"/>
                </a:lnTo>
                <a:lnTo>
                  <a:pt x="17006" y="635398"/>
                </a:lnTo>
                <a:lnTo>
                  <a:pt x="38570" y="681700"/>
                </a:lnTo>
                <a:lnTo>
                  <a:pt x="69113" y="721791"/>
                </a:lnTo>
                <a:lnTo>
                  <a:pt x="106286" y="754040"/>
                </a:lnTo>
                <a:lnTo>
                  <a:pt x="149667" y="777239"/>
                </a:lnTo>
                <a:lnTo>
                  <a:pt x="199124" y="791257"/>
                </a:lnTo>
                <a:lnTo>
                  <a:pt x="254520" y="795959"/>
                </a:lnTo>
                <a:lnTo>
                  <a:pt x="475564" y="795959"/>
                </a:lnTo>
                <a:lnTo>
                  <a:pt x="475564" y="705954"/>
                </a:lnTo>
                <a:lnTo>
                  <a:pt x="291592" y="705954"/>
                </a:lnTo>
                <a:lnTo>
                  <a:pt x="259405" y="705521"/>
                </a:lnTo>
                <a:lnTo>
                  <a:pt x="210953" y="701550"/>
                </a:lnTo>
                <a:lnTo>
                  <a:pt x="168792" y="684269"/>
                </a:lnTo>
                <a:lnTo>
                  <a:pt x="127064" y="637662"/>
                </a:lnTo>
                <a:lnTo>
                  <a:pt x="106347" y="575314"/>
                </a:lnTo>
                <a:lnTo>
                  <a:pt x="103682" y="537121"/>
                </a:lnTo>
                <a:lnTo>
                  <a:pt x="106591" y="496368"/>
                </a:lnTo>
                <a:lnTo>
                  <a:pt x="129957" y="428227"/>
                </a:lnTo>
                <a:lnTo>
                  <a:pt x="175082" y="378206"/>
                </a:lnTo>
                <a:lnTo>
                  <a:pt x="236844" y="352388"/>
                </a:lnTo>
                <a:lnTo>
                  <a:pt x="273596" y="349199"/>
                </a:lnTo>
                <a:lnTo>
                  <a:pt x="475564" y="349199"/>
                </a:lnTo>
                <a:lnTo>
                  <a:pt x="475564" y="281152"/>
                </a:lnTo>
                <a:lnTo>
                  <a:pt x="371881" y="281152"/>
                </a:lnTo>
                <a:lnTo>
                  <a:pt x="341400" y="271703"/>
                </a:lnTo>
                <a:lnTo>
                  <a:pt x="312435" y="264956"/>
                </a:lnTo>
                <a:lnTo>
                  <a:pt x="284752" y="260910"/>
                </a:lnTo>
                <a:lnTo>
                  <a:pt x="258114" y="259562"/>
                </a:lnTo>
                <a:close/>
              </a:path>
              <a:path w="475614" h="796289">
                <a:moveTo>
                  <a:pt x="475564" y="349199"/>
                </a:moveTo>
                <a:lnTo>
                  <a:pt x="273596" y="349199"/>
                </a:lnTo>
                <a:lnTo>
                  <a:pt x="298468" y="350857"/>
                </a:lnTo>
                <a:lnTo>
                  <a:pt x="323005" y="355720"/>
                </a:lnTo>
                <a:lnTo>
                  <a:pt x="347408" y="363622"/>
                </a:lnTo>
                <a:lnTo>
                  <a:pt x="371881" y="374395"/>
                </a:lnTo>
                <a:lnTo>
                  <a:pt x="371881" y="705954"/>
                </a:lnTo>
                <a:lnTo>
                  <a:pt x="475564" y="705954"/>
                </a:lnTo>
                <a:lnTo>
                  <a:pt x="475564" y="349199"/>
                </a:lnTo>
                <a:close/>
              </a:path>
              <a:path w="475614" h="796289">
                <a:moveTo>
                  <a:pt x="475564" y="0"/>
                </a:moveTo>
                <a:lnTo>
                  <a:pt x="371881" y="0"/>
                </a:lnTo>
                <a:lnTo>
                  <a:pt x="371881" y="281152"/>
                </a:lnTo>
                <a:lnTo>
                  <a:pt x="475564" y="281152"/>
                </a:lnTo>
                <a:lnTo>
                  <a:pt x="475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79363" y="1223648"/>
            <a:ext cx="473075" cy="542290"/>
          </a:xfrm>
          <a:custGeom>
            <a:avLst/>
            <a:gdLst/>
            <a:ahLst/>
            <a:cxnLst/>
            <a:rect l="l" t="t" r="r" b="b"/>
            <a:pathLst>
              <a:path w="473075" h="542289">
                <a:moveTo>
                  <a:pt x="244081" y="0"/>
                </a:moveTo>
                <a:lnTo>
                  <a:pt x="192161" y="4701"/>
                </a:lnTo>
                <a:lnTo>
                  <a:pt x="145437" y="18718"/>
                </a:lnTo>
                <a:lnTo>
                  <a:pt x="103842" y="41914"/>
                </a:lnTo>
                <a:lnTo>
                  <a:pt x="67310" y="74155"/>
                </a:lnTo>
                <a:lnTo>
                  <a:pt x="37965" y="114815"/>
                </a:lnTo>
                <a:lnTo>
                  <a:pt x="16919" y="161048"/>
                </a:lnTo>
                <a:lnTo>
                  <a:pt x="4241" y="212615"/>
                </a:lnTo>
                <a:lnTo>
                  <a:pt x="0" y="269278"/>
                </a:lnTo>
                <a:lnTo>
                  <a:pt x="1974" y="308439"/>
                </a:lnTo>
                <a:lnTo>
                  <a:pt x="18071" y="378932"/>
                </a:lnTo>
                <a:lnTo>
                  <a:pt x="49770" y="439332"/>
                </a:lnTo>
                <a:lnTo>
                  <a:pt x="92487" y="486942"/>
                </a:lnTo>
                <a:lnTo>
                  <a:pt x="146175" y="521806"/>
                </a:lnTo>
                <a:lnTo>
                  <a:pt x="216224" y="539868"/>
                </a:lnTo>
                <a:lnTo>
                  <a:pt x="257390" y="542150"/>
                </a:lnTo>
                <a:lnTo>
                  <a:pt x="288502" y="541442"/>
                </a:lnTo>
                <a:lnTo>
                  <a:pt x="344373" y="535169"/>
                </a:lnTo>
                <a:lnTo>
                  <a:pt x="392287" y="520886"/>
                </a:lnTo>
                <a:lnTo>
                  <a:pt x="439264" y="498465"/>
                </a:lnTo>
                <a:lnTo>
                  <a:pt x="462953" y="483476"/>
                </a:lnTo>
                <a:lnTo>
                  <a:pt x="462953" y="444957"/>
                </a:lnTo>
                <a:lnTo>
                  <a:pt x="273951" y="444957"/>
                </a:lnTo>
                <a:lnTo>
                  <a:pt x="239126" y="442295"/>
                </a:lnTo>
                <a:lnTo>
                  <a:pt x="179186" y="420504"/>
                </a:lnTo>
                <a:lnTo>
                  <a:pt x="133549" y="376582"/>
                </a:lnTo>
                <a:lnTo>
                  <a:pt x="108563" y="316740"/>
                </a:lnTo>
                <a:lnTo>
                  <a:pt x="104038" y="281152"/>
                </a:lnTo>
                <a:lnTo>
                  <a:pt x="472681" y="281152"/>
                </a:lnTo>
                <a:lnTo>
                  <a:pt x="472681" y="268198"/>
                </a:lnTo>
                <a:lnTo>
                  <a:pt x="469308" y="218871"/>
                </a:lnTo>
                <a:lnTo>
                  <a:pt x="106552" y="218871"/>
                </a:lnTo>
                <a:lnTo>
                  <a:pt x="112887" y="190088"/>
                </a:lnTo>
                <a:lnTo>
                  <a:pt x="135815" y="141974"/>
                </a:lnTo>
                <a:lnTo>
                  <a:pt x="171477" y="108980"/>
                </a:lnTo>
                <a:lnTo>
                  <a:pt x="217582" y="92181"/>
                </a:lnTo>
                <a:lnTo>
                  <a:pt x="244081" y="89992"/>
                </a:lnTo>
                <a:lnTo>
                  <a:pt x="422105" y="89992"/>
                </a:lnTo>
                <a:lnTo>
                  <a:pt x="410400" y="72720"/>
                </a:lnTo>
                <a:lnTo>
                  <a:pt x="376715" y="40853"/>
                </a:lnTo>
                <a:lnTo>
                  <a:pt x="337766" y="18134"/>
                </a:lnTo>
                <a:lnTo>
                  <a:pt x="293553" y="4527"/>
                </a:lnTo>
                <a:lnTo>
                  <a:pt x="244081" y="0"/>
                </a:lnTo>
                <a:close/>
              </a:path>
              <a:path w="473075" h="542289">
                <a:moveTo>
                  <a:pt x="462953" y="381596"/>
                </a:moveTo>
                <a:lnTo>
                  <a:pt x="418944" y="409718"/>
                </a:lnTo>
                <a:lnTo>
                  <a:pt x="372776" y="429474"/>
                </a:lnTo>
                <a:lnTo>
                  <a:pt x="324446" y="441131"/>
                </a:lnTo>
                <a:lnTo>
                  <a:pt x="273951" y="444957"/>
                </a:lnTo>
                <a:lnTo>
                  <a:pt x="462953" y="444957"/>
                </a:lnTo>
                <a:lnTo>
                  <a:pt x="462953" y="381596"/>
                </a:lnTo>
                <a:close/>
              </a:path>
              <a:path w="473075" h="542289">
                <a:moveTo>
                  <a:pt x="422105" y="89992"/>
                </a:moveTo>
                <a:lnTo>
                  <a:pt x="244081" y="89992"/>
                </a:lnTo>
                <a:lnTo>
                  <a:pt x="270368" y="92181"/>
                </a:lnTo>
                <a:lnTo>
                  <a:pt x="293755" y="98590"/>
                </a:lnTo>
                <a:lnTo>
                  <a:pt x="332638" y="123113"/>
                </a:lnTo>
                <a:lnTo>
                  <a:pt x="358511" y="164377"/>
                </a:lnTo>
                <a:lnTo>
                  <a:pt x="370077" y="218871"/>
                </a:lnTo>
                <a:lnTo>
                  <a:pt x="469308" y="218871"/>
                </a:lnTo>
                <a:lnTo>
                  <a:pt x="468720" y="210262"/>
                </a:lnTo>
                <a:lnTo>
                  <a:pt x="456928" y="158438"/>
                </a:lnTo>
                <a:lnTo>
                  <a:pt x="437442" y="112625"/>
                </a:lnTo>
                <a:lnTo>
                  <a:pt x="422105" y="899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75518" y="805322"/>
            <a:ext cx="483870" cy="362585"/>
          </a:xfrm>
          <a:custGeom>
            <a:avLst/>
            <a:gdLst/>
            <a:ahLst/>
            <a:cxnLst/>
            <a:rect l="l" t="t" r="r" b="b"/>
            <a:pathLst>
              <a:path w="483870" h="362584">
                <a:moveTo>
                  <a:pt x="412203" y="302044"/>
                </a:moveTo>
                <a:lnTo>
                  <a:pt x="71640" y="302044"/>
                </a:lnTo>
                <a:lnTo>
                  <a:pt x="71640" y="362165"/>
                </a:lnTo>
                <a:lnTo>
                  <a:pt x="412203" y="362165"/>
                </a:lnTo>
                <a:lnTo>
                  <a:pt x="412203" y="302044"/>
                </a:lnTo>
                <a:close/>
              </a:path>
              <a:path w="483870" h="362584">
                <a:moveTo>
                  <a:pt x="241922" y="0"/>
                </a:moveTo>
                <a:lnTo>
                  <a:pt x="224885" y="3470"/>
                </a:lnTo>
                <a:lnTo>
                  <a:pt x="210920" y="12914"/>
                </a:lnTo>
                <a:lnTo>
                  <a:pt x="201476" y="26880"/>
                </a:lnTo>
                <a:lnTo>
                  <a:pt x="198005" y="43916"/>
                </a:lnTo>
                <a:lnTo>
                  <a:pt x="201476" y="60747"/>
                </a:lnTo>
                <a:lnTo>
                  <a:pt x="210920" y="74607"/>
                </a:lnTo>
                <a:lnTo>
                  <a:pt x="224885" y="84012"/>
                </a:lnTo>
                <a:lnTo>
                  <a:pt x="241922" y="87477"/>
                </a:lnTo>
                <a:lnTo>
                  <a:pt x="258753" y="84012"/>
                </a:lnTo>
                <a:lnTo>
                  <a:pt x="272613" y="74607"/>
                </a:lnTo>
                <a:lnTo>
                  <a:pt x="282018" y="60747"/>
                </a:lnTo>
                <a:lnTo>
                  <a:pt x="285483" y="43916"/>
                </a:lnTo>
                <a:lnTo>
                  <a:pt x="282018" y="26880"/>
                </a:lnTo>
                <a:lnTo>
                  <a:pt x="272613" y="12914"/>
                </a:lnTo>
                <a:lnTo>
                  <a:pt x="258753" y="3470"/>
                </a:lnTo>
                <a:lnTo>
                  <a:pt x="241922" y="0"/>
                </a:lnTo>
                <a:close/>
              </a:path>
              <a:path w="483870" h="362584">
                <a:moveTo>
                  <a:pt x="412203" y="119164"/>
                </a:moveTo>
                <a:lnTo>
                  <a:pt x="384248" y="124900"/>
                </a:lnTo>
                <a:lnTo>
                  <a:pt x="361356" y="140490"/>
                </a:lnTo>
                <a:lnTo>
                  <a:pt x="345888" y="163505"/>
                </a:lnTo>
                <a:lnTo>
                  <a:pt x="340207" y="191516"/>
                </a:lnTo>
                <a:lnTo>
                  <a:pt x="345888" y="219265"/>
                </a:lnTo>
                <a:lnTo>
                  <a:pt x="361356" y="242052"/>
                </a:lnTo>
                <a:lnTo>
                  <a:pt x="384248" y="257481"/>
                </a:lnTo>
                <a:lnTo>
                  <a:pt x="412203" y="263156"/>
                </a:lnTo>
                <a:lnTo>
                  <a:pt x="439895" y="257481"/>
                </a:lnTo>
                <a:lnTo>
                  <a:pt x="462556" y="242052"/>
                </a:lnTo>
                <a:lnTo>
                  <a:pt x="477858" y="219265"/>
                </a:lnTo>
                <a:lnTo>
                  <a:pt x="483476" y="191516"/>
                </a:lnTo>
                <a:lnTo>
                  <a:pt x="477858" y="163505"/>
                </a:lnTo>
                <a:lnTo>
                  <a:pt x="462556" y="140490"/>
                </a:lnTo>
                <a:lnTo>
                  <a:pt x="439895" y="124900"/>
                </a:lnTo>
                <a:lnTo>
                  <a:pt x="412203" y="119164"/>
                </a:lnTo>
                <a:close/>
              </a:path>
              <a:path w="483870" h="362584">
                <a:moveTo>
                  <a:pt x="241922" y="119164"/>
                </a:moveTo>
                <a:lnTo>
                  <a:pt x="213967" y="124900"/>
                </a:lnTo>
                <a:lnTo>
                  <a:pt x="191074" y="140490"/>
                </a:lnTo>
                <a:lnTo>
                  <a:pt x="175606" y="163505"/>
                </a:lnTo>
                <a:lnTo>
                  <a:pt x="169925" y="191516"/>
                </a:lnTo>
                <a:lnTo>
                  <a:pt x="175606" y="219265"/>
                </a:lnTo>
                <a:lnTo>
                  <a:pt x="191074" y="242052"/>
                </a:lnTo>
                <a:lnTo>
                  <a:pt x="213967" y="257481"/>
                </a:lnTo>
                <a:lnTo>
                  <a:pt x="241922" y="263156"/>
                </a:lnTo>
                <a:lnTo>
                  <a:pt x="269616" y="257481"/>
                </a:lnTo>
                <a:lnTo>
                  <a:pt x="292280" y="242052"/>
                </a:lnTo>
                <a:lnTo>
                  <a:pt x="307587" y="219265"/>
                </a:lnTo>
                <a:lnTo>
                  <a:pt x="313207" y="191516"/>
                </a:lnTo>
                <a:lnTo>
                  <a:pt x="307587" y="163505"/>
                </a:lnTo>
                <a:lnTo>
                  <a:pt x="292280" y="140490"/>
                </a:lnTo>
                <a:lnTo>
                  <a:pt x="269616" y="124900"/>
                </a:lnTo>
                <a:lnTo>
                  <a:pt x="241922" y="119164"/>
                </a:lnTo>
                <a:close/>
              </a:path>
              <a:path w="483870" h="362584">
                <a:moveTo>
                  <a:pt x="71640" y="119164"/>
                </a:moveTo>
                <a:lnTo>
                  <a:pt x="43741" y="124900"/>
                </a:lnTo>
                <a:lnTo>
                  <a:pt x="20970" y="140490"/>
                </a:lnTo>
                <a:lnTo>
                  <a:pt x="5625" y="163505"/>
                </a:lnTo>
                <a:lnTo>
                  <a:pt x="0" y="191516"/>
                </a:lnTo>
                <a:lnTo>
                  <a:pt x="5625" y="219265"/>
                </a:lnTo>
                <a:lnTo>
                  <a:pt x="20970" y="242052"/>
                </a:lnTo>
                <a:lnTo>
                  <a:pt x="43741" y="257481"/>
                </a:lnTo>
                <a:lnTo>
                  <a:pt x="71640" y="263156"/>
                </a:lnTo>
                <a:lnTo>
                  <a:pt x="99334" y="257481"/>
                </a:lnTo>
                <a:lnTo>
                  <a:pt x="121999" y="242052"/>
                </a:lnTo>
                <a:lnTo>
                  <a:pt x="137306" y="219265"/>
                </a:lnTo>
                <a:lnTo>
                  <a:pt x="142925" y="191516"/>
                </a:lnTo>
                <a:lnTo>
                  <a:pt x="137306" y="163505"/>
                </a:lnTo>
                <a:lnTo>
                  <a:pt x="121999" y="140490"/>
                </a:lnTo>
                <a:lnTo>
                  <a:pt x="99334" y="124900"/>
                </a:lnTo>
                <a:lnTo>
                  <a:pt x="71640" y="119164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56963" y="1894678"/>
            <a:ext cx="756285" cy="252729"/>
          </a:xfrm>
          <a:custGeom>
            <a:avLst/>
            <a:gdLst/>
            <a:ahLst/>
            <a:cxnLst/>
            <a:rect l="l" t="t" r="r" b="b"/>
            <a:pathLst>
              <a:path w="756285" h="252730">
                <a:moveTo>
                  <a:pt x="687590" y="0"/>
                </a:moveTo>
                <a:lnTo>
                  <a:pt x="647050" y="7110"/>
                </a:lnTo>
                <a:lnTo>
                  <a:pt x="614883" y="28803"/>
                </a:lnTo>
                <a:lnTo>
                  <a:pt x="595123" y="61790"/>
                </a:lnTo>
                <a:lnTo>
                  <a:pt x="588594" y="103682"/>
                </a:lnTo>
                <a:lnTo>
                  <a:pt x="590221" y="125781"/>
                </a:lnTo>
                <a:lnTo>
                  <a:pt x="603333" y="164029"/>
                </a:lnTo>
                <a:lnTo>
                  <a:pt x="629835" y="192081"/>
                </a:lnTo>
                <a:lnTo>
                  <a:pt x="666359" y="206018"/>
                </a:lnTo>
                <a:lnTo>
                  <a:pt x="687590" y="207721"/>
                </a:lnTo>
                <a:lnTo>
                  <a:pt x="696157" y="207401"/>
                </a:lnTo>
                <a:lnTo>
                  <a:pt x="735836" y="197105"/>
                </a:lnTo>
                <a:lnTo>
                  <a:pt x="755637" y="184683"/>
                </a:lnTo>
                <a:lnTo>
                  <a:pt x="755637" y="162725"/>
                </a:lnTo>
                <a:lnTo>
                  <a:pt x="688682" y="162725"/>
                </a:lnTo>
                <a:lnTo>
                  <a:pt x="676874" y="161852"/>
                </a:lnTo>
                <a:lnTo>
                  <a:pt x="642689" y="130817"/>
                </a:lnTo>
                <a:lnTo>
                  <a:pt x="639000" y="103682"/>
                </a:lnTo>
                <a:lnTo>
                  <a:pt x="639967" y="89171"/>
                </a:lnTo>
                <a:lnTo>
                  <a:pt x="659066" y="52998"/>
                </a:lnTo>
                <a:lnTo>
                  <a:pt x="688682" y="44640"/>
                </a:lnTo>
                <a:lnTo>
                  <a:pt x="755749" y="44640"/>
                </a:lnTo>
                <a:lnTo>
                  <a:pt x="755992" y="22682"/>
                </a:lnTo>
                <a:lnTo>
                  <a:pt x="720356" y="5041"/>
                </a:lnTo>
                <a:lnTo>
                  <a:pt x="696157" y="332"/>
                </a:lnTo>
                <a:lnTo>
                  <a:pt x="687590" y="0"/>
                </a:lnTo>
                <a:close/>
              </a:path>
              <a:path w="756285" h="252730">
                <a:moveTo>
                  <a:pt x="755637" y="123850"/>
                </a:moveTo>
                <a:lnTo>
                  <a:pt x="723734" y="152419"/>
                </a:lnTo>
                <a:lnTo>
                  <a:pt x="712800" y="158038"/>
                </a:lnTo>
                <a:lnTo>
                  <a:pt x="712431" y="158038"/>
                </a:lnTo>
                <a:lnTo>
                  <a:pt x="705231" y="161289"/>
                </a:lnTo>
                <a:lnTo>
                  <a:pt x="697318" y="162725"/>
                </a:lnTo>
                <a:lnTo>
                  <a:pt x="755637" y="162725"/>
                </a:lnTo>
                <a:lnTo>
                  <a:pt x="755637" y="123850"/>
                </a:lnTo>
                <a:close/>
              </a:path>
              <a:path w="756285" h="252730">
                <a:moveTo>
                  <a:pt x="755749" y="44640"/>
                </a:moveTo>
                <a:lnTo>
                  <a:pt x="697318" y="44640"/>
                </a:lnTo>
                <a:lnTo>
                  <a:pt x="705231" y="46799"/>
                </a:lnTo>
                <a:lnTo>
                  <a:pt x="712431" y="49326"/>
                </a:lnTo>
                <a:lnTo>
                  <a:pt x="712800" y="49326"/>
                </a:lnTo>
                <a:lnTo>
                  <a:pt x="718250" y="52030"/>
                </a:lnTo>
                <a:lnTo>
                  <a:pt x="723734" y="55308"/>
                </a:lnTo>
                <a:lnTo>
                  <a:pt x="729152" y="59195"/>
                </a:lnTo>
                <a:lnTo>
                  <a:pt x="734402" y="63728"/>
                </a:lnTo>
                <a:lnTo>
                  <a:pt x="755637" y="83527"/>
                </a:lnTo>
                <a:lnTo>
                  <a:pt x="755749" y="44640"/>
                </a:lnTo>
                <a:close/>
              </a:path>
              <a:path w="756285" h="252730">
                <a:moveTo>
                  <a:pt x="48958" y="2882"/>
                </a:moveTo>
                <a:lnTo>
                  <a:pt x="0" y="2882"/>
                </a:lnTo>
                <a:lnTo>
                  <a:pt x="0" y="125641"/>
                </a:lnTo>
                <a:lnTo>
                  <a:pt x="11085" y="174247"/>
                </a:lnTo>
                <a:lnTo>
                  <a:pt x="46256" y="202460"/>
                </a:lnTo>
                <a:lnTo>
                  <a:pt x="79552" y="207721"/>
                </a:lnTo>
                <a:lnTo>
                  <a:pt x="97240" y="206423"/>
                </a:lnTo>
                <a:lnTo>
                  <a:pt x="138950" y="186131"/>
                </a:lnTo>
                <a:lnTo>
                  <a:pt x="153366" y="163080"/>
                </a:lnTo>
                <a:lnTo>
                  <a:pt x="66954" y="163080"/>
                </a:lnTo>
                <a:lnTo>
                  <a:pt x="60121" y="160210"/>
                </a:lnTo>
                <a:lnTo>
                  <a:pt x="48958" y="122402"/>
                </a:lnTo>
                <a:lnTo>
                  <a:pt x="48958" y="2882"/>
                </a:lnTo>
                <a:close/>
              </a:path>
              <a:path w="756285" h="252730">
                <a:moveTo>
                  <a:pt x="159842" y="2882"/>
                </a:moveTo>
                <a:lnTo>
                  <a:pt x="110159" y="2882"/>
                </a:lnTo>
                <a:lnTo>
                  <a:pt x="110159" y="122402"/>
                </a:lnTo>
                <a:lnTo>
                  <a:pt x="109591" y="134155"/>
                </a:lnTo>
                <a:lnTo>
                  <a:pt x="92519" y="163080"/>
                </a:lnTo>
                <a:lnTo>
                  <a:pt x="153366" y="163080"/>
                </a:lnTo>
                <a:lnTo>
                  <a:pt x="154797" y="159934"/>
                </a:lnTo>
                <a:lnTo>
                  <a:pt x="158603" y="143597"/>
                </a:lnTo>
                <a:lnTo>
                  <a:pt x="159842" y="125641"/>
                </a:lnTo>
                <a:lnTo>
                  <a:pt x="159842" y="2882"/>
                </a:lnTo>
                <a:close/>
              </a:path>
              <a:path w="756285" h="252730">
                <a:moveTo>
                  <a:pt x="305638" y="2882"/>
                </a:moveTo>
                <a:lnTo>
                  <a:pt x="239395" y="2882"/>
                </a:lnTo>
                <a:lnTo>
                  <a:pt x="239395" y="204127"/>
                </a:lnTo>
                <a:lnTo>
                  <a:pt x="288721" y="204127"/>
                </a:lnTo>
                <a:lnTo>
                  <a:pt x="288721" y="129959"/>
                </a:lnTo>
                <a:lnTo>
                  <a:pt x="372296" y="129959"/>
                </a:lnTo>
                <a:lnTo>
                  <a:pt x="368546" y="123575"/>
                </a:lnTo>
                <a:lnTo>
                  <a:pt x="364405" y="117433"/>
                </a:lnTo>
                <a:lnTo>
                  <a:pt x="359994" y="111963"/>
                </a:lnTo>
                <a:lnTo>
                  <a:pt x="359638" y="111963"/>
                </a:lnTo>
                <a:lnTo>
                  <a:pt x="359638" y="111607"/>
                </a:lnTo>
                <a:lnTo>
                  <a:pt x="358914" y="110883"/>
                </a:lnTo>
                <a:lnTo>
                  <a:pt x="362521" y="108000"/>
                </a:lnTo>
                <a:lnTo>
                  <a:pt x="365760" y="104762"/>
                </a:lnTo>
                <a:lnTo>
                  <a:pt x="367919" y="101523"/>
                </a:lnTo>
                <a:lnTo>
                  <a:pt x="368274" y="101523"/>
                </a:lnTo>
                <a:lnTo>
                  <a:pt x="372738" y="93586"/>
                </a:lnTo>
                <a:lnTo>
                  <a:pt x="375892" y="84962"/>
                </a:lnTo>
                <a:lnTo>
                  <a:pt x="288721" y="84962"/>
                </a:lnTo>
                <a:lnTo>
                  <a:pt x="288721" y="48247"/>
                </a:lnTo>
                <a:lnTo>
                  <a:pt x="375947" y="48247"/>
                </a:lnTo>
                <a:lnTo>
                  <a:pt x="373499" y="39558"/>
                </a:lnTo>
                <a:lnTo>
                  <a:pt x="335653" y="6753"/>
                </a:lnTo>
                <a:lnTo>
                  <a:pt x="321404" y="3839"/>
                </a:lnTo>
                <a:lnTo>
                  <a:pt x="305638" y="2882"/>
                </a:lnTo>
                <a:close/>
              </a:path>
              <a:path w="756285" h="252730">
                <a:moveTo>
                  <a:pt x="372296" y="129959"/>
                </a:moveTo>
                <a:lnTo>
                  <a:pt x="309232" y="129959"/>
                </a:lnTo>
                <a:lnTo>
                  <a:pt x="313918" y="131406"/>
                </a:lnTo>
                <a:lnTo>
                  <a:pt x="316433" y="133565"/>
                </a:lnTo>
                <a:lnTo>
                  <a:pt x="316801" y="133565"/>
                </a:lnTo>
                <a:lnTo>
                  <a:pt x="319316" y="135000"/>
                </a:lnTo>
                <a:lnTo>
                  <a:pt x="324002" y="141490"/>
                </a:lnTo>
                <a:lnTo>
                  <a:pt x="329399" y="152285"/>
                </a:lnTo>
                <a:lnTo>
                  <a:pt x="352082" y="197281"/>
                </a:lnTo>
                <a:lnTo>
                  <a:pt x="355676" y="204127"/>
                </a:lnTo>
                <a:lnTo>
                  <a:pt x="409676" y="204127"/>
                </a:lnTo>
                <a:lnTo>
                  <a:pt x="400672" y="185762"/>
                </a:lnTo>
                <a:lnTo>
                  <a:pt x="376554" y="137883"/>
                </a:lnTo>
                <a:lnTo>
                  <a:pt x="372551" y="130392"/>
                </a:lnTo>
                <a:lnTo>
                  <a:pt x="372296" y="129959"/>
                </a:lnTo>
                <a:close/>
              </a:path>
              <a:path w="756285" h="252730">
                <a:moveTo>
                  <a:pt x="375947" y="48247"/>
                </a:moveTo>
                <a:lnTo>
                  <a:pt x="315722" y="48247"/>
                </a:lnTo>
                <a:lnTo>
                  <a:pt x="320395" y="50050"/>
                </a:lnTo>
                <a:lnTo>
                  <a:pt x="323278" y="52565"/>
                </a:lnTo>
                <a:lnTo>
                  <a:pt x="323634" y="52565"/>
                </a:lnTo>
                <a:lnTo>
                  <a:pt x="326161" y="55448"/>
                </a:lnTo>
                <a:lnTo>
                  <a:pt x="327596" y="58686"/>
                </a:lnTo>
                <a:lnTo>
                  <a:pt x="327596" y="74523"/>
                </a:lnTo>
                <a:lnTo>
                  <a:pt x="326161" y="78130"/>
                </a:lnTo>
                <a:lnTo>
                  <a:pt x="323278" y="80289"/>
                </a:lnTo>
                <a:lnTo>
                  <a:pt x="320395" y="83159"/>
                </a:lnTo>
                <a:lnTo>
                  <a:pt x="315722" y="84962"/>
                </a:lnTo>
                <a:lnTo>
                  <a:pt x="375892" y="84962"/>
                </a:lnTo>
                <a:lnTo>
                  <a:pt x="377745" y="75958"/>
                </a:lnTo>
                <a:lnTo>
                  <a:pt x="378358" y="66598"/>
                </a:lnTo>
                <a:lnTo>
                  <a:pt x="377143" y="52490"/>
                </a:lnTo>
                <a:lnTo>
                  <a:pt x="375947" y="48247"/>
                </a:lnTo>
                <a:close/>
              </a:path>
              <a:path w="756285" h="252730">
                <a:moveTo>
                  <a:pt x="516953" y="2882"/>
                </a:moveTo>
                <a:lnTo>
                  <a:pt x="467271" y="2882"/>
                </a:lnTo>
                <a:lnTo>
                  <a:pt x="467271" y="193319"/>
                </a:lnTo>
                <a:lnTo>
                  <a:pt x="464400" y="201599"/>
                </a:lnTo>
                <a:lnTo>
                  <a:pt x="462241" y="205206"/>
                </a:lnTo>
                <a:lnTo>
                  <a:pt x="459359" y="207365"/>
                </a:lnTo>
                <a:lnTo>
                  <a:pt x="431634" y="207365"/>
                </a:lnTo>
                <a:lnTo>
                  <a:pt x="431634" y="252361"/>
                </a:lnTo>
                <a:lnTo>
                  <a:pt x="452882" y="252361"/>
                </a:lnTo>
                <a:lnTo>
                  <a:pt x="467414" y="251265"/>
                </a:lnTo>
                <a:lnTo>
                  <a:pt x="501840" y="234010"/>
                </a:lnTo>
                <a:lnTo>
                  <a:pt x="516110" y="195682"/>
                </a:lnTo>
                <a:lnTo>
                  <a:pt x="516953" y="179641"/>
                </a:lnTo>
                <a:lnTo>
                  <a:pt x="516953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6349317"/>
            <a:ext cx="10081260" cy="1210945"/>
            <a:chOff x="0" y="6349317"/>
            <a:chExt cx="10081260" cy="12109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74869"/>
              <a:ext cx="10080713" cy="11847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6349317"/>
              <a:ext cx="10081260" cy="1210945"/>
            </a:xfrm>
            <a:custGeom>
              <a:avLst/>
              <a:gdLst/>
              <a:ahLst/>
              <a:cxnLst/>
              <a:rect l="l" t="t" r="r" b="b"/>
              <a:pathLst>
                <a:path w="10081260" h="1210945">
                  <a:moveTo>
                    <a:pt x="0" y="1210322"/>
                  </a:moveTo>
                  <a:lnTo>
                    <a:pt x="0" y="0"/>
                  </a:lnTo>
                  <a:lnTo>
                    <a:pt x="10080713" y="0"/>
                  </a:lnTo>
                  <a:lnTo>
                    <a:pt x="10080713" y="1210322"/>
                  </a:lnTo>
                  <a:lnTo>
                    <a:pt x="0" y="1210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3"/>
            <a:ext cx="10080625" cy="163195"/>
          </a:xfrm>
          <a:custGeom>
            <a:avLst/>
            <a:gdLst/>
            <a:ahLst/>
            <a:cxnLst/>
            <a:rect l="l" t="t" r="r" b="b"/>
            <a:pathLst>
              <a:path w="10080625" h="163195">
                <a:moveTo>
                  <a:pt x="0" y="0"/>
                </a:moveTo>
                <a:lnTo>
                  <a:pt x="10080358" y="0"/>
                </a:lnTo>
                <a:lnTo>
                  <a:pt x="10080358" y="163080"/>
                </a:lnTo>
                <a:lnTo>
                  <a:pt x="0" y="16308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79437" y="6928919"/>
            <a:ext cx="278130" cy="321310"/>
          </a:xfrm>
          <a:custGeom>
            <a:avLst/>
            <a:gdLst/>
            <a:ahLst/>
            <a:cxnLst/>
            <a:rect l="l" t="t" r="r" b="b"/>
            <a:pathLst>
              <a:path w="278130" h="321309">
                <a:moveTo>
                  <a:pt x="277558" y="0"/>
                </a:moveTo>
                <a:lnTo>
                  <a:pt x="208076" y="0"/>
                </a:lnTo>
                <a:lnTo>
                  <a:pt x="208076" y="179641"/>
                </a:lnTo>
                <a:lnTo>
                  <a:pt x="204077" y="213795"/>
                </a:lnTo>
                <a:lnTo>
                  <a:pt x="190933" y="241199"/>
                </a:lnTo>
                <a:lnTo>
                  <a:pt x="166923" y="259424"/>
                </a:lnTo>
                <a:lnTo>
                  <a:pt x="130327" y="266039"/>
                </a:lnTo>
                <a:lnTo>
                  <a:pt x="104720" y="261968"/>
                </a:lnTo>
                <a:lnTo>
                  <a:pt x="85593" y="248853"/>
                </a:lnTo>
                <a:lnTo>
                  <a:pt x="73622" y="225341"/>
                </a:lnTo>
                <a:lnTo>
                  <a:pt x="69481" y="190080"/>
                </a:lnTo>
                <a:lnTo>
                  <a:pt x="69481" y="0"/>
                </a:lnTo>
                <a:lnTo>
                  <a:pt x="0" y="0"/>
                </a:lnTo>
                <a:lnTo>
                  <a:pt x="0" y="196926"/>
                </a:lnTo>
                <a:lnTo>
                  <a:pt x="6800" y="251108"/>
                </a:lnTo>
                <a:lnTo>
                  <a:pt x="27944" y="289936"/>
                </a:lnTo>
                <a:lnTo>
                  <a:pt x="64545" y="313306"/>
                </a:lnTo>
                <a:lnTo>
                  <a:pt x="117716" y="321119"/>
                </a:lnTo>
                <a:lnTo>
                  <a:pt x="144140" y="317306"/>
                </a:lnTo>
                <a:lnTo>
                  <a:pt x="169516" y="306541"/>
                </a:lnTo>
                <a:lnTo>
                  <a:pt x="191582" y="289835"/>
                </a:lnTo>
                <a:lnTo>
                  <a:pt x="208076" y="268198"/>
                </a:lnTo>
                <a:lnTo>
                  <a:pt x="209156" y="268198"/>
                </a:lnTo>
                <a:lnTo>
                  <a:pt x="209156" y="312483"/>
                </a:lnTo>
                <a:lnTo>
                  <a:pt x="277558" y="312483"/>
                </a:lnTo>
                <a:lnTo>
                  <a:pt x="277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760" y="6842521"/>
            <a:ext cx="196850" cy="34925"/>
          </a:xfrm>
          <a:custGeom>
            <a:avLst/>
            <a:gdLst/>
            <a:ahLst/>
            <a:cxnLst/>
            <a:rect l="l" t="t" r="r" b="b"/>
            <a:pathLst>
              <a:path w="196850" h="34925">
                <a:moveTo>
                  <a:pt x="196557" y="0"/>
                </a:moveTo>
                <a:lnTo>
                  <a:pt x="0" y="0"/>
                </a:lnTo>
                <a:lnTo>
                  <a:pt x="0" y="34556"/>
                </a:lnTo>
                <a:lnTo>
                  <a:pt x="196557" y="34556"/>
                </a:lnTo>
                <a:lnTo>
                  <a:pt x="196557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79437" y="6669725"/>
            <a:ext cx="278130" cy="149860"/>
            <a:chOff x="379437" y="6669725"/>
            <a:chExt cx="278130" cy="149860"/>
          </a:xfrm>
        </p:grpSpPr>
        <p:sp>
          <p:nvSpPr>
            <p:cNvPr id="15" name="object 15"/>
            <p:cNvSpPr/>
            <p:nvPr/>
          </p:nvSpPr>
          <p:spPr>
            <a:xfrm>
              <a:off x="494284" y="6669725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5">
                  <a:moveTo>
                    <a:pt x="24472" y="0"/>
                  </a:moveTo>
                  <a:lnTo>
                    <a:pt x="15028" y="1952"/>
                  </a:lnTo>
                  <a:lnTo>
                    <a:pt x="7240" y="7245"/>
                  </a:lnTo>
                  <a:lnTo>
                    <a:pt x="1950" y="15034"/>
                  </a:lnTo>
                  <a:lnTo>
                    <a:pt x="0" y="24472"/>
                  </a:lnTo>
                  <a:lnTo>
                    <a:pt x="1950" y="34337"/>
                  </a:lnTo>
                  <a:lnTo>
                    <a:pt x="7240" y="42344"/>
                  </a:lnTo>
                  <a:lnTo>
                    <a:pt x="15028" y="47718"/>
                  </a:lnTo>
                  <a:lnTo>
                    <a:pt x="24472" y="49682"/>
                  </a:lnTo>
                  <a:lnTo>
                    <a:pt x="34335" y="47718"/>
                  </a:lnTo>
                  <a:lnTo>
                    <a:pt x="42338" y="42344"/>
                  </a:lnTo>
                  <a:lnTo>
                    <a:pt x="47707" y="34337"/>
                  </a:lnTo>
                  <a:lnTo>
                    <a:pt x="49669" y="24472"/>
                  </a:lnTo>
                  <a:lnTo>
                    <a:pt x="47707" y="15034"/>
                  </a:lnTo>
                  <a:lnTo>
                    <a:pt x="42338" y="7245"/>
                  </a:lnTo>
                  <a:lnTo>
                    <a:pt x="34335" y="1952"/>
                  </a:lnTo>
                  <a:lnTo>
                    <a:pt x="24472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437" y="6738483"/>
              <a:ext cx="277558" cy="8100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035" y="6928919"/>
            <a:ext cx="104038" cy="12275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59484" y="6936844"/>
            <a:ext cx="19050" cy="113664"/>
          </a:xfrm>
          <a:custGeom>
            <a:avLst/>
            <a:gdLst/>
            <a:ahLst/>
            <a:cxnLst/>
            <a:rect l="l" t="t" r="r" b="b"/>
            <a:pathLst>
              <a:path w="19050" h="113665">
                <a:moveTo>
                  <a:pt x="14757" y="0"/>
                </a:moveTo>
                <a:lnTo>
                  <a:pt x="4317" y="0"/>
                </a:lnTo>
                <a:lnTo>
                  <a:pt x="0" y="4317"/>
                </a:lnTo>
                <a:lnTo>
                  <a:pt x="0" y="14757"/>
                </a:lnTo>
                <a:lnTo>
                  <a:pt x="4317" y="18719"/>
                </a:lnTo>
                <a:lnTo>
                  <a:pt x="14757" y="18719"/>
                </a:lnTo>
                <a:lnTo>
                  <a:pt x="18719" y="14757"/>
                </a:lnTo>
                <a:lnTo>
                  <a:pt x="18719" y="4317"/>
                </a:lnTo>
                <a:lnTo>
                  <a:pt x="14757" y="0"/>
                </a:lnTo>
                <a:close/>
              </a:path>
              <a:path w="19050" h="113665">
                <a:moveTo>
                  <a:pt x="16916" y="33477"/>
                </a:moveTo>
                <a:lnTo>
                  <a:pt x="1435" y="33477"/>
                </a:lnTo>
                <a:lnTo>
                  <a:pt x="1435" y="113042"/>
                </a:lnTo>
                <a:lnTo>
                  <a:pt x="16916" y="113042"/>
                </a:lnTo>
                <a:lnTo>
                  <a:pt x="16916" y="33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7556" y="6968518"/>
            <a:ext cx="72390" cy="83185"/>
          </a:xfrm>
          <a:custGeom>
            <a:avLst/>
            <a:gdLst/>
            <a:ahLst/>
            <a:cxnLst/>
            <a:rect l="l" t="t" r="r" b="b"/>
            <a:pathLst>
              <a:path w="72390" h="83184">
                <a:moveTo>
                  <a:pt x="37439" y="0"/>
                </a:moveTo>
                <a:lnTo>
                  <a:pt x="22175" y="2908"/>
                </a:lnTo>
                <a:lnTo>
                  <a:pt x="10352" y="11117"/>
                </a:lnTo>
                <a:lnTo>
                  <a:pt x="2712" y="23847"/>
                </a:lnTo>
                <a:lnTo>
                  <a:pt x="0" y="40322"/>
                </a:lnTo>
                <a:lnTo>
                  <a:pt x="2577" y="56223"/>
                </a:lnTo>
                <a:lnTo>
                  <a:pt x="10082" y="69797"/>
                </a:lnTo>
                <a:lnTo>
                  <a:pt x="22175" y="79254"/>
                </a:lnTo>
                <a:lnTo>
                  <a:pt x="38519" y="82803"/>
                </a:lnTo>
                <a:lnTo>
                  <a:pt x="47774" y="82252"/>
                </a:lnTo>
                <a:lnTo>
                  <a:pt x="55848" y="80552"/>
                </a:lnTo>
                <a:lnTo>
                  <a:pt x="63179" y="77639"/>
                </a:lnTo>
                <a:lnTo>
                  <a:pt x="70205" y="73444"/>
                </a:lnTo>
                <a:lnTo>
                  <a:pt x="70205" y="68046"/>
                </a:lnTo>
                <a:lnTo>
                  <a:pt x="42481" y="68046"/>
                </a:lnTo>
                <a:lnTo>
                  <a:pt x="32298" y="66455"/>
                </a:lnTo>
                <a:lnTo>
                  <a:pt x="24441" y="61793"/>
                </a:lnTo>
                <a:lnTo>
                  <a:pt x="18946" y="54228"/>
                </a:lnTo>
                <a:lnTo>
                  <a:pt x="15849" y="43929"/>
                </a:lnTo>
                <a:lnTo>
                  <a:pt x="72009" y="43929"/>
                </a:lnTo>
                <a:lnTo>
                  <a:pt x="70676" y="33489"/>
                </a:lnTo>
                <a:lnTo>
                  <a:pt x="16205" y="33489"/>
                </a:lnTo>
                <a:lnTo>
                  <a:pt x="18769" y="25131"/>
                </a:lnTo>
                <a:lnTo>
                  <a:pt x="23225" y="19038"/>
                </a:lnTo>
                <a:lnTo>
                  <a:pt x="29571" y="15310"/>
                </a:lnTo>
                <a:lnTo>
                  <a:pt x="37807" y="14046"/>
                </a:lnTo>
                <a:lnTo>
                  <a:pt x="64161" y="14046"/>
                </a:lnTo>
                <a:lnTo>
                  <a:pt x="62553" y="10891"/>
                </a:lnTo>
                <a:lnTo>
                  <a:pt x="51649" y="2711"/>
                </a:lnTo>
                <a:lnTo>
                  <a:pt x="37439" y="0"/>
                </a:lnTo>
                <a:close/>
              </a:path>
              <a:path w="72390" h="83184">
                <a:moveTo>
                  <a:pt x="70205" y="58318"/>
                </a:moveTo>
                <a:lnTo>
                  <a:pt x="63391" y="62420"/>
                </a:lnTo>
                <a:lnTo>
                  <a:pt x="56476" y="65478"/>
                </a:lnTo>
                <a:lnTo>
                  <a:pt x="49495" y="67387"/>
                </a:lnTo>
                <a:lnTo>
                  <a:pt x="42481" y="68046"/>
                </a:lnTo>
                <a:lnTo>
                  <a:pt x="70205" y="68046"/>
                </a:lnTo>
                <a:lnTo>
                  <a:pt x="70205" y="58318"/>
                </a:lnTo>
                <a:close/>
              </a:path>
              <a:path w="72390" h="83184">
                <a:moveTo>
                  <a:pt x="64161" y="14046"/>
                </a:moveTo>
                <a:lnTo>
                  <a:pt x="37807" y="14046"/>
                </a:lnTo>
                <a:lnTo>
                  <a:pt x="45273" y="15412"/>
                </a:lnTo>
                <a:lnTo>
                  <a:pt x="50853" y="19310"/>
                </a:lnTo>
                <a:lnTo>
                  <a:pt x="54409" y="25436"/>
                </a:lnTo>
                <a:lnTo>
                  <a:pt x="55803" y="33489"/>
                </a:lnTo>
                <a:lnTo>
                  <a:pt x="70676" y="33489"/>
                </a:lnTo>
                <a:lnTo>
                  <a:pt x="69543" y="24608"/>
                </a:lnTo>
                <a:lnTo>
                  <a:pt x="64161" y="140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1267917" y="6928919"/>
            <a:ext cx="418465" cy="122555"/>
            <a:chOff x="1267917" y="6928919"/>
            <a:chExt cx="418465" cy="122555"/>
          </a:xfrm>
        </p:grpSpPr>
        <p:sp>
          <p:nvSpPr>
            <p:cNvPr id="21" name="object 21"/>
            <p:cNvSpPr/>
            <p:nvPr/>
          </p:nvSpPr>
          <p:spPr>
            <a:xfrm>
              <a:off x="1407960" y="6928919"/>
              <a:ext cx="109855" cy="121285"/>
            </a:xfrm>
            <a:custGeom>
              <a:avLst/>
              <a:gdLst/>
              <a:ahLst/>
              <a:cxnLst/>
              <a:rect l="l" t="t" r="r" b="b"/>
              <a:pathLst>
                <a:path w="109855" h="121284">
                  <a:moveTo>
                    <a:pt x="16916" y="41402"/>
                  </a:moveTo>
                  <a:lnTo>
                    <a:pt x="1079" y="41402"/>
                  </a:lnTo>
                  <a:lnTo>
                    <a:pt x="1079" y="120967"/>
                  </a:lnTo>
                  <a:lnTo>
                    <a:pt x="16916" y="120967"/>
                  </a:lnTo>
                  <a:lnTo>
                    <a:pt x="16916" y="41402"/>
                  </a:lnTo>
                  <a:close/>
                </a:path>
                <a:path w="109855" h="121284">
                  <a:moveTo>
                    <a:pt x="18719" y="12242"/>
                  </a:moveTo>
                  <a:lnTo>
                    <a:pt x="14401" y="7924"/>
                  </a:lnTo>
                  <a:lnTo>
                    <a:pt x="4318" y="7924"/>
                  </a:lnTo>
                  <a:lnTo>
                    <a:pt x="0" y="12242"/>
                  </a:lnTo>
                  <a:lnTo>
                    <a:pt x="0" y="22682"/>
                  </a:lnTo>
                  <a:lnTo>
                    <a:pt x="4318" y="26644"/>
                  </a:lnTo>
                  <a:lnTo>
                    <a:pt x="14401" y="26644"/>
                  </a:lnTo>
                  <a:lnTo>
                    <a:pt x="18719" y="22682"/>
                  </a:lnTo>
                  <a:lnTo>
                    <a:pt x="18719" y="12242"/>
                  </a:lnTo>
                  <a:close/>
                </a:path>
                <a:path w="109855" h="121284">
                  <a:moveTo>
                    <a:pt x="109435" y="0"/>
                  </a:moveTo>
                  <a:lnTo>
                    <a:pt x="93599" y="0"/>
                  </a:lnTo>
                  <a:lnTo>
                    <a:pt x="93599" y="42837"/>
                  </a:lnTo>
                  <a:lnTo>
                    <a:pt x="93599" y="56883"/>
                  </a:lnTo>
                  <a:lnTo>
                    <a:pt x="93599" y="107645"/>
                  </a:lnTo>
                  <a:lnTo>
                    <a:pt x="77393" y="107645"/>
                  </a:lnTo>
                  <a:lnTo>
                    <a:pt x="66027" y="105676"/>
                  </a:lnTo>
                  <a:lnTo>
                    <a:pt x="58585" y="100177"/>
                  </a:lnTo>
                  <a:lnTo>
                    <a:pt x="54508" y="91859"/>
                  </a:lnTo>
                  <a:lnTo>
                    <a:pt x="53276" y="81368"/>
                  </a:lnTo>
                  <a:lnTo>
                    <a:pt x="55143" y="70116"/>
                  </a:lnTo>
                  <a:lnTo>
                    <a:pt x="60375" y="61480"/>
                  </a:lnTo>
                  <a:lnTo>
                    <a:pt x="68465" y="55956"/>
                  </a:lnTo>
                  <a:lnTo>
                    <a:pt x="78841" y="54000"/>
                  </a:lnTo>
                  <a:lnTo>
                    <a:pt x="83883" y="54000"/>
                  </a:lnTo>
                  <a:lnTo>
                    <a:pt x="88201" y="54724"/>
                  </a:lnTo>
                  <a:lnTo>
                    <a:pt x="93599" y="56883"/>
                  </a:lnTo>
                  <a:lnTo>
                    <a:pt x="93599" y="42837"/>
                  </a:lnTo>
                  <a:lnTo>
                    <a:pt x="87122" y="40322"/>
                  </a:lnTo>
                  <a:lnTo>
                    <a:pt x="82080" y="39598"/>
                  </a:lnTo>
                  <a:lnTo>
                    <a:pt x="76682" y="39598"/>
                  </a:lnTo>
                  <a:lnTo>
                    <a:pt x="60769" y="42506"/>
                  </a:lnTo>
                  <a:lnTo>
                    <a:pt x="48234" y="50634"/>
                  </a:lnTo>
                  <a:lnTo>
                    <a:pt x="40030" y="63144"/>
                  </a:lnTo>
                  <a:lnTo>
                    <a:pt x="37084" y="79197"/>
                  </a:lnTo>
                  <a:lnTo>
                    <a:pt x="39751" y="96456"/>
                  </a:lnTo>
                  <a:lnTo>
                    <a:pt x="47421" y="109486"/>
                  </a:lnTo>
                  <a:lnTo>
                    <a:pt x="59550" y="117729"/>
                  </a:lnTo>
                  <a:lnTo>
                    <a:pt x="75603" y="120599"/>
                  </a:lnTo>
                  <a:lnTo>
                    <a:pt x="109435" y="120599"/>
                  </a:lnTo>
                  <a:lnTo>
                    <a:pt x="109435" y="107645"/>
                  </a:lnTo>
                  <a:lnTo>
                    <a:pt x="109435" y="54000"/>
                  </a:lnTo>
                  <a:lnTo>
                    <a:pt x="109435" y="42837"/>
                  </a:lnTo>
                  <a:lnTo>
                    <a:pt x="109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7563" y="6928919"/>
              <a:ext cx="148678" cy="12240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7917" y="6968518"/>
              <a:ext cx="123189" cy="83185"/>
            </a:xfrm>
            <a:custGeom>
              <a:avLst/>
              <a:gdLst/>
              <a:ahLst/>
              <a:cxnLst/>
              <a:rect l="l" t="t" r="r" b="b"/>
              <a:pathLst>
                <a:path w="123190" h="83184">
                  <a:moveTo>
                    <a:pt x="58318" y="9004"/>
                  </a:moveTo>
                  <a:lnTo>
                    <a:pt x="51485" y="3238"/>
                  </a:lnTo>
                  <a:lnTo>
                    <a:pt x="45720" y="0"/>
                  </a:lnTo>
                  <a:lnTo>
                    <a:pt x="39243" y="0"/>
                  </a:lnTo>
                  <a:lnTo>
                    <a:pt x="33566" y="1181"/>
                  </a:lnTo>
                  <a:lnTo>
                    <a:pt x="27851" y="4775"/>
                  </a:lnTo>
                  <a:lnTo>
                    <a:pt x="22072" y="10947"/>
                  </a:lnTo>
                  <a:lnTo>
                    <a:pt x="16205" y="19799"/>
                  </a:lnTo>
                  <a:lnTo>
                    <a:pt x="15836" y="19799"/>
                  </a:lnTo>
                  <a:lnTo>
                    <a:pt x="15836" y="1447"/>
                  </a:lnTo>
                  <a:lnTo>
                    <a:pt x="0" y="1447"/>
                  </a:lnTo>
                  <a:lnTo>
                    <a:pt x="0" y="81368"/>
                  </a:lnTo>
                  <a:lnTo>
                    <a:pt x="15836" y="81368"/>
                  </a:lnTo>
                  <a:lnTo>
                    <a:pt x="15836" y="39598"/>
                  </a:lnTo>
                  <a:lnTo>
                    <a:pt x="17297" y="30010"/>
                  </a:lnTo>
                  <a:lnTo>
                    <a:pt x="21323" y="22237"/>
                  </a:lnTo>
                  <a:lnTo>
                    <a:pt x="27381" y="17030"/>
                  </a:lnTo>
                  <a:lnTo>
                    <a:pt x="34925" y="15125"/>
                  </a:lnTo>
                  <a:lnTo>
                    <a:pt x="38887" y="15125"/>
                  </a:lnTo>
                  <a:lnTo>
                    <a:pt x="45008" y="18364"/>
                  </a:lnTo>
                  <a:lnTo>
                    <a:pt x="49682" y="23050"/>
                  </a:lnTo>
                  <a:lnTo>
                    <a:pt x="58318" y="9004"/>
                  </a:lnTo>
                  <a:close/>
                </a:path>
                <a:path w="123190" h="83184">
                  <a:moveTo>
                    <a:pt x="122758" y="59410"/>
                  </a:moveTo>
                  <a:lnTo>
                    <a:pt x="90728" y="28803"/>
                  </a:lnTo>
                  <a:lnTo>
                    <a:pt x="85318" y="24485"/>
                  </a:lnTo>
                  <a:lnTo>
                    <a:pt x="85318" y="16929"/>
                  </a:lnTo>
                  <a:lnTo>
                    <a:pt x="89281" y="14046"/>
                  </a:lnTo>
                  <a:lnTo>
                    <a:pt x="101523" y="14046"/>
                  </a:lnTo>
                  <a:lnTo>
                    <a:pt x="110159" y="16205"/>
                  </a:lnTo>
                  <a:lnTo>
                    <a:pt x="118808" y="22326"/>
                  </a:lnTo>
                  <a:lnTo>
                    <a:pt x="118808" y="6489"/>
                  </a:lnTo>
                  <a:lnTo>
                    <a:pt x="110528" y="2159"/>
                  </a:lnTo>
                  <a:lnTo>
                    <a:pt x="102958" y="0"/>
                  </a:lnTo>
                  <a:lnTo>
                    <a:pt x="95758" y="0"/>
                  </a:lnTo>
                  <a:lnTo>
                    <a:pt x="84759" y="1511"/>
                  </a:lnTo>
                  <a:lnTo>
                    <a:pt x="76365" y="5854"/>
                  </a:lnTo>
                  <a:lnTo>
                    <a:pt x="71005" y="12763"/>
                  </a:lnTo>
                  <a:lnTo>
                    <a:pt x="69126" y="21958"/>
                  </a:lnTo>
                  <a:lnTo>
                    <a:pt x="74968" y="35318"/>
                  </a:lnTo>
                  <a:lnTo>
                    <a:pt x="87845" y="44780"/>
                  </a:lnTo>
                  <a:lnTo>
                    <a:pt x="100711" y="52298"/>
                  </a:lnTo>
                  <a:lnTo>
                    <a:pt x="106565" y="59766"/>
                  </a:lnTo>
                  <a:lnTo>
                    <a:pt x="106565" y="65519"/>
                  </a:lnTo>
                  <a:lnTo>
                    <a:pt x="101168" y="68770"/>
                  </a:lnTo>
                  <a:lnTo>
                    <a:pt x="95046" y="69126"/>
                  </a:lnTo>
                  <a:lnTo>
                    <a:pt x="89662" y="68465"/>
                  </a:lnTo>
                  <a:lnTo>
                    <a:pt x="83375" y="66471"/>
                  </a:lnTo>
                  <a:lnTo>
                    <a:pt x="76352" y="63207"/>
                  </a:lnTo>
                  <a:lnTo>
                    <a:pt x="68757" y="58686"/>
                  </a:lnTo>
                  <a:lnTo>
                    <a:pt x="68757" y="75958"/>
                  </a:lnTo>
                  <a:lnTo>
                    <a:pt x="76123" y="79159"/>
                  </a:lnTo>
                  <a:lnTo>
                    <a:pt x="82880" y="81280"/>
                  </a:lnTo>
                  <a:lnTo>
                    <a:pt x="89509" y="82448"/>
                  </a:lnTo>
                  <a:lnTo>
                    <a:pt x="96481" y="82804"/>
                  </a:lnTo>
                  <a:lnTo>
                    <a:pt x="106959" y="81127"/>
                  </a:lnTo>
                  <a:lnTo>
                    <a:pt x="115290" y="76377"/>
                  </a:lnTo>
                  <a:lnTo>
                    <a:pt x="120777" y="68986"/>
                  </a:lnTo>
                  <a:lnTo>
                    <a:pt x="122758" y="59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1093317" y="6969966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4" h="81915">
                <a:moveTo>
                  <a:pt x="76327" y="0"/>
                </a:moveTo>
                <a:lnTo>
                  <a:pt x="59397" y="0"/>
                </a:lnTo>
                <a:lnTo>
                  <a:pt x="38519" y="48958"/>
                </a:lnTo>
                <a:lnTo>
                  <a:pt x="16916" y="0"/>
                </a:lnTo>
                <a:lnTo>
                  <a:pt x="0" y="0"/>
                </a:lnTo>
                <a:lnTo>
                  <a:pt x="36004" y="81356"/>
                </a:lnTo>
                <a:lnTo>
                  <a:pt x="41402" y="81356"/>
                </a:lnTo>
                <a:lnTo>
                  <a:pt x="76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1283" y="6968518"/>
            <a:ext cx="66954" cy="81368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842035" y="7120448"/>
            <a:ext cx="171450" cy="123189"/>
          </a:xfrm>
          <a:custGeom>
            <a:avLst/>
            <a:gdLst/>
            <a:ahLst/>
            <a:cxnLst/>
            <a:rect l="l" t="t" r="r" b="b"/>
            <a:pathLst>
              <a:path w="171450" h="123190">
                <a:moveTo>
                  <a:pt x="93243" y="120954"/>
                </a:moveTo>
                <a:lnTo>
                  <a:pt x="84048" y="107683"/>
                </a:lnTo>
                <a:lnTo>
                  <a:pt x="80581" y="102489"/>
                </a:lnTo>
                <a:lnTo>
                  <a:pt x="77050" y="96837"/>
                </a:lnTo>
                <a:lnTo>
                  <a:pt x="70599" y="86448"/>
                </a:lnTo>
                <a:lnTo>
                  <a:pt x="64350" y="77406"/>
                </a:lnTo>
                <a:lnTo>
                  <a:pt x="57696" y="69710"/>
                </a:lnTo>
                <a:lnTo>
                  <a:pt x="56553" y="68757"/>
                </a:lnTo>
                <a:lnTo>
                  <a:pt x="50050" y="63360"/>
                </a:lnTo>
                <a:lnTo>
                  <a:pt x="58661" y="58597"/>
                </a:lnTo>
                <a:lnTo>
                  <a:pt x="64084" y="52908"/>
                </a:lnTo>
                <a:lnTo>
                  <a:pt x="64985" y="51981"/>
                </a:lnTo>
                <a:lnTo>
                  <a:pt x="68872" y="43675"/>
                </a:lnTo>
                <a:lnTo>
                  <a:pt x="52565" y="5308"/>
                </a:lnTo>
                <a:lnTo>
                  <a:pt x="52565" y="33477"/>
                </a:lnTo>
                <a:lnTo>
                  <a:pt x="51422" y="40614"/>
                </a:lnTo>
                <a:lnTo>
                  <a:pt x="47523" y="46837"/>
                </a:lnTo>
                <a:lnTo>
                  <a:pt x="40106" y="51244"/>
                </a:lnTo>
                <a:lnTo>
                  <a:pt x="28448" y="52908"/>
                </a:lnTo>
                <a:lnTo>
                  <a:pt x="17640" y="52908"/>
                </a:lnTo>
                <a:lnTo>
                  <a:pt x="17640" y="15113"/>
                </a:lnTo>
                <a:lnTo>
                  <a:pt x="28448" y="15113"/>
                </a:lnTo>
                <a:lnTo>
                  <a:pt x="39243" y="16370"/>
                </a:lnTo>
                <a:lnTo>
                  <a:pt x="46570" y="19977"/>
                </a:lnTo>
                <a:lnTo>
                  <a:pt x="50863" y="25755"/>
                </a:lnTo>
                <a:lnTo>
                  <a:pt x="52565" y="33477"/>
                </a:lnTo>
                <a:lnTo>
                  <a:pt x="52565" y="5308"/>
                </a:lnTo>
                <a:lnTo>
                  <a:pt x="47117" y="2362"/>
                </a:lnTo>
                <a:lnTo>
                  <a:pt x="30607" y="0"/>
                </a:lnTo>
                <a:lnTo>
                  <a:pt x="0" y="0"/>
                </a:lnTo>
                <a:lnTo>
                  <a:pt x="0" y="120954"/>
                </a:lnTo>
                <a:lnTo>
                  <a:pt x="17640" y="120954"/>
                </a:lnTo>
                <a:lnTo>
                  <a:pt x="17640" y="68757"/>
                </a:lnTo>
                <a:lnTo>
                  <a:pt x="24485" y="68757"/>
                </a:lnTo>
                <a:lnTo>
                  <a:pt x="56883" y="96113"/>
                </a:lnTo>
                <a:lnTo>
                  <a:pt x="72720" y="120954"/>
                </a:lnTo>
                <a:lnTo>
                  <a:pt x="93243" y="120954"/>
                </a:lnTo>
                <a:close/>
              </a:path>
              <a:path w="171450" h="123190">
                <a:moveTo>
                  <a:pt x="171361" y="83515"/>
                </a:moveTo>
                <a:lnTo>
                  <a:pt x="170053" y="73431"/>
                </a:lnTo>
                <a:lnTo>
                  <a:pt x="168897" y="64414"/>
                </a:lnTo>
                <a:lnTo>
                  <a:pt x="163182" y="53276"/>
                </a:lnTo>
                <a:lnTo>
                  <a:pt x="161912" y="50812"/>
                </a:lnTo>
                <a:lnTo>
                  <a:pt x="155168" y="45783"/>
                </a:lnTo>
                <a:lnTo>
                  <a:pt x="155168" y="73431"/>
                </a:lnTo>
                <a:lnTo>
                  <a:pt x="115570" y="73431"/>
                </a:lnTo>
                <a:lnTo>
                  <a:pt x="118122" y="64820"/>
                </a:lnTo>
                <a:lnTo>
                  <a:pt x="122580" y="58496"/>
                </a:lnTo>
                <a:lnTo>
                  <a:pt x="128930" y="54610"/>
                </a:lnTo>
                <a:lnTo>
                  <a:pt x="137160" y="53276"/>
                </a:lnTo>
                <a:lnTo>
                  <a:pt x="144627" y="54762"/>
                </a:lnTo>
                <a:lnTo>
                  <a:pt x="150202" y="58902"/>
                </a:lnTo>
                <a:lnTo>
                  <a:pt x="153758" y="65278"/>
                </a:lnTo>
                <a:lnTo>
                  <a:pt x="155168" y="73431"/>
                </a:lnTo>
                <a:lnTo>
                  <a:pt x="155168" y="45783"/>
                </a:lnTo>
                <a:lnTo>
                  <a:pt x="151003" y="42672"/>
                </a:lnTo>
                <a:lnTo>
                  <a:pt x="136804" y="39954"/>
                </a:lnTo>
                <a:lnTo>
                  <a:pt x="121539" y="42875"/>
                </a:lnTo>
                <a:lnTo>
                  <a:pt x="109715" y="51079"/>
                </a:lnTo>
                <a:lnTo>
                  <a:pt x="102069" y="63804"/>
                </a:lnTo>
                <a:lnTo>
                  <a:pt x="99364" y="80276"/>
                </a:lnTo>
                <a:lnTo>
                  <a:pt x="101930" y="96189"/>
                </a:lnTo>
                <a:lnTo>
                  <a:pt x="109435" y="109753"/>
                </a:lnTo>
                <a:lnTo>
                  <a:pt x="121526" y="119214"/>
                </a:lnTo>
                <a:lnTo>
                  <a:pt x="137883" y="122758"/>
                </a:lnTo>
                <a:lnTo>
                  <a:pt x="147129" y="122212"/>
                </a:lnTo>
                <a:lnTo>
                  <a:pt x="155206" y="120510"/>
                </a:lnTo>
                <a:lnTo>
                  <a:pt x="162534" y="117602"/>
                </a:lnTo>
                <a:lnTo>
                  <a:pt x="169570" y="113398"/>
                </a:lnTo>
                <a:lnTo>
                  <a:pt x="169570" y="108000"/>
                </a:lnTo>
                <a:lnTo>
                  <a:pt x="169570" y="98272"/>
                </a:lnTo>
                <a:lnTo>
                  <a:pt x="162750" y="102387"/>
                </a:lnTo>
                <a:lnTo>
                  <a:pt x="155841" y="105435"/>
                </a:lnTo>
                <a:lnTo>
                  <a:pt x="148856" y="107353"/>
                </a:lnTo>
                <a:lnTo>
                  <a:pt x="141846" y="108000"/>
                </a:lnTo>
                <a:lnTo>
                  <a:pt x="131648" y="106413"/>
                </a:lnTo>
                <a:lnTo>
                  <a:pt x="123799" y="101701"/>
                </a:lnTo>
                <a:lnTo>
                  <a:pt x="118300" y="94030"/>
                </a:lnTo>
                <a:lnTo>
                  <a:pt x="115201" y="83515"/>
                </a:lnTo>
                <a:lnTo>
                  <a:pt x="171361" y="835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97076" y="7160403"/>
            <a:ext cx="68580" cy="83185"/>
          </a:xfrm>
          <a:custGeom>
            <a:avLst/>
            <a:gdLst/>
            <a:ahLst/>
            <a:cxnLst/>
            <a:rect l="l" t="t" r="r" b="b"/>
            <a:pathLst>
              <a:path w="68580" h="83184">
                <a:moveTo>
                  <a:pt x="54646" y="14757"/>
                </a:moveTo>
                <a:lnTo>
                  <a:pt x="36360" y="14757"/>
                </a:lnTo>
                <a:lnTo>
                  <a:pt x="41401" y="19075"/>
                </a:lnTo>
                <a:lnTo>
                  <a:pt x="41401" y="32766"/>
                </a:lnTo>
                <a:lnTo>
                  <a:pt x="17466" y="41689"/>
                </a:lnTo>
                <a:lnTo>
                  <a:pt x="8775" y="46397"/>
                </a:lnTo>
                <a:lnTo>
                  <a:pt x="2447" y="53199"/>
                </a:lnTo>
                <a:lnTo>
                  <a:pt x="0" y="63004"/>
                </a:lnTo>
                <a:lnTo>
                  <a:pt x="1418" y="70502"/>
                </a:lnTo>
                <a:lnTo>
                  <a:pt x="5402" y="76819"/>
                </a:lnTo>
                <a:lnTo>
                  <a:pt x="11546" y="81178"/>
                </a:lnTo>
                <a:lnTo>
                  <a:pt x="19443" y="82804"/>
                </a:lnTo>
                <a:lnTo>
                  <a:pt x="27000" y="82804"/>
                </a:lnTo>
                <a:lnTo>
                  <a:pt x="34201" y="80276"/>
                </a:lnTo>
                <a:lnTo>
                  <a:pt x="41046" y="74523"/>
                </a:lnTo>
                <a:lnTo>
                  <a:pt x="68402" y="74523"/>
                </a:lnTo>
                <a:lnTo>
                  <a:pt x="68402" y="71996"/>
                </a:lnTo>
                <a:lnTo>
                  <a:pt x="20878" y="71996"/>
                </a:lnTo>
                <a:lnTo>
                  <a:pt x="15849" y="66954"/>
                </a:lnTo>
                <a:lnTo>
                  <a:pt x="15849" y="60477"/>
                </a:lnTo>
                <a:lnTo>
                  <a:pt x="17918" y="54262"/>
                </a:lnTo>
                <a:lnTo>
                  <a:pt x="23496" y="49364"/>
                </a:lnTo>
                <a:lnTo>
                  <a:pt x="31639" y="45343"/>
                </a:lnTo>
                <a:lnTo>
                  <a:pt x="41401" y="41757"/>
                </a:lnTo>
                <a:lnTo>
                  <a:pt x="56883" y="41757"/>
                </a:lnTo>
                <a:lnTo>
                  <a:pt x="56883" y="26276"/>
                </a:lnTo>
                <a:lnTo>
                  <a:pt x="54646" y="14757"/>
                </a:lnTo>
                <a:close/>
              </a:path>
              <a:path w="68580" h="83184">
                <a:moveTo>
                  <a:pt x="68402" y="74523"/>
                </a:moveTo>
                <a:lnTo>
                  <a:pt x="41046" y="74523"/>
                </a:lnTo>
                <a:lnTo>
                  <a:pt x="42481" y="80276"/>
                </a:lnTo>
                <a:lnTo>
                  <a:pt x="46088" y="82804"/>
                </a:lnTo>
                <a:lnTo>
                  <a:pt x="57962" y="82804"/>
                </a:lnTo>
                <a:lnTo>
                  <a:pt x="61201" y="81356"/>
                </a:lnTo>
                <a:lnTo>
                  <a:pt x="68402" y="76682"/>
                </a:lnTo>
                <a:lnTo>
                  <a:pt x="68402" y="74523"/>
                </a:lnTo>
                <a:close/>
              </a:path>
              <a:path w="68580" h="83184">
                <a:moveTo>
                  <a:pt x="56883" y="41757"/>
                </a:moveTo>
                <a:lnTo>
                  <a:pt x="41401" y="41757"/>
                </a:lnTo>
                <a:lnTo>
                  <a:pt x="41401" y="65163"/>
                </a:lnTo>
                <a:lnTo>
                  <a:pt x="37084" y="69126"/>
                </a:lnTo>
                <a:lnTo>
                  <a:pt x="32042" y="71996"/>
                </a:lnTo>
                <a:lnTo>
                  <a:pt x="68402" y="71996"/>
                </a:lnTo>
                <a:lnTo>
                  <a:pt x="68402" y="71285"/>
                </a:lnTo>
                <a:lnTo>
                  <a:pt x="57962" y="71285"/>
                </a:lnTo>
                <a:lnTo>
                  <a:pt x="56883" y="70205"/>
                </a:lnTo>
                <a:lnTo>
                  <a:pt x="56883" y="41757"/>
                </a:lnTo>
                <a:close/>
              </a:path>
              <a:path w="68580" h="83184">
                <a:moveTo>
                  <a:pt x="68402" y="66954"/>
                </a:moveTo>
                <a:lnTo>
                  <a:pt x="64808" y="69481"/>
                </a:lnTo>
                <a:lnTo>
                  <a:pt x="61569" y="71285"/>
                </a:lnTo>
                <a:lnTo>
                  <a:pt x="68402" y="71285"/>
                </a:lnTo>
                <a:lnTo>
                  <a:pt x="68402" y="66954"/>
                </a:lnTo>
                <a:close/>
              </a:path>
              <a:path w="68580" h="83184">
                <a:moveTo>
                  <a:pt x="28079" y="0"/>
                </a:moveTo>
                <a:lnTo>
                  <a:pt x="19969" y="674"/>
                </a:lnTo>
                <a:lnTo>
                  <a:pt x="12873" y="2697"/>
                </a:lnTo>
                <a:lnTo>
                  <a:pt x="6721" y="6070"/>
                </a:lnTo>
                <a:lnTo>
                  <a:pt x="1447" y="10795"/>
                </a:lnTo>
                <a:lnTo>
                  <a:pt x="1447" y="28079"/>
                </a:lnTo>
                <a:lnTo>
                  <a:pt x="7413" y="22199"/>
                </a:lnTo>
                <a:lnTo>
                  <a:pt x="13819" y="18041"/>
                </a:lnTo>
                <a:lnTo>
                  <a:pt x="20426" y="15572"/>
                </a:lnTo>
                <a:lnTo>
                  <a:pt x="27000" y="14757"/>
                </a:lnTo>
                <a:lnTo>
                  <a:pt x="54646" y="14757"/>
                </a:lnTo>
                <a:lnTo>
                  <a:pt x="54611" y="14578"/>
                </a:lnTo>
                <a:lnTo>
                  <a:pt x="48425" y="6389"/>
                </a:lnTo>
                <a:lnTo>
                  <a:pt x="39266" y="1574"/>
                </a:lnTo>
                <a:lnTo>
                  <a:pt x="28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11274" y="7119001"/>
            <a:ext cx="109220" cy="124460"/>
          </a:xfrm>
          <a:custGeom>
            <a:avLst/>
            <a:gdLst/>
            <a:ahLst/>
            <a:cxnLst/>
            <a:rect l="l" t="t" r="r" b="b"/>
            <a:pathLst>
              <a:path w="109219" h="124459">
                <a:moveTo>
                  <a:pt x="66243" y="0"/>
                </a:moveTo>
                <a:lnTo>
                  <a:pt x="39642" y="4792"/>
                </a:lnTo>
                <a:lnTo>
                  <a:pt x="18676" y="18091"/>
                </a:lnTo>
                <a:lnTo>
                  <a:pt x="4933" y="38276"/>
                </a:lnTo>
                <a:lnTo>
                  <a:pt x="0" y="63728"/>
                </a:lnTo>
                <a:lnTo>
                  <a:pt x="3802" y="83958"/>
                </a:lnTo>
                <a:lnTo>
                  <a:pt x="15570" y="103549"/>
                </a:lnTo>
                <a:lnTo>
                  <a:pt x="35843" y="118349"/>
                </a:lnTo>
                <a:lnTo>
                  <a:pt x="65163" y="124206"/>
                </a:lnTo>
                <a:lnTo>
                  <a:pt x="78403" y="123378"/>
                </a:lnTo>
                <a:lnTo>
                  <a:pt x="89822" y="121097"/>
                </a:lnTo>
                <a:lnTo>
                  <a:pt x="99891" y="117669"/>
                </a:lnTo>
                <a:lnTo>
                  <a:pt x="109080" y="113398"/>
                </a:lnTo>
                <a:lnTo>
                  <a:pt x="109080" y="94322"/>
                </a:lnTo>
                <a:lnTo>
                  <a:pt x="98647" y="100258"/>
                </a:lnTo>
                <a:lnTo>
                  <a:pt x="87979" y="104538"/>
                </a:lnTo>
                <a:lnTo>
                  <a:pt x="77244" y="107129"/>
                </a:lnTo>
                <a:lnTo>
                  <a:pt x="66611" y="108000"/>
                </a:lnTo>
                <a:lnTo>
                  <a:pt x="46865" y="104653"/>
                </a:lnTo>
                <a:lnTo>
                  <a:pt x="31508" y="95265"/>
                </a:lnTo>
                <a:lnTo>
                  <a:pt x="21552" y="80815"/>
                </a:lnTo>
                <a:lnTo>
                  <a:pt x="18008" y="62280"/>
                </a:lnTo>
                <a:lnTo>
                  <a:pt x="21640" y="43783"/>
                </a:lnTo>
                <a:lnTo>
                  <a:pt x="31684" y="29067"/>
                </a:lnTo>
                <a:lnTo>
                  <a:pt x="46860" y="19346"/>
                </a:lnTo>
                <a:lnTo>
                  <a:pt x="65887" y="15836"/>
                </a:lnTo>
                <a:lnTo>
                  <a:pt x="76418" y="16591"/>
                </a:lnTo>
                <a:lnTo>
                  <a:pt x="86677" y="18899"/>
                </a:lnTo>
                <a:lnTo>
                  <a:pt x="97070" y="22828"/>
                </a:lnTo>
                <a:lnTo>
                  <a:pt x="108000" y="28448"/>
                </a:lnTo>
                <a:lnTo>
                  <a:pt x="108000" y="10083"/>
                </a:lnTo>
                <a:lnTo>
                  <a:pt x="96211" y="5620"/>
                </a:lnTo>
                <a:lnTo>
                  <a:pt x="85502" y="2474"/>
                </a:lnTo>
                <a:lnTo>
                  <a:pt x="75603" y="612"/>
                </a:lnTo>
                <a:lnTo>
                  <a:pt x="66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87766" y="7120448"/>
            <a:ext cx="176530" cy="123189"/>
          </a:xfrm>
          <a:custGeom>
            <a:avLst/>
            <a:gdLst/>
            <a:ahLst/>
            <a:cxnLst/>
            <a:rect l="l" t="t" r="r" b="b"/>
            <a:pathLst>
              <a:path w="176530" h="123190">
                <a:moveTo>
                  <a:pt x="15836" y="0"/>
                </a:moveTo>
                <a:lnTo>
                  <a:pt x="0" y="0"/>
                </a:lnTo>
                <a:lnTo>
                  <a:pt x="0" y="120954"/>
                </a:lnTo>
                <a:lnTo>
                  <a:pt x="15836" y="120954"/>
                </a:lnTo>
                <a:lnTo>
                  <a:pt x="15836" y="0"/>
                </a:lnTo>
                <a:close/>
              </a:path>
              <a:path w="176530" h="123190">
                <a:moveTo>
                  <a:pt x="113398" y="80276"/>
                </a:moveTo>
                <a:lnTo>
                  <a:pt x="110185" y="64109"/>
                </a:lnTo>
                <a:lnTo>
                  <a:pt x="103390" y="54356"/>
                </a:lnTo>
                <a:lnTo>
                  <a:pt x="101282" y="51346"/>
                </a:lnTo>
                <a:lnTo>
                  <a:pt x="97548" y="49047"/>
                </a:lnTo>
                <a:lnTo>
                  <a:pt x="97548" y="81000"/>
                </a:lnTo>
                <a:lnTo>
                  <a:pt x="95592" y="92468"/>
                </a:lnTo>
                <a:lnTo>
                  <a:pt x="90081" y="101206"/>
                </a:lnTo>
                <a:lnTo>
                  <a:pt x="81445" y="106768"/>
                </a:lnTo>
                <a:lnTo>
                  <a:pt x="70192" y="108712"/>
                </a:lnTo>
                <a:lnTo>
                  <a:pt x="59817" y="106705"/>
                </a:lnTo>
                <a:lnTo>
                  <a:pt x="51739" y="100977"/>
                </a:lnTo>
                <a:lnTo>
                  <a:pt x="46494" y="92011"/>
                </a:lnTo>
                <a:lnTo>
                  <a:pt x="44627" y="80276"/>
                </a:lnTo>
                <a:lnTo>
                  <a:pt x="46545" y="70002"/>
                </a:lnTo>
                <a:lnTo>
                  <a:pt x="51866" y="61785"/>
                </a:lnTo>
                <a:lnTo>
                  <a:pt x="59969" y="56337"/>
                </a:lnTo>
                <a:lnTo>
                  <a:pt x="70192" y="54356"/>
                </a:lnTo>
                <a:lnTo>
                  <a:pt x="81140" y="56349"/>
                </a:lnTo>
                <a:lnTo>
                  <a:pt x="89801" y="61874"/>
                </a:lnTo>
                <a:lnTo>
                  <a:pt x="95491" y="70307"/>
                </a:lnTo>
                <a:lnTo>
                  <a:pt x="97548" y="81000"/>
                </a:lnTo>
                <a:lnTo>
                  <a:pt x="97548" y="49047"/>
                </a:lnTo>
                <a:lnTo>
                  <a:pt x="87718" y="42964"/>
                </a:lnTo>
                <a:lnTo>
                  <a:pt x="70548" y="39954"/>
                </a:lnTo>
                <a:lnTo>
                  <a:pt x="53936" y="43116"/>
                </a:lnTo>
                <a:lnTo>
                  <a:pt x="40576" y="51752"/>
                </a:lnTo>
                <a:lnTo>
                  <a:pt x="31673" y="64566"/>
                </a:lnTo>
                <a:lnTo>
                  <a:pt x="28435" y="80276"/>
                </a:lnTo>
                <a:lnTo>
                  <a:pt x="31572" y="97396"/>
                </a:lnTo>
                <a:lnTo>
                  <a:pt x="40309" y="110832"/>
                </a:lnTo>
                <a:lnTo>
                  <a:pt x="53632" y="119621"/>
                </a:lnTo>
                <a:lnTo>
                  <a:pt x="70548" y="122758"/>
                </a:lnTo>
                <a:lnTo>
                  <a:pt x="87871" y="119722"/>
                </a:lnTo>
                <a:lnTo>
                  <a:pt x="101422" y="111112"/>
                </a:lnTo>
                <a:lnTo>
                  <a:pt x="102997" y="108712"/>
                </a:lnTo>
                <a:lnTo>
                  <a:pt x="110236" y="97701"/>
                </a:lnTo>
                <a:lnTo>
                  <a:pt x="113398" y="80276"/>
                </a:lnTo>
                <a:close/>
              </a:path>
              <a:path w="176530" h="123190">
                <a:moveTo>
                  <a:pt x="176034" y="99352"/>
                </a:moveTo>
                <a:lnTo>
                  <a:pt x="144348" y="68757"/>
                </a:lnTo>
                <a:lnTo>
                  <a:pt x="138595" y="64439"/>
                </a:lnTo>
                <a:lnTo>
                  <a:pt x="138595" y="56515"/>
                </a:lnTo>
                <a:lnTo>
                  <a:pt x="142913" y="54000"/>
                </a:lnTo>
                <a:lnTo>
                  <a:pt x="154787" y="54000"/>
                </a:lnTo>
                <a:lnTo>
                  <a:pt x="163436" y="56159"/>
                </a:lnTo>
                <a:lnTo>
                  <a:pt x="172427" y="62280"/>
                </a:lnTo>
                <a:lnTo>
                  <a:pt x="172427" y="46431"/>
                </a:lnTo>
                <a:lnTo>
                  <a:pt x="163791" y="42113"/>
                </a:lnTo>
                <a:lnTo>
                  <a:pt x="156591" y="39954"/>
                </a:lnTo>
                <a:lnTo>
                  <a:pt x="149034" y="39954"/>
                </a:lnTo>
                <a:lnTo>
                  <a:pt x="138023" y="41465"/>
                </a:lnTo>
                <a:lnTo>
                  <a:pt x="129628" y="45808"/>
                </a:lnTo>
                <a:lnTo>
                  <a:pt x="124269" y="52717"/>
                </a:lnTo>
                <a:lnTo>
                  <a:pt x="122389" y="61912"/>
                </a:lnTo>
                <a:lnTo>
                  <a:pt x="128231" y="75120"/>
                </a:lnTo>
                <a:lnTo>
                  <a:pt x="141109" y="84594"/>
                </a:lnTo>
                <a:lnTo>
                  <a:pt x="153974" y="92202"/>
                </a:lnTo>
                <a:lnTo>
                  <a:pt x="159829" y="99720"/>
                </a:lnTo>
                <a:lnTo>
                  <a:pt x="159829" y="105473"/>
                </a:lnTo>
                <a:lnTo>
                  <a:pt x="154432" y="108712"/>
                </a:lnTo>
                <a:lnTo>
                  <a:pt x="148310" y="109080"/>
                </a:lnTo>
                <a:lnTo>
                  <a:pt x="142938" y="108407"/>
                </a:lnTo>
                <a:lnTo>
                  <a:pt x="136652" y="106387"/>
                </a:lnTo>
                <a:lnTo>
                  <a:pt x="129628" y="103009"/>
                </a:lnTo>
                <a:lnTo>
                  <a:pt x="122034" y="98272"/>
                </a:lnTo>
                <a:lnTo>
                  <a:pt x="122034" y="115189"/>
                </a:lnTo>
                <a:lnTo>
                  <a:pt x="129400" y="118808"/>
                </a:lnTo>
                <a:lnTo>
                  <a:pt x="136156" y="121145"/>
                </a:lnTo>
                <a:lnTo>
                  <a:pt x="142786" y="122389"/>
                </a:lnTo>
                <a:lnTo>
                  <a:pt x="149758" y="122758"/>
                </a:lnTo>
                <a:lnTo>
                  <a:pt x="160235" y="121081"/>
                </a:lnTo>
                <a:lnTo>
                  <a:pt x="168554" y="116332"/>
                </a:lnTo>
                <a:lnTo>
                  <a:pt x="174053" y="108940"/>
                </a:lnTo>
                <a:lnTo>
                  <a:pt x="176034" y="99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0" name="object 30"/>
          <p:cNvGrpSpPr/>
          <p:nvPr/>
        </p:nvGrpSpPr>
        <p:grpSpPr>
          <a:xfrm>
            <a:off x="1019517" y="7120449"/>
            <a:ext cx="256540" cy="161925"/>
            <a:chOff x="1019517" y="7120449"/>
            <a:chExt cx="256540" cy="161925"/>
          </a:xfrm>
        </p:grpSpPr>
        <p:sp>
          <p:nvSpPr>
            <p:cNvPr id="31" name="object 31"/>
            <p:cNvSpPr/>
            <p:nvPr/>
          </p:nvSpPr>
          <p:spPr>
            <a:xfrm>
              <a:off x="1019517" y="7120449"/>
              <a:ext cx="162560" cy="161925"/>
            </a:xfrm>
            <a:custGeom>
              <a:avLst/>
              <a:gdLst/>
              <a:ahLst/>
              <a:cxnLst/>
              <a:rect l="l" t="t" r="r" b="b"/>
              <a:pathLst>
                <a:path w="162559" h="161925">
                  <a:moveTo>
                    <a:pt x="77762" y="41389"/>
                  </a:moveTo>
                  <a:lnTo>
                    <a:pt x="59766" y="41389"/>
                  </a:lnTo>
                  <a:lnTo>
                    <a:pt x="39243" y="86398"/>
                  </a:lnTo>
                  <a:lnTo>
                    <a:pt x="17995" y="41389"/>
                  </a:lnTo>
                  <a:lnTo>
                    <a:pt x="0" y="41389"/>
                  </a:lnTo>
                  <a:lnTo>
                    <a:pt x="30962" y="104038"/>
                  </a:lnTo>
                  <a:lnTo>
                    <a:pt x="3606" y="161632"/>
                  </a:lnTo>
                  <a:lnTo>
                    <a:pt x="21602" y="161632"/>
                  </a:lnTo>
                  <a:lnTo>
                    <a:pt x="77762" y="41389"/>
                  </a:lnTo>
                  <a:close/>
                </a:path>
                <a:path w="162559" h="161925">
                  <a:moveTo>
                    <a:pt x="162001" y="0"/>
                  </a:moveTo>
                  <a:lnTo>
                    <a:pt x="144716" y="0"/>
                  </a:lnTo>
                  <a:lnTo>
                    <a:pt x="144716" y="117360"/>
                  </a:lnTo>
                  <a:lnTo>
                    <a:pt x="144195" y="129590"/>
                  </a:lnTo>
                  <a:lnTo>
                    <a:pt x="141655" y="138239"/>
                  </a:lnTo>
                  <a:lnTo>
                    <a:pt x="135597" y="143383"/>
                  </a:lnTo>
                  <a:lnTo>
                    <a:pt x="124561" y="145072"/>
                  </a:lnTo>
                  <a:lnTo>
                    <a:pt x="120243" y="145072"/>
                  </a:lnTo>
                  <a:lnTo>
                    <a:pt x="123482" y="161277"/>
                  </a:lnTo>
                  <a:lnTo>
                    <a:pt x="125285" y="161632"/>
                  </a:lnTo>
                  <a:lnTo>
                    <a:pt x="128879" y="161632"/>
                  </a:lnTo>
                  <a:lnTo>
                    <a:pt x="144221" y="158648"/>
                  </a:lnTo>
                  <a:lnTo>
                    <a:pt x="154482" y="150393"/>
                  </a:lnTo>
                  <a:lnTo>
                    <a:pt x="160210" y="137947"/>
                  </a:lnTo>
                  <a:lnTo>
                    <a:pt x="162001" y="122389"/>
                  </a:lnTo>
                  <a:lnTo>
                    <a:pt x="162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8874" y="7161838"/>
              <a:ext cx="66598" cy="81368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380236" y="7160403"/>
            <a:ext cx="67310" cy="81915"/>
          </a:xfrm>
          <a:custGeom>
            <a:avLst/>
            <a:gdLst/>
            <a:ahLst/>
            <a:cxnLst/>
            <a:rect l="l" t="t" r="r" b="b"/>
            <a:pathLst>
              <a:path w="67309" h="81915">
                <a:moveTo>
                  <a:pt x="39966" y="0"/>
                </a:moveTo>
                <a:lnTo>
                  <a:pt x="33316" y="792"/>
                </a:lnTo>
                <a:lnTo>
                  <a:pt x="27004" y="3103"/>
                </a:lnTo>
                <a:lnTo>
                  <a:pt x="21234" y="6831"/>
                </a:lnTo>
                <a:lnTo>
                  <a:pt x="16205" y="11874"/>
                </a:lnTo>
                <a:lnTo>
                  <a:pt x="15849" y="11874"/>
                </a:lnTo>
                <a:lnTo>
                  <a:pt x="15849" y="1435"/>
                </a:lnTo>
                <a:lnTo>
                  <a:pt x="0" y="1435"/>
                </a:lnTo>
                <a:lnTo>
                  <a:pt x="0" y="81356"/>
                </a:lnTo>
                <a:lnTo>
                  <a:pt x="15849" y="81356"/>
                </a:lnTo>
                <a:lnTo>
                  <a:pt x="15849" y="24117"/>
                </a:lnTo>
                <a:lnTo>
                  <a:pt x="23406" y="15836"/>
                </a:lnTo>
                <a:lnTo>
                  <a:pt x="28447" y="12598"/>
                </a:lnTo>
                <a:lnTo>
                  <a:pt x="45364" y="12598"/>
                </a:lnTo>
                <a:lnTo>
                  <a:pt x="51130" y="20154"/>
                </a:lnTo>
                <a:lnTo>
                  <a:pt x="51130" y="81356"/>
                </a:lnTo>
                <a:lnTo>
                  <a:pt x="66967" y="81356"/>
                </a:lnTo>
                <a:lnTo>
                  <a:pt x="66967" y="32042"/>
                </a:lnTo>
                <a:lnTo>
                  <a:pt x="64873" y="17921"/>
                </a:lnTo>
                <a:lnTo>
                  <a:pt x="59134" y="7920"/>
                </a:lnTo>
                <a:lnTo>
                  <a:pt x="50561" y="1968"/>
                </a:lnTo>
                <a:lnTo>
                  <a:pt x="399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34756" y="7160403"/>
            <a:ext cx="142240" cy="83185"/>
          </a:xfrm>
          <a:custGeom>
            <a:avLst/>
            <a:gdLst/>
            <a:ahLst/>
            <a:cxnLst/>
            <a:rect l="l" t="t" r="r" b="b"/>
            <a:pathLst>
              <a:path w="142239" h="83184">
                <a:moveTo>
                  <a:pt x="68402" y="66954"/>
                </a:moveTo>
                <a:lnTo>
                  <a:pt x="64808" y="69481"/>
                </a:lnTo>
                <a:lnTo>
                  <a:pt x="61569" y="71285"/>
                </a:lnTo>
                <a:lnTo>
                  <a:pt x="57962" y="71285"/>
                </a:lnTo>
                <a:lnTo>
                  <a:pt x="56883" y="70205"/>
                </a:lnTo>
                <a:lnTo>
                  <a:pt x="56883" y="41757"/>
                </a:lnTo>
                <a:lnTo>
                  <a:pt x="56883" y="26276"/>
                </a:lnTo>
                <a:lnTo>
                  <a:pt x="54635" y="14757"/>
                </a:lnTo>
                <a:lnTo>
                  <a:pt x="54610" y="14579"/>
                </a:lnTo>
                <a:lnTo>
                  <a:pt x="48425" y="6400"/>
                </a:lnTo>
                <a:lnTo>
                  <a:pt x="39255" y="1587"/>
                </a:lnTo>
                <a:lnTo>
                  <a:pt x="28067" y="0"/>
                </a:lnTo>
                <a:lnTo>
                  <a:pt x="19964" y="685"/>
                </a:lnTo>
                <a:lnTo>
                  <a:pt x="12865" y="2705"/>
                </a:lnTo>
                <a:lnTo>
                  <a:pt x="6718" y="6070"/>
                </a:lnTo>
                <a:lnTo>
                  <a:pt x="1447" y="10795"/>
                </a:lnTo>
                <a:lnTo>
                  <a:pt x="1447" y="28079"/>
                </a:lnTo>
                <a:lnTo>
                  <a:pt x="7404" y="22199"/>
                </a:lnTo>
                <a:lnTo>
                  <a:pt x="13817" y="18046"/>
                </a:lnTo>
                <a:lnTo>
                  <a:pt x="20421" y="15582"/>
                </a:lnTo>
                <a:lnTo>
                  <a:pt x="27000" y="14757"/>
                </a:lnTo>
                <a:lnTo>
                  <a:pt x="36360" y="14757"/>
                </a:lnTo>
                <a:lnTo>
                  <a:pt x="41402" y="19075"/>
                </a:lnTo>
                <a:lnTo>
                  <a:pt x="41402" y="32766"/>
                </a:lnTo>
                <a:lnTo>
                  <a:pt x="41402" y="41757"/>
                </a:lnTo>
                <a:lnTo>
                  <a:pt x="41402" y="65163"/>
                </a:lnTo>
                <a:lnTo>
                  <a:pt x="37084" y="69126"/>
                </a:lnTo>
                <a:lnTo>
                  <a:pt x="32042" y="71996"/>
                </a:lnTo>
                <a:lnTo>
                  <a:pt x="20878" y="71996"/>
                </a:lnTo>
                <a:lnTo>
                  <a:pt x="15849" y="66954"/>
                </a:lnTo>
                <a:lnTo>
                  <a:pt x="15849" y="60477"/>
                </a:lnTo>
                <a:lnTo>
                  <a:pt x="17907" y="54267"/>
                </a:lnTo>
                <a:lnTo>
                  <a:pt x="23495" y="49364"/>
                </a:lnTo>
                <a:lnTo>
                  <a:pt x="31635" y="45351"/>
                </a:lnTo>
                <a:lnTo>
                  <a:pt x="41402" y="41757"/>
                </a:lnTo>
                <a:lnTo>
                  <a:pt x="41402" y="32766"/>
                </a:lnTo>
                <a:lnTo>
                  <a:pt x="27368" y="38163"/>
                </a:lnTo>
                <a:lnTo>
                  <a:pt x="17614" y="41694"/>
                </a:lnTo>
                <a:lnTo>
                  <a:pt x="8813" y="46405"/>
                </a:lnTo>
                <a:lnTo>
                  <a:pt x="2451" y="53200"/>
                </a:lnTo>
                <a:lnTo>
                  <a:pt x="0" y="63004"/>
                </a:lnTo>
                <a:lnTo>
                  <a:pt x="1409" y="70510"/>
                </a:lnTo>
                <a:lnTo>
                  <a:pt x="5397" y="76822"/>
                </a:lnTo>
                <a:lnTo>
                  <a:pt x="11544" y="81191"/>
                </a:lnTo>
                <a:lnTo>
                  <a:pt x="19443" y="82804"/>
                </a:lnTo>
                <a:lnTo>
                  <a:pt x="27000" y="82804"/>
                </a:lnTo>
                <a:lnTo>
                  <a:pt x="34201" y="80276"/>
                </a:lnTo>
                <a:lnTo>
                  <a:pt x="41046" y="74523"/>
                </a:lnTo>
                <a:lnTo>
                  <a:pt x="42481" y="80276"/>
                </a:lnTo>
                <a:lnTo>
                  <a:pt x="46088" y="82804"/>
                </a:lnTo>
                <a:lnTo>
                  <a:pt x="57962" y="82804"/>
                </a:lnTo>
                <a:lnTo>
                  <a:pt x="61201" y="81356"/>
                </a:lnTo>
                <a:lnTo>
                  <a:pt x="68402" y="76682"/>
                </a:lnTo>
                <a:lnTo>
                  <a:pt x="68402" y="74523"/>
                </a:lnTo>
                <a:lnTo>
                  <a:pt x="68402" y="71996"/>
                </a:lnTo>
                <a:lnTo>
                  <a:pt x="68402" y="71285"/>
                </a:lnTo>
                <a:lnTo>
                  <a:pt x="68402" y="66954"/>
                </a:lnTo>
                <a:close/>
              </a:path>
              <a:path w="142239" h="83184">
                <a:moveTo>
                  <a:pt x="142201" y="9004"/>
                </a:moveTo>
                <a:lnTo>
                  <a:pt x="135369" y="3238"/>
                </a:lnTo>
                <a:lnTo>
                  <a:pt x="129603" y="0"/>
                </a:lnTo>
                <a:lnTo>
                  <a:pt x="123126" y="0"/>
                </a:lnTo>
                <a:lnTo>
                  <a:pt x="117436" y="1181"/>
                </a:lnTo>
                <a:lnTo>
                  <a:pt x="111734" y="4775"/>
                </a:lnTo>
                <a:lnTo>
                  <a:pt x="105956" y="10947"/>
                </a:lnTo>
                <a:lnTo>
                  <a:pt x="100088" y="19799"/>
                </a:lnTo>
                <a:lnTo>
                  <a:pt x="99720" y="19799"/>
                </a:lnTo>
                <a:lnTo>
                  <a:pt x="99720" y="1435"/>
                </a:lnTo>
                <a:lnTo>
                  <a:pt x="83883" y="1435"/>
                </a:lnTo>
                <a:lnTo>
                  <a:pt x="83883" y="81356"/>
                </a:lnTo>
                <a:lnTo>
                  <a:pt x="99720" y="81356"/>
                </a:lnTo>
                <a:lnTo>
                  <a:pt x="99720" y="39598"/>
                </a:lnTo>
                <a:lnTo>
                  <a:pt x="101180" y="30010"/>
                </a:lnTo>
                <a:lnTo>
                  <a:pt x="105244" y="22237"/>
                </a:lnTo>
                <a:lnTo>
                  <a:pt x="111404" y="17030"/>
                </a:lnTo>
                <a:lnTo>
                  <a:pt x="119164" y="15125"/>
                </a:lnTo>
                <a:lnTo>
                  <a:pt x="122758" y="15125"/>
                </a:lnTo>
                <a:lnTo>
                  <a:pt x="129247" y="18364"/>
                </a:lnTo>
                <a:lnTo>
                  <a:pt x="133921" y="23037"/>
                </a:lnTo>
                <a:lnTo>
                  <a:pt x="142201" y="9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819264" y="3552028"/>
            <a:ext cx="8303895" cy="1760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62865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Bloque</a:t>
            </a:r>
            <a:r>
              <a:rPr dirty="0" sz="3600" spc="-2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I:</a:t>
            </a:r>
            <a:r>
              <a:rPr dirty="0" sz="3600" spc="-2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Introducción</a:t>
            </a:r>
            <a:r>
              <a:rPr dirty="0" sz="3600" spc="-2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a</a:t>
            </a:r>
            <a:r>
              <a:rPr dirty="0" sz="3600" spc="-25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la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3600" spc="-235" b="1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m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a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 1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.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2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:</a:t>
            </a:r>
            <a:r>
              <a:rPr dirty="0" sz="3600" spc="-254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225" b="1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 spc="-10" b="1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c</a:t>
            </a:r>
            <a:r>
              <a:rPr dirty="0" sz="3600" spc="-10" b="1">
                <a:solidFill>
                  <a:srgbClr val="C8201D"/>
                </a:solidFill>
                <a:latin typeface="Corbel"/>
                <a:cs typeface="Corbel"/>
              </a:rPr>
              <a:t>n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ol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o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g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í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a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s y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 arqu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it</a:t>
            </a:r>
            <a:r>
              <a:rPr dirty="0" sz="3600" spc="-10" b="1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ct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u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ra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s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 w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eb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3262579" y="2546188"/>
            <a:ext cx="3538220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F</a:t>
            </a:r>
            <a:r>
              <a:rPr dirty="0" sz="2800" spc="5" b="0">
                <a:solidFill>
                  <a:srgbClr val="CA0016"/>
                </a:solidFill>
                <a:latin typeface="Corbel"/>
                <a:cs typeface="Corbel"/>
              </a:rPr>
              <a:t>u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n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da</a:t>
            </a:r>
            <a:r>
              <a:rPr dirty="0" sz="2800" spc="-15" b="0">
                <a:solidFill>
                  <a:srgbClr val="CA0016"/>
                </a:solidFill>
                <a:latin typeface="Corbel"/>
                <a:cs typeface="Corbel"/>
              </a:rPr>
              <a:t>m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n</a:t>
            </a:r>
            <a:r>
              <a:rPr dirty="0" sz="2800" spc="5" b="0">
                <a:solidFill>
                  <a:srgbClr val="CA0016"/>
                </a:solidFill>
                <a:latin typeface="Corbel"/>
                <a:cs typeface="Corbel"/>
              </a:rPr>
              <a:t>t</a:t>
            </a:r>
            <a:r>
              <a:rPr dirty="0" sz="2800" spc="-15" b="0">
                <a:solidFill>
                  <a:srgbClr val="CA0016"/>
                </a:solidFill>
                <a:latin typeface="Corbel"/>
                <a:cs typeface="Corbel"/>
              </a:rPr>
              <a:t>o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s</a:t>
            </a:r>
            <a:r>
              <a:rPr dirty="0" sz="2800" spc="5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d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l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a</a:t>
            </a:r>
            <a:r>
              <a:rPr dirty="0" sz="2800" spc="-170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05" b="0">
                <a:solidFill>
                  <a:srgbClr val="CA0016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764104" y="183873"/>
            <a:ext cx="1042669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333333"/>
                </a:solidFill>
                <a:latin typeface="Corbel"/>
                <a:cs typeface="Corbel"/>
              </a:rPr>
              <a:t>08-2023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87777" y="6581422"/>
            <a:ext cx="2172335" cy="6654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6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lego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59185" y="6615623"/>
            <a:ext cx="2347595" cy="46735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Nicolás</a:t>
            </a:r>
            <a:r>
              <a:rPr dirty="0" sz="1600" spc="-4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Rodríguez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</a:t>
            </a:r>
            <a:r>
              <a:rPr dirty="0" sz="1300" spc="-2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9"/>
              </a:rPr>
              <a:t>nicolas.rodriguez@urjc.es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505266" y="6420145"/>
            <a:ext cx="1499235" cy="90931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66395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7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Ch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ic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10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Michel Maes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11"/>
              </a:rPr>
              <a:t>michel.maes@urjc.es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62965" y="1204201"/>
            <a:ext cx="7991475" cy="2439035"/>
          </a:xfrm>
          <a:custGeom>
            <a:avLst/>
            <a:gdLst/>
            <a:ahLst/>
            <a:cxnLst/>
            <a:rect l="l" t="t" r="r" b="b"/>
            <a:pathLst>
              <a:path w="7991475" h="2439035">
                <a:moveTo>
                  <a:pt x="3995635" y="2438641"/>
                </a:moveTo>
                <a:lnTo>
                  <a:pt x="0" y="2438641"/>
                </a:lnTo>
                <a:lnTo>
                  <a:pt x="0" y="0"/>
                </a:lnTo>
                <a:lnTo>
                  <a:pt x="7990916" y="0"/>
                </a:lnTo>
                <a:lnTo>
                  <a:pt x="7990916" y="2438641"/>
                </a:lnTo>
                <a:lnTo>
                  <a:pt x="3995635" y="243864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40258" y="1236497"/>
            <a:ext cx="7706359" cy="2373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7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"container-fluid"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33210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&gt;Hello</a:t>
            </a:r>
            <a:r>
              <a:rPr dirty="0" sz="14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World!&lt;/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33210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5278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"col-sm-3</a:t>
            </a:r>
            <a:r>
              <a:rPr dirty="0" sz="14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col-md-6"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"background-color:lavender;"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72819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&gt;Lorem</a:t>
            </a:r>
            <a:r>
              <a:rPr dirty="0" sz="14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ipsum</a:t>
            </a:r>
            <a:r>
              <a:rPr dirty="0" sz="14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...&lt;/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5278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5278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"col-sm-9</a:t>
            </a:r>
            <a:r>
              <a:rPr dirty="0" sz="14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col-md-6"</a:t>
            </a:r>
            <a:r>
              <a:rPr dirty="0" sz="14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400" spc="-5">
                <a:solidFill>
                  <a:srgbClr val="4FA04E"/>
                </a:solidFill>
                <a:latin typeface="Courier New"/>
                <a:cs typeface="Courier New"/>
              </a:rPr>
              <a:t>"background-color:salmon;"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972819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&gt;Ut</a:t>
            </a:r>
            <a:r>
              <a:rPr dirty="0" sz="140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enim</a:t>
            </a:r>
            <a:r>
              <a:rPr dirty="0" sz="14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...&lt;/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652780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332105">
              <a:lnSpc>
                <a:spcPct val="100000"/>
              </a:lnSpc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4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4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4860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you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5">
                <a:solidFill>
                  <a:srgbClr val="C8201D"/>
                </a:solidFill>
              </a:rPr>
              <a:t>:</a:t>
            </a:r>
            <a:r>
              <a:rPr dirty="0" sz="3600" spc="-130">
                <a:solidFill>
                  <a:srgbClr val="C8201D"/>
                </a:solidFill>
              </a:rPr>
              <a:t> </a:t>
            </a: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1616036" y="3224517"/>
            <a:ext cx="7298690" cy="1762760"/>
            <a:chOff x="1616036" y="3224517"/>
            <a:chExt cx="7298690" cy="17627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6036" y="3394443"/>
              <a:ext cx="2419197" cy="14270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1600" y="3224517"/>
              <a:ext cx="4032719" cy="176255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6036" y="5120284"/>
            <a:ext cx="6631914" cy="167615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54685" y="1275473"/>
            <a:ext cx="7991475" cy="2082800"/>
          </a:xfrm>
          <a:custGeom>
            <a:avLst/>
            <a:gdLst/>
            <a:ahLst/>
            <a:cxnLst/>
            <a:rect l="l" t="t" r="r" b="b"/>
            <a:pathLst>
              <a:path w="7991475" h="2082800">
                <a:moveTo>
                  <a:pt x="3995635" y="2082241"/>
                </a:moveTo>
                <a:lnTo>
                  <a:pt x="0" y="2082241"/>
                </a:lnTo>
                <a:lnTo>
                  <a:pt x="0" y="0"/>
                </a:lnTo>
                <a:lnTo>
                  <a:pt x="7990916" y="0"/>
                </a:lnTo>
                <a:lnTo>
                  <a:pt x="7990916" y="2082241"/>
                </a:lnTo>
                <a:lnTo>
                  <a:pt x="3995635" y="208224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1977" y="1307764"/>
            <a:ext cx="7237730" cy="201739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9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&gt;Hello</a:t>
            </a:r>
            <a:r>
              <a:rPr dirty="0" sz="1050" spc="-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World!&lt;/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"col-xs-2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col-sm-3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col-md-4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col-lg-6"</a:t>
            </a:r>
            <a:r>
              <a:rPr dirty="0" sz="1050" spc="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"background-color: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lavender;"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72580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&gt;Lorem</a:t>
            </a:r>
            <a:r>
              <a:rPr dirty="0" sz="105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ipsum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...&lt;/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"col-xs-10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col-sm-9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col-md-8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col-lg-6"</a:t>
            </a:r>
            <a:r>
              <a:rPr dirty="0" sz="105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"background-color: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salmon;"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72580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&gt;Ut</a:t>
            </a:r>
            <a:r>
              <a:rPr dirty="0" sz="105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enim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...&lt;/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4860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you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5">
                <a:solidFill>
                  <a:srgbClr val="C8201D"/>
                </a:solidFill>
              </a:rPr>
              <a:t>:</a:t>
            </a:r>
            <a:r>
              <a:rPr dirty="0" sz="3600" spc="-130">
                <a:solidFill>
                  <a:srgbClr val="C8201D"/>
                </a:solidFill>
              </a:rPr>
              <a:t> </a:t>
            </a: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1127518" y="3264839"/>
            <a:ext cx="7884795" cy="1741805"/>
            <a:chOff x="1127518" y="3264839"/>
            <a:chExt cx="7884795" cy="17418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7518" y="3264839"/>
              <a:ext cx="2069642" cy="17413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2439" y="3499916"/>
              <a:ext cx="5599442" cy="127872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6962" y="5081765"/>
            <a:ext cx="3425037" cy="17200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55679" y="5065191"/>
            <a:ext cx="4177436" cy="172980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131"/>
            <a:ext cx="750125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xisten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herramientas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online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para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ver nuestra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web en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dispositivos/pantallas: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213" y="2995104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213" y="3482175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213" y="2284163"/>
            <a:ext cx="6243955" cy="14871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5080" indent="-216535">
              <a:lnSpc>
                <a:spcPct val="145300"/>
              </a:lnSpc>
              <a:spcBef>
                <a:spcPts val="100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22923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http://quirktools.com/screenfly/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http://www.viewlike.us/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htt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p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: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/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/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w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w</a:t>
            </a:r>
            <a:r>
              <a:rPr dirty="0" sz="2200" spc="-7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w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.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in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f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by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p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.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m/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webs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it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r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ol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u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tio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n.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p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  <a:hlinkClick r:id="rId5"/>
              </a:rPr>
              <a:t>hp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24860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you</a:t>
            </a:r>
            <a:r>
              <a:rPr dirty="0" sz="3600" spc="5">
                <a:solidFill>
                  <a:srgbClr val="C8201D"/>
                </a:solidFill>
              </a:rPr>
              <a:t>t</a:t>
            </a:r>
            <a:r>
              <a:rPr dirty="0" sz="3600" spc="5">
                <a:solidFill>
                  <a:srgbClr val="C8201D"/>
                </a:solidFill>
              </a:rPr>
              <a:t>:</a:t>
            </a:r>
            <a:r>
              <a:rPr dirty="0" sz="3600" spc="-130">
                <a:solidFill>
                  <a:srgbClr val="C8201D"/>
                </a:solidFill>
              </a:rPr>
              <a:t> </a:t>
            </a:r>
            <a:r>
              <a:rPr dirty="0" sz="3600" spc="25">
                <a:solidFill>
                  <a:srgbClr val="C8201D"/>
                </a:solidFill>
              </a:rPr>
              <a:t>G</a:t>
            </a:r>
            <a:r>
              <a:rPr dirty="0" sz="3600" spc="5">
                <a:solidFill>
                  <a:srgbClr val="C8201D"/>
                </a:solidFill>
              </a:rPr>
              <a:t>rid</a:t>
            </a:r>
            <a:endParaRPr sz="3600"/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5983" y="1462283"/>
            <a:ext cx="2616835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abeceras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Etiquetas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h1</a:t>
            </a:r>
            <a:r>
              <a:rPr dirty="0" sz="2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h6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3414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T</a:t>
            </a:r>
            <a:r>
              <a:rPr dirty="0" sz="3600">
                <a:solidFill>
                  <a:srgbClr val="C8201D"/>
                </a:solidFill>
              </a:rPr>
              <a:t>i</a:t>
            </a:r>
            <a:r>
              <a:rPr dirty="0" sz="3600" spc="20">
                <a:solidFill>
                  <a:srgbClr val="C8201D"/>
                </a:solidFill>
              </a:rPr>
              <a:t>p</a:t>
            </a:r>
            <a:r>
              <a:rPr dirty="0" sz="3600" spc="15">
                <a:solidFill>
                  <a:srgbClr val="C8201D"/>
                </a:solidFill>
              </a:rPr>
              <a:t>og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15">
                <a:solidFill>
                  <a:srgbClr val="C8201D"/>
                </a:solidFill>
              </a:rPr>
              <a:t>a</a:t>
            </a:r>
            <a:r>
              <a:rPr dirty="0" sz="3600" spc="5">
                <a:solidFill>
                  <a:srgbClr val="C8201D"/>
                </a:solidFill>
              </a:rPr>
              <a:t>fía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731519" y="4156202"/>
            <a:ext cx="4650105" cy="2479040"/>
            <a:chOff x="731519" y="4156202"/>
            <a:chExt cx="4650105" cy="2479040"/>
          </a:xfrm>
        </p:grpSpPr>
        <p:sp>
          <p:nvSpPr>
            <p:cNvPr id="5" name="object 5"/>
            <p:cNvSpPr/>
            <p:nvPr/>
          </p:nvSpPr>
          <p:spPr>
            <a:xfrm>
              <a:off x="829436" y="4254474"/>
              <a:ext cx="4552315" cy="2380615"/>
            </a:xfrm>
            <a:custGeom>
              <a:avLst/>
              <a:gdLst/>
              <a:ahLst/>
              <a:cxnLst/>
              <a:rect l="l" t="t" r="r" b="b"/>
              <a:pathLst>
                <a:path w="4552315" h="2380615">
                  <a:moveTo>
                    <a:pt x="4551845" y="0"/>
                  </a:moveTo>
                  <a:lnTo>
                    <a:pt x="0" y="0"/>
                  </a:lnTo>
                  <a:lnTo>
                    <a:pt x="0" y="2380322"/>
                  </a:lnTo>
                  <a:lnTo>
                    <a:pt x="4551845" y="2380322"/>
                  </a:lnTo>
                  <a:lnTo>
                    <a:pt x="4551845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519" y="4156202"/>
              <a:ext cx="4551845" cy="2380322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3607561" y="1839963"/>
            <a:ext cx="4864100" cy="1919605"/>
          </a:xfrm>
          <a:custGeom>
            <a:avLst/>
            <a:gdLst/>
            <a:ahLst/>
            <a:cxnLst/>
            <a:rect l="l" t="t" r="r" b="b"/>
            <a:pathLst>
              <a:path w="4864100" h="1919604">
                <a:moveTo>
                  <a:pt x="2431796" y="1919160"/>
                </a:moveTo>
                <a:lnTo>
                  <a:pt x="0" y="1919160"/>
                </a:lnTo>
                <a:lnTo>
                  <a:pt x="0" y="0"/>
                </a:lnTo>
                <a:lnTo>
                  <a:pt x="4863592" y="0"/>
                </a:lnTo>
                <a:lnTo>
                  <a:pt x="4863592" y="1919160"/>
                </a:lnTo>
                <a:lnTo>
                  <a:pt x="2431796" y="19191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684854" y="1872259"/>
            <a:ext cx="44837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50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5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  <a:p>
            <a:pPr marL="355600">
              <a:lnSpc>
                <a:spcPct val="100000"/>
              </a:lnSpc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&gt;h1</a:t>
            </a:r>
            <a:r>
              <a:rPr dirty="0" sz="15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Bootstrap</a:t>
            </a:r>
            <a:r>
              <a:rPr dirty="0" sz="15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heading</a:t>
            </a:r>
            <a:r>
              <a:rPr dirty="0" sz="15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(36px)&lt;/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008894" y="2374053"/>
          <a:ext cx="4178935" cy="1129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4700"/>
                <a:gridCol w="1141730"/>
                <a:gridCol w="913130"/>
                <a:gridCol w="1348739"/>
              </a:tblGrid>
              <a:tr h="221615">
                <a:tc>
                  <a:txBody>
                    <a:bodyPr/>
                    <a:lstStyle/>
                    <a:p>
                      <a:pPr algn="ctr" marR="17145">
                        <a:lnSpc>
                          <a:spcPts val="155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&gt;h2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Bootstrap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155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55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(30px)&lt;/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R="17145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&gt;h3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Bootstrap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(24px)&lt;/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h3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R="17145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h4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&gt;h4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Bootstrap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(18px)&lt;/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h4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  <a:tr h="228600">
                <a:tc>
                  <a:txBody>
                    <a:bodyPr/>
                    <a:lstStyle/>
                    <a:p>
                      <a:pPr algn="ctr" marR="17145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h5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&gt;h5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Bootstrap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(14px)&lt;/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h5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  <a:tr h="221615">
                <a:tc>
                  <a:txBody>
                    <a:bodyPr/>
                    <a:lstStyle/>
                    <a:p>
                      <a:pPr algn="ctr" marR="17145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h6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&gt;h6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Bootstrap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heading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600"/>
                        </a:lnSpc>
                      </a:pP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(12px)&lt;/</a:t>
                      </a:r>
                      <a:r>
                        <a:rPr dirty="0" sz="15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h6</a:t>
                      </a:r>
                      <a:r>
                        <a:rPr dirty="0" sz="15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5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684854" y="3472459"/>
            <a:ext cx="71183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500" spc="-5">
                <a:solidFill>
                  <a:srgbClr val="E35548"/>
                </a:solidFill>
                <a:latin typeface="Courier New"/>
                <a:cs typeface="Courier New"/>
              </a:rPr>
              <a:t>di</a:t>
            </a:r>
            <a:r>
              <a:rPr dirty="0" sz="1500">
                <a:solidFill>
                  <a:srgbClr val="E35548"/>
                </a:solidFill>
                <a:latin typeface="Courier New"/>
                <a:cs typeface="Courier New"/>
              </a:rPr>
              <a:t>v</a:t>
            </a:r>
            <a:r>
              <a:rPr dirty="0" sz="15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5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2457450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Tit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ulares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display-*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3414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T</a:t>
            </a:r>
            <a:r>
              <a:rPr dirty="0" sz="3600">
                <a:solidFill>
                  <a:srgbClr val="C8201D"/>
                </a:solidFill>
              </a:rPr>
              <a:t>i</a:t>
            </a:r>
            <a:r>
              <a:rPr dirty="0" sz="3600" spc="20">
                <a:solidFill>
                  <a:srgbClr val="C8201D"/>
                </a:solidFill>
              </a:rPr>
              <a:t>p</a:t>
            </a:r>
            <a:r>
              <a:rPr dirty="0" sz="3600" spc="15">
                <a:solidFill>
                  <a:srgbClr val="C8201D"/>
                </a:solidFill>
              </a:rPr>
              <a:t>og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15">
                <a:solidFill>
                  <a:srgbClr val="C8201D"/>
                </a:solidFill>
              </a:rPr>
              <a:t>a</a:t>
            </a:r>
            <a:r>
              <a:rPr dirty="0" sz="3600" spc="5">
                <a:solidFill>
                  <a:srgbClr val="C8201D"/>
                </a:solidFill>
              </a:rPr>
              <a:t>fía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7914" y="2935439"/>
            <a:ext cx="3919854" cy="155384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"display-1"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&gt;Display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1&lt;/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"display-2"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&gt;Display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2&lt;/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"display-3"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&gt;Display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3&lt;/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"display-4"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&gt;Display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4&lt;/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"display-5"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&gt;Display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5&lt;/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"display-6"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&gt;Display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6&lt;/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40326" y="1579321"/>
            <a:ext cx="4158615" cy="4481830"/>
            <a:chOff x="4540326" y="1579321"/>
            <a:chExt cx="4158615" cy="448183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2322" y="1651317"/>
              <a:ext cx="4085996" cy="44096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0326" y="1579321"/>
              <a:ext cx="4085996" cy="440964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2915" y="2547721"/>
            <a:ext cx="8150859" cy="1901189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&gt;Use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the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mark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element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to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mark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&gt;highlight&lt;/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mark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text.&lt;/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&gt;The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abbr</a:t>
            </a:r>
            <a:r>
              <a:rPr dirty="0" sz="1050" spc="-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title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"World Health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Organization"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&gt;WHO&lt;/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abbr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 was founded in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1948.&lt;/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figure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blockquote</a:t>
            </a:r>
            <a:r>
              <a:rPr dirty="0" sz="105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"blockquote"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133985" indent="474980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&gt;For</a:t>
            </a:r>
            <a:r>
              <a:rPr dirty="0" sz="105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50</a:t>
            </a:r>
            <a:r>
              <a:rPr dirty="0" sz="105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years,</a:t>
            </a:r>
            <a:r>
              <a:rPr dirty="0" sz="105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WWF</a:t>
            </a:r>
            <a:r>
              <a:rPr dirty="0" sz="105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has</a:t>
            </a:r>
            <a:r>
              <a:rPr dirty="0" sz="105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been</a:t>
            </a:r>
            <a:r>
              <a:rPr dirty="0" sz="105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protecting</a:t>
            </a:r>
            <a:r>
              <a:rPr dirty="0" sz="105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the</a:t>
            </a:r>
            <a:r>
              <a:rPr dirty="0" sz="105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future</a:t>
            </a:r>
            <a:r>
              <a:rPr dirty="0" sz="105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of</a:t>
            </a:r>
            <a:r>
              <a:rPr dirty="0" sz="105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nature.</a:t>
            </a:r>
            <a:r>
              <a:rPr dirty="0" sz="1050" spc="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The</a:t>
            </a:r>
            <a:r>
              <a:rPr dirty="0" sz="105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world's</a:t>
            </a:r>
            <a:r>
              <a:rPr dirty="0" sz="1050" spc="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leading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conservation </a:t>
            </a:r>
            <a:r>
              <a:rPr dirty="0" sz="1050" spc="-10">
                <a:latin typeface="Courier New"/>
                <a:cs typeface="Courier New"/>
              </a:rPr>
              <a:t>Organization, WWF works in 100 countries and is supported by 1.2 million members in the </a:t>
            </a:r>
            <a:r>
              <a:rPr dirty="0" sz="1050" spc="-620">
                <a:latin typeface="Courier New"/>
                <a:cs typeface="Courier New"/>
              </a:rPr>
              <a:t> </a:t>
            </a:r>
            <a:r>
              <a:rPr dirty="0" sz="1050" spc="-10">
                <a:latin typeface="Courier New"/>
                <a:cs typeface="Courier New"/>
              </a:rPr>
              <a:t>United</a:t>
            </a:r>
            <a:r>
              <a:rPr dirty="0" sz="1050" spc="-20">
                <a:latin typeface="Courier New"/>
                <a:cs typeface="Courier New"/>
              </a:rPr>
              <a:t> </a:t>
            </a:r>
            <a:r>
              <a:rPr dirty="0" sz="1050" spc="-10">
                <a:latin typeface="Courier New"/>
                <a:cs typeface="Courier New"/>
              </a:rPr>
              <a:t>States</a:t>
            </a:r>
            <a:r>
              <a:rPr dirty="0" sz="1050" spc="-15">
                <a:latin typeface="Courier New"/>
                <a:cs typeface="Courier New"/>
              </a:rPr>
              <a:t> </a:t>
            </a:r>
            <a:r>
              <a:rPr dirty="0" sz="1050" spc="-10">
                <a:latin typeface="Courier New"/>
                <a:cs typeface="Courier New"/>
              </a:rPr>
              <a:t>and</a:t>
            </a:r>
            <a:r>
              <a:rPr dirty="0" sz="1050" spc="-15">
                <a:latin typeface="Courier New"/>
                <a:cs typeface="Courier New"/>
              </a:rPr>
              <a:t> </a:t>
            </a:r>
            <a:r>
              <a:rPr dirty="0" sz="1050" spc="-10">
                <a:latin typeface="Courier New"/>
                <a:cs typeface="Courier New"/>
              </a:rPr>
              <a:t>close</a:t>
            </a:r>
            <a:r>
              <a:rPr dirty="0" sz="1050" spc="-15">
                <a:latin typeface="Courier New"/>
                <a:cs typeface="Courier New"/>
              </a:rPr>
              <a:t> </a:t>
            </a:r>
            <a:r>
              <a:rPr dirty="0" sz="1050" spc="-10">
                <a:latin typeface="Courier New"/>
                <a:cs typeface="Courier New"/>
              </a:rPr>
              <a:t>to</a:t>
            </a:r>
            <a:r>
              <a:rPr dirty="0" sz="1050" spc="-15">
                <a:latin typeface="Courier New"/>
                <a:cs typeface="Courier New"/>
              </a:rPr>
              <a:t> </a:t>
            </a:r>
            <a:r>
              <a:rPr dirty="0" sz="1050" spc="-5">
                <a:latin typeface="Courier New"/>
                <a:cs typeface="Courier New"/>
              </a:rPr>
              <a:t>5</a:t>
            </a:r>
            <a:r>
              <a:rPr dirty="0" sz="1050"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million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globally.&lt;/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blockquote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figcaption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"blockquote-footer"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&gt;From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WWF's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website&lt;/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figcaption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figure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983" y="1462283"/>
            <a:ext cx="5496560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Efectos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Etiquetas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mark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abbr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blockquote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footer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3414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T</a:t>
            </a:r>
            <a:r>
              <a:rPr dirty="0" sz="3600">
                <a:solidFill>
                  <a:srgbClr val="C8201D"/>
                </a:solidFill>
              </a:rPr>
              <a:t>i</a:t>
            </a:r>
            <a:r>
              <a:rPr dirty="0" sz="3600" spc="20">
                <a:solidFill>
                  <a:srgbClr val="C8201D"/>
                </a:solidFill>
              </a:rPr>
              <a:t>p</a:t>
            </a:r>
            <a:r>
              <a:rPr dirty="0" sz="3600" spc="15">
                <a:solidFill>
                  <a:srgbClr val="C8201D"/>
                </a:solidFill>
              </a:rPr>
              <a:t>og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15">
                <a:solidFill>
                  <a:srgbClr val="C8201D"/>
                </a:solidFill>
              </a:rPr>
              <a:t>a</a:t>
            </a:r>
            <a:r>
              <a:rPr dirty="0" sz="3600" spc="5">
                <a:solidFill>
                  <a:srgbClr val="C8201D"/>
                </a:solidFill>
              </a:rPr>
              <a:t>fía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1127163" y="4520171"/>
            <a:ext cx="6853555" cy="2225040"/>
            <a:chOff x="1127163" y="4520171"/>
            <a:chExt cx="6853555" cy="22250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9159" y="4592167"/>
              <a:ext cx="6781317" cy="21524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7163" y="4520171"/>
              <a:ext cx="6781317" cy="21524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3414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T</a:t>
            </a:r>
            <a:r>
              <a:rPr dirty="0" sz="3600">
                <a:solidFill>
                  <a:srgbClr val="C8201D"/>
                </a:solidFill>
              </a:rPr>
              <a:t>i</a:t>
            </a:r>
            <a:r>
              <a:rPr dirty="0" sz="3600" spc="20">
                <a:solidFill>
                  <a:srgbClr val="C8201D"/>
                </a:solidFill>
              </a:rPr>
              <a:t>p</a:t>
            </a:r>
            <a:r>
              <a:rPr dirty="0" sz="3600" spc="15">
                <a:solidFill>
                  <a:srgbClr val="C8201D"/>
                </a:solidFill>
              </a:rPr>
              <a:t>og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15">
                <a:solidFill>
                  <a:srgbClr val="C8201D"/>
                </a:solidFill>
              </a:rPr>
              <a:t>a</a:t>
            </a:r>
            <a:r>
              <a:rPr dirty="0" sz="3600" spc="5">
                <a:solidFill>
                  <a:srgbClr val="C8201D"/>
                </a:solidFill>
              </a:rPr>
              <a:t>fía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151561" y="2590203"/>
            <a:ext cx="4619625" cy="3712210"/>
          </a:xfrm>
          <a:custGeom>
            <a:avLst/>
            <a:gdLst/>
            <a:ahLst/>
            <a:cxnLst/>
            <a:rect l="l" t="t" r="r" b="b"/>
            <a:pathLst>
              <a:path w="4619625" h="3712210">
                <a:moveTo>
                  <a:pt x="2309761" y="3711956"/>
                </a:moveTo>
                <a:lnTo>
                  <a:pt x="0" y="3711956"/>
                </a:lnTo>
                <a:lnTo>
                  <a:pt x="0" y="0"/>
                </a:lnTo>
                <a:lnTo>
                  <a:pt x="4619155" y="0"/>
                </a:lnTo>
                <a:lnTo>
                  <a:pt x="4619155" y="3711956"/>
                </a:lnTo>
                <a:lnTo>
                  <a:pt x="2309761" y="371195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03454" y="1462283"/>
            <a:ext cx="4467225" cy="480758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565785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565785" algn="l"/>
                <a:tab pos="566420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Efectos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color</a:t>
            </a:r>
            <a:endParaRPr sz="2200">
              <a:latin typeface="Corbel"/>
              <a:cs typeface="Corbel"/>
            </a:endParaRPr>
          </a:p>
          <a:p>
            <a:pPr lvl="1" marL="84836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848994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5" b="1">
                <a:solidFill>
                  <a:srgbClr val="4B4B4B"/>
                </a:solidFill>
                <a:latin typeface="Corbel"/>
                <a:cs typeface="Corbel"/>
              </a:rPr>
              <a:t>text-*</a:t>
            </a:r>
            <a:r>
              <a:rPr dirty="0" sz="2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bg-*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  <a:p>
            <a:pPr marL="38100">
              <a:lnSpc>
                <a:spcPct val="100000"/>
              </a:lnSpc>
              <a:spcBef>
                <a:spcPts val="1810"/>
              </a:spcBef>
            </a:pP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9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"container"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&gt;Contextual</a:t>
            </a:r>
            <a:r>
              <a:rPr dirty="0" sz="9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Colors&lt;/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38100" marR="302895" indent="205740">
              <a:lnSpc>
                <a:spcPct val="132000"/>
              </a:lnSpc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&gt;Use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the</a:t>
            </a: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contextual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classes</a:t>
            </a: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 to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provide</a:t>
            </a: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"meaning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through </a:t>
            </a:r>
            <a:r>
              <a:rPr dirty="0" sz="900" spc="-5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colors":&lt;/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"text-muted"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is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muted.&lt;/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"text-primary"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is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important.&lt;/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"text-success"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indicates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success.&lt;/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38100" marR="1057910" indent="205740">
              <a:lnSpc>
                <a:spcPct val="132000"/>
              </a:lnSpc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"text-info"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represents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some </a:t>
            </a:r>
            <a:r>
              <a:rPr dirty="0" sz="900" spc="-5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information.&lt;/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50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"text-warning"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represents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warning.&lt;/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"text-danger"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represents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danger.&lt;/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&gt;Contextual Backgrounds&lt;/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38100" marR="97790" indent="205740">
              <a:lnSpc>
                <a:spcPct val="132000"/>
              </a:lnSpc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&gt;Use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the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contextual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background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classes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to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provide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"meaning </a:t>
            </a:r>
            <a:r>
              <a:rPr dirty="0" sz="900" spc="-5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through</a:t>
            </a:r>
            <a:r>
              <a:rPr dirty="0" sz="9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colors":&lt;/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"bg-primary"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is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important.&lt;/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"bg-success"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indicates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success.&lt;/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"bg-info"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represents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some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information.&lt;/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50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"bg-warning"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represents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warning.&lt;/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243840">
              <a:lnSpc>
                <a:spcPct val="100000"/>
              </a:lnSpc>
              <a:spcBef>
                <a:spcPts val="345"/>
              </a:spcBef>
            </a:pPr>
            <a:r>
              <a:rPr dirty="0" sz="9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90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900" spc="-5">
                <a:solidFill>
                  <a:srgbClr val="4FA04E"/>
                </a:solidFill>
                <a:latin typeface="Courier New"/>
                <a:cs typeface="Courier New"/>
              </a:rPr>
              <a:t>"bg-danger"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&gt;This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9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represents</a:t>
            </a:r>
            <a:r>
              <a:rPr dirty="0" sz="900" spc="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danger.&lt;/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  <a:p>
            <a:pPr marL="38100">
              <a:lnSpc>
                <a:spcPct val="100000"/>
              </a:lnSpc>
              <a:spcBef>
                <a:spcPts val="345"/>
              </a:spcBef>
            </a:pP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9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9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90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03673" y="2091601"/>
            <a:ext cx="4319905" cy="3766185"/>
            <a:chOff x="4603673" y="2091601"/>
            <a:chExt cx="4319905" cy="3766185"/>
          </a:xfrm>
        </p:grpSpPr>
        <p:sp>
          <p:nvSpPr>
            <p:cNvPr id="8" name="object 8"/>
            <p:cNvSpPr/>
            <p:nvPr/>
          </p:nvSpPr>
          <p:spPr>
            <a:xfrm>
              <a:off x="4701603" y="2189873"/>
              <a:ext cx="4222115" cy="3667760"/>
            </a:xfrm>
            <a:custGeom>
              <a:avLst/>
              <a:gdLst/>
              <a:ahLst/>
              <a:cxnLst/>
              <a:rect l="l" t="t" r="r" b="b"/>
              <a:pathLst>
                <a:path w="4222115" h="3667760">
                  <a:moveTo>
                    <a:pt x="4221721" y="0"/>
                  </a:moveTo>
                  <a:lnTo>
                    <a:pt x="0" y="0"/>
                  </a:lnTo>
                  <a:lnTo>
                    <a:pt x="0" y="3667328"/>
                  </a:lnTo>
                  <a:lnTo>
                    <a:pt x="4221721" y="3667328"/>
                  </a:lnTo>
                  <a:lnTo>
                    <a:pt x="4221721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3673" y="2091601"/>
              <a:ext cx="4221721" cy="366731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3414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T</a:t>
            </a:r>
            <a:r>
              <a:rPr dirty="0" sz="3600">
                <a:solidFill>
                  <a:srgbClr val="C8201D"/>
                </a:solidFill>
              </a:rPr>
              <a:t>i</a:t>
            </a:r>
            <a:r>
              <a:rPr dirty="0" sz="3600" spc="20">
                <a:solidFill>
                  <a:srgbClr val="C8201D"/>
                </a:solidFill>
              </a:rPr>
              <a:t>p</a:t>
            </a:r>
            <a:r>
              <a:rPr dirty="0" sz="3600" spc="15">
                <a:solidFill>
                  <a:srgbClr val="C8201D"/>
                </a:solidFill>
              </a:rPr>
              <a:t>og</a:t>
            </a:r>
            <a:r>
              <a:rPr dirty="0" sz="3600" spc="5">
                <a:solidFill>
                  <a:srgbClr val="C8201D"/>
                </a:solidFill>
              </a:rPr>
              <a:t>r</a:t>
            </a:r>
            <a:r>
              <a:rPr dirty="0" sz="3600" spc="15">
                <a:solidFill>
                  <a:srgbClr val="C8201D"/>
                </a:solidFill>
              </a:rPr>
              <a:t>a</a:t>
            </a:r>
            <a:r>
              <a:rPr dirty="0" sz="3600" spc="5">
                <a:solidFill>
                  <a:srgbClr val="C8201D"/>
                </a:solidFill>
              </a:rPr>
              <a:t>fía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429844" y="2792514"/>
            <a:ext cx="4619625" cy="2102485"/>
          </a:xfrm>
          <a:custGeom>
            <a:avLst/>
            <a:gdLst/>
            <a:ahLst/>
            <a:cxnLst/>
            <a:rect l="l" t="t" r="r" b="b"/>
            <a:pathLst>
              <a:path w="4619625" h="2102485">
                <a:moveTo>
                  <a:pt x="2309761" y="2102040"/>
                </a:moveTo>
                <a:lnTo>
                  <a:pt x="0" y="2102040"/>
                </a:lnTo>
                <a:lnTo>
                  <a:pt x="0" y="0"/>
                </a:lnTo>
                <a:lnTo>
                  <a:pt x="4619155" y="0"/>
                </a:lnTo>
                <a:lnTo>
                  <a:pt x="4619155" y="2102040"/>
                </a:lnTo>
                <a:lnTo>
                  <a:pt x="2309761" y="210204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50583" y="1462283"/>
            <a:ext cx="7896225" cy="489648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3187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318770" algn="l"/>
                <a:tab pos="3194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Efectos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código</a:t>
            </a:r>
            <a:endParaRPr sz="2200">
              <a:latin typeface="Corbel"/>
              <a:cs typeface="Corbel"/>
            </a:endParaRPr>
          </a:p>
          <a:p>
            <a:pPr lvl="1" marL="6007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6013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Etiquetas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kbd</a:t>
            </a:r>
            <a:r>
              <a:rPr dirty="0" sz="2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pre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OpenSymbol"/>
              <a:buChar char="●"/>
            </a:pPr>
            <a:endParaRPr sz="2500">
              <a:latin typeface="Corbel"/>
              <a:cs typeface="Corbel"/>
            </a:endParaRPr>
          </a:p>
          <a:p>
            <a:pPr marL="69215" marR="379666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&gt;Use 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kbd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&gt;ctrl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+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p&lt;/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kbd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 to open the Print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dialog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box.&lt;/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69215" marR="398145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&gt;For multiple lines of code, use the pre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element:&lt;/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6921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pre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6921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Text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in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2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pre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element</a:t>
            </a:r>
            <a:endParaRPr sz="1200">
              <a:latin typeface="Courier New"/>
              <a:cs typeface="Courier New"/>
            </a:endParaRPr>
          </a:p>
          <a:p>
            <a:pPr marL="69215" marR="516890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is displayed in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a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fixed-width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font,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and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it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preserves</a:t>
            </a:r>
            <a:endParaRPr sz="1200">
              <a:latin typeface="Courier New"/>
              <a:cs typeface="Courier New"/>
            </a:endParaRPr>
          </a:p>
          <a:p>
            <a:pPr marL="69215" marR="644842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both</a:t>
            </a:r>
            <a:r>
              <a:rPr dirty="0" sz="12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spaces</a:t>
            </a:r>
            <a:r>
              <a:rPr dirty="0" sz="12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and </a:t>
            </a:r>
            <a:r>
              <a:rPr dirty="0" sz="1200" spc="-70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line</a:t>
            </a:r>
            <a:r>
              <a:rPr dirty="0" sz="120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breaks.</a:t>
            </a:r>
            <a:endParaRPr sz="1200">
              <a:latin typeface="Courier New"/>
              <a:cs typeface="Courier New"/>
            </a:endParaRPr>
          </a:p>
          <a:p>
            <a:pPr marL="6921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pre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3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300">
              <a:latin typeface="Courier New"/>
              <a:cs typeface="Courier New"/>
            </a:endParaRPr>
          </a:p>
          <a:p>
            <a:pPr marL="318770" marR="17780" indent="-255904">
              <a:lnSpc>
                <a:spcPct val="145300"/>
              </a:lnSpc>
              <a:spcBef>
                <a:spcPts val="1170"/>
              </a:spcBef>
              <a:buClr>
                <a:srgbClr val="64A434"/>
              </a:buClr>
              <a:buFont typeface="Georgia"/>
              <a:buChar char="•"/>
              <a:tabLst>
                <a:tab pos="318770" algn="l"/>
                <a:tab pos="319405" algn="l"/>
              </a:tabLst>
            </a:pP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Más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efectos de texto: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http://www.w3schools.com/bootstrap/bootstrap_ref_css_text.asp</a:t>
            </a:r>
            <a:endParaRPr sz="220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24196" y="3473284"/>
            <a:ext cx="4165600" cy="1938020"/>
            <a:chOff x="4624196" y="3473284"/>
            <a:chExt cx="4165600" cy="1938020"/>
          </a:xfrm>
        </p:grpSpPr>
        <p:sp>
          <p:nvSpPr>
            <p:cNvPr id="8" name="object 8"/>
            <p:cNvSpPr/>
            <p:nvPr/>
          </p:nvSpPr>
          <p:spPr>
            <a:xfrm>
              <a:off x="4722113" y="3571557"/>
              <a:ext cx="4067810" cy="1839595"/>
            </a:xfrm>
            <a:custGeom>
              <a:avLst/>
              <a:gdLst/>
              <a:ahLst/>
              <a:cxnLst/>
              <a:rect l="l" t="t" r="r" b="b"/>
              <a:pathLst>
                <a:path w="4067809" h="1839595">
                  <a:moveTo>
                    <a:pt x="4067289" y="0"/>
                  </a:moveTo>
                  <a:lnTo>
                    <a:pt x="0" y="0"/>
                  </a:lnTo>
                  <a:lnTo>
                    <a:pt x="0" y="1839239"/>
                  </a:lnTo>
                  <a:lnTo>
                    <a:pt x="4067289" y="1839239"/>
                  </a:lnTo>
                  <a:lnTo>
                    <a:pt x="4067289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4196" y="3473284"/>
              <a:ext cx="4067276" cy="18392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3197" y="1073162"/>
          <a:ext cx="8523605" cy="5575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3770"/>
                <a:gridCol w="540385"/>
                <a:gridCol w="3219450"/>
              </a:tblGrid>
              <a:tr h="2513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750">
                        <a:latin typeface="Times New Roman"/>
                        <a:cs typeface="Times New Roman"/>
                      </a:endParaRPr>
                    </a:p>
                    <a:p>
                      <a:pPr marL="636270" indent="-256540">
                        <a:lnSpc>
                          <a:spcPct val="100000"/>
                        </a:lnSpc>
                        <a:buClr>
                          <a:srgbClr val="64A434"/>
                        </a:buClr>
                        <a:buFont typeface="Georgia"/>
                        <a:buChar char="•"/>
                        <a:tabLst>
                          <a:tab pos="636270" algn="l"/>
                          <a:tab pos="636905" algn="l"/>
                        </a:tabLst>
                      </a:pPr>
                      <a:r>
                        <a:rPr dirty="0" sz="2200" spc="-16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a</a:t>
                      </a:r>
                      <a:r>
                        <a:rPr dirty="0" sz="2200" spc="-1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b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la 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b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á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s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i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a</a:t>
                      </a:r>
                      <a:endParaRPr sz="2200">
                        <a:latin typeface="Corbel"/>
                        <a:cs typeface="Corbel"/>
                      </a:endParaRPr>
                    </a:p>
                    <a:p>
                      <a:pPr lvl="1" marL="918210" indent="-216535">
                        <a:lnSpc>
                          <a:spcPct val="100000"/>
                        </a:lnSpc>
                        <a:spcBef>
                          <a:spcPts val="1195"/>
                        </a:spcBef>
                        <a:buClr>
                          <a:srgbClr val="000000"/>
                        </a:buClr>
                        <a:buSzPct val="43181"/>
                        <a:buFont typeface="OpenSymbol"/>
                        <a:buChar char="●"/>
                        <a:tabLst>
                          <a:tab pos="918844" algn="l"/>
                        </a:tabLst>
                      </a:pP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Clase</a:t>
                      </a:r>
                      <a:r>
                        <a:rPr dirty="0" sz="2200" spc="-3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 b="1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table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: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B="0" marT="5715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&gt;Basic</a:t>
                      </a:r>
                      <a:r>
                        <a:rPr dirty="0" sz="12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Table&lt;/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 marR="18986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&gt;The .table class adds basic styling </a:t>
                      </a:r>
                      <a:r>
                        <a:rPr dirty="0" sz="1200" spc="-7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(light padding and only horizontal </a:t>
                      </a:r>
                      <a:r>
                        <a:rPr dirty="0" sz="12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dividers)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to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a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table:&lt;/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4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class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=</a:t>
                      </a:r>
                      <a:r>
                        <a:rPr dirty="0" sz="12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"table"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&gt;Firstname&lt;/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&gt;Lastname&lt;/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&gt;Email&lt;/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444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513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72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&gt;John&lt;/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3"/>
                        </a:rPr>
                        <a:t>&gt;john@example.com&lt;/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&gt;Mary&lt;/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4"/>
                        </a:rPr>
                        <a:t>&gt;mary@example.com&lt;/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&gt;July&lt;/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&gt;Dooley&lt;/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721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5"/>
                        </a:rPr>
                        <a:t>&gt;july@example.com&lt;/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algn="r" marR="2655570">
                        <a:lnSpc>
                          <a:spcPts val="109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5718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-24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b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as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80" y="3488753"/>
            <a:ext cx="5304243" cy="25135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6804" y="1073162"/>
          <a:ext cx="8519795" cy="5393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60595"/>
                <a:gridCol w="563245"/>
                <a:gridCol w="3196590"/>
              </a:tblGrid>
              <a:tr h="2642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750">
                        <a:latin typeface="Times New Roman"/>
                        <a:cs typeface="Times New Roman"/>
                      </a:endParaRPr>
                    </a:p>
                    <a:p>
                      <a:pPr marL="632460" indent="-255904">
                        <a:lnSpc>
                          <a:spcPct val="100000"/>
                        </a:lnSpc>
                        <a:buClr>
                          <a:srgbClr val="64A434"/>
                        </a:buClr>
                        <a:buFont typeface="Georgia"/>
                        <a:buChar char="•"/>
                        <a:tabLst>
                          <a:tab pos="632460" algn="l"/>
                          <a:tab pos="633095" algn="l"/>
                        </a:tabLst>
                      </a:pPr>
                      <a:r>
                        <a:rPr dirty="0" sz="2200" spc="-3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</a:t>
                      </a:r>
                      <a:r>
                        <a:rPr dirty="0" sz="2200" spc="-3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abla</a:t>
                      </a:r>
                      <a:r>
                        <a:rPr dirty="0" sz="2200" spc="-4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estilo</a:t>
                      </a:r>
                      <a:r>
                        <a:rPr dirty="0" sz="2200" spc="-4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cebra</a:t>
                      </a:r>
                      <a:endParaRPr sz="2200">
                        <a:latin typeface="Corbel"/>
                        <a:cs typeface="Corbel"/>
                      </a:endParaRPr>
                    </a:p>
                    <a:p>
                      <a:pPr lvl="1" marL="915035" indent="-217170">
                        <a:lnSpc>
                          <a:spcPct val="100000"/>
                        </a:lnSpc>
                        <a:spcBef>
                          <a:spcPts val="1195"/>
                        </a:spcBef>
                        <a:buClr>
                          <a:srgbClr val="000000"/>
                        </a:buClr>
                        <a:buSzPct val="43181"/>
                        <a:buFont typeface="OpenSymbol"/>
                        <a:buChar char="●"/>
                        <a:tabLst>
                          <a:tab pos="915669" algn="l"/>
                        </a:tabLst>
                      </a:pP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Clase</a:t>
                      </a:r>
                      <a:r>
                        <a:rPr dirty="0" sz="2200" spc="-3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 b="1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table-striped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: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B="0" marT="5715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&gt;Striped</a:t>
                      </a:r>
                      <a:r>
                        <a:rPr dirty="0" sz="12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Rows&lt;/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 marR="9842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&gt;The .table-striped class adds zebra- </a:t>
                      </a:r>
                      <a:r>
                        <a:rPr dirty="0" sz="1200" spc="-7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stripes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to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a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table:&lt;/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2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class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=</a:t>
                      </a:r>
                      <a:r>
                        <a:rPr dirty="0" sz="12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"table</a:t>
                      </a:r>
                      <a:r>
                        <a:rPr dirty="0" sz="1200" spc="-2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table-striped"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&gt;Firstname&lt;/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&gt;Lastname&lt;/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&gt;Email&lt;/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&gt;John&lt;/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444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322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ts val="114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3"/>
                        </a:rPr>
                        <a:t>&gt;john@example.com&lt;/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&gt;Mary&lt;/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4"/>
                        </a:rPr>
                        <a:t>&gt;mary@example.com&lt;/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&gt;July&lt;/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&gt;Dooley&lt;/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5"/>
                        </a:rPr>
                        <a:t>&gt;july@example.com&lt;/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75565">
                        <a:lnSpc>
                          <a:spcPts val="121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3638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1651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5718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-24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b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as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874" y="3618001"/>
            <a:ext cx="5323319" cy="232308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7233" y="1223648"/>
            <a:ext cx="422909" cy="543560"/>
          </a:xfrm>
          <a:custGeom>
            <a:avLst/>
            <a:gdLst/>
            <a:ahLst/>
            <a:cxnLst/>
            <a:rect l="l" t="t" r="r" b="b"/>
            <a:pathLst>
              <a:path w="422910" h="543560">
                <a:moveTo>
                  <a:pt x="258127" y="0"/>
                </a:moveTo>
                <a:lnTo>
                  <a:pt x="202714" y="4724"/>
                </a:lnTo>
                <a:lnTo>
                  <a:pt x="153139" y="18897"/>
                </a:lnTo>
                <a:lnTo>
                  <a:pt x="109437" y="42519"/>
                </a:lnTo>
                <a:lnTo>
                  <a:pt x="71640" y="75590"/>
                </a:lnTo>
                <a:lnTo>
                  <a:pt x="40247" y="116731"/>
                </a:lnTo>
                <a:lnTo>
                  <a:pt x="17865" y="163571"/>
                </a:lnTo>
                <a:lnTo>
                  <a:pt x="4460" y="216281"/>
                </a:lnTo>
                <a:lnTo>
                  <a:pt x="0" y="275031"/>
                </a:lnTo>
                <a:lnTo>
                  <a:pt x="4681" y="333130"/>
                </a:lnTo>
                <a:lnTo>
                  <a:pt x="18543" y="385286"/>
                </a:lnTo>
                <a:lnTo>
                  <a:pt x="41314" y="431365"/>
                </a:lnTo>
                <a:lnTo>
                  <a:pt x="72720" y="471233"/>
                </a:lnTo>
                <a:lnTo>
                  <a:pt x="112801" y="502681"/>
                </a:lnTo>
                <a:lnTo>
                  <a:pt x="158989" y="525186"/>
                </a:lnTo>
                <a:lnTo>
                  <a:pt x="211185" y="538713"/>
                </a:lnTo>
                <a:lnTo>
                  <a:pt x="269290" y="543229"/>
                </a:lnTo>
                <a:lnTo>
                  <a:pt x="307064" y="541413"/>
                </a:lnTo>
                <a:lnTo>
                  <a:pt x="344974" y="535987"/>
                </a:lnTo>
                <a:lnTo>
                  <a:pt x="383292" y="526984"/>
                </a:lnTo>
                <a:lnTo>
                  <a:pt x="422287" y="514438"/>
                </a:lnTo>
                <a:lnTo>
                  <a:pt x="422287" y="411479"/>
                </a:lnTo>
                <a:lnTo>
                  <a:pt x="384597" y="427259"/>
                </a:lnTo>
                <a:lnTo>
                  <a:pt x="348934" y="438113"/>
                </a:lnTo>
                <a:lnTo>
                  <a:pt x="315569" y="444378"/>
                </a:lnTo>
                <a:lnTo>
                  <a:pt x="284772" y="446392"/>
                </a:lnTo>
                <a:lnTo>
                  <a:pt x="245721" y="443433"/>
                </a:lnTo>
                <a:lnTo>
                  <a:pt x="180580" y="419967"/>
                </a:lnTo>
                <a:lnTo>
                  <a:pt x="132466" y="373949"/>
                </a:lnTo>
                <a:lnTo>
                  <a:pt x="108122" y="309838"/>
                </a:lnTo>
                <a:lnTo>
                  <a:pt x="105130" y="271437"/>
                </a:lnTo>
                <a:lnTo>
                  <a:pt x="107795" y="235096"/>
                </a:lnTo>
                <a:lnTo>
                  <a:pt x="129728" y="172006"/>
                </a:lnTo>
                <a:lnTo>
                  <a:pt x="173578" y="124684"/>
                </a:lnTo>
                <a:lnTo>
                  <a:pt x="231113" y="100281"/>
                </a:lnTo>
                <a:lnTo>
                  <a:pt x="264604" y="97193"/>
                </a:lnTo>
                <a:lnTo>
                  <a:pt x="299129" y="100298"/>
                </a:lnTo>
                <a:lnTo>
                  <a:pt x="335073" y="109613"/>
                </a:lnTo>
                <a:lnTo>
                  <a:pt x="372232" y="125139"/>
                </a:lnTo>
                <a:lnTo>
                  <a:pt x="410400" y="146875"/>
                </a:lnTo>
                <a:lnTo>
                  <a:pt x="410400" y="35991"/>
                </a:lnTo>
                <a:lnTo>
                  <a:pt x="367291" y="18711"/>
                </a:lnTo>
                <a:lnTo>
                  <a:pt x="314570" y="3793"/>
                </a:lnTo>
                <a:lnTo>
                  <a:pt x="278203" y="410"/>
                </a:lnTo>
                <a:lnTo>
                  <a:pt x="2581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6998" y="1233719"/>
            <a:ext cx="558800" cy="533400"/>
          </a:xfrm>
          <a:custGeom>
            <a:avLst/>
            <a:gdLst/>
            <a:ahLst/>
            <a:cxnLst/>
            <a:rect l="l" t="t" r="r" b="b"/>
            <a:pathLst>
              <a:path w="558800" h="533400">
                <a:moveTo>
                  <a:pt x="280797" y="0"/>
                </a:moveTo>
                <a:lnTo>
                  <a:pt x="222626" y="4685"/>
                </a:lnTo>
                <a:lnTo>
                  <a:pt x="169922" y="18856"/>
                </a:lnTo>
                <a:lnTo>
                  <a:pt x="122348" y="42680"/>
                </a:lnTo>
                <a:lnTo>
                  <a:pt x="79565" y="76326"/>
                </a:lnTo>
                <a:lnTo>
                  <a:pt x="44501" y="116629"/>
                </a:lnTo>
                <a:lnTo>
                  <a:pt x="19665" y="162231"/>
                </a:lnTo>
                <a:lnTo>
                  <a:pt x="4888" y="212760"/>
                </a:lnTo>
                <a:lnTo>
                  <a:pt x="0" y="267842"/>
                </a:lnTo>
                <a:lnTo>
                  <a:pt x="4876" y="322099"/>
                </a:lnTo>
                <a:lnTo>
                  <a:pt x="19575" y="371971"/>
                </a:lnTo>
                <a:lnTo>
                  <a:pt x="44196" y="417388"/>
                </a:lnTo>
                <a:lnTo>
                  <a:pt x="78841" y="458279"/>
                </a:lnTo>
                <a:lnTo>
                  <a:pt x="120555" y="491094"/>
                </a:lnTo>
                <a:lnTo>
                  <a:pt x="167401" y="514488"/>
                </a:lnTo>
                <a:lnTo>
                  <a:pt x="219377" y="528497"/>
                </a:lnTo>
                <a:lnTo>
                  <a:pt x="276478" y="533158"/>
                </a:lnTo>
                <a:lnTo>
                  <a:pt x="334764" y="528660"/>
                </a:lnTo>
                <a:lnTo>
                  <a:pt x="387721" y="514983"/>
                </a:lnTo>
                <a:lnTo>
                  <a:pt x="435548" y="491855"/>
                </a:lnTo>
                <a:lnTo>
                  <a:pt x="478447" y="459003"/>
                </a:lnTo>
                <a:lnTo>
                  <a:pt x="498157" y="436689"/>
                </a:lnTo>
                <a:lnTo>
                  <a:pt x="280085" y="436689"/>
                </a:lnTo>
                <a:lnTo>
                  <a:pt x="243020" y="433662"/>
                </a:lnTo>
                <a:lnTo>
                  <a:pt x="180148" y="410109"/>
                </a:lnTo>
                <a:lnTo>
                  <a:pt x="132079" y="364009"/>
                </a:lnTo>
                <a:lnTo>
                  <a:pt x="106849" y="302404"/>
                </a:lnTo>
                <a:lnTo>
                  <a:pt x="103777" y="265328"/>
                </a:lnTo>
                <a:lnTo>
                  <a:pt x="106832" y="230396"/>
                </a:lnTo>
                <a:lnTo>
                  <a:pt x="131637" y="168073"/>
                </a:lnTo>
                <a:lnTo>
                  <a:pt x="178034" y="120223"/>
                </a:lnTo>
                <a:lnTo>
                  <a:pt x="238907" y="95835"/>
                </a:lnTo>
                <a:lnTo>
                  <a:pt x="274675" y="92887"/>
                </a:lnTo>
                <a:lnTo>
                  <a:pt x="493589" y="92887"/>
                </a:lnTo>
                <a:lnTo>
                  <a:pt x="479526" y="76326"/>
                </a:lnTo>
                <a:lnTo>
                  <a:pt x="437438" y="42680"/>
                </a:lnTo>
                <a:lnTo>
                  <a:pt x="390153" y="18856"/>
                </a:lnTo>
                <a:lnTo>
                  <a:pt x="337873" y="4685"/>
                </a:lnTo>
                <a:lnTo>
                  <a:pt x="280797" y="0"/>
                </a:lnTo>
                <a:close/>
              </a:path>
              <a:path w="558800" h="533400">
                <a:moveTo>
                  <a:pt x="493589" y="92887"/>
                </a:moveTo>
                <a:lnTo>
                  <a:pt x="274675" y="92887"/>
                </a:lnTo>
                <a:lnTo>
                  <a:pt x="311712" y="95835"/>
                </a:lnTo>
                <a:lnTo>
                  <a:pt x="345241" y="104857"/>
                </a:lnTo>
                <a:lnTo>
                  <a:pt x="402843" y="142201"/>
                </a:lnTo>
                <a:lnTo>
                  <a:pt x="440594" y="197421"/>
                </a:lnTo>
                <a:lnTo>
                  <a:pt x="453237" y="265328"/>
                </a:lnTo>
                <a:lnTo>
                  <a:pt x="450099" y="301324"/>
                </a:lnTo>
                <a:lnTo>
                  <a:pt x="425596" y="362924"/>
                </a:lnTo>
                <a:lnTo>
                  <a:pt x="378340" y="409648"/>
                </a:lnTo>
                <a:lnTo>
                  <a:pt x="315895" y="433662"/>
                </a:lnTo>
                <a:lnTo>
                  <a:pt x="280085" y="436689"/>
                </a:lnTo>
                <a:lnTo>
                  <a:pt x="498157" y="436689"/>
                </a:lnTo>
                <a:lnTo>
                  <a:pt x="513921" y="418843"/>
                </a:lnTo>
                <a:lnTo>
                  <a:pt x="538968" y="373956"/>
                </a:lnTo>
                <a:lnTo>
                  <a:pt x="553824" y="324341"/>
                </a:lnTo>
                <a:lnTo>
                  <a:pt x="558723" y="270001"/>
                </a:lnTo>
                <a:lnTo>
                  <a:pt x="553841" y="214172"/>
                </a:lnTo>
                <a:lnTo>
                  <a:pt x="539103" y="163306"/>
                </a:lnTo>
                <a:lnTo>
                  <a:pt x="514377" y="117368"/>
                </a:lnTo>
                <a:lnTo>
                  <a:pt x="493589" y="928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88597" y="962637"/>
            <a:ext cx="475615" cy="796290"/>
          </a:xfrm>
          <a:custGeom>
            <a:avLst/>
            <a:gdLst/>
            <a:ahLst/>
            <a:cxnLst/>
            <a:rect l="l" t="t" r="r" b="b"/>
            <a:pathLst>
              <a:path w="475614" h="796289">
                <a:moveTo>
                  <a:pt x="258127" y="259562"/>
                </a:moveTo>
                <a:lnTo>
                  <a:pt x="204145" y="264264"/>
                </a:lnTo>
                <a:lnTo>
                  <a:pt x="155160" y="278282"/>
                </a:lnTo>
                <a:lnTo>
                  <a:pt x="111307" y="301482"/>
                </a:lnTo>
                <a:lnTo>
                  <a:pt x="72720" y="333730"/>
                </a:lnTo>
                <a:lnTo>
                  <a:pt x="40703" y="373962"/>
                </a:lnTo>
                <a:lnTo>
                  <a:pt x="18000" y="419090"/>
                </a:lnTo>
                <a:lnTo>
                  <a:pt x="4477" y="469147"/>
                </a:lnTo>
                <a:lnTo>
                  <a:pt x="0" y="524167"/>
                </a:lnTo>
                <a:lnTo>
                  <a:pt x="4219" y="582890"/>
                </a:lnTo>
                <a:lnTo>
                  <a:pt x="17013" y="635406"/>
                </a:lnTo>
                <a:lnTo>
                  <a:pt x="38581" y="681711"/>
                </a:lnTo>
                <a:lnTo>
                  <a:pt x="69126" y="721804"/>
                </a:lnTo>
                <a:lnTo>
                  <a:pt x="106291" y="754045"/>
                </a:lnTo>
                <a:lnTo>
                  <a:pt x="149669" y="777241"/>
                </a:lnTo>
                <a:lnTo>
                  <a:pt x="199124" y="791257"/>
                </a:lnTo>
                <a:lnTo>
                  <a:pt x="254520" y="795959"/>
                </a:lnTo>
                <a:lnTo>
                  <a:pt x="475564" y="795959"/>
                </a:lnTo>
                <a:lnTo>
                  <a:pt x="475564" y="705967"/>
                </a:lnTo>
                <a:lnTo>
                  <a:pt x="291604" y="705967"/>
                </a:lnTo>
                <a:lnTo>
                  <a:pt x="259410" y="705534"/>
                </a:lnTo>
                <a:lnTo>
                  <a:pt x="210958" y="701563"/>
                </a:lnTo>
                <a:lnTo>
                  <a:pt x="168794" y="684275"/>
                </a:lnTo>
                <a:lnTo>
                  <a:pt x="127069" y="637662"/>
                </a:lnTo>
                <a:lnTo>
                  <a:pt x="106349" y="575314"/>
                </a:lnTo>
                <a:lnTo>
                  <a:pt x="103682" y="537121"/>
                </a:lnTo>
                <a:lnTo>
                  <a:pt x="106591" y="496368"/>
                </a:lnTo>
                <a:lnTo>
                  <a:pt x="129957" y="428227"/>
                </a:lnTo>
                <a:lnTo>
                  <a:pt x="175087" y="378211"/>
                </a:lnTo>
                <a:lnTo>
                  <a:pt x="236846" y="352389"/>
                </a:lnTo>
                <a:lnTo>
                  <a:pt x="273596" y="349199"/>
                </a:lnTo>
                <a:lnTo>
                  <a:pt x="475564" y="349199"/>
                </a:lnTo>
                <a:lnTo>
                  <a:pt x="475564" y="281165"/>
                </a:lnTo>
                <a:lnTo>
                  <a:pt x="371881" y="281165"/>
                </a:lnTo>
                <a:lnTo>
                  <a:pt x="341400" y="271714"/>
                </a:lnTo>
                <a:lnTo>
                  <a:pt x="312437" y="264963"/>
                </a:lnTo>
                <a:lnTo>
                  <a:pt x="284758" y="260912"/>
                </a:lnTo>
                <a:lnTo>
                  <a:pt x="258127" y="259562"/>
                </a:lnTo>
                <a:close/>
              </a:path>
              <a:path w="475614" h="796289">
                <a:moveTo>
                  <a:pt x="475564" y="349199"/>
                </a:moveTo>
                <a:lnTo>
                  <a:pt x="273596" y="349199"/>
                </a:lnTo>
                <a:lnTo>
                  <a:pt x="298475" y="350859"/>
                </a:lnTo>
                <a:lnTo>
                  <a:pt x="323014" y="355726"/>
                </a:lnTo>
                <a:lnTo>
                  <a:pt x="347416" y="363633"/>
                </a:lnTo>
                <a:lnTo>
                  <a:pt x="371881" y="374408"/>
                </a:lnTo>
                <a:lnTo>
                  <a:pt x="371881" y="705967"/>
                </a:lnTo>
                <a:lnTo>
                  <a:pt x="475564" y="705967"/>
                </a:lnTo>
                <a:lnTo>
                  <a:pt x="475564" y="349199"/>
                </a:lnTo>
                <a:close/>
              </a:path>
              <a:path w="475614" h="796289">
                <a:moveTo>
                  <a:pt x="475564" y="0"/>
                </a:moveTo>
                <a:lnTo>
                  <a:pt x="371881" y="0"/>
                </a:lnTo>
                <a:lnTo>
                  <a:pt x="371881" y="281165"/>
                </a:lnTo>
                <a:lnTo>
                  <a:pt x="475564" y="281165"/>
                </a:lnTo>
                <a:lnTo>
                  <a:pt x="475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78639" y="1223279"/>
            <a:ext cx="473075" cy="542290"/>
          </a:xfrm>
          <a:custGeom>
            <a:avLst/>
            <a:gdLst/>
            <a:ahLst/>
            <a:cxnLst/>
            <a:rect l="l" t="t" r="r" b="b"/>
            <a:pathLst>
              <a:path w="473075" h="542289">
                <a:moveTo>
                  <a:pt x="244081" y="0"/>
                </a:moveTo>
                <a:lnTo>
                  <a:pt x="192161" y="4703"/>
                </a:lnTo>
                <a:lnTo>
                  <a:pt x="145438" y="18724"/>
                </a:lnTo>
                <a:lnTo>
                  <a:pt x="103847" y="41924"/>
                </a:lnTo>
                <a:lnTo>
                  <a:pt x="67322" y="74167"/>
                </a:lnTo>
                <a:lnTo>
                  <a:pt x="37970" y="114828"/>
                </a:lnTo>
                <a:lnTo>
                  <a:pt x="16921" y="161059"/>
                </a:lnTo>
                <a:lnTo>
                  <a:pt x="4241" y="212622"/>
                </a:lnTo>
                <a:lnTo>
                  <a:pt x="0" y="269278"/>
                </a:lnTo>
                <a:lnTo>
                  <a:pt x="1974" y="308439"/>
                </a:lnTo>
                <a:lnTo>
                  <a:pt x="18071" y="378932"/>
                </a:lnTo>
                <a:lnTo>
                  <a:pt x="49777" y="439339"/>
                </a:lnTo>
                <a:lnTo>
                  <a:pt x="92494" y="486949"/>
                </a:lnTo>
                <a:lnTo>
                  <a:pt x="146175" y="521808"/>
                </a:lnTo>
                <a:lnTo>
                  <a:pt x="216230" y="539878"/>
                </a:lnTo>
                <a:lnTo>
                  <a:pt x="257403" y="542163"/>
                </a:lnTo>
                <a:lnTo>
                  <a:pt x="288508" y="541455"/>
                </a:lnTo>
                <a:lnTo>
                  <a:pt x="344373" y="535181"/>
                </a:lnTo>
                <a:lnTo>
                  <a:pt x="392287" y="520899"/>
                </a:lnTo>
                <a:lnTo>
                  <a:pt x="439269" y="498478"/>
                </a:lnTo>
                <a:lnTo>
                  <a:pt x="462965" y="483488"/>
                </a:lnTo>
                <a:lnTo>
                  <a:pt x="462965" y="444957"/>
                </a:lnTo>
                <a:lnTo>
                  <a:pt x="273964" y="444957"/>
                </a:lnTo>
                <a:lnTo>
                  <a:pt x="239131" y="442297"/>
                </a:lnTo>
                <a:lnTo>
                  <a:pt x="179186" y="420509"/>
                </a:lnTo>
                <a:lnTo>
                  <a:pt x="133551" y="376589"/>
                </a:lnTo>
                <a:lnTo>
                  <a:pt x="108568" y="316753"/>
                </a:lnTo>
                <a:lnTo>
                  <a:pt x="104038" y="281165"/>
                </a:lnTo>
                <a:lnTo>
                  <a:pt x="472681" y="281165"/>
                </a:lnTo>
                <a:lnTo>
                  <a:pt x="472681" y="268198"/>
                </a:lnTo>
                <a:lnTo>
                  <a:pt x="469309" y="218884"/>
                </a:lnTo>
                <a:lnTo>
                  <a:pt x="106565" y="218884"/>
                </a:lnTo>
                <a:lnTo>
                  <a:pt x="112893" y="190100"/>
                </a:lnTo>
                <a:lnTo>
                  <a:pt x="135821" y="141987"/>
                </a:lnTo>
                <a:lnTo>
                  <a:pt x="171484" y="108987"/>
                </a:lnTo>
                <a:lnTo>
                  <a:pt x="217588" y="92192"/>
                </a:lnTo>
                <a:lnTo>
                  <a:pt x="244081" y="90004"/>
                </a:lnTo>
                <a:lnTo>
                  <a:pt x="422111" y="90004"/>
                </a:lnTo>
                <a:lnTo>
                  <a:pt x="410400" y="72720"/>
                </a:lnTo>
                <a:lnTo>
                  <a:pt x="376717" y="40853"/>
                </a:lnTo>
                <a:lnTo>
                  <a:pt x="337770" y="18134"/>
                </a:lnTo>
                <a:lnTo>
                  <a:pt x="293559" y="4527"/>
                </a:lnTo>
                <a:lnTo>
                  <a:pt x="244081" y="0"/>
                </a:lnTo>
                <a:close/>
              </a:path>
              <a:path w="473075" h="542289">
                <a:moveTo>
                  <a:pt x="462965" y="381609"/>
                </a:moveTo>
                <a:lnTo>
                  <a:pt x="418950" y="409729"/>
                </a:lnTo>
                <a:lnTo>
                  <a:pt x="372779" y="429480"/>
                </a:lnTo>
                <a:lnTo>
                  <a:pt x="324452" y="441133"/>
                </a:lnTo>
                <a:lnTo>
                  <a:pt x="273964" y="444957"/>
                </a:lnTo>
                <a:lnTo>
                  <a:pt x="462965" y="444957"/>
                </a:lnTo>
                <a:lnTo>
                  <a:pt x="462965" y="381609"/>
                </a:lnTo>
                <a:close/>
              </a:path>
              <a:path w="473075" h="542289">
                <a:moveTo>
                  <a:pt x="422111" y="90004"/>
                </a:moveTo>
                <a:lnTo>
                  <a:pt x="244081" y="90004"/>
                </a:lnTo>
                <a:lnTo>
                  <a:pt x="270373" y="92192"/>
                </a:lnTo>
                <a:lnTo>
                  <a:pt x="293760" y="98598"/>
                </a:lnTo>
                <a:lnTo>
                  <a:pt x="332638" y="123126"/>
                </a:lnTo>
                <a:lnTo>
                  <a:pt x="358511" y="164390"/>
                </a:lnTo>
                <a:lnTo>
                  <a:pt x="370077" y="218884"/>
                </a:lnTo>
                <a:lnTo>
                  <a:pt x="469309" y="218884"/>
                </a:lnTo>
                <a:lnTo>
                  <a:pt x="468720" y="210269"/>
                </a:lnTo>
                <a:lnTo>
                  <a:pt x="456928" y="158448"/>
                </a:lnTo>
                <a:lnTo>
                  <a:pt x="437442" y="112632"/>
                </a:lnTo>
                <a:lnTo>
                  <a:pt x="422111" y="90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74794" y="804967"/>
            <a:ext cx="483870" cy="362585"/>
          </a:xfrm>
          <a:custGeom>
            <a:avLst/>
            <a:gdLst/>
            <a:ahLst/>
            <a:cxnLst/>
            <a:rect l="l" t="t" r="r" b="b"/>
            <a:pathLst>
              <a:path w="483870" h="362584">
                <a:moveTo>
                  <a:pt x="412203" y="302031"/>
                </a:moveTo>
                <a:lnTo>
                  <a:pt x="71640" y="302031"/>
                </a:lnTo>
                <a:lnTo>
                  <a:pt x="71640" y="362153"/>
                </a:lnTo>
                <a:lnTo>
                  <a:pt x="412203" y="362153"/>
                </a:lnTo>
                <a:lnTo>
                  <a:pt x="412203" y="302031"/>
                </a:lnTo>
                <a:close/>
              </a:path>
              <a:path w="483870" h="362584">
                <a:moveTo>
                  <a:pt x="241922" y="0"/>
                </a:moveTo>
                <a:lnTo>
                  <a:pt x="224885" y="3470"/>
                </a:lnTo>
                <a:lnTo>
                  <a:pt x="210920" y="12914"/>
                </a:lnTo>
                <a:lnTo>
                  <a:pt x="201476" y="26880"/>
                </a:lnTo>
                <a:lnTo>
                  <a:pt x="198005" y="43916"/>
                </a:lnTo>
                <a:lnTo>
                  <a:pt x="201476" y="60747"/>
                </a:lnTo>
                <a:lnTo>
                  <a:pt x="210920" y="74607"/>
                </a:lnTo>
                <a:lnTo>
                  <a:pt x="224885" y="84012"/>
                </a:lnTo>
                <a:lnTo>
                  <a:pt x="241922" y="87477"/>
                </a:lnTo>
                <a:lnTo>
                  <a:pt x="258753" y="84012"/>
                </a:lnTo>
                <a:lnTo>
                  <a:pt x="272613" y="74607"/>
                </a:lnTo>
                <a:lnTo>
                  <a:pt x="282018" y="60747"/>
                </a:lnTo>
                <a:lnTo>
                  <a:pt x="285483" y="43916"/>
                </a:lnTo>
                <a:lnTo>
                  <a:pt x="282018" y="26880"/>
                </a:lnTo>
                <a:lnTo>
                  <a:pt x="272613" y="12914"/>
                </a:lnTo>
                <a:lnTo>
                  <a:pt x="258753" y="3470"/>
                </a:lnTo>
                <a:lnTo>
                  <a:pt x="241922" y="0"/>
                </a:lnTo>
                <a:close/>
              </a:path>
              <a:path w="483870" h="362584">
                <a:moveTo>
                  <a:pt x="412203" y="119151"/>
                </a:moveTo>
                <a:lnTo>
                  <a:pt x="384248" y="124889"/>
                </a:lnTo>
                <a:lnTo>
                  <a:pt x="361356" y="140484"/>
                </a:lnTo>
                <a:lnTo>
                  <a:pt x="345888" y="163503"/>
                </a:lnTo>
                <a:lnTo>
                  <a:pt x="340207" y="191516"/>
                </a:lnTo>
                <a:lnTo>
                  <a:pt x="345888" y="219265"/>
                </a:lnTo>
                <a:lnTo>
                  <a:pt x="361356" y="242052"/>
                </a:lnTo>
                <a:lnTo>
                  <a:pt x="384248" y="257481"/>
                </a:lnTo>
                <a:lnTo>
                  <a:pt x="412203" y="263156"/>
                </a:lnTo>
                <a:lnTo>
                  <a:pt x="439897" y="257481"/>
                </a:lnTo>
                <a:lnTo>
                  <a:pt x="462562" y="242052"/>
                </a:lnTo>
                <a:lnTo>
                  <a:pt x="477869" y="219265"/>
                </a:lnTo>
                <a:lnTo>
                  <a:pt x="483488" y="191516"/>
                </a:lnTo>
                <a:lnTo>
                  <a:pt x="477869" y="163503"/>
                </a:lnTo>
                <a:lnTo>
                  <a:pt x="462562" y="140484"/>
                </a:lnTo>
                <a:lnTo>
                  <a:pt x="439897" y="124889"/>
                </a:lnTo>
                <a:lnTo>
                  <a:pt x="412203" y="119151"/>
                </a:lnTo>
                <a:close/>
              </a:path>
              <a:path w="483870" h="362584">
                <a:moveTo>
                  <a:pt x="241922" y="119151"/>
                </a:moveTo>
                <a:lnTo>
                  <a:pt x="213967" y="124889"/>
                </a:lnTo>
                <a:lnTo>
                  <a:pt x="191074" y="140484"/>
                </a:lnTo>
                <a:lnTo>
                  <a:pt x="175606" y="163503"/>
                </a:lnTo>
                <a:lnTo>
                  <a:pt x="169925" y="191516"/>
                </a:lnTo>
                <a:lnTo>
                  <a:pt x="175606" y="219265"/>
                </a:lnTo>
                <a:lnTo>
                  <a:pt x="191074" y="242052"/>
                </a:lnTo>
                <a:lnTo>
                  <a:pt x="213967" y="257481"/>
                </a:lnTo>
                <a:lnTo>
                  <a:pt x="241922" y="263156"/>
                </a:lnTo>
                <a:lnTo>
                  <a:pt x="269616" y="257481"/>
                </a:lnTo>
                <a:lnTo>
                  <a:pt x="292280" y="242052"/>
                </a:lnTo>
                <a:lnTo>
                  <a:pt x="307587" y="219265"/>
                </a:lnTo>
                <a:lnTo>
                  <a:pt x="313207" y="191516"/>
                </a:lnTo>
                <a:lnTo>
                  <a:pt x="307587" y="163503"/>
                </a:lnTo>
                <a:lnTo>
                  <a:pt x="292280" y="140484"/>
                </a:lnTo>
                <a:lnTo>
                  <a:pt x="269616" y="124889"/>
                </a:lnTo>
                <a:lnTo>
                  <a:pt x="241922" y="119151"/>
                </a:lnTo>
                <a:close/>
              </a:path>
              <a:path w="483870" h="362584">
                <a:moveTo>
                  <a:pt x="71640" y="119151"/>
                </a:moveTo>
                <a:lnTo>
                  <a:pt x="43741" y="124889"/>
                </a:lnTo>
                <a:lnTo>
                  <a:pt x="20970" y="140484"/>
                </a:lnTo>
                <a:lnTo>
                  <a:pt x="5625" y="163503"/>
                </a:lnTo>
                <a:lnTo>
                  <a:pt x="0" y="191516"/>
                </a:lnTo>
                <a:lnTo>
                  <a:pt x="5625" y="219265"/>
                </a:lnTo>
                <a:lnTo>
                  <a:pt x="20970" y="242052"/>
                </a:lnTo>
                <a:lnTo>
                  <a:pt x="43741" y="257481"/>
                </a:lnTo>
                <a:lnTo>
                  <a:pt x="71640" y="263156"/>
                </a:lnTo>
                <a:lnTo>
                  <a:pt x="99334" y="257481"/>
                </a:lnTo>
                <a:lnTo>
                  <a:pt x="121999" y="242052"/>
                </a:lnTo>
                <a:lnTo>
                  <a:pt x="137306" y="219265"/>
                </a:lnTo>
                <a:lnTo>
                  <a:pt x="142925" y="191516"/>
                </a:lnTo>
                <a:lnTo>
                  <a:pt x="137306" y="163503"/>
                </a:lnTo>
                <a:lnTo>
                  <a:pt x="121999" y="140484"/>
                </a:lnTo>
                <a:lnTo>
                  <a:pt x="99334" y="124889"/>
                </a:lnTo>
                <a:lnTo>
                  <a:pt x="71640" y="119151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56239" y="1894322"/>
            <a:ext cx="756285" cy="252729"/>
          </a:xfrm>
          <a:custGeom>
            <a:avLst/>
            <a:gdLst/>
            <a:ahLst/>
            <a:cxnLst/>
            <a:rect l="l" t="t" r="r" b="b"/>
            <a:pathLst>
              <a:path w="756285" h="252730">
                <a:moveTo>
                  <a:pt x="687603" y="0"/>
                </a:moveTo>
                <a:lnTo>
                  <a:pt x="647052" y="7110"/>
                </a:lnTo>
                <a:lnTo>
                  <a:pt x="614883" y="28803"/>
                </a:lnTo>
                <a:lnTo>
                  <a:pt x="595129" y="61785"/>
                </a:lnTo>
                <a:lnTo>
                  <a:pt x="588606" y="103682"/>
                </a:lnTo>
                <a:lnTo>
                  <a:pt x="590231" y="125775"/>
                </a:lnTo>
                <a:lnTo>
                  <a:pt x="603335" y="164027"/>
                </a:lnTo>
                <a:lnTo>
                  <a:pt x="629835" y="192076"/>
                </a:lnTo>
                <a:lnTo>
                  <a:pt x="666364" y="206016"/>
                </a:lnTo>
                <a:lnTo>
                  <a:pt x="687603" y="207721"/>
                </a:lnTo>
                <a:lnTo>
                  <a:pt x="696164" y="207400"/>
                </a:lnTo>
                <a:lnTo>
                  <a:pt x="735836" y="197100"/>
                </a:lnTo>
                <a:lnTo>
                  <a:pt x="755637" y="184683"/>
                </a:lnTo>
                <a:lnTo>
                  <a:pt x="755637" y="162725"/>
                </a:lnTo>
                <a:lnTo>
                  <a:pt x="688682" y="162725"/>
                </a:lnTo>
                <a:lnTo>
                  <a:pt x="676874" y="161852"/>
                </a:lnTo>
                <a:lnTo>
                  <a:pt x="642689" y="130816"/>
                </a:lnTo>
                <a:lnTo>
                  <a:pt x="639000" y="103682"/>
                </a:lnTo>
                <a:lnTo>
                  <a:pt x="639967" y="89171"/>
                </a:lnTo>
                <a:lnTo>
                  <a:pt x="659066" y="52993"/>
                </a:lnTo>
                <a:lnTo>
                  <a:pt x="688682" y="44640"/>
                </a:lnTo>
                <a:lnTo>
                  <a:pt x="755753" y="44640"/>
                </a:lnTo>
                <a:lnTo>
                  <a:pt x="756005" y="22682"/>
                </a:lnTo>
                <a:lnTo>
                  <a:pt x="720356" y="5041"/>
                </a:lnTo>
                <a:lnTo>
                  <a:pt x="696164" y="332"/>
                </a:lnTo>
                <a:lnTo>
                  <a:pt x="687603" y="0"/>
                </a:lnTo>
                <a:close/>
              </a:path>
              <a:path w="756285" h="252730">
                <a:moveTo>
                  <a:pt x="755637" y="123837"/>
                </a:moveTo>
                <a:lnTo>
                  <a:pt x="723734" y="152414"/>
                </a:lnTo>
                <a:lnTo>
                  <a:pt x="712800" y="158038"/>
                </a:lnTo>
                <a:lnTo>
                  <a:pt x="712444" y="158038"/>
                </a:lnTo>
                <a:lnTo>
                  <a:pt x="705243" y="161277"/>
                </a:lnTo>
                <a:lnTo>
                  <a:pt x="697318" y="162725"/>
                </a:lnTo>
                <a:lnTo>
                  <a:pt x="755637" y="162725"/>
                </a:lnTo>
                <a:lnTo>
                  <a:pt x="755637" y="123837"/>
                </a:lnTo>
                <a:close/>
              </a:path>
              <a:path w="756285" h="252730">
                <a:moveTo>
                  <a:pt x="755753" y="44640"/>
                </a:moveTo>
                <a:lnTo>
                  <a:pt x="697318" y="44640"/>
                </a:lnTo>
                <a:lnTo>
                  <a:pt x="705243" y="46799"/>
                </a:lnTo>
                <a:lnTo>
                  <a:pt x="712444" y="49326"/>
                </a:lnTo>
                <a:lnTo>
                  <a:pt x="712800" y="49326"/>
                </a:lnTo>
                <a:lnTo>
                  <a:pt x="718250" y="52030"/>
                </a:lnTo>
                <a:lnTo>
                  <a:pt x="723734" y="55306"/>
                </a:lnTo>
                <a:lnTo>
                  <a:pt x="729152" y="59190"/>
                </a:lnTo>
                <a:lnTo>
                  <a:pt x="734402" y="63715"/>
                </a:lnTo>
                <a:lnTo>
                  <a:pt x="755637" y="83515"/>
                </a:lnTo>
                <a:lnTo>
                  <a:pt x="755753" y="44640"/>
                </a:lnTo>
                <a:close/>
              </a:path>
              <a:path w="756285" h="252730">
                <a:moveTo>
                  <a:pt x="48958" y="2882"/>
                </a:moveTo>
                <a:lnTo>
                  <a:pt x="0" y="2882"/>
                </a:lnTo>
                <a:lnTo>
                  <a:pt x="0" y="125641"/>
                </a:lnTo>
                <a:lnTo>
                  <a:pt x="11090" y="174241"/>
                </a:lnTo>
                <a:lnTo>
                  <a:pt x="46258" y="202453"/>
                </a:lnTo>
                <a:lnTo>
                  <a:pt x="79565" y="207721"/>
                </a:lnTo>
                <a:lnTo>
                  <a:pt x="97247" y="206421"/>
                </a:lnTo>
                <a:lnTo>
                  <a:pt x="138963" y="186118"/>
                </a:lnTo>
                <a:lnTo>
                  <a:pt x="153373" y="163080"/>
                </a:lnTo>
                <a:lnTo>
                  <a:pt x="66967" y="163080"/>
                </a:lnTo>
                <a:lnTo>
                  <a:pt x="60121" y="160197"/>
                </a:lnTo>
                <a:lnTo>
                  <a:pt x="48958" y="122402"/>
                </a:lnTo>
                <a:lnTo>
                  <a:pt x="48958" y="2882"/>
                </a:lnTo>
                <a:close/>
              </a:path>
              <a:path w="756285" h="252730">
                <a:moveTo>
                  <a:pt x="159842" y="2882"/>
                </a:moveTo>
                <a:lnTo>
                  <a:pt x="110159" y="2882"/>
                </a:lnTo>
                <a:lnTo>
                  <a:pt x="110159" y="122402"/>
                </a:lnTo>
                <a:lnTo>
                  <a:pt x="109591" y="134149"/>
                </a:lnTo>
                <a:lnTo>
                  <a:pt x="92519" y="163080"/>
                </a:lnTo>
                <a:lnTo>
                  <a:pt x="153373" y="163080"/>
                </a:lnTo>
                <a:lnTo>
                  <a:pt x="154803" y="159932"/>
                </a:lnTo>
                <a:lnTo>
                  <a:pt x="158605" y="143597"/>
                </a:lnTo>
                <a:lnTo>
                  <a:pt x="159842" y="125641"/>
                </a:lnTo>
                <a:lnTo>
                  <a:pt x="159842" y="2882"/>
                </a:lnTo>
                <a:close/>
              </a:path>
              <a:path w="756285" h="252730">
                <a:moveTo>
                  <a:pt x="305638" y="2882"/>
                </a:moveTo>
                <a:lnTo>
                  <a:pt x="239395" y="2882"/>
                </a:lnTo>
                <a:lnTo>
                  <a:pt x="239395" y="204114"/>
                </a:lnTo>
                <a:lnTo>
                  <a:pt x="288721" y="204114"/>
                </a:lnTo>
                <a:lnTo>
                  <a:pt x="288721" y="129959"/>
                </a:lnTo>
                <a:lnTo>
                  <a:pt x="372298" y="129959"/>
                </a:lnTo>
                <a:lnTo>
                  <a:pt x="368547" y="123571"/>
                </a:lnTo>
                <a:lnTo>
                  <a:pt x="364410" y="117427"/>
                </a:lnTo>
                <a:lnTo>
                  <a:pt x="360006" y="111963"/>
                </a:lnTo>
                <a:lnTo>
                  <a:pt x="359638" y="111963"/>
                </a:lnTo>
                <a:lnTo>
                  <a:pt x="359638" y="111594"/>
                </a:lnTo>
                <a:lnTo>
                  <a:pt x="358914" y="110883"/>
                </a:lnTo>
                <a:lnTo>
                  <a:pt x="362521" y="108000"/>
                </a:lnTo>
                <a:lnTo>
                  <a:pt x="365760" y="104762"/>
                </a:lnTo>
                <a:lnTo>
                  <a:pt x="367919" y="101523"/>
                </a:lnTo>
                <a:lnTo>
                  <a:pt x="368274" y="101523"/>
                </a:lnTo>
                <a:lnTo>
                  <a:pt x="372738" y="93584"/>
                </a:lnTo>
                <a:lnTo>
                  <a:pt x="375891" y="84962"/>
                </a:lnTo>
                <a:lnTo>
                  <a:pt x="288721" y="84962"/>
                </a:lnTo>
                <a:lnTo>
                  <a:pt x="288721" y="48234"/>
                </a:lnTo>
                <a:lnTo>
                  <a:pt x="375945" y="48234"/>
                </a:lnTo>
                <a:lnTo>
                  <a:pt x="373499" y="39554"/>
                </a:lnTo>
                <a:lnTo>
                  <a:pt x="335653" y="6753"/>
                </a:lnTo>
                <a:lnTo>
                  <a:pt x="321404" y="3839"/>
                </a:lnTo>
                <a:lnTo>
                  <a:pt x="305638" y="2882"/>
                </a:lnTo>
                <a:close/>
              </a:path>
              <a:path w="756285" h="252730">
                <a:moveTo>
                  <a:pt x="372298" y="129959"/>
                </a:moveTo>
                <a:lnTo>
                  <a:pt x="309245" y="129959"/>
                </a:lnTo>
                <a:lnTo>
                  <a:pt x="313918" y="131406"/>
                </a:lnTo>
                <a:lnTo>
                  <a:pt x="316445" y="133565"/>
                </a:lnTo>
                <a:lnTo>
                  <a:pt x="316801" y="133565"/>
                </a:lnTo>
                <a:lnTo>
                  <a:pt x="319316" y="135000"/>
                </a:lnTo>
                <a:lnTo>
                  <a:pt x="324002" y="141478"/>
                </a:lnTo>
                <a:lnTo>
                  <a:pt x="329399" y="152285"/>
                </a:lnTo>
                <a:lnTo>
                  <a:pt x="352082" y="197281"/>
                </a:lnTo>
                <a:lnTo>
                  <a:pt x="355676" y="204114"/>
                </a:lnTo>
                <a:lnTo>
                  <a:pt x="409676" y="204114"/>
                </a:lnTo>
                <a:lnTo>
                  <a:pt x="400685" y="185762"/>
                </a:lnTo>
                <a:lnTo>
                  <a:pt x="376555" y="137883"/>
                </a:lnTo>
                <a:lnTo>
                  <a:pt x="372551" y="130390"/>
                </a:lnTo>
                <a:lnTo>
                  <a:pt x="372298" y="129959"/>
                </a:lnTo>
                <a:close/>
              </a:path>
              <a:path w="756285" h="252730">
                <a:moveTo>
                  <a:pt x="375945" y="48234"/>
                </a:moveTo>
                <a:lnTo>
                  <a:pt x="315722" y="48234"/>
                </a:lnTo>
                <a:lnTo>
                  <a:pt x="320395" y="50037"/>
                </a:lnTo>
                <a:lnTo>
                  <a:pt x="323278" y="52565"/>
                </a:lnTo>
                <a:lnTo>
                  <a:pt x="323646" y="52565"/>
                </a:lnTo>
                <a:lnTo>
                  <a:pt x="326161" y="55435"/>
                </a:lnTo>
                <a:lnTo>
                  <a:pt x="327596" y="58686"/>
                </a:lnTo>
                <a:lnTo>
                  <a:pt x="327596" y="74523"/>
                </a:lnTo>
                <a:lnTo>
                  <a:pt x="326161" y="78117"/>
                </a:lnTo>
                <a:lnTo>
                  <a:pt x="323278" y="80276"/>
                </a:lnTo>
                <a:lnTo>
                  <a:pt x="320395" y="83159"/>
                </a:lnTo>
                <a:lnTo>
                  <a:pt x="315722" y="84962"/>
                </a:lnTo>
                <a:lnTo>
                  <a:pt x="375891" y="84962"/>
                </a:lnTo>
                <a:lnTo>
                  <a:pt x="377745" y="75952"/>
                </a:lnTo>
                <a:lnTo>
                  <a:pt x="378358" y="66598"/>
                </a:lnTo>
                <a:lnTo>
                  <a:pt x="377143" y="52484"/>
                </a:lnTo>
                <a:lnTo>
                  <a:pt x="375945" y="48234"/>
                </a:lnTo>
                <a:close/>
              </a:path>
              <a:path w="756285" h="252730">
                <a:moveTo>
                  <a:pt x="516966" y="2882"/>
                </a:moveTo>
                <a:lnTo>
                  <a:pt x="467283" y="2882"/>
                </a:lnTo>
                <a:lnTo>
                  <a:pt x="467283" y="193319"/>
                </a:lnTo>
                <a:lnTo>
                  <a:pt x="464400" y="201599"/>
                </a:lnTo>
                <a:lnTo>
                  <a:pt x="462241" y="205206"/>
                </a:lnTo>
                <a:lnTo>
                  <a:pt x="459359" y="207365"/>
                </a:lnTo>
                <a:lnTo>
                  <a:pt x="431634" y="207365"/>
                </a:lnTo>
                <a:lnTo>
                  <a:pt x="431634" y="252361"/>
                </a:lnTo>
                <a:lnTo>
                  <a:pt x="452882" y="252361"/>
                </a:lnTo>
                <a:lnTo>
                  <a:pt x="467414" y="251263"/>
                </a:lnTo>
                <a:lnTo>
                  <a:pt x="501840" y="233997"/>
                </a:lnTo>
                <a:lnTo>
                  <a:pt x="516120" y="195674"/>
                </a:lnTo>
                <a:lnTo>
                  <a:pt x="516966" y="179641"/>
                </a:lnTo>
                <a:lnTo>
                  <a:pt x="516966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6348961"/>
            <a:ext cx="10081260" cy="1210945"/>
            <a:chOff x="0" y="6348961"/>
            <a:chExt cx="10081260" cy="12109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74514"/>
              <a:ext cx="10080713" cy="11851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6348961"/>
              <a:ext cx="10081260" cy="1210945"/>
            </a:xfrm>
            <a:custGeom>
              <a:avLst/>
              <a:gdLst/>
              <a:ahLst/>
              <a:cxnLst/>
              <a:rect l="l" t="t" r="r" b="b"/>
              <a:pathLst>
                <a:path w="10081260" h="1210945">
                  <a:moveTo>
                    <a:pt x="10080713" y="0"/>
                  </a:moveTo>
                  <a:lnTo>
                    <a:pt x="10080713" y="1210678"/>
                  </a:lnTo>
                  <a:lnTo>
                    <a:pt x="0" y="1210678"/>
                  </a:lnTo>
                  <a:lnTo>
                    <a:pt x="0" y="0"/>
                  </a:lnTo>
                  <a:lnTo>
                    <a:pt x="100807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3"/>
            <a:ext cx="10080625" cy="163195"/>
          </a:xfrm>
          <a:custGeom>
            <a:avLst/>
            <a:gdLst/>
            <a:ahLst/>
            <a:cxnLst/>
            <a:rect l="l" t="t" r="r" b="b"/>
            <a:pathLst>
              <a:path w="10080625" h="163195">
                <a:moveTo>
                  <a:pt x="0" y="0"/>
                </a:moveTo>
                <a:lnTo>
                  <a:pt x="10080358" y="0"/>
                </a:lnTo>
                <a:lnTo>
                  <a:pt x="10080358" y="162725"/>
                </a:lnTo>
                <a:lnTo>
                  <a:pt x="0" y="162725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79082" y="6928564"/>
            <a:ext cx="278130" cy="321310"/>
          </a:xfrm>
          <a:custGeom>
            <a:avLst/>
            <a:gdLst/>
            <a:ahLst/>
            <a:cxnLst/>
            <a:rect l="l" t="t" r="r" b="b"/>
            <a:pathLst>
              <a:path w="278130" h="321309">
                <a:moveTo>
                  <a:pt x="277558" y="0"/>
                </a:moveTo>
                <a:lnTo>
                  <a:pt x="208076" y="0"/>
                </a:lnTo>
                <a:lnTo>
                  <a:pt x="208076" y="179641"/>
                </a:lnTo>
                <a:lnTo>
                  <a:pt x="204077" y="213795"/>
                </a:lnTo>
                <a:lnTo>
                  <a:pt x="190931" y="241199"/>
                </a:lnTo>
                <a:lnTo>
                  <a:pt x="166918" y="259424"/>
                </a:lnTo>
                <a:lnTo>
                  <a:pt x="130314" y="266039"/>
                </a:lnTo>
                <a:lnTo>
                  <a:pt x="104714" y="261966"/>
                </a:lnTo>
                <a:lnTo>
                  <a:pt x="85591" y="248848"/>
                </a:lnTo>
                <a:lnTo>
                  <a:pt x="73621" y="225336"/>
                </a:lnTo>
                <a:lnTo>
                  <a:pt x="69481" y="190080"/>
                </a:lnTo>
                <a:lnTo>
                  <a:pt x="69481" y="0"/>
                </a:lnTo>
                <a:lnTo>
                  <a:pt x="0" y="0"/>
                </a:lnTo>
                <a:lnTo>
                  <a:pt x="0" y="196913"/>
                </a:lnTo>
                <a:lnTo>
                  <a:pt x="6800" y="251103"/>
                </a:lnTo>
                <a:lnTo>
                  <a:pt x="27944" y="289934"/>
                </a:lnTo>
                <a:lnTo>
                  <a:pt x="64545" y="313306"/>
                </a:lnTo>
                <a:lnTo>
                  <a:pt x="117716" y="321119"/>
                </a:lnTo>
                <a:lnTo>
                  <a:pt x="144138" y="317306"/>
                </a:lnTo>
                <a:lnTo>
                  <a:pt x="169511" y="306541"/>
                </a:lnTo>
                <a:lnTo>
                  <a:pt x="191577" y="289835"/>
                </a:lnTo>
                <a:lnTo>
                  <a:pt x="208076" y="268198"/>
                </a:lnTo>
                <a:lnTo>
                  <a:pt x="209156" y="268198"/>
                </a:lnTo>
                <a:lnTo>
                  <a:pt x="209156" y="312483"/>
                </a:lnTo>
                <a:lnTo>
                  <a:pt x="277558" y="312483"/>
                </a:lnTo>
                <a:lnTo>
                  <a:pt x="277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404" y="6842166"/>
            <a:ext cx="196850" cy="34925"/>
          </a:xfrm>
          <a:custGeom>
            <a:avLst/>
            <a:gdLst/>
            <a:ahLst/>
            <a:cxnLst/>
            <a:rect l="l" t="t" r="r" b="b"/>
            <a:pathLst>
              <a:path w="196850" h="34925">
                <a:moveTo>
                  <a:pt x="196557" y="0"/>
                </a:moveTo>
                <a:lnTo>
                  <a:pt x="0" y="0"/>
                </a:lnTo>
                <a:lnTo>
                  <a:pt x="0" y="34556"/>
                </a:lnTo>
                <a:lnTo>
                  <a:pt x="196557" y="34556"/>
                </a:lnTo>
                <a:lnTo>
                  <a:pt x="196557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79082" y="6669357"/>
            <a:ext cx="278130" cy="149860"/>
            <a:chOff x="379082" y="6669357"/>
            <a:chExt cx="278130" cy="149860"/>
          </a:xfrm>
        </p:grpSpPr>
        <p:sp>
          <p:nvSpPr>
            <p:cNvPr id="15" name="object 15"/>
            <p:cNvSpPr/>
            <p:nvPr/>
          </p:nvSpPr>
          <p:spPr>
            <a:xfrm>
              <a:off x="493915" y="6669357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5">
                  <a:moveTo>
                    <a:pt x="24485" y="0"/>
                  </a:moveTo>
                  <a:lnTo>
                    <a:pt x="15039" y="1952"/>
                  </a:lnTo>
                  <a:lnTo>
                    <a:pt x="7246" y="7246"/>
                  </a:lnTo>
                  <a:lnTo>
                    <a:pt x="1952" y="15039"/>
                  </a:lnTo>
                  <a:lnTo>
                    <a:pt x="0" y="24485"/>
                  </a:lnTo>
                  <a:lnTo>
                    <a:pt x="1952" y="34348"/>
                  </a:lnTo>
                  <a:lnTo>
                    <a:pt x="7246" y="42351"/>
                  </a:lnTo>
                  <a:lnTo>
                    <a:pt x="15039" y="47720"/>
                  </a:lnTo>
                  <a:lnTo>
                    <a:pt x="24485" y="49682"/>
                  </a:lnTo>
                  <a:lnTo>
                    <a:pt x="34342" y="47720"/>
                  </a:lnTo>
                  <a:lnTo>
                    <a:pt x="42346" y="42351"/>
                  </a:lnTo>
                  <a:lnTo>
                    <a:pt x="47718" y="34348"/>
                  </a:lnTo>
                  <a:lnTo>
                    <a:pt x="49682" y="24485"/>
                  </a:lnTo>
                  <a:lnTo>
                    <a:pt x="47718" y="15039"/>
                  </a:lnTo>
                  <a:lnTo>
                    <a:pt x="42346" y="7246"/>
                  </a:lnTo>
                  <a:lnTo>
                    <a:pt x="34342" y="1952"/>
                  </a:lnTo>
                  <a:lnTo>
                    <a:pt x="24485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082" y="6738127"/>
              <a:ext cx="277558" cy="8100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1679" y="6928564"/>
            <a:ext cx="104038" cy="12275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59116" y="6936489"/>
            <a:ext cx="19050" cy="113030"/>
          </a:xfrm>
          <a:custGeom>
            <a:avLst/>
            <a:gdLst/>
            <a:ahLst/>
            <a:cxnLst/>
            <a:rect l="l" t="t" r="r" b="b"/>
            <a:pathLst>
              <a:path w="19050" h="113029">
                <a:moveTo>
                  <a:pt x="14757" y="0"/>
                </a:moveTo>
                <a:lnTo>
                  <a:pt x="4318" y="0"/>
                </a:lnTo>
                <a:lnTo>
                  <a:pt x="0" y="4318"/>
                </a:lnTo>
                <a:lnTo>
                  <a:pt x="0" y="14757"/>
                </a:lnTo>
                <a:lnTo>
                  <a:pt x="4318" y="18719"/>
                </a:lnTo>
                <a:lnTo>
                  <a:pt x="14757" y="18719"/>
                </a:lnTo>
                <a:lnTo>
                  <a:pt x="18719" y="14757"/>
                </a:lnTo>
                <a:lnTo>
                  <a:pt x="18719" y="4318"/>
                </a:lnTo>
                <a:lnTo>
                  <a:pt x="14757" y="0"/>
                </a:lnTo>
                <a:close/>
              </a:path>
              <a:path w="19050" h="113029">
                <a:moveTo>
                  <a:pt x="16929" y="33477"/>
                </a:moveTo>
                <a:lnTo>
                  <a:pt x="1447" y="33477"/>
                </a:lnTo>
                <a:lnTo>
                  <a:pt x="1447" y="113030"/>
                </a:lnTo>
                <a:lnTo>
                  <a:pt x="16929" y="113030"/>
                </a:lnTo>
                <a:lnTo>
                  <a:pt x="16929" y="33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7201" y="6968163"/>
            <a:ext cx="72390" cy="83185"/>
          </a:xfrm>
          <a:custGeom>
            <a:avLst/>
            <a:gdLst/>
            <a:ahLst/>
            <a:cxnLst/>
            <a:rect l="l" t="t" r="r" b="b"/>
            <a:pathLst>
              <a:path w="72390" h="83184">
                <a:moveTo>
                  <a:pt x="37439" y="0"/>
                </a:moveTo>
                <a:lnTo>
                  <a:pt x="22170" y="2908"/>
                </a:lnTo>
                <a:lnTo>
                  <a:pt x="10347" y="11117"/>
                </a:lnTo>
                <a:lnTo>
                  <a:pt x="2710" y="23847"/>
                </a:lnTo>
                <a:lnTo>
                  <a:pt x="0" y="40322"/>
                </a:lnTo>
                <a:lnTo>
                  <a:pt x="2575" y="56223"/>
                </a:lnTo>
                <a:lnTo>
                  <a:pt x="10077" y="69797"/>
                </a:lnTo>
                <a:lnTo>
                  <a:pt x="22170" y="79254"/>
                </a:lnTo>
                <a:lnTo>
                  <a:pt x="38519" y="82803"/>
                </a:lnTo>
                <a:lnTo>
                  <a:pt x="47772" y="82252"/>
                </a:lnTo>
                <a:lnTo>
                  <a:pt x="55841" y="80552"/>
                </a:lnTo>
                <a:lnTo>
                  <a:pt x="63168" y="77639"/>
                </a:lnTo>
                <a:lnTo>
                  <a:pt x="70192" y="73444"/>
                </a:lnTo>
                <a:lnTo>
                  <a:pt x="70192" y="68033"/>
                </a:lnTo>
                <a:lnTo>
                  <a:pt x="42481" y="68033"/>
                </a:lnTo>
                <a:lnTo>
                  <a:pt x="32292" y="66442"/>
                </a:lnTo>
                <a:lnTo>
                  <a:pt x="24434" y="61780"/>
                </a:lnTo>
                <a:lnTo>
                  <a:pt x="18939" y="54216"/>
                </a:lnTo>
                <a:lnTo>
                  <a:pt x="15836" y="43916"/>
                </a:lnTo>
                <a:lnTo>
                  <a:pt x="71996" y="43916"/>
                </a:lnTo>
                <a:lnTo>
                  <a:pt x="70664" y="33477"/>
                </a:lnTo>
                <a:lnTo>
                  <a:pt x="16205" y="33477"/>
                </a:lnTo>
                <a:lnTo>
                  <a:pt x="18769" y="25126"/>
                </a:lnTo>
                <a:lnTo>
                  <a:pt x="23223" y="19037"/>
                </a:lnTo>
                <a:lnTo>
                  <a:pt x="29565" y="15310"/>
                </a:lnTo>
                <a:lnTo>
                  <a:pt x="37795" y="14046"/>
                </a:lnTo>
                <a:lnTo>
                  <a:pt x="64155" y="14046"/>
                </a:lnTo>
                <a:lnTo>
                  <a:pt x="62547" y="10890"/>
                </a:lnTo>
                <a:lnTo>
                  <a:pt x="51647" y="2711"/>
                </a:lnTo>
                <a:lnTo>
                  <a:pt x="37439" y="0"/>
                </a:lnTo>
                <a:close/>
              </a:path>
              <a:path w="72390" h="83184">
                <a:moveTo>
                  <a:pt x="70192" y="58318"/>
                </a:moveTo>
                <a:lnTo>
                  <a:pt x="63385" y="62418"/>
                </a:lnTo>
                <a:lnTo>
                  <a:pt x="56475" y="65471"/>
                </a:lnTo>
                <a:lnTo>
                  <a:pt x="49495" y="67376"/>
                </a:lnTo>
                <a:lnTo>
                  <a:pt x="42481" y="68033"/>
                </a:lnTo>
                <a:lnTo>
                  <a:pt x="70192" y="68033"/>
                </a:lnTo>
                <a:lnTo>
                  <a:pt x="70192" y="58318"/>
                </a:lnTo>
                <a:close/>
              </a:path>
              <a:path w="72390" h="83184">
                <a:moveTo>
                  <a:pt x="64155" y="14046"/>
                </a:moveTo>
                <a:lnTo>
                  <a:pt x="37795" y="14046"/>
                </a:lnTo>
                <a:lnTo>
                  <a:pt x="45266" y="15412"/>
                </a:lnTo>
                <a:lnTo>
                  <a:pt x="50847" y="19308"/>
                </a:lnTo>
                <a:lnTo>
                  <a:pt x="54404" y="25431"/>
                </a:lnTo>
                <a:lnTo>
                  <a:pt x="55803" y="33477"/>
                </a:lnTo>
                <a:lnTo>
                  <a:pt x="70664" y="33477"/>
                </a:lnTo>
                <a:lnTo>
                  <a:pt x="69532" y="24603"/>
                </a:lnTo>
                <a:lnTo>
                  <a:pt x="64155" y="140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1267561" y="6928564"/>
            <a:ext cx="418465" cy="122555"/>
            <a:chOff x="1267561" y="6928564"/>
            <a:chExt cx="418465" cy="122555"/>
          </a:xfrm>
        </p:grpSpPr>
        <p:sp>
          <p:nvSpPr>
            <p:cNvPr id="21" name="object 21"/>
            <p:cNvSpPr/>
            <p:nvPr/>
          </p:nvSpPr>
          <p:spPr>
            <a:xfrm>
              <a:off x="1407604" y="6928564"/>
              <a:ext cx="109855" cy="121285"/>
            </a:xfrm>
            <a:custGeom>
              <a:avLst/>
              <a:gdLst/>
              <a:ahLst/>
              <a:cxnLst/>
              <a:rect l="l" t="t" r="r" b="b"/>
              <a:pathLst>
                <a:path w="109855" h="121284">
                  <a:moveTo>
                    <a:pt x="16916" y="41402"/>
                  </a:moveTo>
                  <a:lnTo>
                    <a:pt x="1079" y="41402"/>
                  </a:lnTo>
                  <a:lnTo>
                    <a:pt x="1079" y="120954"/>
                  </a:lnTo>
                  <a:lnTo>
                    <a:pt x="16916" y="120954"/>
                  </a:lnTo>
                  <a:lnTo>
                    <a:pt x="16916" y="41402"/>
                  </a:lnTo>
                  <a:close/>
                </a:path>
                <a:path w="109855" h="121284">
                  <a:moveTo>
                    <a:pt x="18719" y="12242"/>
                  </a:moveTo>
                  <a:lnTo>
                    <a:pt x="14401" y="7924"/>
                  </a:lnTo>
                  <a:lnTo>
                    <a:pt x="4318" y="7924"/>
                  </a:lnTo>
                  <a:lnTo>
                    <a:pt x="0" y="12242"/>
                  </a:lnTo>
                  <a:lnTo>
                    <a:pt x="0" y="22682"/>
                  </a:lnTo>
                  <a:lnTo>
                    <a:pt x="4318" y="26644"/>
                  </a:lnTo>
                  <a:lnTo>
                    <a:pt x="14401" y="26644"/>
                  </a:lnTo>
                  <a:lnTo>
                    <a:pt x="18719" y="22682"/>
                  </a:lnTo>
                  <a:lnTo>
                    <a:pt x="18719" y="12242"/>
                  </a:lnTo>
                  <a:close/>
                </a:path>
                <a:path w="109855" h="121284">
                  <a:moveTo>
                    <a:pt x="109435" y="0"/>
                  </a:moveTo>
                  <a:lnTo>
                    <a:pt x="93599" y="0"/>
                  </a:lnTo>
                  <a:lnTo>
                    <a:pt x="93599" y="42837"/>
                  </a:lnTo>
                  <a:lnTo>
                    <a:pt x="93599" y="56883"/>
                  </a:lnTo>
                  <a:lnTo>
                    <a:pt x="93599" y="107632"/>
                  </a:lnTo>
                  <a:lnTo>
                    <a:pt x="77393" y="107632"/>
                  </a:lnTo>
                  <a:lnTo>
                    <a:pt x="66027" y="105664"/>
                  </a:lnTo>
                  <a:lnTo>
                    <a:pt x="58585" y="100177"/>
                  </a:lnTo>
                  <a:lnTo>
                    <a:pt x="54508" y="91846"/>
                  </a:lnTo>
                  <a:lnTo>
                    <a:pt x="53276" y="81356"/>
                  </a:lnTo>
                  <a:lnTo>
                    <a:pt x="55143" y="70104"/>
                  </a:lnTo>
                  <a:lnTo>
                    <a:pt x="60375" y="61468"/>
                  </a:lnTo>
                  <a:lnTo>
                    <a:pt x="68465" y="55956"/>
                  </a:lnTo>
                  <a:lnTo>
                    <a:pt x="78841" y="54000"/>
                  </a:lnTo>
                  <a:lnTo>
                    <a:pt x="83870" y="54000"/>
                  </a:lnTo>
                  <a:lnTo>
                    <a:pt x="88201" y="54724"/>
                  </a:lnTo>
                  <a:lnTo>
                    <a:pt x="93599" y="56883"/>
                  </a:lnTo>
                  <a:lnTo>
                    <a:pt x="93599" y="42837"/>
                  </a:lnTo>
                  <a:lnTo>
                    <a:pt x="87109" y="40322"/>
                  </a:lnTo>
                  <a:lnTo>
                    <a:pt x="82080" y="39598"/>
                  </a:lnTo>
                  <a:lnTo>
                    <a:pt x="76669" y="39598"/>
                  </a:lnTo>
                  <a:lnTo>
                    <a:pt x="60756" y="42506"/>
                  </a:lnTo>
                  <a:lnTo>
                    <a:pt x="48221" y="50634"/>
                  </a:lnTo>
                  <a:lnTo>
                    <a:pt x="40017" y="63144"/>
                  </a:lnTo>
                  <a:lnTo>
                    <a:pt x="37071" y="79197"/>
                  </a:lnTo>
                  <a:lnTo>
                    <a:pt x="39738" y="96456"/>
                  </a:lnTo>
                  <a:lnTo>
                    <a:pt x="47421" y="109486"/>
                  </a:lnTo>
                  <a:lnTo>
                    <a:pt x="59550" y="117729"/>
                  </a:lnTo>
                  <a:lnTo>
                    <a:pt x="75590" y="120599"/>
                  </a:lnTo>
                  <a:lnTo>
                    <a:pt x="109435" y="120599"/>
                  </a:lnTo>
                  <a:lnTo>
                    <a:pt x="109435" y="107632"/>
                  </a:lnTo>
                  <a:lnTo>
                    <a:pt x="109435" y="54000"/>
                  </a:lnTo>
                  <a:lnTo>
                    <a:pt x="109435" y="42837"/>
                  </a:lnTo>
                  <a:lnTo>
                    <a:pt x="109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7195" y="6928564"/>
              <a:ext cx="148678" cy="12240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7561" y="6968163"/>
              <a:ext cx="123189" cy="83185"/>
            </a:xfrm>
            <a:custGeom>
              <a:avLst/>
              <a:gdLst/>
              <a:ahLst/>
              <a:cxnLst/>
              <a:rect l="l" t="t" r="r" b="b"/>
              <a:pathLst>
                <a:path w="123190" h="83184">
                  <a:moveTo>
                    <a:pt x="58318" y="9004"/>
                  </a:moveTo>
                  <a:lnTo>
                    <a:pt x="51473" y="3238"/>
                  </a:lnTo>
                  <a:lnTo>
                    <a:pt x="45720" y="0"/>
                  </a:lnTo>
                  <a:lnTo>
                    <a:pt x="39243" y="0"/>
                  </a:lnTo>
                  <a:lnTo>
                    <a:pt x="33553" y="1181"/>
                  </a:lnTo>
                  <a:lnTo>
                    <a:pt x="27851" y="4775"/>
                  </a:lnTo>
                  <a:lnTo>
                    <a:pt x="22072" y="10947"/>
                  </a:lnTo>
                  <a:lnTo>
                    <a:pt x="16192" y="19799"/>
                  </a:lnTo>
                  <a:lnTo>
                    <a:pt x="15836" y="19799"/>
                  </a:lnTo>
                  <a:lnTo>
                    <a:pt x="15836" y="1435"/>
                  </a:lnTo>
                  <a:lnTo>
                    <a:pt x="0" y="1435"/>
                  </a:lnTo>
                  <a:lnTo>
                    <a:pt x="0" y="81356"/>
                  </a:lnTo>
                  <a:lnTo>
                    <a:pt x="15836" y="81356"/>
                  </a:lnTo>
                  <a:lnTo>
                    <a:pt x="15836" y="39598"/>
                  </a:lnTo>
                  <a:lnTo>
                    <a:pt x="17297" y="30010"/>
                  </a:lnTo>
                  <a:lnTo>
                    <a:pt x="21323" y="22237"/>
                  </a:lnTo>
                  <a:lnTo>
                    <a:pt x="27368" y="17030"/>
                  </a:lnTo>
                  <a:lnTo>
                    <a:pt x="34912" y="15125"/>
                  </a:lnTo>
                  <a:lnTo>
                    <a:pt x="38874" y="15125"/>
                  </a:lnTo>
                  <a:lnTo>
                    <a:pt x="44996" y="18364"/>
                  </a:lnTo>
                  <a:lnTo>
                    <a:pt x="49682" y="23037"/>
                  </a:lnTo>
                  <a:lnTo>
                    <a:pt x="58318" y="9004"/>
                  </a:lnTo>
                  <a:close/>
                </a:path>
                <a:path w="123190" h="83184">
                  <a:moveTo>
                    <a:pt x="122758" y="59397"/>
                  </a:moveTo>
                  <a:lnTo>
                    <a:pt x="90716" y="28803"/>
                  </a:lnTo>
                  <a:lnTo>
                    <a:pt x="85318" y="24485"/>
                  </a:lnTo>
                  <a:lnTo>
                    <a:pt x="85318" y="16916"/>
                  </a:lnTo>
                  <a:lnTo>
                    <a:pt x="89281" y="14046"/>
                  </a:lnTo>
                  <a:lnTo>
                    <a:pt x="101523" y="14046"/>
                  </a:lnTo>
                  <a:lnTo>
                    <a:pt x="110159" y="16205"/>
                  </a:lnTo>
                  <a:lnTo>
                    <a:pt x="118795" y="22313"/>
                  </a:lnTo>
                  <a:lnTo>
                    <a:pt x="118795" y="6477"/>
                  </a:lnTo>
                  <a:lnTo>
                    <a:pt x="110515" y="2159"/>
                  </a:lnTo>
                  <a:lnTo>
                    <a:pt x="102958" y="0"/>
                  </a:lnTo>
                  <a:lnTo>
                    <a:pt x="95758" y="0"/>
                  </a:lnTo>
                  <a:lnTo>
                    <a:pt x="84747" y="1511"/>
                  </a:lnTo>
                  <a:lnTo>
                    <a:pt x="76352" y="5854"/>
                  </a:lnTo>
                  <a:lnTo>
                    <a:pt x="70993" y="12763"/>
                  </a:lnTo>
                  <a:lnTo>
                    <a:pt x="69113" y="21958"/>
                  </a:lnTo>
                  <a:lnTo>
                    <a:pt x="74955" y="35318"/>
                  </a:lnTo>
                  <a:lnTo>
                    <a:pt x="87820" y="44780"/>
                  </a:lnTo>
                  <a:lnTo>
                    <a:pt x="100698" y="52298"/>
                  </a:lnTo>
                  <a:lnTo>
                    <a:pt x="106553" y="59766"/>
                  </a:lnTo>
                  <a:lnTo>
                    <a:pt x="106553" y="65519"/>
                  </a:lnTo>
                  <a:lnTo>
                    <a:pt x="101155" y="68757"/>
                  </a:lnTo>
                  <a:lnTo>
                    <a:pt x="95034" y="69126"/>
                  </a:lnTo>
                  <a:lnTo>
                    <a:pt x="89662" y="68465"/>
                  </a:lnTo>
                  <a:lnTo>
                    <a:pt x="83375" y="66471"/>
                  </a:lnTo>
                  <a:lnTo>
                    <a:pt x="76352" y="63195"/>
                  </a:lnTo>
                  <a:lnTo>
                    <a:pt x="68757" y="58674"/>
                  </a:lnTo>
                  <a:lnTo>
                    <a:pt x="68757" y="75958"/>
                  </a:lnTo>
                  <a:lnTo>
                    <a:pt x="76123" y="79159"/>
                  </a:lnTo>
                  <a:lnTo>
                    <a:pt x="82880" y="81280"/>
                  </a:lnTo>
                  <a:lnTo>
                    <a:pt x="89509" y="82448"/>
                  </a:lnTo>
                  <a:lnTo>
                    <a:pt x="96481" y="82804"/>
                  </a:lnTo>
                  <a:lnTo>
                    <a:pt x="106959" y="81127"/>
                  </a:lnTo>
                  <a:lnTo>
                    <a:pt x="115277" y="76377"/>
                  </a:lnTo>
                  <a:lnTo>
                    <a:pt x="120777" y="68986"/>
                  </a:lnTo>
                  <a:lnTo>
                    <a:pt x="122758" y="593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1092961" y="6969597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4" h="81915">
                <a:moveTo>
                  <a:pt x="76314" y="0"/>
                </a:moveTo>
                <a:lnTo>
                  <a:pt x="59397" y="0"/>
                </a:lnTo>
                <a:lnTo>
                  <a:pt x="38519" y="48971"/>
                </a:lnTo>
                <a:lnTo>
                  <a:pt x="16916" y="0"/>
                </a:lnTo>
                <a:lnTo>
                  <a:pt x="0" y="0"/>
                </a:lnTo>
                <a:lnTo>
                  <a:pt x="35991" y="81368"/>
                </a:lnTo>
                <a:lnTo>
                  <a:pt x="41401" y="81368"/>
                </a:lnTo>
                <a:lnTo>
                  <a:pt x="76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0914" y="6968163"/>
            <a:ext cx="66967" cy="81356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841679" y="7120080"/>
            <a:ext cx="171450" cy="123189"/>
          </a:xfrm>
          <a:custGeom>
            <a:avLst/>
            <a:gdLst/>
            <a:ahLst/>
            <a:cxnLst/>
            <a:rect l="l" t="t" r="r" b="b"/>
            <a:pathLst>
              <a:path w="171450" h="123190">
                <a:moveTo>
                  <a:pt x="93243" y="120967"/>
                </a:moveTo>
                <a:lnTo>
                  <a:pt x="84048" y="107696"/>
                </a:lnTo>
                <a:lnTo>
                  <a:pt x="80581" y="102489"/>
                </a:lnTo>
                <a:lnTo>
                  <a:pt x="77038" y="96837"/>
                </a:lnTo>
                <a:lnTo>
                  <a:pt x="70586" y="86448"/>
                </a:lnTo>
                <a:lnTo>
                  <a:pt x="64338" y="77406"/>
                </a:lnTo>
                <a:lnTo>
                  <a:pt x="57696" y="69710"/>
                </a:lnTo>
                <a:lnTo>
                  <a:pt x="56553" y="68757"/>
                </a:lnTo>
                <a:lnTo>
                  <a:pt x="50038" y="63360"/>
                </a:lnTo>
                <a:lnTo>
                  <a:pt x="58648" y="58597"/>
                </a:lnTo>
                <a:lnTo>
                  <a:pt x="64071" y="52920"/>
                </a:lnTo>
                <a:lnTo>
                  <a:pt x="64973" y="51981"/>
                </a:lnTo>
                <a:lnTo>
                  <a:pt x="68872" y="43675"/>
                </a:lnTo>
                <a:lnTo>
                  <a:pt x="52565" y="5321"/>
                </a:lnTo>
                <a:lnTo>
                  <a:pt x="52565" y="33477"/>
                </a:lnTo>
                <a:lnTo>
                  <a:pt x="51422" y="40627"/>
                </a:lnTo>
                <a:lnTo>
                  <a:pt x="47510" y="46850"/>
                </a:lnTo>
                <a:lnTo>
                  <a:pt x="40093" y="51257"/>
                </a:lnTo>
                <a:lnTo>
                  <a:pt x="28435" y="52920"/>
                </a:lnTo>
                <a:lnTo>
                  <a:pt x="17640" y="52920"/>
                </a:lnTo>
                <a:lnTo>
                  <a:pt x="17640" y="15125"/>
                </a:lnTo>
                <a:lnTo>
                  <a:pt x="28435" y="15125"/>
                </a:lnTo>
                <a:lnTo>
                  <a:pt x="39243" y="16383"/>
                </a:lnTo>
                <a:lnTo>
                  <a:pt x="46570" y="19989"/>
                </a:lnTo>
                <a:lnTo>
                  <a:pt x="50863" y="25755"/>
                </a:lnTo>
                <a:lnTo>
                  <a:pt x="52565" y="33477"/>
                </a:lnTo>
                <a:lnTo>
                  <a:pt x="52565" y="5321"/>
                </a:lnTo>
                <a:lnTo>
                  <a:pt x="47104" y="2362"/>
                </a:lnTo>
                <a:lnTo>
                  <a:pt x="30594" y="0"/>
                </a:lnTo>
                <a:lnTo>
                  <a:pt x="0" y="0"/>
                </a:lnTo>
                <a:lnTo>
                  <a:pt x="0" y="120967"/>
                </a:lnTo>
                <a:lnTo>
                  <a:pt x="17640" y="120967"/>
                </a:lnTo>
                <a:lnTo>
                  <a:pt x="17640" y="68757"/>
                </a:lnTo>
                <a:lnTo>
                  <a:pt x="24485" y="68757"/>
                </a:lnTo>
                <a:lnTo>
                  <a:pt x="56883" y="96126"/>
                </a:lnTo>
                <a:lnTo>
                  <a:pt x="72720" y="120967"/>
                </a:lnTo>
                <a:lnTo>
                  <a:pt x="93243" y="120967"/>
                </a:lnTo>
                <a:close/>
              </a:path>
              <a:path w="171450" h="123190">
                <a:moveTo>
                  <a:pt x="171361" y="83527"/>
                </a:moveTo>
                <a:lnTo>
                  <a:pt x="170053" y="73444"/>
                </a:lnTo>
                <a:lnTo>
                  <a:pt x="168897" y="64427"/>
                </a:lnTo>
                <a:lnTo>
                  <a:pt x="163169" y="53276"/>
                </a:lnTo>
                <a:lnTo>
                  <a:pt x="161912" y="50825"/>
                </a:lnTo>
                <a:lnTo>
                  <a:pt x="155155" y="45796"/>
                </a:lnTo>
                <a:lnTo>
                  <a:pt x="155155" y="73444"/>
                </a:lnTo>
                <a:lnTo>
                  <a:pt x="115557" y="73444"/>
                </a:lnTo>
                <a:lnTo>
                  <a:pt x="118110" y="64833"/>
                </a:lnTo>
                <a:lnTo>
                  <a:pt x="122567" y="58508"/>
                </a:lnTo>
                <a:lnTo>
                  <a:pt x="128917" y="54610"/>
                </a:lnTo>
                <a:lnTo>
                  <a:pt x="137160" y="53276"/>
                </a:lnTo>
                <a:lnTo>
                  <a:pt x="144627" y="54762"/>
                </a:lnTo>
                <a:lnTo>
                  <a:pt x="150202" y="58902"/>
                </a:lnTo>
                <a:lnTo>
                  <a:pt x="153758" y="65278"/>
                </a:lnTo>
                <a:lnTo>
                  <a:pt x="155155" y="73444"/>
                </a:lnTo>
                <a:lnTo>
                  <a:pt x="155155" y="45796"/>
                </a:lnTo>
                <a:lnTo>
                  <a:pt x="151003" y="42684"/>
                </a:lnTo>
                <a:lnTo>
                  <a:pt x="136804" y="39966"/>
                </a:lnTo>
                <a:lnTo>
                  <a:pt x="121526" y="42875"/>
                </a:lnTo>
                <a:lnTo>
                  <a:pt x="109702" y="51079"/>
                </a:lnTo>
                <a:lnTo>
                  <a:pt x="102069" y="63804"/>
                </a:lnTo>
                <a:lnTo>
                  <a:pt x="99364" y="80276"/>
                </a:lnTo>
                <a:lnTo>
                  <a:pt x="101930" y="96189"/>
                </a:lnTo>
                <a:lnTo>
                  <a:pt x="109435" y="109766"/>
                </a:lnTo>
                <a:lnTo>
                  <a:pt x="121526" y="119214"/>
                </a:lnTo>
                <a:lnTo>
                  <a:pt x="137883" y="122758"/>
                </a:lnTo>
                <a:lnTo>
                  <a:pt x="147129" y="122212"/>
                </a:lnTo>
                <a:lnTo>
                  <a:pt x="155206" y="120523"/>
                </a:lnTo>
                <a:lnTo>
                  <a:pt x="162521" y="117602"/>
                </a:lnTo>
                <a:lnTo>
                  <a:pt x="169557" y="113398"/>
                </a:lnTo>
                <a:lnTo>
                  <a:pt x="169557" y="108000"/>
                </a:lnTo>
                <a:lnTo>
                  <a:pt x="169557" y="98285"/>
                </a:lnTo>
                <a:lnTo>
                  <a:pt x="162750" y="102387"/>
                </a:lnTo>
                <a:lnTo>
                  <a:pt x="155829" y="105448"/>
                </a:lnTo>
                <a:lnTo>
                  <a:pt x="148856" y="107353"/>
                </a:lnTo>
                <a:lnTo>
                  <a:pt x="141846" y="108000"/>
                </a:lnTo>
                <a:lnTo>
                  <a:pt x="131648" y="106413"/>
                </a:lnTo>
                <a:lnTo>
                  <a:pt x="123786" y="101714"/>
                </a:lnTo>
                <a:lnTo>
                  <a:pt x="118287" y="94043"/>
                </a:lnTo>
                <a:lnTo>
                  <a:pt x="115201" y="83527"/>
                </a:lnTo>
                <a:lnTo>
                  <a:pt x="171361" y="83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96720" y="7160047"/>
            <a:ext cx="68580" cy="83185"/>
          </a:xfrm>
          <a:custGeom>
            <a:avLst/>
            <a:gdLst/>
            <a:ahLst/>
            <a:cxnLst/>
            <a:rect l="l" t="t" r="r" b="b"/>
            <a:pathLst>
              <a:path w="68580" h="83184">
                <a:moveTo>
                  <a:pt x="54644" y="14757"/>
                </a:moveTo>
                <a:lnTo>
                  <a:pt x="36360" y="14757"/>
                </a:lnTo>
                <a:lnTo>
                  <a:pt x="41402" y="19075"/>
                </a:lnTo>
                <a:lnTo>
                  <a:pt x="41402" y="32753"/>
                </a:lnTo>
                <a:lnTo>
                  <a:pt x="17466" y="41682"/>
                </a:lnTo>
                <a:lnTo>
                  <a:pt x="8775" y="46389"/>
                </a:lnTo>
                <a:lnTo>
                  <a:pt x="2447" y="53188"/>
                </a:lnTo>
                <a:lnTo>
                  <a:pt x="0" y="62991"/>
                </a:lnTo>
                <a:lnTo>
                  <a:pt x="1418" y="70489"/>
                </a:lnTo>
                <a:lnTo>
                  <a:pt x="5402" y="76806"/>
                </a:lnTo>
                <a:lnTo>
                  <a:pt x="11546" y="81165"/>
                </a:lnTo>
                <a:lnTo>
                  <a:pt x="19443" y="82791"/>
                </a:lnTo>
                <a:lnTo>
                  <a:pt x="27000" y="82791"/>
                </a:lnTo>
                <a:lnTo>
                  <a:pt x="34201" y="80276"/>
                </a:lnTo>
                <a:lnTo>
                  <a:pt x="41033" y="74510"/>
                </a:lnTo>
                <a:lnTo>
                  <a:pt x="68402" y="74510"/>
                </a:lnTo>
                <a:lnTo>
                  <a:pt x="68402" y="71996"/>
                </a:lnTo>
                <a:lnTo>
                  <a:pt x="20878" y="71996"/>
                </a:lnTo>
                <a:lnTo>
                  <a:pt x="15836" y="66954"/>
                </a:lnTo>
                <a:lnTo>
                  <a:pt x="15836" y="60477"/>
                </a:lnTo>
                <a:lnTo>
                  <a:pt x="17907" y="54260"/>
                </a:lnTo>
                <a:lnTo>
                  <a:pt x="23490" y="49360"/>
                </a:lnTo>
                <a:lnTo>
                  <a:pt x="31637" y="45338"/>
                </a:lnTo>
                <a:lnTo>
                  <a:pt x="41402" y="41757"/>
                </a:lnTo>
                <a:lnTo>
                  <a:pt x="56883" y="41757"/>
                </a:lnTo>
                <a:lnTo>
                  <a:pt x="56883" y="26276"/>
                </a:lnTo>
                <a:lnTo>
                  <a:pt x="54644" y="14757"/>
                </a:lnTo>
                <a:close/>
              </a:path>
              <a:path w="68580" h="83184">
                <a:moveTo>
                  <a:pt x="68402" y="74510"/>
                </a:moveTo>
                <a:lnTo>
                  <a:pt x="41033" y="74510"/>
                </a:lnTo>
                <a:lnTo>
                  <a:pt x="42481" y="80276"/>
                </a:lnTo>
                <a:lnTo>
                  <a:pt x="46075" y="82791"/>
                </a:lnTo>
                <a:lnTo>
                  <a:pt x="57962" y="82791"/>
                </a:lnTo>
                <a:lnTo>
                  <a:pt x="61201" y="81356"/>
                </a:lnTo>
                <a:lnTo>
                  <a:pt x="68402" y="76669"/>
                </a:lnTo>
                <a:lnTo>
                  <a:pt x="68402" y="74510"/>
                </a:lnTo>
                <a:close/>
              </a:path>
              <a:path w="68580" h="83184">
                <a:moveTo>
                  <a:pt x="56883" y="41757"/>
                </a:moveTo>
                <a:lnTo>
                  <a:pt x="41402" y="41757"/>
                </a:lnTo>
                <a:lnTo>
                  <a:pt x="41402" y="65150"/>
                </a:lnTo>
                <a:lnTo>
                  <a:pt x="37084" y="69113"/>
                </a:lnTo>
                <a:lnTo>
                  <a:pt x="32042" y="71996"/>
                </a:lnTo>
                <a:lnTo>
                  <a:pt x="68402" y="71996"/>
                </a:lnTo>
                <a:lnTo>
                  <a:pt x="68402" y="71272"/>
                </a:lnTo>
                <a:lnTo>
                  <a:pt x="57962" y="71272"/>
                </a:lnTo>
                <a:lnTo>
                  <a:pt x="56883" y="70192"/>
                </a:lnTo>
                <a:lnTo>
                  <a:pt x="56883" y="41757"/>
                </a:lnTo>
                <a:close/>
              </a:path>
              <a:path w="68580" h="83184">
                <a:moveTo>
                  <a:pt x="68402" y="66954"/>
                </a:moveTo>
                <a:lnTo>
                  <a:pt x="64795" y="69481"/>
                </a:lnTo>
                <a:lnTo>
                  <a:pt x="61556" y="71272"/>
                </a:lnTo>
                <a:lnTo>
                  <a:pt x="68402" y="71272"/>
                </a:lnTo>
                <a:lnTo>
                  <a:pt x="68402" y="66954"/>
                </a:lnTo>
                <a:close/>
              </a:path>
              <a:path w="68580" h="83184">
                <a:moveTo>
                  <a:pt x="28079" y="0"/>
                </a:moveTo>
                <a:lnTo>
                  <a:pt x="19969" y="674"/>
                </a:lnTo>
                <a:lnTo>
                  <a:pt x="12871" y="2697"/>
                </a:lnTo>
                <a:lnTo>
                  <a:pt x="6716" y="6070"/>
                </a:lnTo>
                <a:lnTo>
                  <a:pt x="1435" y="10794"/>
                </a:lnTo>
                <a:lnTo>
                  <a:pt x="1435" y="28079"/>
                </a:lnTo>
                <a:lnTo>
                  <a:pt x="7408" y="22199"/>
                </a:lnTo>
                <a:lnTo>
                  <a:pt x="13817" y="18041"/>
                </a:lnTo>
                <a:lnTo>
                  <a:pt x="20426" y="15572"/>
                </a:lnTo>
                <a:lnTo>
                  <a:pt x="27000" y="14757"/>
                </a:lnTo>
                <a:lnTo>
                  <a:pt x="54644" y="14757"/>
                </a:lnTo>
                <a:lnTo>
                  <a:pt x="54609" y="14578"/>
                </a:lnTo>
                <a:lnTo>
                  <a:pt x="48420" y="6389"/>
                </a:lnTo>
                <a:lnTo>
                  <a:pt x="39261" y="1574"/>
                </a:lnTo>
                <a:lnTo>
                  <a:pt x="28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10919" y="7118645"/>
            <a:ext cx="109220" cy="124460"/>
          </a:xfrm>
          <a:custGeom>
            <a:avLst/>
            <a:gdLst/>
            <a:ahLst/>
            <a:cxnLst/>
            <a:rect l="l" t="t" r="r" b="b"/>
            <a:pathLst>
              <a:path w="109219" h="124459">
                <a:moveTo>
                  <a:pt x="66243" y="0"/>
                </a:moveTo>
                <a:lnTo>
                  <a:pt x="39642" y="4792"/>
                </a:lnTo>
                <a:lnTo>
                  <a:pt x="18676" y="18089"/>
                </a:lnTo>
                <a:lnTo>
                  <a:pt x="4933" y="38270"/>
                </a:lnTo>
                <a:lnTo>
                  <a:pt x="0" y="63715"/>
                </a:lnTo>
                <a:lnTo>
                  <a:pt x="3802" y="83950"/>
                </a:lnTo>
                <a:lnTo>
                  <a:pt x="15570" y="103541"/>
                </a:lnTo>
                <a:lnTo>
                  <a:pt x="35843" y="118338"/>
                </a:lnTo>
                <a:lnTo>
                  <a:pt x="65163" y="124193"/>
                </a:lnTo>
                <a:lnTo>
                  <a:pt x="78403" y="123367"/>
                </a:lnTo>
                <a:lnTo>
                  <a:pt x="89822" y="121091"/>
                </a:lnTo>
                <a:lnTo>
                  <a:pt x="99891" y="117667"/>
                </a:lnTo>
                <a:lnTo>
                  <a:pt x="109080" y="113398"/>
                </a:lnTo>
                <a:lnTo>
                  <a:pt x="109080" y="94322"/>
                </a:lnTo>
                <a:lnTo>
                  <a:pt x="98647" y="100253"/>
                </a:lnTo>
                <a:lnTo>
                  <a:pt x="87977" y="104533"/>
                </a:lnTo>
                <a:lnTo>
                  <a:pt x="77238" y="107128"/>
                </a:lnTo>
                <a:lnTo>
                  <a:pt x="66598" y="108000"/>
                </a:lnTo>
                <a:lnTo>
                  <a:pt x="46853" y="104653"/>
                </a:lnTo>
                <a:lnTo>
                  <a:pt x="31495" y="95265"/>
                </a:lnTo>
                <a:lnTo>
                  <a:pt x="21539" y="80815"/>
                </a:lnTo>
                <a:lnTo>
                  <a:pt x="17995" y="62280"/>
                </a:lnTo>
                <a:lnTo>
                  <a:pt x="21630" y="43783"/>
                </a:lnTo>
                <a:lnTo>
                  <a:pt x="31676" y="29067"/>
                </a:lnTo>
                <a:lnTo>
                  <a:pt x="46853" y="19346"/>
                </a:lnTo>
                <a:lnTo>
                  <a:pt x="65874" y="15836"/>
                </a:lnTo>
                <a:lnTo>
                  <a:pt x="76405" y="16590"/>
                </a:lnTo>
                <a:lnTo>
                  <a:pt x="86666" y="18897"/>
                </a:lnTo>
                <a:lnTo>
                  <a:pt x="97062" y="22823"/>
                </a:lnTo>
                <a:lnTo>
                  <a:pt x="108000" y="28435"/>
                </a:lnTo>
                <a:lnTo>
                  <a:pt x="108000" y="10083"/>
                </a:lnTo>
                <a:lnTo>
                  <a:pt x="96211" y="5620"/>
                </a:lnTo>
                <a:lnTo>
                  <a:pt x="85502" y="2474"/>
                </a:lnTo>
                <a:lnTo>
                  <a:pt x="75603" y="612"/>
                </a:lnTo>
                <a:lnTo>
                  <a:pt x="66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87398" y="7120080"/>
            <a:ext cx="176530" cy="123189"/>
          </a:xfrm>
          <a:custGeom>
            <a:avLst/>
            <a:gdLst/>
            <a:ahLst/>
            <a:cxnLst/>
            <a:rect l="l" t="t" r="r" b="b"/>
            <a:pathLst>
              <a:path w="176530" h="123190">
                <a:moveTo>
                  <a:pt x="15836" y="0"/>
                </a:moveTo>
                <a:lnTo>
                  <a:pt x="0" y="0"/>
                </a:lnTo>
                <a:lnTo>
                  <a:pt x="0" y="120967"/>
                </a:lnTo>
                <a:lnTo>
                  <a:pt x="15836" y="120967"/>
                </a:lnTo>
                <a:lnTo>
                  <a:pt x="15836" y="0"/>
                </a:lnTo>
                <a:close/>
              </a:path>
              <a:path w="176530" h="123190">
                <a:moveTo>
                  <a:pt x="113398" y="80276"/>
                </a:moveTo>
                <a:lnTo>
                  <a:pt x="110197" y="64109"/>
                </a:lnTo>
                <a:lnTo>
                  <a:pt x="103390" y="54368"/>
                </a:lnTo>
                <a:lnTo>
                  <a:pt x="101295" y="51358"/>
                </a:lnTo>
                <a:lnTo>
                  <a:pt x="97561" y="49060"/>
                </a:lnTo>
                <a:lnTo>
                  <a:pt x="97561" y="81000"/>
                </a:lnTo>
                <a:lnTo>
                  <a:pt x="95605" y="92481"/>
                </a:lnTo>
                <a:lnTo>
                  <a:pt x="90093" y="101206"/>
                </a:lnTo>
                <a:lnTo>
                  <a:pt x="81457" y="106781"/>
                </a:lnTo>
                <a:lnTo>
                  <a:pt x="70205" y="108724"/>
                </a:lnTo>
                <a:lnTo>
                  <a:pt x="59829" y="106718"/>
                </a:lnTo>
                <a:lnTo>
                  <a:pt x="51739" y="100990"/>
                </a:lnTo>
                <a:lnTo>
                  <a:pt x="46507" y="92024"/>
                </a:lnTo>
                <a:lnTo>
                  <a:pt x="44640" y="80276"/>
                </a:lnTo>
                <a:lnTo>
                  <a:pt x="46558" y="70015"/>
                </a:lnTo>
                <a:lnTo>
                  <a:pt x="51879" y="61798"/>
                </a:lnTo>
                <a:lnTo>
                  <a:pt x="59982" y="56349"/>
                </a:lnTo>
                <a:lnTo>
                  <a:pt x="70205" y="54368"/>
                </a:lnTo>
                <a:lnTo>
                  <a:pt x="81153" y="56362"/>
                </a:lnTo>
                <a:lnTo>
                  <a:pt x="89814" y="61887"/>
                </a:lnTo>
                <a:lnTo>
                  <a:pt x="95504" y="70319"/>
                </a:lnTo>
                <a:lnTo>
                  <a:pt x="97561" y="81000"/>
                </a:lnTo>
                <a:lnTo>
                  <a:pt x="97561" y="49060"/>
                </a:lnTo>
                <a:lnTo>
                  <a:pt x="87731" y="42976"/>
                </a:lnTo>
                <a:lnTo>
                  <a:pt x="70561" y="39966"/>
                </a:lnTo>
                <a:lnTo>
                  <a:pt x="53949" y="43129"/>
                </a:lnTo>
                <a:lnTo>
                  <a:pt x="40589" y="51765"/>
                </a:lnTo>
                <a:lnTo>
                  <a:pt x="31686" y="64566"/>
                </a:lnTo>
                <a:lnTo>
                  <a:pt x="28448" y="80276"/>
                </a:lnTo>
                <a:lnTo>
                  <a:pt x="31584" y="97396"/>
                </a:lnTo>
                <a:lnTo>
                  <a:pt x="40322" y="110832"/>
                </a:lnTo>
                <a:lnTo>
                  <a:pt x="53644" y="119621"/>
                </a:lnTo>
                <a:lnTo>
                  <a:pt x="70561" y="122758"/>
                </a:lnTo>
                <a:lnTo>
                  <a:pt x="87884" y="119722"/>
                </a:lnTo>
                <a:lnTo>
                  <a:pt x="101422" y="111112"/>
                </a:lnTo>
                <a:lnTo>
                  <a:pt x="102984" y="108724"/>
                </a:lnTo>
                <a:lnTo>
                  <a:pt x="110236" y="97701"/>
                </a:lnTo>
                <a:lnTo>
                  <a:pt x="113398" y="80276"/>
                </a:lnTo>
                <a:close/>
              </a:path>
              <a:path w="176530" h="123190">
                <a:moveTo>
                  <a:pt x="176047" y="99364"/>
                </a:moveTo>
                <a:lnTo>
                  <a:pt x="144360" y="68757"/>
                </a:lnTo>
                <a:lnTo>
                  <a:pt x="138607" y="64439"/>
                </a:lnTo>
                <a:lnTo>
                  <a:pt x="138607" y="56527"/>
                </a:lnTo>
                <a:lnTo>
                  <a:pt x="142925" y="54000"/>
                </a:lnTo>
                <a:lnTo>
                  <a:pt x="154800" y="54000"/>
                </a:lnTo>
                <a:lnTo>
                  <a:pt x="163436" y="56159"/>
                </a:lnTo>
                <a:lnTo>
                  <a:pt x="172440" y="62280"/>
                </a:lnTo>
                <a:lnTo>
                  <a:pt x="172440" y="46443"/>
                </a:lnTo>
                <a:lnTo>
                  <a:pt x="163804" y="42125"/>
                </a:lnTo>
                <a:lnTo>
                  <a:pt x="156603" y="39966"/>
                </a:lnTo>
                <a:lnTo>
                  <a:pt x="149047" y="39966"/>
                </a:lnTo>
                <a:lnTo>
                  <a:pt x="138036" y="41478"/>
                </a:lnTo>
                <a:lnTo>
                  <a:pt x="129641" y="45821"/>
                </a:lnTo>
                <a:lnTo>
                  <a:pt x="124282" y="52730"/>
                </a:lnTo>
                <a:lnTo>
                  <a:pt x="122402" y="61925"/>
                </a:lnTo>
                <a:lnTo>
                  <a:pt x="128244" y="75133"/>
                </a:lnTo>
                <a:lnTo>
                  <a:pt x="141109" y="84607"/>
                </a:lnTo>
                <a:lnTo>
                  <a:pt x="153987" y="92202"/>
                </a:lnTo>
                <a:lnTo>
                  <a:pt x="159842" y="99720"/>
                </a:lnTo>
                <a:lnTo>
                  <a:pt x="159842" y="105486"/>
                </a:lnTo>
                <a:lnTo>
                  <a:pt x="154444" y="108724"/>
                </a:lnTo>
                <a:lnTo>
                  <a:pt x="148323" y="109080"/>
                </a:lnTo>
                <a:lnTo>
                  <a:pt x="142951" y="108407"/>
                </a:lnTo>
                <a:lnTo>
                  <a:pt x="136664" y="106387"/>
                </a:lnTo>
                <a:lnTo>
                  <a:pt x="129641" y="103022"/>
                </a:lnTo>
                <a:lnTo>
                  <a:pt x="122047" y="98285"/>
                </a:lnTo>
                <a:lnTo>
                  <a:pt x="122047" y="115201"/>
                </a:lnTo>
                <a:lnTo>
                  <a:pt x="129413" y="118821"/>
                </a:lnTo>
                <a:lnTo>
                  <a:pt x="136169" y="121145"/>
                </a:lnTo>
                <a:lnTo>
                  <a:pt x="142786" y="122389"/>
                </a:lnTo>
                <a:lnTo>
                  <a:pt x="149758" y="122758"/>
                </a:lnTo>
                <a:lnTo>
                  <a:pt x="160235" y="121081"/>
                </a:lnTo>
                <a:lnTo>
                  <a:pt x="168567" y="116332"/>
                </a:lnTo>
                <a:lnTo>
                  <a:pt x="174066" y="108940"/>
                </a:lnTo>
                <a:lnTo>
                  <a:pt x="176047" y="9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0" name="object 30"/>
          <p:cNvGrpSpPr/>
          <p:nvPr/>
        </p:nvGrpSpPr>
        <p:grpSpPr>
          <a:xfrm>
            <a:off x="1019162" y="7120080"/>
            <a:ext cx="256540" cy="161925"/>
            <a:chOff x="1019162" y="7120080"/>
            <a:chExt cx="256540" cy="161925"/>
          </a:xfrm>
        </p:grpSpPr>
        <p:sp>
          <p:nvSpPr>
            <p:cNvPr id="31" name="object 31"/>
            <p:cNvSpPr/>
            <p:nvPr/>
          </p:nvSpPr>
          <p:spPr>
            <a:xfrm>
              <a:off x="1019162" y="7120080"/>
              <a:ext cx="162560" cy="161925"/>
            </a:xfrm>
            <a:custGeom>
              <a:avLst/>
              <a:gdLst/>
              <a:ahLst/>
              <a:cxnLst/>
              <a:rect l="l" t="t" r="r" b="b"/>
              <a:pathLst>
                <a:path w="162559" h="161925">
                  <a:moveTo>
                    <a:pt x="77762" y="41402"/>
                  </a:moveTo>
                  <a:lnTo>
                    <a:pt x="59753" y="41402"/>
                  </a:lnTo>
                  <a:lnTo>
                    <a:pt x="39243" y="86398"/>
                  </a:lnTo>
                  <a:lnTo>
                    <a:pt x="17995" y="41402"/>
                  </a:lnTo>
                  <a:lnTo>
                    <a:pt x="0" y="41402"/>
                  </a:lnTo>
                  <a:lnTo>
                    <a:pt x="30962" y="104038"/>
                  </a:lnTo>
                  <a:lnTo>
                    <a:pt x="3594" y="161645"/>
                  </a:lnTo>
                  <a:lnTo>
                    <a:pt x="21602" y="161645"/>
                  </a:lnTo>
                  <a:lnTo>
                    <a:pt x="77762" y="41402"/>
                  </a:lnTo>
                  <a:close/>
                </a:path>
                <a:path w="162559" h="161925">
                  <a:moveTo>
                    <a:pt x="162001" y="0"/>
                  </a:moveTo>
                  <a:lnTo>
                    <a:pt x="144716" y="0"/>
                  </a:lnTo>
                  <a:lnTo>
                    <a:pt x="144716" y="117360"/>
                  </a:lnTo>
                  <a:lnTo>
                    <a:pt x="144195" y="129590"/>
                  </a:lnTo>
                  <a:lnTo>
                    <a:pt x="141655" y="138252"/>
                  </a:lnTo>
                  <a:lnTo>
                    <a:pt x="135597" y="143395"/>
                  </a:lnTo>
                  <a:lnTo>
                    <a:pt x="124561" y="145084"/>
                  </a:lnTo>
                  <a:lnTo>
                    <a:pt x="120243" y="145084"/>
                  </a:lnTo>
                  <a:lnTo>
                    <a:pt x="123482" y="161277"/>
                  </a:lnTo>
                  <a:lnTo>
                    <a:pt x="125272" y="161645"/>
                  </a:lnTo>
                  <a:lnTo>
                    <a:pt x="128879" y="161645"/>
                  </a:lnTo>
                  <a:lnTo>
                    <a:pt x="144221" y="158661"/>
                  </a:lnTo>
                  <a:lnTo>
                    <a:pt x="154482" y="150393"/>
                  </a:lnTo>
                  <a:lnTo>
                    <a:pt x="160210" y="137960"/>
                  </a:lnTo>
                  <a:lnTo>
                    <a:pt x="162001" y="122402"/>
                  </a:lnTo>
                  <a:lnTo>
                    <a:pt x="162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8519" y="7161482"/>
              <a:ext cx="66598" cy="81356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379880" y="7160047"/>
            <a:ext cx="67310" cy="81915"/>
          </a:xfrm>
          <a:custGeom>
            <a:avLst/>
            <a:gdLst/>
            <a:ahLst/>
            <a:cxnLst/>
            <a:rect l="l" t="t" r="r" b="b"/>
            <a:pathLst>
              <a:path w="67309" h="81915">
                <a:moveTo>
                  <a:pt x="39954" y="0"/>
                </a:moveTo>
                <a:lnTo>
                  <a:pt x="33309" y="792"/>
                </a:lnTo>
                <a:lnTo>
                  <a:pt x="26998" y="3103"/>
                </a:lnTo>
                <a:lnTo>
                  <a:pt x="21228" y="6831"/>
                </a:lnTo>
                <a:lnTo>
                  <a:pt x="16205" y="11874"/>
                </a:lnTo>
                <a:lnTo>
                  <a:pt x="15836" y="11874"/>
                </a:lnTo>
                <a:lnTo>
                  <a:pt x="15836" y="1435"/>
                </a:lnTo>
                <a:lnTo>
                  <a:pt x="0" y="1435"/>
                </a:lnTo>
                <a:lnTo>
                  <a:pt x="0" y="81356"/>
                </a:lnTo>
                <a:lnTo>
                  <a:pt x="15836" y="81356"/>
                </a:lnTo>
                <a:lnTo>
                  <a:pt x="15836" y="24117"/>
                </a:lnTo>
                <a:lnTo>
                  <a:pt x="23393" y="15836"/>
                </a:lnTo>
                <a:lnTo>
                  <a:pt x="28435" y="12598"/>
                </a:lnTo>
                <a:lnTo>
                  <a:pt x="45364" y="12598"/>
                </a:lnTo>
                <a:lnTo>
                  <a:pt x="51117" y="20154"/>
                </a:lnTo>
                <a:lnTo>
                  <a:pt x="51117" y="81356"/>
                </a:lnTo>
                <a:lnTo>
                  <a:pt x="66954" y="81356"/>
                </a:lnTo>
                <a:lnTo>
                  <a:pt x="66954" y="32042"/>
                </a:lnTo>
                <a:lnTo>
                  <a:pt x="64862" y="17921"/>
                </a:lnTo>
                <a:lnTo>
                  <a:pt x="59126" y="7920"/>
                </a:lnTo>
                <a:lnTo>
                  <a:pt x="50554" y="1968"/>
                </a:lnTo>
                <a:lnTo>
                  <a:pt x="39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34401" y="7160047"/>
            <a:ext cx="142240" cy="83185"/>
          </a:xfrm>
          <a:custGeom>
            <a:avLst/>
            <a:gdLst/>
            <a:ahLst/>
            <a:cxnLst/>
            <a:rect l="l" t="t" r="r" b="b"/>
            <a:pathLst>
              <a:path w="142239" h="83184">
                <a:moveTo>
                  <a:pt x="68402" y="66954"/>
                </a:moveTo>
                <a:lnTo>
                  <a:pt x="64795" y="69481"/>
                </a:lnTo>
                <a:lnTo>
                  <a:pt x="61556" y="71272"/>
                </a:lnTo>
                <a:lnTo>
                  <a:pt x="57962" y="71272"/>
                </a:lnTo>
                <a:lnTo>
                  <a:pt x="56883" y="70192"/>
                </a:lnTo>
                <a:lnTo>
                  <a:pt x="56883" y="41757"/>
                </a:lnTo>
                <a:lnTo>
                  <a:pt x="56883" y="26276"/>
                </a:lnTo>
                <a:lnTo>
                  <a:pt x="28079" y="0"/>
                </a:lnTo>
                <a:lnTo>
                  <a:pt x="19964" y="685"/>
                </a:lnTo>
                <a:lnTo>
                  <a:pt x="12865" y="2705"/>
                </a:lnTo>
                <a:lnTo>
                  <a:pt x="6705" y="6070"/>
                </a:lnTo>
                <a:lnTo>
                  <a:pt x="1435" y="10795"/>
                </a:lnTo>
                <a:lnTo>
                  <a:pt x="1435" y="28079"/>
                </a:lnTo>
                <a:lnTo>
                  <a:pt x="7404" y="22199"/>
                </a:lnTo>
                <a:lnTo>
                  <a:pt x="13817" y="18046"/>
                </a:lnTo>
                <a:lnTo>
                  <a:pt x="20421" y="15582"/>
                </a:lnTo>
                <a:lnTo>
                  <a:pt x="26987" y="14757"/>
                </a:lnTo>
                <a:lnTo>
                  <a:pt x="36360" y="14757"/>
                </a:lnTo>
                <a:lnTo>
                  <a:pt x="41402" y="19075"/>
                </a:lnTo>
                <a:lnTo>
                  <a:pt x="41402" y="32753"/>
                </a:lnTo>
                <a:lnTo>
                  <a:pt x="41402" y="41757"/>
                </a:lnTo>
                <a:lnTo>
                  <a:pt x="41402" y="65151"/>
                </a:lnTo>
                <a:lnTo>
                  <a:pt x="37084" y="69113"/>
                </a:lnTo>
                <a:lnTo>
                  <a:pt x="32042" y="71996"/>
                </a:lnTo>
                <a:lnTo>
                  <a:pt x="20866" y="71996"/>
                </a:lnTo>
                <a:lnTo>
                  <a:pt x="15836" y="66954"/>
                </a:lnTo>
                <a:lnTo>
                  <a:pt x="15836" y="60477"/>
                </a:lnTo>
                <a:lnTo>
                  <a:pt x="17907" y="54267"/>
                </a:lnTo>
                <a:lnTo>
                  <a:pt x="23482" y="49364"/>
                </a:lnTo>
                <a:lnTo>
                  <a:pt x="31635" y="45339"/>
                </a:lnTo>
                <a:lnTo>
                  <a:pt x="41402" y="41757"/>
                </a:lnTo>
                <a:lnTo>
                  <a:pt x="41402" y="32753"/>
                </a:lnTo>
                <a:lnTo>
                  <a:pt x="27355" y="38150"/>
                </a:lnTo>
                <a:lnTo>
                  <a:pt x="17614" y="41694"/>
                </a:lnTo>
                <a:lnTo>
                  <a:pt x="8813" y="46393"/>
                </a:lnTo>
                <a:lnTo>
                  <a:pt x="2451" y="53200"/>
                </a:lnTo>
                <a:lnTo>
                  <a:pt x="0" y="62992"/>
                </a:lnTo>
                <a:lnTo>
                  <a:pt x="1409" y="70497"/>
                </a:lnTo>
                <a:lnTo>
                  <a:pt x="5397" y="76809"/>
                </a:lnTo>
                <a:lnTo>
                  <a:pt x="11544" y="81178"/>
                </a:lnTo>
                <a:lnTo>
                  <a:pt x="19431" y="82791"/>
                </a:lnTo>
                <a:lnTo>
                  <a:pt x="26987" y="82791"/>
                </a:lnTo>
                <a:lnTo>
                  <a:pt x="34201" y="80276"/>
                </a:lnTo>
                <a:lnTo>
                  <a:pt x="41033" y="74510"/>
                </a:lnTo>
                <a:lnTo>
                  <a:pt x="42481" y="80276"/>
                </a:lnTo>
                <a:lnTo>
                  <a:pt x="46075" y="82791"/>
                </a:lnTo>
                <a:lnTo>
                  <a:pt x="57962" y="82791"/>
                </a:lnTo>
                <a:lnTo>
                  <a:pt x="61201" y="81356"/>
                </a:lnTo>
                <a:lnTo>
                  <a:pt x="68402" y="76669"/>
                </a:lnTo>
                <a:lnTo>
                  <a:pt x="68402" y="74510"/>
                </a:lnTo>
                <a:lnTo>
                  <a:pt x="68402" y="71996"/>
                </a:lnTo>
                <a:lnTo>
                  <a:pt x="68402" y="71272"/>
                </a:lnTo>
                <a:lnTo>
                  <a:pt x="68402" y="66954"/>
                </a:lnTo>
                <a:close/>
              </a:path>
              <a:path w="142239" h="83184">
                <a:moveTo>
                  <a:pt x="142201" y="8991"/>
                </a:moveTo>
                <a:lnTo>
                  <a:pt x="135356" y="3238"/>
                </a:lnTo>
                <a:lnTo>
                  <a:pt x="129603" y="0"/>
                </a:lnTo>
                <a:lnTo>
                  <a:pt x="123113" y="0"/>
                </a:lnTo>
                <a:lnTo>
                  <a:pt x="117436" y="1181"/>
                </a:lnTo>
                <a:lnTo>
                  <a:pt x="111721" y="4775"/>
                </a:lnTo>
                <a:lnTo>
                  <a:pt x="105956" y="10947"/>
                </a:lnTo>
                <a:lnTo>
                  <a:pt x="100076" y="19799"/>
                </a:lnTo>
                <a:lnTo>
                  <a:pt x="99720" y="19799"/>
                </a:lnTo>
                <a:lnTo>
                  <a:pt x="99720" y="1435"/>
                </a:lnTo>
                <a:lnTo>
                  <a:pt x="83883" y="1435"/>
                </a:lnTo>
                <a:lnTo>
                  <a:pt x="83883" y="81356"/>
                </a:lnTo>
                <a:lnTo>
                  <a:pt x="99720" y="81356"/>
                </a:lnTo>
                <a:lnTo>
                  <a:pt x="99720" y="39598"/>
                </a:lnTo>
                <a:lnTo>
                  <a:pt x="101180" y="30010"/>
                </a:lnTo>
                <a:lnTo>
                  <a:pt x="105244" y="22237"/>
                </a:lnTo>
                <a:lnTo>
                  <a:pt x="111404" y="17018"/>
                </a:lnTo>
                <a:lnTo>
                  <a:pt x="119164" y="15113"/>
                </a:lnTo>
                <a:lnTo>
                  <a:pt x="122758" y="15113"/>
                </a:lnTo>
                <a:lnTo>
                  <a:pt x="129235" y="18351"/>
                </a:lnTo>
                <a:lnTo>
                  <a:pt x="133921" y="23037"/>
                </a:lnTo>
                <a:lnTo>
                  <a:pt x="142201" y="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8764104" y="182794"/>
            <a:ext cx="1042669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333333"/>
                </a:solidFill>
              </a:rPr>
              <a:t>08-2023</a:t>
            </a:r>
            <a:endParaRPr sz="2400"/>
          </a:p>
        </p:txBody>
      </p:sp>
      <p:sp>
        <p:nvSpPr>
          <p:cNvPr id="36" name="object 36"/>
          <p:cNvSpPr txBox="1"/>
          <p:nvPr/>
        </p:nvSpPr>
        <p:spPr>
          <a:xfrm>
            <a:off x="2906902" y="3331053"/>
            <a:ext cx="7063740" cy="262699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algn="r" marR="56515">
              <a:lnSpc>
                <a:spcPct val="100000"/>
              </a:lnSpc>
              <a:spcBef>
                <a:spcPts val="790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10795">
              <a:lnSpc>
                <a:spcPct val="100000"/>
              </a:lnSpc>
              <a:spcBef>
                <a:spcPts val="69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Micael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Gallego,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Nicolás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Rodríguez,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Iván</a:t>
            </a:r>
            <a:r>
              <a:rPr dirty="0" sz="22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Chicano,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Michel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Maes</a:t>
            </a:r>
            <a:endParaRPr sz="2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126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derechos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reservados</a:t>
            </a:r>
            <a:endParaRPr sz="2200">
              <a:latin typeface="Corbel"/>
              <a:cs typeface="Corbel"/>
            </a:endParaRPr>
          </a:p>
          <a:p>
            <a:pPr algn="r" marL="1747520" marR="6350" indent="172720">
              <a:lnSpc>
                <a:spcPts val="2200"/>
              </a:lnSpc>
              <a:spcBef>
                <a:spcPts val="113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 documento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distribuye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bajo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licencia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“Atribución-CompartirIgual 4.0 Internacional”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endParaRPr sz="2200">
              <a:latin typeface="Corbel"/>
              <a:cs typeface="Corbel"/>
            </a:endParaRPr>
          </a:p>
          <a:p>
            <a:pPr algn="r" marR="9525">
              <a:lnSpc>
                <a:spcPts val="2190"/>
              </a:lnSpc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8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49123" y="1073162"/>
          <a:ext cx="8408035" cy="5393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8200"/>
                <a:gridCol w="599439"/>
                <a:gridCol w="3160394"/>
              </a:tblGrid>
              <a:tr h="2421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750">
                        <a:latin typeface="Times New Roman"/>
                        <a:cs typeface="Times New Roman"/>
                      </a:endParaRPr>
                    </a:p>
                    <a:p>
                      <a:pPr marL="520065" indent="-255904">
                        <a:lnSpc>
                          <a:spcPct val="100000"/>
                        </a:lnSpc>
                        <a:buClr>
                          <a:srgbClr val="64A434"/>
                        </a:buClr>
                        <a:buFont typeface="Georgia"/>
                        <a:buChar char="•"/>
                        <a:tabLst>
                          <a:tab pos="520065" algn="l"/>
                          <a:tab pos="520700" algn="l"/>
                        </a:tabLst>
                      </a:pPr>
                      <a:r>
                        <a:rPr dirty="0" sz="2200" spc="-3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</a:t>
                      </a:r>
                      <a:r>
                        <a:rPr dirty="0" sz="2200" spc="-3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abla</a:t>
                      </a:r>
                      <a:r>
                        <a:rPr dirty="0" sz="2200" spc="-2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estilo</a:t>
                      </a:r>
                      <a:r>
                        <a:rPr dirty="0" sz="2200" spc="-2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con</a:t>
                      </a:r>
                      <a:r>
                        <a:rPr dirty="0" sz="2200" spc="-2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borde</a:t>
                      </a:r>
                      <a:endParaRPr sz="2200">
                        <a:latin typeface="Corbel"/>
                        <a:cs typeface="Corbel"/>
                      </a:endParaRPr>
                    </a:p>
                    <a:p>
                      <a:pPr lvl="1" marL="802640" indent="-216535">
                        <a:lnSpc>
                          <a:spcPct val="100000"/>
                        </a:lnSpc>
                        <a:spcBef>
                          <a:spcPts val="1195"/>
                        </a:spcBef>
                        <a:buClr>
                          <a:srgbClr val="000000"/>
                        </a:buClr>
                        <a:buSzPct val="43181"/>
                        <a:buFont typeface="OpenSymbol"/>
                        <a:buChar char="●"/>
                        <a:tabLst>
                          <a:tab pos="803275" algn="l"/>
                        </a:tabLst>
                      </a:pP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Clase</a:t>
                      </a:r>
                      <a:r>
                        <a:rPr dirty="0" sz="2200" spc="-3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 b="1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table-bordered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: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B="0" marT="5715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&gt;Bordered</a:t>
                      </a:r>
                      <a:r>
                        <a:rPr dirty="0" sz="1200" spc="-6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Table&lt;/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 marR="64643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&gt;The .table-bordered class adds </a:t>
                      </a:r>
                      <a:r>
                        <a:rPr dirty="0" sz="1200" spc="-7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borders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to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a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table:&lt;/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2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class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=</a:t>
                      </a:r>
                      <a:r>
                        <a:rPr dirty="0" sz="12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"table</a:t>
                      </a:r>
                      <a:r>
                        <a:rPr dirty="0" sz="1200" spc="-2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table-bordered"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&gt;Firstname&lt;/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&gt;Lastname&lt;/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&gt;Email&lt;/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ts val="1335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444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303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&gt;John&lt;/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3"/>
                        </a:rPr>
                        <a:t>&gt;john@example.com&lt;/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&gt;Mary&lt;/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4"/>
                        </a:rPr>
                        <a:t>&gt;mary@example.com&lt;/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&gt;July&lt;/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&gt;Dooley&lt;/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635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668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912494">
                        <a:lnSpc>
                          <a:spcPts val="585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5"/>
                        </a:rPr>
                        <a:t>&gt;july@example.com&lt;/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5718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-24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b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as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1206" y="3396602"/>
            <a:ext cx="5247360" cy="230399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42277" y="1073162"/>
          <a:ext cx="8414385" cy="5393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4550"/>
                <a:gridCol w="648970"/>
                <a:gridCol w="3109595"/>
              </a:tblGrid>
              <a:tr h="2400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750">
                        <a:latin typeface="Times New Roman"/>
                        <a:cs typeface="Times New Roman"/>
                      </a:endParaRPr>
                    </a:p>
                    <a:p>
                      <a:pPr marL="527050" indent="-255904">
                        <a:lnSpc>
                          <a:spcPct val="100000"/>
                        </a:lnSpc>
                        <a:buClr>
                          <a:srgbClr val="64A434"/>
                        </a:buClr>
                        <a:buFont typeface="Georgia"/>
                        <a:buChar char="•"/>
                        <a:tabLst>
                          <a:tab pos="527050" algn="l"/>
                          <a:tab pos="527685" algn="l"/>
                        </a:tabLst>
                      </a:pPr>
                      <a:r>
                        <a:rPr dirty="0" sz="2200" spc="-3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</a:t>
                      </a:r>
                      <a:r>
                        <a:rPr dirty="0" sz="2200" spc="-3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abla</a:t>
                      </a:r>
                      <a:r>
                        <a:rPr dirty="0" sz="2200" spc="-1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con</a:t>
                      </a:r>
                      <a:r>
                        <a:rPr dirty="0" sz="2200" spc="-1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efecto</a:t>
                      </a:r>
                      <a:r>
                        <a:rPr dirty="0" sz="2200" spc="1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10" i="1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roll-over</a:t>
                      </a:r>
                      <a:endParaRPr sz="2200">
                        <a:latin typeface="Corbel"/>
                        <a:cs typeface="Corbel"/>
                      </a:endParaRPr>
                    </a:p>
                    <a:p>
                      <a:pPr lvl="1" marL="809625" indent="-217170">
                        <a:lnSpc>
                          <a:spcPct val="100000"/>
                        </a:lnSpc>
                        <a:spcBef>
                          <a:spcPts val="1195"/>
                        </a:spcBef>
                        <a:buClr>
                          <a:srgbClr val="000000"/>
                        </a:buClr>
                        <a:buSzPct val="43181"/>
                        <a:buFont typeface="OpenSymbol"/>
                        <a:buChar char="●"/>
                        <a:tabLst>
                          <a:tab pos="810260" algn="l"/>
                        </a:tabLst>
                      </a:pP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Clase</a:t>
                      </a:r>
                      <a:r>
                        <a:rPr dirty="0" sz="2200" spc="-1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10" b="1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table-hover</a:t>
                      </a:r>
                      <a:r>
                        <a:rPr dirty="0" sz="2200" spc="-1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: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B="0" marT="5715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&gt;Hover</a:t>
                      </a:r>
                      <a:r>
                        <a:rPr dirty="0" sz="1200" spc="-5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Rows&lt;/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 marR="46355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&gt;The .table-hover class enables </a:t>
                      </a:r>
                      <a:r>
                        <a:rPr dirty="0" sz="12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a </a:t>
                      </a:r>
                      <a:r>
                        <a:rPr dirty="0" sz="1200" spc="-7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hover</a:t>
                      </a:r>
                      <a:r>
                        <a:rPr dirty="0" sz="1200" spc="-1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state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on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rows:&lt;/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2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class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=</a:t>
                      </a:r>
                      <a:r>
                        <a:rPr dirty="0" sz="12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"table</a:t>
                      </a:r>
                      <a:r>
                        <a:rPr dirty="0" sz="1200" spc="-2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table-hover"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&gt;Firstname&lt;/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&gt;Lastname&lt;/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&gt;Email&lt;/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ts val="1175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444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332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2628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&gt;John&lt;/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2628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2628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3"/>
                        </a:rPr>
                        <a:t>&gt;john@example.com&lt;/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2628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&gt;Mary&lt;/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2628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2628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4"/>
                        </a:rPr>
                        <a:t>&gt;mary@example.com&lt;/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2628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&gt;July&lt;/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26289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&gt;Dooley&lt;/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262890">
                        <a:lnSpc>
                          <a:spcPts val="819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5"/>
                        </a:rPr>
                        <a:t>&gt;july@example.com&lt;/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2032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659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algn="r" marR="265557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6540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5718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-24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b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as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4360" y="3376434"/>
            <a:ext cx="5304243" cy="23324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17804" y="1073162"/>
          <a:ext cx="8439150" cy="5575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79315"/>
                <a:gridCol w="586739"/>
                <a:gridCol w="3172460"/>
              </a:tblGrid>
              <a:tr h="2642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750">
                        <a:latin typeface="Times New Roman"/>
                        <a:cs typeface="Times New Roman"/>
                      </a:endParaRPr>
                    </a:p>
                    <a:p>
                      <a:pPr marL="551815" indent="-256540">
                        <a:lnSpc>
                          <a:spcPct val="100000"/>
                        </a:lnSpc>
                        <a:buClr>
                          <a:srgbClr val="64A434"/>
                        </a:buClr>
                        <a:buFont typeface="Georgia"/>
                        <a:buChar char="•"/>
                        <a:tabLst>
                          <a:tab pos="551815" algn="l"/>
                          <a:tab pos="552450" algn="l"/>
                        </a:tabLst>
                      </a:pPr>
                      <a:r>
                        <a:rPr dirty="0" sz="2200" spc="-16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a</a:t>
                      </a:r>
                      <a:r>
                        <a:rPr dirty="0" sz="2200" spc="-1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b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la 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o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nde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n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s</a:t>
                      </a:r>
                      <a:r>
                        <a:rPr dirty="0" sz="22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a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da</a:t>
                      </a:r>
                      <a:endParaRPr sz="2200">
                        <a:latin typeface="Corbel"/>
                        <a:cs typeface="Corbel"/>
                      </a:endParaRPr>
                    </a:p>
                    <a:p>
                      <a:pPr lvl="1" marL="833755" indent="-216535">
                        <a:lnSpc>
                          <a:spcPct val="100000"/>
                        </a:lnSpc>
                        <a:spcBef>
                          <a:spcPts val="1195"/>
                        </a:spcBef>
                        <a:buClr>
                          <a:srgbClr val="000000"/>
                        </a:buClr>
                        <a:buSzPct val="43181"/>
                        <a:buFont typeface="OpenSymbol"/>
                        <a:buChar char="●"/>
                        <a:tabLst>
                          <a:tab pos="834390" algn="l"/>
                        </a:tabLst>
                      </a:pP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Clase</a:t>
                      </a:r>
                      <a:r>
                        <a:rPr dirty="0" sz="2200" spc="-3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200" spc="-5" b="1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table-condensed</a:t>
                      </a:r>
                      <a:r>
                        <a:rPr dirty="0" sz="22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: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B="0" marT="5715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&gt;Condensed</a:t>
                      </a:r>
                      <a:r>
                        <a:rPr dirty="0" sz="1200" spc="-4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Table&lt;/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h2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 marR="28130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&gt;The .table-condensed class makes </a:t>
                      </a:r>
                      <a:r>
                        <a:rPr dirty="0" sz="12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a </a:t>
                      </a:r>
                      <a:r>
                        <a:rPr dirty="0" sz="1200" spc="-7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table more compact by cutting cell </a:t>
                      </a:r>
                      <a:r>
                        <a:rPr dirty="0" sz="120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padding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in</a:t>
                      </a:r>
                      <a:r>
                        <a:rPr dirty="0" sz="1200" spc="-10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half:&lt;/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p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2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976700"/>
                          </a:solidFill>
                          <a:latin typeface="Courier New"/>
                          <a:cs typeface="Courier New"/>
                        </a:rPr>
                        <a:t>class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=</a:t>
                      </a:r>
                      <a:r>
                        <a:rPr dirty="0" sz="12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"table</a:t>
                      </a:r>
                      <a:r>
                        <a:rPr dirty="0" sz="1200" spc="-2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z="1200" spc="-5">
                          <a:solidFill>
                            <a:srgbClr val="4FA04E"/>
                          </a:solidFill>
                          <a:latin typeface="Courier New"/>
                          <a:cs typeface="Courier New"/>
                        </a:rPr>
                        <a:t>table-condensed"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&gt;Firstname&lt;/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&gt;Lastname&lt;/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912494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&gt;Email&lt;/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thead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74701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4445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208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ts val="1145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&gt;John&lt;/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3"/>
                        </a:rPr>
                        <a:t>&gt;john@example.com&lt;/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&gt;Mary&lt;/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&gt;Moe&lt;/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4"/>
                        </a:rPr>
                        <a:t>&gt;mary@example.com&lt;/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514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&gt;July&lt;/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&gt;Dooley&lt;/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725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912494">
                        <a:lnSpc>
                          <a:spcPts val="1035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  <a:hlinkClick r:id="rId5"/>
                        </a:rPr>
                        <a:t>&gt;july@example.com&lt;/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td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tr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algn="r" marR="2655570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tbody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&lt;/</a:t>
                      </a:r>
                      <a:r>
                        <a:rPr dirty="0" sz="1200" spc="-5">
                          <a:solidFill>
                            <a:srgbClr val="E35548"/>
                          </a:solidFill>
                          <a:latin typeface="Courier New"/>
                          <a:cs typeface="Courier New"/>
                        </a:rPr>
                        <a:t>table</a:t>
                      </a:r>
                      <a:r>
                        <a:rPr dirty="0" sz="1200" spc="-5">
                          <a:solidFill>
                            <a:srgbClr val="373941"/>
                          </a:solidFill>
                          <a:latin typeface="Courier New"/>
                          <a:cs typeface="Courier New"/>
                        </a:rPr>
                        <a:t>&gt;</a:t>
                      </a:r>
                      <a:endParaRPr sz="1200">
                        <a:latin typeface="Courier New"/>
                        <a:cs typeface="Courier New"/>
                      </a:endParaRPr>
                    </a:p>
                  </a:txBody>
                  <a:tcPr marL="0" marR="0" marB="0" marT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5718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-24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b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as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875" y="3617633"/>
            <a:ext cx="5266080" cy="220860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5718" y="410032"/>
            <a:ext cx="4012565" cy="5948680"/>
            <a:chOff x="4905718" y="410032"/>
            <a:chExt cx="4012565" cy="5948680"/>
          </a:xfrm>
        </p:grpSpPr>
        <p:sp>
          <p:nvSpPr>
            <p:cNvPr id="3" name="object 3"/>
            <p:cNvSpPr/>
            <p:nvPr/>
          </p:nvSpPr>
          <p:spPr>
            <a:xfrm>
              <a:off x="4905718" y="415797"/>
              <a:ext cx="4012565" cy="5942965"/>
            </a:xfrm>
            <a:custGeom>
              <a:avLst/>
              <a:gdLst/>
              <a:ahLst/>
              <a:cxnLst/>
              <a:rect l="l" t="t" r="r" b="b"/>
              <a:pathLst>
                <a:path w="4012565" h="5942965">
                  <a:moveTo>
                    <a:pt x="4012196" y="0"/>
                  </a:moveTo>
                  <a:lnTo>
                    <a:pt x="0" y="0"/>
                  </a:lnTo>
                  <a:lnTo>
                    <a:pt x="0" y="5942520"/>
                  </a:lnTo>
                  <a:lnTo>
                    <a:pt x="2006282" y="5942520"/>
                  </a:lnTo>
                  <a:lnTo>
                    <a:pt x="4012196" y="5942520"/>
                  </a:lnTo>
                  <a:lnTo>
                    <a:pt x="4012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905718" y="415797"/>
              <a:ext cx="4012565" cy="5942965"/>
            </a:xfrm>
            <a:custGeom>
              <a:avLst/>
              <a:gdLst/>
              <a:ahLst/>
              <a:cxnLst/>
              <a:rect l="l" t="t" r="r" b="b"/>
              <a:pathLst>
                <a:path w="4012565" h="5942965">
                  <a:moveTo>
                    <a:pt x="2006282" y="5942520"/>
                  </a:moveTo>
                  <a:lnTo>
                    <a:pt x="0" y="5942520"/>
                  </a:lnTo>
                  <a:lnTo>
                    <a:pt x="0" y="0"/>
                  </a:lnTo>
                  <a:lnTo>
                    <a:pt x="4012196" y="0"/>
                  </a:lnTo>
                  <a:lnTo>
                    <a:pt x="4012196" y="5942520"/>
                  </a:lnTo>
                  <a:lnTo>
                    <a:pt x="2006282" y="59425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01738" y="1599742"/>
            <a:ext cx="13525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22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939" y="1462283"/>
            <a:ext cx="3783965" cy="1334770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95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Tabla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color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fondo</a:t>
            </a:r>
            <a:endParaRPr sz="2200">
              <a:latin typeface="Corbel"/>
              <a:cs typeface="Corbel"/>
            </a:endParaRPr>
          </a:p>
          <a:p>
            <a:pPr marL="320040" marR="3048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32067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 de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fila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success,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danger </a:t>
            </a:r>
            <a:r>
              <a:rPr dirty="0" sz="2200" spc="-4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info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357187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</a:t>
            </a:r>
            <a:r>
              <a:rPr dirty="0" sz="3600" spc="20">
                <a:solidFill>
                  <a:srgbClr val="C8201D"/>
                </a:solidFill>
              </a:rPr>
              <a:t>o</a:t>
            </a:r>
            <a:r>
              <a:rPr dirty="0" sz="3600" spc="5">
                <a:solidFill>
                  <a:srgbClr val="C8201D"/>
                </a:solidFill>
              </a:rPr>
              <a:t>nteni</a:t>
            </a:r>
            <a:r>
              <a:rPr dirty="0" sz="3600" spc="10">
                <a:solidFill>
                  <a:srgbClr val="C8201D"/>
                </a:solidFill>
              </a:rPr>
              <a:t>do:</a:t>
            </a:r>
            <a:r>
              <a:rPr dirty="0" sz="3600" spc="-240">
                <a:solidFill>
                  <a:srgbClr val="C8201D"/>
                </a:solidFill>
              </a:rPr>
              <a:t> </a:t>
            </a:r>
            <a:r>
              <a:rPr dirty="0" sz="3600" spc="-245">
                <a:solidFill>
                  <a:srgbClr val="C8201D"/>
                </a:solidFill>
              </a:rPr>
              <a:t>T</a:t>
            </a:r>
            <a:r>
              <a:rPr dirty="0" sz="3600" spc="10">
                <a:solidFill>
                  <a:srgbClr val="C8201D"/>
                </a:solidFill>
              </a:rPr>
              <a:t>a</a:t>
            </a:r>
            <a:r>
              <a:rPr dirty="0" sz="3600" spc="15">
                <a:solidFill>
                  <a:srgbClr val="C8201D"/>
                </a:solidFill>
              </a:rPr>
              <a:t>b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as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4983022" y="448093"/>
            <a:ext cx="3497579" cy="551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&gt;Contextual</a:t>
            </a:r>
            <a:r>
              <a:rPr dirty="0" sz="120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Classes&lt;/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 marR="508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&gt;Contextual classes can be used to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color table rows or table cells. The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classes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that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can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be</a:t>
            </a:r>
            <a:r>
              <a:rPr dirty="0" sz="12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used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are: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.active,</a:t>
            </a:r>
            <a:endParaRPr sz="1200">
              <a:latin typeface="Courier New"/>
              <a:cs typeface="Courier New"/>
            </a:endParaRPr>
          </a:p>
          <a:p>
            <a:pPr marL="12700" marR="110109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.success, .info, .warning,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and</a:t>
            </a:r>
            <a:r>
              <a:rPr dirty="0" sz="12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.danger.&lt;/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table</a:t>
            </a:r>
            <a:r>
              <a:rPr dirty="0" sz="120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"table</a:t>
            </a:r>
            <a:r>
              <a:rPr dirty="0" sz="120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table-condensed"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algn="r" marR="256222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thead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algn="r" marR="256222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&gt;Firstname&lt;/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&gt;Lastname&lt;/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&gt;Email&lt;/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algn="r" marR="247078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algn="r" marR="247078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thead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28702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tbody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56134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"success"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&gt;John&lt;/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&gt;Doe&lt;/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  <a:hlinkClick r:id="rId2"/>
              </a:rPr>
              <a:t>&gt;john@example.com&lt;/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56134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56134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"danger"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&gt;Mary&lt;/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&gt;Moe&lt;/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  <a:hlinkClick r:id="rId3"/>
              </a:rPr>
              <a:t>&gt;mary@example.com&lt;/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56134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56134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20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"info"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&gt;July&lt;/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&gt;Dooley&lt;/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3566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  <a:hlinkClick r:id="rId4"/>
              </a:rPr>
              <a:t>&gt;july@example.com&lt;/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56134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tr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83022" y="5934493"/>
            <a:ext cx="10312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702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tbod</a:t>
            </a:r>
            <a:r>
              <a:rPr dirty="0" sz="1200">
                <a:solidFill>
                  <a:srgbClr val="E35548"/>
                </a:solidFill>
                <a:latin typeface="Courier New"/>
                <a:cs typeface="Courier New"/>
              </a:rPr>
              <a:t>y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table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1000" y="3282467"/>
            <a:ext cx="5374005" cy="2526665"/>
            <a:chOff x="81000" y="3282467"/>
            <a:chExt cx="5374005" cy="2526665"/>
          </a:xfrm>
        </p:grpSpPr>
        <p:sp>
          <p:nvSpPr>
            <p:cNvPr id="11" name="object 11"/>
            <p:cNvSpPr/>
            <p:nvPr/>
          </p:nvSpPr>
          <p:spPr>
            <a:xfrm>
              <a:off x="178917" y="3380765"/>
              <a:ext cx="5276215" cy="2428240"/>
            </a:xfrm>
            <a:custGeom>
              <a:avLst/>
              <a:gdLst/>
              <a:ahLst/>
              <a:cxnLst/>
              <a:rect l="l" t="t" r="r" b="b"/>
              <a:pathLst>
                <a:path w="5276215" h="2428240">
                  <a:moveTo>
                    <a:pt x="5275808" y="0"/>
                  </a:moveTo>
                  <a:lnTo>
                    <a:pt x="0" y="0"/>
                  </a:lnTo>
                  <a:lnTo>
                    <a:pt x="0" y="2427833"/>
                  </a:lnTo>
                  <a:lnTo>
                    <a:pt x="5275808" y="2427833"/>
                  </a:lnTo>
                  <a:lnTo>
                    <a:pt x="5275808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00" y="3282467"/>
              <a:ext cx="5275795" cy="242784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2928620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ordes</a:t>
            </a:r>
            <a:r>
              <a:rPr dirty="0" sz="22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redondeados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img-rounded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646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Contenido:</a:t>
            </a:r>
            <a:r>
              <a:rPr dirty="0" sz="3600" spc="-4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Imágenes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683996" y="2619362"/>
            <a:ext cx="8158480" cy="4040504"/>
            <a:chOff x="683996" y="2619362"/>
            <a:chExt cx="8158480" cy="4040504"/>
          </a:xfrm>
        </p:grpSpPr>
        <p:sp>
          <p:nvSpPr>
            <p:cNvPr id="7" name="object 7"/>
            <p:cNvSpPr/>
            <p:nvPr/>
          </p:nvSpPr>
          <p:spPr>
            <a:xfrm>
              <a:off x="781926" y="2717634"/>
              <a:ext cx="6407785" cy="3942079"/>
            </a:xfrm>
            <a:custGeom>
              <a:avLst/>
              <a:gdLst/>
              <a:ahLst/>
              <a:cxnLst/>
              <a:rect l="l" t="t" r="r" b="b"/>
              <a:pathLst>
                <a:path w="6407784" h="3942079">
                  <a:moveTo>
                    <a:pt x="6407276" y="0"/>
                  </a:moveTo>
                  <a:lnTo>
                    <a:pt x="0" y="0"/>
                  </a:lnTo>
                  <a:lnTo>
                    <a:pt x="0" y="3941648"/>
                  </a:lnTo>
                  <a:lnTo>
                    <a:pt x="6407276" y="3941648"/>
                  </a:lnTo>
                  <a:lnTo>
                    <a:pt x="6407276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6" y="2619362"/>
              <a:ext cx="6407276" cy="39416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70361" y="4149724"/>
              <a:ext cx="4071620" cy="1370965"/>
            </a:xfrm>
            <a:custGeom>
              <a:avLst/>
              <a:gdLst/>
              <a:ahLst/>
              <a:cxnLst/>
              <a:rect l="l" t="t" r="r" b="b"/>
              <a:pathLst>
                <a:path w="4071620" h="1370964">
                  <a:moveTo>
                    <a:pt x="4071594" y="0"/>
                  </a:moveTo>
                  <a:lnTo>
                    <a:pt x="0" y="0"/>
                  </a:lnTo>
                  <a:lnTo>
                    <a:pt x="0" y="1370520"/>
                  </a:lnTo>
                  <a:lnTo>
                    <a:pt x="2035797" y="1370520"/>
                  </a:lnTo>
                  <a:lnTo>
                    <a:pt x="4071594" y="1370520"/>
                  </a:lnTo>
                  <a:lnTo>
                    <a:pt x="4071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4770361" y="4149725"/>
            <a:ext cx="4071620" cy="137096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&gt;Rounded</a:t>
            </a:r>
            <a:r>
              <a:rPr dirty="0" sz="120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Corners&lt;/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 marR="50165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&gt;The .img-rounded class adds rounded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corners to an image (not available in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IE8):&lt;/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 marR="40767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img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"cinqueterre.jpg"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"img- 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rounded"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alt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"Cinque Terre"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width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"304" </a:t>
            </a:r>
            <a:r>
              <a:rPr dirty="0" sz="1200" spc="-7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height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"236"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81837" y="2712592"/>
            <a:ext cx="8160384" cy="3808729"/>
            <a:chOff x="681837" y="2712592"/>
            <a:chExt cx="8160384" cy="3808729"/>
          </a:xfrm>
        </p:grpSpPr>
        <p:sp>
          <p:nvSpPr>
            <p:cNvPr id="5" name="object 5"/>
            <p:cNvSpPr/>
            <p:nvPr/>
          </p:nvSpPr>
          <p:spPr>
            <a:xfrm>
              <a:off x="779754" y="2810878"/>
              <a:ext cx="5342890" cy="3710304"/>
            </a:xfrm>
            <a:custGeom>
              <a:avLst/>
              <a:gdLst/>
              <a:ahLst/>
              <a:cxnLst/>
              <a:rect l="l" t="t" r="r" b="b"/>
              <a:pathLst>
                <a:path w="5342890" h="3710304">
                  <a:moveTo>
                    <a:pt x="5342407" y="0"/>
                  </a:moveTo>
                  <a:lnTo>
                    <a:pt x="0" y="0"/>
                  </a:lnTo>
                  <a:lnTo>
                    <a:pt x="0" y="3710165"/>
                  </a:lnTo>
                  <a:lnTo>
                    <a:pt x="5342407" y="3710165"/>
                  </a:lnTo>
                  <a:lnTo>
                    <a:pt x="5342407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837" y="2712592"/>
              <a:ext cx="5342394" cy="371016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70361" y="4149725"/>
              <a:ext cx="4071620" cy="1188085"/>
            </a:xfrm>
            <a:custGeom>
              <a:avLst/>
              <a:gdLst/>
              <a:ahLst/>
              <a:cxnLst/>
              <a:rect l="l" t="t" r="r" b="b"/>
              <a:pathLst>
                <a:path w="4071620" h="1188085">
                  <a:moveTo>
                    <a:pt x="4071594" y="0"/>
                  </a:moveTo>
                  <a:lnTo>
                    <a:pt x="0" y="0"/>
                  </a:lnTo>
                  <a:lnTo>
                    <a:pt x="0" y="1187640"/>
                  </a:lnTo>
                  <a:lnTo>
                    <a:pt x="2035797" y="1187640"/>
                  </a:lnTo>
                  <a:lnTo>
                    <a:pt x="4071594" y="1187640"/>
                  </a:lnTo>
                  <a:lnTo>
                    <a:pt x="4071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75983" y="1462283"/>
            <a:ext cx="2543175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rco</a:t>
            </a:r>
            <a:r>
              <a:rPr dirty="0" sz="22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circular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img-circle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646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Contenido:</a:t>
            </a:r>
            <a:r>
              <a:rPr dirty="0" sz="3600" spc="-4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Imágenes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4770361" y="4149725"/>
            <a:ext cx="4071620" cy="118808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&gt;Circle&lt;/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 marR="22796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&gt;The .img-circle class shapes the image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to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circle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(not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available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in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IE8):&lt;/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algn="just" marL="89535" marR="499109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img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"cinqueterre.jpg"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"img- </a:t>
            </a:r>
            <a:r>
              <a:rPr dirty="0" sz="1200" spc="-7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circle"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alt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"Cinque Terre"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width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"304" </a:t>
            </a:r>
            <a:r>
              <a:rPr dirty="0" sz="1200" spc="-7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height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"236"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24954" y="2568600"/>
            <a:ext cx="8217534" cy="3909695"/>
            <a:chOff x="624954" y="2568600"/>
            <a:chExt cx="8217534" cy="3909695"/>
          </a:xfrm>
        </p:grpSpPr>
        <p:sp>
          <p:nvSpPr>
            <p:cNvPr id="5" name="object 5"/>
            <p:cNvSpPr/>
            <p:nvPr/>
          </p:nvSpPr>
          <p:spPr>
            <a:xfrm>
              <a:off x="722883" y="2666885"/>
              <a:ext cx="4934585" cy="3811270"/>
            </a:xfrm>
            <a:custGeom>
              <a:avLst/>
              <a:gdLst/>
              <a:ahLst/>
              <a:cxnLst/>
              <a:rect l="l" t="t" r="r" b="b"/>
              <a:pathLst>
                <a:path w="4934585" h="3811270">
                  <a:moveTo>
                    <a:pt x="4934153" y="0"/>
                  </a:moveTo>
                  <a:lnTo>
                    <a:pt x="0" y="0"/>
                  </a:lnTo>
                  <a:lnTo>
                    <a:pt x="0" y="3810952"/>
                  </a:lnTo>
                  <a:lnTo>
                    <a:pt x="4934153" y="3810952"/>
                  </a:lnTo>
                  <a:lnTo>
                    <a:pt x="4934153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954" y="2568600"/>
              <a:ext cx="4934165" cy="381096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70361" y="4149725"/>
              <a:ext cx="4071620" cy="1370965"/>
            </a:xfrm>
            <a:custGeom>
              <a:avLst/>
              <a:gdLst/>
              <a:ahLst/>
              <a:cxnLst/>
              <a:rect l="l" t="t" r="r" b="b"/>
              <a:pathLst>
                <a:path w="4071620" h="1370964">
                  <a:moveTo>
                    <a:pt x="4071594" y="0"/>
                  </a:moveTo>
                  <a:lnTo>
                    <a:pt x="0" y="0"/>
                  </a:lnTo>
                  <a:lnTo>
                    <a:pt x="0" y="1370520"/>
                  </a:lnTo>
                  <a:lnTo>
                    <a:pt x="2035797" y="1370520"/>
                  </a:lnTo>
                  <a:lnTo>
                    <a:pt x="4071594" y="1370520"/>
                  </a:lnTo>
                  <a:lnTo>
                    <a:pt x="40715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75983" y="1462283"/>
            <a:ext cx="3158490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Miniat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ura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img-thumbnail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646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Contenido:</a:t>
            </a:r>
            <a:r>
              <a:rPr dirty="0" sz="3600" spc="-4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Imágenes</a:t>
            </a:r>
            <a:endParaRPr sz="3600"/>
          </a:p>
        </p:txBody>
      </p:sp>
      <p:sp>
        <p:nvSpPr>
          <p:cNvPr id="10" name="object 10"/>
          <p:cNvSpPr txBox="1"/>
          <p:nvPr/>
        </p:nvSpPr>
        <p:spPr>
          <a:xfrm>
            <a:off x="4770361" y="4149725"/>
            <a:ext cx="4071620" cy="137096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&gt;Thumbnail&lt;/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 marR="59309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&gt;The .img-thumbnail class creates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a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thumbnail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of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the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image:&lt;/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Courier New"/>
              <a:cs typeface="Courier New"/>
            </a:endParaRPr>
          </a:p>
          <a:p>
            <a:pPr marL="89535" marR="224790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img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"cinqueterre.jpg"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"img- 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thumbnail"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alt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"Cinque Terre"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width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"304" </a:t>
            </a:r>
            <a:r>
              <a:rPr dirty="0" sz="1200" spc="-7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height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"236"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5983" y="1462283"/>
            <a:ext cx="3205480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Im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agen</a:t>
            </a:r>
            <a:r>
              <a:rPr dirty="0" sz="2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adaptable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img-responsive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646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Contenido:</a:t>
            </a:r>
            <a:r>
              <a:rPr dirty="0" sz="3600" spc="-4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Imágenes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222445" y="1696681"/>
            <a:ext cx="4071620" cy="173672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&gt;Responsive</a:t>
            </a:r>
            <a:r>
              <a:rPr dirty="0" sz="120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image&lt;/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 marR="31940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&gt;The .img-responsive class makes the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image scale nicely to the parent element </a:t>
            </a:r>
            <a:r>
              <a:rPr dirty="0" sz="1200" spc="-7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(resize the browser window to see the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effect):&lt;/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Courier New"/>
              <a:cs typeface="Courier New"/>
            </a:endParaRPr>
          </a:p>
          <a:p>
            <a:pPr marL="89535" marR="956944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img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"img-responsive" 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src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"img_chania.jpg"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alt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"Chania" </a:t>
            </a:r>
            <a:r>
              <a:rPr dirty="0" sz="1200" spc="-7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width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"460"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height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"345"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362" y="2663647"/>
            <a:ext cx="3467874" cy="35798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1604" y="3675240"/>
            <a:ext cx="2065324" cy="25419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8232140" cy="1334770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tilos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botones</a:t>
            </a:r>
            <a:endParaRPr sz="2200">
              <a:latin typeface="Corbel"/>
              <a:cs typeface="Corbel"/>
            </a:endParaRPr>
          </a:p>
          <a:p>
            <a:pPr lvl="1" marL="575310" marR="3048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2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btn,</a:t>
            </a:r>
            <a:r>
              <a:rPr dirty="0" sz="22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btn-default,</a:t>
            </a:r>
            <a:r>
              <a:rPr dirty="0" sz="22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5" b="1">
                <a:solidFill>
                  <a:srgbClr val="4B4B4B"/>
                </a:solidFill>
                <a:latin typeface="Corbel"/>
                <a:cs typeface="Corbel"/>
              </a:rPr>
              <a:t>btn-primary,</a:t>
            </a:r>
            <a:r>
              <a:rPr dirty="0" sz="22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btn-success,</a:t>
            </a:r>
            <a:r>
              <a:rPr dirty="0" sz="22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btn-info,</a:t>
            </a:r>
            <a:r>
              <a:rPr dirty="0" sz="22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btn- </a:t>
            </a:r>
            <a:r>
              <a:rPr dirty="0" sz="2200" spc="-4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warning, </a:t>
            </a:r>
            <a:r>
              <a:rPr dirty="0" sz="2200" spc="-20" b="1">
                <a:solidFill>
                  <a:srgbClr val="4B4B4B"/>
                </a:solidFill>
                <a:latin typeface="Corbel"/>
                <a:cs typeface="Corbel"/>
              </a:rPr>
              <a:t>btn-danger,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 btn-link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970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Botones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121041" y="3138119"/>
            <a:ext cx="6735445" cy="155384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2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Styles&lt;/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btn-default"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&gt;Default&lt;/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&gt;Primary&lt;/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btn-success"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&gt;Success&lt;/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btn-info"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&gt;Info&lt;/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btn-warning"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&gt;Warning&lt;/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btn-danger"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&gt;Danger&lt;/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btn-link"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&gt;Link&lt;/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28953" y="5015166"/>
            <a:ext cx="6829425" cy="1467485"/>
            <a:chOff x="1128953" y="5015166"/>
            <a:chExt cx="6829425" cy="1467485"/>
          </a:xfrm>
        </p:grpSpPr>
        <p:sp>
          <p:nvSpPr>
            <p:cNvPr id="8" name="object 8"/>
            <p:cNvSpPr/>
            <p:nvPr/>
          </p:nvSpPr>
          <p:spPr>
            <a:xfrm>
              <a:off x="1226883" y="5113438"/>
              <a:ext cx="6731634" cy="1369060"/>
            </a:xfrm>
            <a:custGeom>
              <a:avLst/>
              <a:gdLst/>
              <a:ahLst/>
              <a:cxnLst/>
              <a:rect l="l" t="t" r="r" b="b"/>
              <a:pathLst>
                <a:path w="6731634" h="1369060">
                  <a:moveTo>
                    <a:pt x="6731279" y="0"/>
                  </a:moveTo>
                  <a:lnTo>
                    <a:pt x="0" y="0"/>
                  </a:lnTo>
                  <a:lnTo>
                    <a:pt x="0" y="1368717"/>
                  </a:lnTo>
                  <a:lnTo>
                    <a:pt x="6731279" y="1368717"/>
                  </a:lnTo>
                  <a:lnTo>
                    <a:pt x="6731279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8953" y="5015166"/>
              <a:ext cx="6731279" cy="136871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8161020" cy="1334770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tiquetas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usadas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botones</a:t>
            </a:r>
            <a:endParaRPr sz="2200">
              <a:latin typeface="Corbel"/>
              <a:cs typeface="Corbel"/>
            </a:endParaRPr>
          </a:p>
          <a:p>
            <a:pPr lvl="1" marL="575310" marR="3048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Las clases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btn</a:t>
            </a:r>
            <a:r>
              <a:rPr dirty="0" sz="2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btn-*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 pueden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asociar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a las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etiquetas</a:t>
            </a:r>
            <a:r>
              <a:rPr dirty="0" sz="2200" spc="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button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input</a:t>
            </a:r>
            <a:r>
              <a:rPr dirty="0" sz="2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type="button"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input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type="submit"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970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Botones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121041" y="3138119"/>
            <a:ext cx="6735445" cy="100520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2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Tags&lt;/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"#"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btn-info"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&gt;Link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Button&lt;/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btn-info"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&gt;Button&lt;/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btn-info"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value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"Input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Button"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input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"submit"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btn-info"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value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"Submit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Button"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77314" y="4737239"/>
            <a:ext cx="5643880" cy="1384935"/>
            <a:chOff x="1777314" y="4737239"/>
            <a:chExt cx="5643880" cy="1384935"/>
          </a:xfrm>
        </p:grpSpPr>
        <p:sp>
          <p:nvSpPr>
            <p:cNvPr id="8" name="object 8"/>
            <p:cNvSpPr/>
            <p:nvPr/>
          </p:nvSpPr>
          <p:spPr>
            <a:xfrm>
              <a:off x="1875243" y="4835524"/>
              <a:ext cx="5546090" cy="1287145"/>
            </a:xfrm>
            <a:custGeom>
              <a:avLst/>
              <a:gdLst/>
              <a:ahLst/>
              <a:cxnLst/>
              <a:rect l="l" t="t" r="r" b="b"/>
              <a:pathLst>
                <a:path w="5546090" h="1287145">
                  <a:moveTo>
                    <a:pt x="5545797" y="0"/>
                  </a:moveTo>
                  <a:lnTo>
                    <a:pt x="0" y="0"/>
                  </a:lnTo>
                  <a:lnTo>
                    <a:pt x="0" y="1286637"/>
                  </a:lnTo>
                  <a:lnTo>
                    <a:pt x="5545797" y="1286637"/>
                  </a:lnTo>
                  <a:lnTo>
                    <a:pt x="5545797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7314" y="4737239"/>
              <a:ext cx="5545797" cy="128663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25095"/>
          </a:xfrm>
          <a:custGeom>
            <a:avLst/>
            <a:gdLst/>
            <a:ahLst/>
            <a:cxnLst/>
            <a:rect l="l" t="t" r="r" b="b"/>
            <a:pathLst>
              <a:path w="9144000" h="125095">
                <a:moveTo>
                  <a:pt x="0" y="0"/>
                </a:moveTo>
                <a:lnTo>
                  <a:pt x="9143631" y="0"/>
                </a:lnTo>
                <a:lnTo>
                  <a:pt x="9143631" y="124548"/>
                </a:lnTo>
                <a:lnTo>
                  <a:pt x="0" y="12454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3042" y="290156"/>
            <a:ext cx="924839" cy="5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7573" y="390855"/>
            <a:ext cx="69907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BF0000"/>
                </a:solidFill>
              </a:rPr>
              <a:t>Índice</a:t>
            </a:r>
            <a:r>
              <a:rPr dirty="0" spc="-15">
                <a:solidFill>
                  <a:srgbClr val="BF0000"/>
                </a:solidFill>
              </a:rPr>
              <a:t> </a:t>
            </a:r>
            <a:r>
              <a:rPr dirty="0" spc="-5">
                <a:solidFill>
                  <a:srgbClr val="BF0000"/>
                </a:solidFill>
              </a:rPr>
              <a:t>de</a:t>
            </a:r>
            <a:r>
              <a:rPr dirty="0" spc="-15">
                <a:solidFill>
                  <a:srgbClr val="BF0000"/>
                </a:solidFill>
              </a:rPr>
              <a:t> </a:t>
            </a:r>
            <a:r>
              <a:rPr dirty="0" spc="-10">
                <a:solidFill>
                  <a:srgbClr val="BF0000"/>
                </a:solidFill>
              </a:rPr>
              <a:t>Pruebas</a:t>
            </a:r>
            <a:r>
              <a:rPr dirty="0" spc="-15">
                <a:solidFill>
                  <a:srgbClr val="BF0000"/>
                </a:solidFill>
              </a:rPr>
              <a:t> </a:t>
            </a:r>
            <a:r>
              <a:rPr dirty="0" spc="-5">
                <a:solidFill>
                  <a:srgbClr val="BF0000"/>
                </a:solidFill>
              </a:rPr>
              <a:t>de</a:t>
            </a:r>
            <a:r>
              <a:rPr dirty="0" spc="-15">
                <a:solidFill>
                  <a:srgbClr val="BF0000"/>
                </a:solidFill>
              </a:rPr>
              <a:t> </a:t>
            </a:r>
            <a:r>
              <a:rPr dirty="0" spc="-10">
                <a:solidFill>
                  <a:srgbClr val="BF0000"/>
                </a:solidFill>
              </a:rPr>
              <a:t>Evaluación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34594" y="1120010"/>
            <a:ext cx="5652135" cy="1119505"/>
          </a:xfrm>
          <a:prstGeom prst="rect">
            <a:avLst/>
          </a:prstGeom>
        </p:spPr>
        <p:txBody>
          <a:bodyPr wrap="square" lIns="0" tIns="163195" rIns="0" bIns="0" rtlCol="0" vert="horz">
            <a:spAutoFit/>
          </a:bodyPr>
          <a:lstStyle/>
          <a:p>
            <a:pPr marL="312420">
              <a:lnSpc>
                <a:spcPct val="100000"/>
              </a:lnSpc>
              <a:spcBef>
                <a:spcPts val="1285"/>
              </a:spcBef>
            </a:pPr>
            <a:r>
              <a:rPr dirty="0" sz="2600" spc="-5" b="1">
                <a:solidFill>
                  <a:srgbClr val="333333"/>
                </a:solidFill>
                <a:latin typeface="Corbel"/>
                <a:cs typeface="Corbel"/>
              </a:rPr>
              <a:t>Índice</a:t>
            </a:r>
            <a:endParaRPr sz="2600">
              <a:latin typeface="Corbel"/>
              <a:cs typeface="Corbel"/>
            </a:endParaRPr>
          </a:p>
          <a:p>
            <a:pPr marL="312420" indent="-287655">
              <a:lnSpc>
                <a:spcPct val="100000"/>
              </a:lnSpc>
              <a:spcBef>
                <a:spcPts val="1185"/>
              </a:spcBef>
              <a:buClr>
                <a:srgbClr val="669933"/>
              </a:buClr>
              <a:buFont typeface="OpenSymbol"/>
              <a:buChar char="•"/>
              <a:tabLst>
                <a:tab pos="313055" algn="l"/>
              </a:tabLst>
            </a:pP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La</a:t>
            </a:r>
            <a:r>
              <a:rPr dirty="0" sz="2600" spc="-2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asignatura</a:t>
            </a:r>
            <a:r>
              <a:rPr dirty="0" sz="2600" spc="-2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se</a:t>
            </a:r>
            <a:r>
              <a:rPr dirty="0" sz="26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compone</a:t>
            </a:r>
            <a:r>
              <a:rPr dirty="0" sz="2600" spc="-2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de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5</a:t>
            </a:r>
            <a:r>
              <a:rPr dirty="0" sz="2600" spc="-2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bloques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8941" y="2996184"/>
            <a:ext cx="78740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5">
                <a:latin typeface="OpenSymbol"/>
                <a:cs typeface="OpenSymbol"/>
              </a:rPr>
              <a:t>•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8941" y="3543020"/>
            <a:ext cx="78740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5">
                <a:latin typeface="OpenSymbol"/>
                <a:cs typeface="OpenSymbol"/>
              </a:rPr>
              <a:t>•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8941" y="4089857"/>
            <a:ext cx="78740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5">
                <a:latin typeface="OpenSymbol"/>
                <a:cs typeface="OpenSymbol"/>
              </a:rPr>
              <a:t>•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8941" y="4636706"/>
            <a:ext cx="78740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5">
                <a:latin typeface="OpenSymbol"/>
                <a:cs typeface="OpenSymbol"/>
              </a:rPr>
              <a:t>•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8941" y="2213671"/>
            <a:ext cx="7957820" cy="2759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2762250" indent="-216535">
              <a:lnSpc>
                <a:spcPct val="138000"/>
              </a:lnSpc>
              <a:spcBef>
                <a:spcPts val="100"/>
              </a:spcBef>
              <a:buClr>
                <a:srgbClr val="000000"/>
              </a:buClr>
              <a:buSzPct val="44230"/>
              <a:buFont typeface="OpenSymbol"/>
              <a:buChar char="•"/>
              <a:tabLst>
                <a:tab pos="228600" algn="l"/>
                <a:tab pos="229235" algn="l"/>
              </a:tabLst>
            </a:pP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Bloque I: 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Introducción 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a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la web 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 B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oq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u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II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:</a:t>
            </a:r>
            <a:r>
              <a:rPr dirty="0" sz="2600" spc="-18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160">
                <a:solidFill>
                  <a:srgbClr val="333333"/>
                </a:solidFill>
                <a:latin typeface="Corbel"/>
                <a:cs typeface="Corbel"/>
              </a:rPr>
              <a:t>T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ecn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gía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s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d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client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w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eb</a:t>
            </a:r>
            <a:endParaRPr sz="2600">
              <a:latin typeface="Corbel"/>
              <a:cs typeface="Corbel"/>
            </a:endParaRPr>
          </a:p>
          <a:p>
            <a:pPr marL="228600">
              <a:lnSpc>
                <a:spcPct val="100000"/>
              </a:lnSpc>
              <a:spcBef>
                <a:spcPts val="1185"/>
              </a:spcBef>
            </a:pP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B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oq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u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III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:</a:t>
            </a:r>
            <a:r>
              <a:rPr dirty="0" sz="2600" spc="-18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160">
                <a:solidFill>
                  <a:srgbClr val="333333"/>
                </a:solidFill>
                <a:latin typeface="Corbel"/>
                <a:cs typeface="Corbel"/>
              </a:rPr>
              <a:t>T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ecn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gía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s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d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ser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vid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or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 web</a:t>
            </a:r>
            <a:endParaRPr sz="2600">
              <a:latin typeface="Corbel"/>
              <a:cs typeface="Corbel"/>
            </a:endParaRPr>
          </a:p>
          <a:p>
            <a:pPr marL="228600" marR="5080">
              <a:lnSpc>
                <a:spcPct val="138000"/>
              </a:lnSpc>
            </a:pP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B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oq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u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I</a:t>
            </a:r>
            <a:r>
              <a:rPr dirty="0" sz="2600" spc="-95">
                <a:solidFill>
                  <a:srgbClr val="333333"/>
                </a:solidFill>
                <a:latin typeface="Corbel"/>
                <a:cs typeface="Corbel"/>
              </a:rPr>
              <a:t>V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:</a:t>
            </a:r>
            <a:r>
              <a:rPr dirty="0" sz="2600" spc="-18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160">
                <a:solidFill>
                  <a:srgbClr val="333333"/>
                </a:solidFill>
                <a:latin typeface="Corbel"/>
                <a:cs typeface="Corbel"/>
              </a:rPr>
              <a:t>T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ec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n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gía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s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 d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i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n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te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r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activida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d</a:t>
            </a:r>
            <a:r>
              <a:rPr dirty="0" sz="26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n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l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client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web  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B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oq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u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 spc="-18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95">
                <a:solidFill>
                  <a:srgbClr val="333333"/>
                </a:solidFill>
                <a:latin typeface="Corbel"/>
                <a:cs typeface="Corbel"/>
              </a:rPr>
              <a:t>V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:</a:t>
            </a:r>
            <a:r>
              <a:rPr dirty="0" sz="2600" spc="-14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 spc="-100">
                <a:solidFill>
                  <a:srgbClr val="333333"/>
                </a:solidFill>
                <a:latin typeface="Corbel"/>
                <a:cs typeface="Corbel"/>
              </a:rPr>
              <a:t>W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b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s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e</a:t>
            </a:r>
            <a:r>
              <a:rPr dirty="0" sz="2600">
                <a:solidFill>
                  <a:srgbClr val="333333"/>
                </a:solidFill>
                <a:latin typeface="Corbel"/>
                <a:cs typeface="Corbel"/>
              </a:rPr>
              <a:t>m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á</a:t>
            </a:r>
            <a:r>
              <a:rPr dirty="0" sz="2600" spc="-10">
                <a:solidFill>
                  <a:srgbClr val="333333"/>
                </a:solidFill>
                <a:latin typeface="Corbel"/>
                <a:cs typeface="Corbel"/>
              </a:rPr>
              <a:t>n</a:t>
            </a:r>
            <a:r>
              <a:rPr dirty="0" sz="2600" spc="-5">
                <a:solidFill>
                  <a:srgbClr val="333333"/>
                </a:solidFill>
                <a:latin typeface="Corbel"/>
                <a:cs typeface="Corbel"/>
              </a:rPr>
              <a:t>tica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97024" y="3714740"/>
            <a:ext cx="633349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>
                <a:solidFill>
                  <a:srgbClr val="333333"/>
                </a:solidFill>
              </a:rPr>
              <a:t>El</a:t>
            </a:r>
            <a:r>
              <a:rPr dirty="0" sz="5400" spc="-30">
                <a:solidFill>
                  <a:srgbClr val="333333"/>
                </a:solidFill>
              </a:rPr>
              <a:t> </a:t>
            </a:r>
            <a:r>
              <a:rPr dirty="0" sz="5400" spc="-5">
                <a:solidFill>
                  <a:srgbClr val="333333"/>
                </a:solidFill>
              </a:rPr>
              <a:t>desarrollo</a:t>
            </a:r>
            <a:r>
              <a:rPr dirty="0" sz="5400" spc="-30">
                <a:solidFill>
                  <a:srgbClr val="333333"/>
                </a:solidFill>
              </a:rPr>
              <a:t> </a:t>
            </a:r>
            <a:r>
              <a:rPr dirty="0" sz="5400" spc="-5">
                <a:solidFill>
                  <a:srgbClr val="333333"/>
                </a:solidFill>
              </a:rPr>
              <a:t>web</a:t>
            </a:r>
            <a:r>
              <a:rPr dirty="0" sz="5400" spc="-30">
                <a:solidFill>
                  <a:srgbClr val="333333"/>
                </a:solidFill>
              </a:rPr>
              <a:t> </a:t>
            </a:r>
            <a:r>
              <a:rPr dirty="0" sz="5400" spc="-5">
                <a:solidFill>
                  <a:srgbClr val="333333"/>
                </a:solidFill>
              </a:rPr>
              <a:t>hoy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9661017" y="7060139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5125085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amaño</a:t>
            </a: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botones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btn-lg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btn-md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btn-sm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5" b="1">
                <a:solidFill>
                  <a:srgbClr val="4B4B4B"/>
                </a:solidFill>
                <a:latin typeface="Corbel"/>
                <a:cs typeface="Corbel"/>
              </a:rPr>
              <a:t>btn-xs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970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Botones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121041" y="3138119"/>
            <a:ext cx="6735445" cy="100520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2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Sizes&lt;/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btn-primary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btn-lg"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&gt;Large&lt;/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btn-primary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btn-md"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&gt;Medium&lt;/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btn-primary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btn-sm"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&gt;Small&lt;/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btn-primary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btn-xs"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&gt;XSmall&lt;/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464561" y="4447794"/>
            <a:ext cx="3946525" cy="1530985"/>
            <a:chOff x="2464561" y="4447794"/>
            <a:chExt cx="3946525" cy="1530985"/>
          </a:xfrm>
        </p:grpSpPr>
        <p:sp>
          <p:nvSpPr>
            <p:cNvPr id="8" name="object 8"/>
            <p:cNvSpPr/>
            <p:nvPr/>
          </p:nvSpPr>
          <p:spPr>
            <a:xfrm>
              <a:off x="2562478" y="4546079"/>
              <a:ext cx="3848100" cy="1432560"/>
            </a:xfrm>
            <a:custGeom>
              <a:avLst/>
              <a:gdLst/>
              <a:ahLst/>
              <a:cxnLst/>
              <a:rect l="l" t="t" r="r" b="b"/>
              <a:pathLst>
                <a:path w="3848100" h="1432560">
                  <a:moveTo>
                    <a:pt x="3848036" y="0"/>
                  </a:moveTo>
                  <a:lnTo>
                    <a:pt x="0" y="0"/>
                  </a:lnTo>
                  <a:lnTo>
                    <a:pt x="0" y="1432445"/>
                  </a:lnTo>
                  <a:lnTo>
                    <a:pt x="3848036" y="1432445"/>
                  </a:lnTo>
                  <a:lnTo>
                    <a:pt x="3848036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4561" y="4447794"/>
              <a:ext cx="3848036" cy="14324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3336925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tado</a:t>
            </a: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botones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active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disabled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970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Botones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64845" y="3138119"/>
            <a:ext cx="7856220" cy="82232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2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States&lt;/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&gt;Primary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Button&lt;/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 btn-primary</a:t>
            </a:r>
            <a:r>
              <a:rPr dirty="0" sz="1200" spc="-1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active"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&gt;Active Primary&lt;/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2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"btn btn-primary disabled"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&gt;Disabled Primary&lt;/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92960" y="4224604"/>
            <a:ext cx="5116830" cy="1333500"/>
            <a:chOff x="1992960" y="4224604"/>
            <a:chExt cx="5116830" cy="1333500"/>
          </a:xfrm>
        </p:grpSpPr>
        <p:sp>
          <p:nvSpPr>
            <p:cNvPr id="8" name="object 8"/>
            <p:cNvSpPr/>
            <p:nvPr/>
          </p:nvSpPr>
          <p:spPr>
            <a:xfrm>
              <a:off x="2090877" y="4322876"/>
              <a:ext cx="5018405" cy="1235075"/>
            </a:xfrm>
            <a:custGeom>
              <a:avLst/>
              <a:gdLst/>
              <a:ahLst/>
              <a:cxnLst/>
              <a:rect l="l" t="t" r="r" b="b"/>
              <a:pathLst>
                <a:path w="5018405" h="1235075">
                  <a:moveTo>
                    <a:pt x="5018405" y="0"/>
                  </a:moveTo>
                  <a:lnTo>
                    <a:pt x="0" y="0"/>
                  </a:lnTo>
                  <a:lnTo>
                    <a:pt x="0" y="1234808"/>
                  </a:lnTo>
                  <a:lnTo>
                    <a:pt x="5018405" y="1234808"/>
                  </a:lnTo>
                  <a:lnTo>
                    <a:pt x="5018405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2960" y="4224604"/>
              <a:ext cx="5018405" cy="123479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3096895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otones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tamaño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bloque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btn-block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970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Botones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46760" y="2708643"/>
            <a:ext cx="3852545" cy="317246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&gt;Block</a:t>
            </a:r>
            <a:r>
              <a:rPr dirty="0" sz="105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Level</a:t>
            </a:r>
            <a:r>
              <a:rPr dirty="0" sz="105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267335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btn-primary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btn-block"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267335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btn-default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btn-block"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2&lt;/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&gt;Large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Block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Level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267335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btn-primary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btn-lg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btn-block"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267335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btn-default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btn-lg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btn-block"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2&lt;/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&gt;Small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Block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Level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267335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btn-primary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btn-sm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btn-block"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267335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btn-default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btn-sm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btn-block"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2&lt;/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60645" y="2723032"/>
            <a:ext cx="4052163" cy="315144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5142865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rupos</a:t>
            </a:r>
            <a:r>
              <a:rPr dirty="0" sz="2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botones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btn-group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btn-group-vertical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970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Botones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73125" y="2961004"/>
            <a:ext cx="5159375" cy="11772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050" spc="-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Group&lt;/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"btn-group"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&gt;Apple&lt;/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&gt;Samsung&lt;/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&gt;Sony&lt;/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54204" y="3026524"/>
            <a:ext cx="2316480" cy="1097280"/>
            <a:chOff x="6154204" y="3026524"/>
            <a:chExt cx="2316480" cy="1097280"/>
          </a:xfrm>
        </p:grpSpPr>
        <p:sp>
          <p:nvSpPr>
            <p:cNvPr id="8" name="object 8"/>
            <p:cNvSpPr/>
            <p:nvPr/>
          </p:nvSpPr>
          <p:spPr>
            <a:xfrm>
              <a:off x="6252121" y="3124796"/>
              <a:ext cx="2218690" cy="999490"/>
            </a:xfrm>
            <a:custGeom>
              <a:avLst/>
              <a:gdLst/>
              <a:ahLst/>
              <a:cxnLst/>
              <a:rect l="l" t="t" r="r" b="b"/>
              <a:pathLst>
                <a:path w="2218690" h="999489">
                  <a:moveTo>
                    <a:pt x="2218321" y="0"/>
                  </a:moveTo>
                  <a:lnTo>
                    <a:pt x="0" y="0"/>
                  </a:lnTo>
                  <a:lnTo>
                    <a:pt x="0" y="999007"/>
                  </a:lnTo>
                  <a:lnTo>
                    <a:pt x="2218321" y="999007"/>
                  </a:lnTo>
                  <a:lnTo>
                    <a:pt x="2218321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54204" y="3026524"/>
              <a:ext cx="2218321" cy="99899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47916" y="4714201"/>
            <a:ext cx="5159375" cy="11772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&gt;Vertical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Group&lt;/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5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"btn-group-vertical"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&gt;Apple&lt;/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&gt;Samsung&lt;/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&gt;Sony&lt;/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891034" y="4495317"/>
            <a:ext cx="3116580" cy="1602105"/>
            <a:chOff x="5891034" y="4495317"/>
            <a:chExt cx="3116580" cy="1602105"/>
          </a:xfrm>
        </p:grpSpPr>
        <p:sp>
          <p:nvSpPr>
            <p:cNvPr id="12" name="object 12"/>
            <p:cNvSpPr/>
            <p:nvPr/>
          </p:nvSpPr>
          <p:spPr>
            <a:xfrm>
              <a:off x="5988964" y="4593602"/>
              <a:ext cx="3018790" cy="1504315"/>
            </a:xfrm>
            <a:custGeom>
              <a:avLst/>
              <a:gdLst/>
              <a:ahLst/>
              <a:cxnLst/>
              <a:rect l="l" t="t" r="r" b="b"/>
              <a:pathLst>
                <a:path w="3018790" h="1504314">
                  <a:moveTo>
                    <a:pt x="3018231" y="0"/>
                  </a:moveTo>
                  <a:lnTo>
                    <a:pt x="0" y="0"/>
                  </a:lnTo>
                  <a:lnTo>
                    <a:pt x="0" y="1503718"/>
                  </a:lnTo>
                  <a:lnTo>
                    <a:pt x="3018231" y="1503718"/>
                  </a:lnTo>
                  <a:lnTo>
                    <a:pt x="3018231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1034" y="4495317"/>
              <a:ext cx="3018243" cy="150371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4827270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amaño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grupos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botones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btn-group-lg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btn-group-xs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970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Botones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85838" y="2758681"/>
            <a:ext cx="5605780" cy="2625725"/>
          </a:xfrm>
          <a:custGeom>
            <a:avLst/>
            <a:gdLst/>
            <a:ahLst/>
            <a:cxnLst/>
            <a:rect l="l" t="t" r="r" b="b"/>
            <a:pathLst>
              <a:path w="5605780" h="2625725">
                <a:moveTo>
                  <a:pt x="2802966" y="2625483"/>
                </a:moveTo>
                <a:lnTo>
                  <a:pt x="0" y="2625483"/>
                </a:lnTo>
                <a:lnTo>
                  <a:pt x="0" y="0"/>
                </a:lnTo>
                <a:lnTo>
                  <a:pt x="5605564" y="0"/>
                </a:lnTo>
                <a:lnTo>
                  <a:pt x="5605564" y="2625483"/>
                </a:lnTo>
                <a:lnTo>
                  <a:pt x="2802966" y="262548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63143" y="2790985"/>
            <a:ext cx="5415280" cy="256095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&gt;Button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Groups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-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Set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Sizes&lt;/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&gt;Add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class .btn-group-*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to size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all buttons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in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 group.&lt;/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&gt;Large</a:t>
            </a:r>
            <a:r>
              <a:rPr dirty="0" sz="1050" spc="-6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Buttons:&lt;/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"btn-group</a:t>
            </a:r>
            <a:r>
              <a:rPr dirty="0" sz="1050" spc="-3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btn-group-lg"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&gt;Apple&lt;/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&gt;Samsung&lt;/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&gt;Sony&lt;/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&gt;Extra</a:t>
            </a:r>
            <a:r>
              <a:rPr dirty="0" sz="105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Small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Buttons:&lt;/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"btn-group</a:t>
            </a:r>
            <a:r>
              <a:rPr dirty="0" sz="1050" spc="-3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btn-group-xs"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&gt;Apple&lt;/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&gt;Samsung&lt;/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&gt;Sony&lt;/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635802" y="4276077"/>
            <a:ext cx="3081020" cy="1898014"/>
            <a:chOff x="5635802" y="4276077"/>
            <a:chExt cx="3081020" cy="1898014"/>
          </a:xfrm>
        </p:grpSpPr>
        <p:sp>
          <p:nvSpPr>
            <p:cNvPr id="9" name="object 9"/>
            <p:cNvSpPr/>
            <p:nvPr/>
          </p:nvSpPr>
          <p:spPr>
            <a:xfrm>
              <a:off x="5733719" y="4374362"/>
              <a:ext cx="2982595" cy="1799589"/>
            </a:xfrm>
            <a:custGeom>
              <a:avLst/>
              <a:gdLst/>
              <a:ahLst/>
              <a:cxnLst/>
              <a:rect l="l" t="t" r="r" b="b"/>
              <a:pathLst>
                <a:path w="2982595" h="1799589">
                  <a:moveTo>
                    <a:pt x="2982594" y="0"/>
                  </a:moveTo>
                  <a:lnTo>
                    <a:pt x="0" y="0"/>
                  </a:lnTo>
                  <a:lnTo>
                    <a:pt x="0" y="1799272"/>
                  </a:lnTo>
                  <a:lnTo>
                    <a:pt x="2982594" y="1799272"/>
                  </a:lnTo>
                  <a:lnTo>
                    <a:pt x="2982594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5802" y="4276077"/>
              <a:ext cx="2982595" cy="179928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5062220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otones</a:t>
            </a:r>
            <a:r>
              <a:rPr dirty="0" sz="2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anidados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dropdown-toggle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dropdown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9709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Botones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85838" y="2759036"/>
            <a:ext cx="7687945" cy="2806700"/>
          </a:xfrm>
          <a:custGeom>
            <a:avLst/>
            <a:gdLst/>
            <a:ahLst/>
            <a:cxnLst/>
            <a:rect l="l" t="t" r="r" b="b"/>
            <a:pathLst>
              <a:path w="7687945" h="2806700">
                <a:moveTo>
                  <a:pt x="3844086" y="2806560"/>
                </a:moveTo>
                <a:lnTo>
                  <a:pt x="0" y="2806560"/>
                </a:lnTo>
                <a:lnTo>
                  <a:pt x="0" y="0"/>
                </a:lnTo>
                <a:lnTo>
                  <a:pt x="7687805" y="0"/>
                </a:lnTo>
                <a:lnTo>
                  <a:pt x="7687805" y="2806560"/>
                </a:lnTo>
                <a:lnTo>
                  <a:pt x="3844086" y="28065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830823" y="3899065"/>
            <a:ext cx="1848485" cy="185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data-toggle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"dropdown"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143" y="2791340"/>
            <a:ext cx="5333365" cy="147447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&gt;Nesting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Groups&lt;/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&gt;Nest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groups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to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create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drop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down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menus:&lt;/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"btn-group"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&gt;Apple&lt;/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&gt;Samsung&lt;/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"btn-group"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725805" marR="5080" indent="-238125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btn-primary dropdown-toggle"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Sony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"caret"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143" y="4239966"/>
            <a:ext cx="3512820" cy="129349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48768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4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"dropdown-menu"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"menu"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72580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&gt;Tablet&lt;/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72580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7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&gt;Smartphone&lt;/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019840" y="4254843"/>
            <a:ext cx="3354704" cy="2050414"/>
            <a:chOff x="5019840" y="4254843"/>
            <a:chExt cx="3354704" cy="2050414"/>
          </a:xfrm>
        </p:grpSpPr>
        <p:sp>
          <p:nvSpPr>
            <p:cNvPr id="11" name="object 11"/>
            <p:cNvSpPr/>
            <p:nvPr/>
          </p:nvSpPr>
          <p:spPr>
            <a:xfrm>
              <a:off x="5117757" y="4353115"/>
              <a:ext cx="3256915" cy="1951989"/>
            </a:xfrm>
            <a:custGeom>
              <a:avLst/>
              <a:gdLst/>
              <a:ahLst/>
              <a:cxnLst/>
              <a:rect l="l" t="t" r="r" b="b"/>
              <a:pathLst>
                <a:path w="3256915" h="1951989">
                  <a:moveTo>
                    <a:pt x="3256559" y="0"/>
                  </a:moveTo>
                  <a:lnTo>
                    <a:pt x="0" y="0"/>
                  </a:lnTo>
                  <a:lnTo>
                    <a:pt x="0" y="1951558"/>
                  </a:lnTo>
                  <a:lnTo>
                    <a:pt x="3256559" y="1951558"/>
                  </a:lnTo>
                  <a:lnTo>
                    <a:pt x="3256559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9840" y="4254843"/>
              <a:ext cx="3256559" cy="195155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712784" y="6485575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016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39975" y="6426974"/>
            <a:ext cx="264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38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383" y="1462283"/>
            <a:ext cx="7262495" cy="1487170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Bootstrap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proporciona 1800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iconos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libres</a:t>
            </a:r>
            <a:endParaRPr sz="22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195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 pueden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insertar iconos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texto,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botones,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formularios, etc</a:t>
            </a:r>
            <a:endParaRPr sz="22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195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necesario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importarlos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aparte: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33006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Iconos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35077" y="3045955"/>
            <a:ext cx="8733790" cy="27178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link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"stylesheet"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  <a:hlinkClick r:id="rId3"/>
              </a:rPr>
              <a:t>https://cdn.jsdelivr.net/npm/bootstrap-icons@1.10.5/font/bootstrap-icons.css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8503" y="3396220"/>
            <a:ext cx="5507426" cy="285273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034334" y="6437782"/>
            <a:ext cx="31324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66CC"/>
                </a:solidFill>
                <a:latin typeface="Arial"/>
                <a:cs typeface="Arial"/>
                <a:hlinkClick r:id="rId5"/>
              </a:rPr>
              <a:t>https://icons.getbootstrap.com/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542504"/>
            <a:ext cx="469265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insertan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clases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utilizando</a:t>
            </a:r>
            <a:r>
              <a:rPr dirty="0" sz="22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bi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bi-*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33006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Iconos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63321" y="2185555"/>
            <a:ext cx="4417695" cy="407416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&gt;Boostrap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icons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examples&lt;/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&gt;Envelope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icon: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5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"bi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bi-</a:t>
            </a:r>
            <a:r>
              <a:rPr dirty="0" sz="1050" spc="-10" b="1">
                <a:solidFill>
                  <a:srgbClr val="4FA04E"/>
                </a:solidFill>
                <a:latin typeface="Courier New"/>
                <a:cs typeface="Courier New"/>
              </a:rPr>
              <a:t>envelope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&gt;Envelope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icon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as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link: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"bi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bi-</a:t>
            </a:r>
            <a:r>
              <a:rPr dirty="0" sz="1050" spc="-10" b="1">
                <a:solidFill>
                  <a:srgbClr val="4FA04E"/>
                </a:solidFill>
                <a:latin typeface="Courier New"/>
                <a:cs typeface="Courier New"/>
              </a:rPr>
              <a:t>envelope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&gt;Search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icon: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5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"bi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bi-</a:t>
            </a:r>
            <a:r>
              <a:rPr dirty="0" sz="1050" spc="-10" b="1">
                <a:solidFill>
                  <a:srgbClr val="4FA04E"/>
                </a:solidFill>
                <a:latin typeface="Courier New"/>
                <a:cs typeface="Courier New"/>
              </a:rPr>
              <a:t>search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&gt;Search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icon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on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button: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btn-default"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"bi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bi-</a:t>
            </a:r>
            <a:r>
              <a:rPr dirty="0" sz="1050" spc="-10" b="1">
                <a:solidFill>
                  <a:srgbClr val="4FA04E"/>
                </a:solidFill>
                <a:latin typeface="Courier New"/>
                <a:cs typeface="Courier New"/>
              </a:rPr>
              <a:t>search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Search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&gt;Search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icon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on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styled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button: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btn-info"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"bi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bi-</a:t>
            </a:r>
            <a:r>
              <a:rPr dirty="0" sz="1050" spc="-10" b="1">
                <a:solidFill>
                  <a:srgbClr val="4FA04E"/>
                </a:solidFill>
                <a:latin typeface="Courier New"/>
                <a:cs typeface="Courier New"/>
              </a:rPr>
              <a:t>search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Search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&gt;Print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icon: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5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"bi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bi-</a:t>
            </a:r>
            <a:r>
              <a:rPr dirty="0" sz="1050" spc="-10" b="1">
                <a:solidFill>
                  <a:srgbClr val="4FA04E"/>
                </a:solidFill>
                <a:latin typeface="Courier New"/>
                <a:cs typeface="Courier New"/>
              </a:rPr>
              <a:t>printer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&gt;Print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icon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on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styled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link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button: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btn-success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btn-lg"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"bi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bi-</a:t>
            </a:r>
            <a:r>
              <a:rPr dirty="0" sz="1050" spc="-10" b="1">
                <a:solidFill>
                  <a:srgbClr val="4FA04E"/>
                </a:solidFill>
                <a:latin typeface="Courier New"/>
                <a:cs typeface="Courier New"/>
              </a:rPr>
              <a:t>printer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050" spc="-3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Print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p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67083" y="2354757"/>
            <a:ext cx="3636645" cy="3628390"/>
            <a:chOff x="5167083" y="2354757"/>
            <a:chExt cx="3636645" cy="36283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9080" y="2426766"/>
              <a:ext cx="3564356" cy="35560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7083" y="2354757"/>
              <a:ext cx="3564356" cy="355607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2654935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tiquetas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colores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badge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93522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Etiquetas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384198" y="2725204"/>
            <a:ext cx="6454775" cy="118808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&gt;Example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heading 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"badge bg-primary"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&gt;New&lt;/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h1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&gt;Example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heading 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"badge bg-secondary"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&gt;New&lt;/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&gt;Example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heading 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"badge bg-success"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&gt;New&lt;/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h3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h4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&gt;Example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heading 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"badge bg-danger"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&gt;New&lt;/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h4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h5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&gt;Example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heading 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"badge bg-warning"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&gt;New&lt;/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h5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h6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&gt;Example</a:t>
            </a:r>
            <a:r>
              <a:rPr dirty="0" sz="12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heading 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"badge bg-info"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&gt;New&lt;/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h6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88737" y="4242599"/>
            <a:ext cx="3849047" cy="22660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2924810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Ind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icadores</a:t>
            </a:r>
            <a:r>
              <a:rPr dirty="0" sz="22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numéricos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badge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93522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Etiquetas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20243" y="2624404"/>
            <a:ext cx="8901430" cy="1720214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&gt;Badges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on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&gt;Primary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"badge"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&gt;7&lt;/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btn-success"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&gt;Success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"badge"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&gt;3&lt;/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btn-danger"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&gt;Danger</a:t>
            </a:r>
            <a:r>
              <a:rPr dirty="0" sz="105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"badge"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&gt;5&lt;/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&gt;Badges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on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Buttons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-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Light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style&lt;/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btn-primary"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&gt;Primary&lt;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"badge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badge text-bg-light"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&gt;7&lt;/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btn-success"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&gt;Success&lt;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"badge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badge text-bg-light"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&gt;3&lt;/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"button"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 btn-danger"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&gt;Danger&lt;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"badge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badge text-bg-light"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&gt;5&lt;/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span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05686" y="4559757"/>
            <a:ext cx="5444490" cy="2129155"/>
            <a:chOff x="1705686" y="4559757"/>
            <a:chExt cx="5444490" cy="21291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7682" y="4631753"/>
              <a:ext cx="5371922" cy="20570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5686" y="4559757"/>
              <a:ext cx="5371922" cy="205704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7266" y="1855701"/>
            <a:ext cx="677481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>
                <a:solidFill>
                  <a:srgbClr val="333333"/>
                </a:solidFill>
              </a:rPr>
              <a:t>Existen</a:t>
            </a:r>
            <a:r>
              <a:rPr dirty="0" sz="4400" spc="-15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varios</a:t>
            </a:r>
            <a:r>
              <a:rPr dirty="0" sz="4400" spc="-15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tipos</a:t>
            </a:r>
            <a:r>
              <a:rPr dirty="0" sz="4400" spc="-20">
                <a:solidFill>
                  <a:srgbClr val="333333"/>
                </a:solidFill>
              </a:rPr>
              <a:t> </a:t>
            </a:r>
            <a:r>
              <a:rPr dirty="0" sz="4400">
                <a:solidFill>
                  <a:srgbClr val="333333"/>
                </a:solidFill>
              </a:rPr>
              <a:t>de</a:t>
            </a:r>
            <a:r>
              <a:rPr dirty="0" sz="4400" spc="-15">
                <a:solidFill>
                  <a:srgbClr val="333333"/>
                </a:solidFill>
              </a:rPr>
              <a:t> </a:t>
            </a:r>
            <a:r>
              <a:rPr dirty="0" sz="4400" spc="-5">
                <a:solidFill>
                  <a:srgbClr val="333333"/>
                </a:solidFill>
              </a:rPr>
              <a:t>webs</a:t>
            </a:r>
            <a:endParaRPr sz="4400"/>
          </a:p>
        </p:txBody>
      </p:sp>
      <p:sp>
        <p:nvSpPr>
          <p:cNvPr id="5" name="object 5"/>
          <p:cNvSpPr txBox="1"/>
          <p:nvPr/>
        </p:nvSpPr>
        <p:spPr>
          <a:xfrm>
            <a:off x="1832660" y="2480150"/>
            <a:ext cx="633603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97355" marR="5080" indent="-1685289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Dependiendo de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cómo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usan las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tecnologías </a:t>
            </a:r>
            <a:r>
              <a:rPr dirty="0" sz="2800" spc="-55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de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333333"/>
                </a:solidFill>
                <a:latin typeface="Corbel"/>
                <a:cs typeface="Corbel"/>
              </a:rPr>
              <a:t>cliente</a:t>
            </a:r>
            <a:r>
              <a:rPr dirty="0" sz="2800" spc="-3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y</a:t>
            </a:r>
            <a:r>
              <a:rPr dirty="0" sz="28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servidor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4580" y="3635197"/>
            <a:ext cx="3072130" cy="152146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75"/>
              </a:spcBef>
            </a:pPr>
            <a:r>
              <a:rPr dirty="0" sz="48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800" spc="-8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algn="ctr" marL="12700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3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177" y="5621452"/>
            <a:ext cx="3223260" cy="12865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3175">
              <a:lnSpc>
                <a:spcPct val="114900"/>
              </a:lnSpc>
              <a:spcBef>
                <a:spcPts val="95"/>
              </a:spcBef>
            </a:pP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El servidor web sirve </a:t>
            </a:r>
            <a:r>
              <a:rPr dirty="0" sz="240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contenido guardado en el </a:t>
            </a:r>
            <a:r>
              <a:rPr dirty="0" sz="2400" spc="-47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disco</a:t>
            </a:r>
            <a:r>
              <a:rPr dirty="0" sz="2400" spc="-1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66666"/>
                </a:solidFill>
                <a:latin typeface="Corbel"/>
                <a:cs typeface="Corbel"/>
              </a:rPr>
              <a:t>duro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32577" y="3635197"/>
            <a:ext cx="3973829" cy="152146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75"/>
              </a:spcBef>
            </a:pP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Aplicación</a:t>
            </a:r>
            <a:r>
              <a:rPr dirty="0" sz="4800" spc="-9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algn="ctr" marL="2540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4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dinámico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9896" y="5621452"/>
            <a:ext cx="2581275" cy="12865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14900"/>
              </a:lnSpc>
              <a:spcBef>
                <a:spcPts val="95"/>
              </a:spcBef>
            </a:pP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El</a:t>
            </a:r>
            <a:r>
              <a:rPr dirty="0" sz="2400" spc="-3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400" spc="-2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web</a:t>
            </a:r>
            <a:r>
              <a:rPr dirty="0" sz="2400" spc="-3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sirve </a:t>
            </a:r>
            <a:r>
              <a:rPr dirty="0" sz="2400" spc="-46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contenido generado </a:t>
            </a:r>
            <a:r>
              <a:rPr dirty="0" sz="2400" spc="-47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mediante</a:t>
            </a:r>
            <a:r>
              <a:rPr dirty="0" sz="2400" spc="-1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código</a:t>
            </a:r>
            <a:endParaRPr sz="24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4919" y="3724921"/>
            <a:ext cx="9254490" cy="2990215"/>
            <a:chOff x="484919" y="3724921"/>
            <a:chExt cx="9254490" cy="2990215"/>
          </a:xfrm>
        </p:grpSpPr>
        <p:sp>
          <p:nvSpPr>
            <p:cNvPr id="11" name="object 11"/>
            <p:cNvSpPr/>
            <p:nvPr/>
          </p:nvSpPr>
          <p:spPr>
            <a:xfrm>
              <a:off x="503999" y="5220007"/>
              <a:ext cx="9216390" cy="635"/>
            </a:xfrm>
            <a:custGeom>
              <a:avLst/>
              <a:gdLst/>
              <a:ahLst/>
              <a:cxnLst/>
              <a:rect l="l" t="t" r="r" b="b"/>
              <a:pathLst>
                <a:path w="9216390" h="635">
                  <a:moveTo>
                    <a:pt x="0" y="0"/>
                  </a:moveTo>
                  <a:lnTo>
                    <a:pt x="9215996" y="355"/>
                  </a:lnTo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872964" y="3744001"/>
              <a:ext cx="635" cy="2952115"/>
            </a:xfrm>
            <a:custGeom>
              <a:avLst/>
              <a:gdLst/>
              <a:ahLst/>
              <a:cxnLst/>
              <a:rect l="l" t="t" r="r" b="b"/>
              <a:pathLst>
                <a:path w="635" h="2952115">
                  <a:moveTo>
                    <a:pt x="0" y="0"/>
                  </a:moveTo>
                  <a:lnTo>
                    <a:pt x="355" y="2952000"/>
                  </a:lnTo>
                </a:path>
              </a:pathLst>
            </a:custGeom>
            <a:ln w="38159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249021" y="439105"/>
            <a:ext cx="4267200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 b="1">
                <a:solidFill>
                  <a:srgbClr val="C8201D"/>
                </a:solidFill>
                <a:latin typeface="Corbel"/>
                <a:cs typeface="Corbel"/>
              </a:rPr>
              <a:t>El</a:t>
            </a:r>
            <a:r>
              <a:rPr dirty="0" sz="3600" spc="-2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5" b="1">
                <a:solidFill>
                  <a:srgbClr val="C8201D"/>
                </a:solidFill>
                <a:latin typeface="Corbel"/>
                <a:cs typeface="Corbel"/>
              </a:rPr>
              <a:t>desarrollo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web</a:t>
            </a:r>
            <a:r>
              <a:rPr dirty="0" sz="3600" spc="-1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hoy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61017" y="7060139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131"/>
            <a:ext cx="628523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lases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progress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progress-bar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&lt;div&gt;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67703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Barras</a:t>
            </a:r>
            <a:r>
              <a:rPr dirty="0" sz="3600" spc="-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progreso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701281" y="2076119"/>
            <a:ext cx="7761605" cy="2806700"/>
          </a:xfrm>
          <a:custGeom>
            <a:avLst/>
            <a:gdLst/>
            <a:ahLst/>
            <a:cxnLst/>
            <a:rect l="l" t="t" r="r" b="b"/>
            <a:pathLst>
              <a:path w="7761605" h="2806700">
                <a:moveTo>
                  <a:pt x="3880802" y="2806560"/>
                </a:moveTo>
                <a:lnTo>
                  <a:pt x="0" y="2806560"/>
                </a:lnTo>
                <a:lnTo>
                  <a:pt x="0" y="0"/>
                </a:lnTo>
                <a:lnTo>
                  <a:pt x="7761236" y="0"/>
                </a:lnTo>
                <a:lnTo>
                  <a:pt x="7761236" y="2806560"/>
                </a:lnTo>
                <a:lnTo>
                  <a:pt x="3880802" y="28065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78586" y="2108278"/>
            <a:ext cx="7571105" cy="274193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0%"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"25"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25%"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"50"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50%"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"75"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75%"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100%"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6753" y="5014442"/>
            <a:ext cx="9015730" cy="1767839"/>
            <a:chOff x="86753" y="5014442"/>
            <a:chExt cx="9015730" cy="176783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762" y="5086451"/>
              <a:ext cx="8943479" cy="16952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53" y="5014442"/>
              <a:ext cx="8943479" cy="169523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131"/>
            <a:ext cx="347726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arra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progreso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67703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Barras</a:t>
            </a:r>
            <a:r>
              <a:rPr dirty="0" sz="3600" spc="-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progreso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701281" y="2076119"/>
            <a:ext cx="7761605" cy="2806700"/>
          </a:xfrm>
          <a:custGeom>
            <a:avLst/>
            <a:gdLst/>
            <a:ahLst/>
            <a:cxnLst/>
            <a:rect l="l" t="t" r="r" b="b"/>
            <a:pathLst>
              <a:path w="7761605" h="2806700">
                <a:moveTo>
                  <a:pt x="3880802" y="2806560"/>
                </a:moveTo>
                <a:lnTo>
                  <a:pt x="0" y="2806560"/>
                </a:lnTo>
                <a:lnTo>
                  <a:pt x="0" y="0"/>
                </a:lnTo>
                <a:lnTo>
                  <a:pt x="7761236" y="0"/>
                </a:lnTo>
                <a:lnTo>
                  <a:pt x="7761236" y="2806560"/>
                </a:lnTo>
                <a:lnTo>
                  <a:pt x="3880802" y="28065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78586" y="2108278"/>
            <a:ext cx="7571105" cy="274193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0%"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"25"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25%"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&gt;25%&lt;/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"50"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50%"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&gt;50%&lt;/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"75"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75%"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&gt;75%&lt;/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2413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0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0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00" spc="-5">
                <a:solidFill>
                  <a:srgbClr val="4FA04E"/>
                </a:solidFill>
                <a:latin typeface="Courier New"/>
                <a:cs typeface="Courier New"/>
              </a:rPr>
              <a:t>100%"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&gt;100%&lt;/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00" spc="-5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0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8640" y="5007609"/>
            <a:ext cx="9015730" cy="1767839"/>
            <a:chOff x="98640" y="5007609"/>
            <a:chExt cx="9015730" cy="1767839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637" y="5079606"/>
              <a:ext cx="8943479" cy="16952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640" y="5007609"/>
              <a:ext cx="8943479" cy="169523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131"/>
            <a:ext cx="668909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arras de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progreso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coloreadas:</a:t>
            </a:r>
            <a:r>
              <a:rPr dirty="0" sz="22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progress-bar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bg-*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67703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Barras</a:t>
            </a:r>
            <a:r>
              <a:rPr dirty="0" sz="3600" spc="-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progreso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701281" y="2075764"/>
            <a:ext cx="8275320" cy="226377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"progressbar"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"25"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"0"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"progress-bar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bg-success"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25%"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"progressbar"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"50"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"0"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"progress-bar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bg-info"</a:t>
            </a:r>
            <a:r>
              <a:rPr dirty="0" sz="1050" spc="-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50%"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"progressbar"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"75"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"0"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"progress-bar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bg-warning"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75%"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"progressbar"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"100"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"0"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"100"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"progress-bar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bg-danger"</a:t>
            </a:r>
            <a:r>
              <a:rPr dirty="0" sz="1050" spc="-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100%"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74673" y="4697641"/>
            <a:ext cx="6758305" cy="1481455"/>
            <a:chOff x="1174673" y="4697641"/>
            <a:chExt cx="6758305" cy="14814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6682" y="4769650"/>
              <a:ext cx="6686283" cy="14093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4673" y="4697641"/>
              <a:ext cx="6686283" cy="140939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62283"/>
            <a:ext cx="3345815" cy="100012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29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  <a:tab pos="2940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arras</a:t>
            </a:r>
            <a:r>
              <a:rPr dirty="0" sz="22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compuestas</a:t>
            </a:r>
            <a:endParaRPr sz="2200">
              <a:latin typeface="Corbel"/>
              <a:cs typeface="Corbel"/>
            </a:endParaRPr>
          </a:p>
          <a:p>
            <a:pPr lvl="1" marL="575310" indent="-216535">
              <a:lnSpc>
                <a:spcPct val="100000"/>
              </a:lnSpc>
              <a:spcBef>
                <a:spcPts val="11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57594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progress-stacked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677037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Barras</a:t>
            </a:r>
            <a:r>
              <a:rPr dirty="0" sz="3600" spc="-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progreso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22719" y="2564638"/>
            <a:ext cx="8176895" cy="262572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"progress-stacked"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153035" indent="237490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"progressbar"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"15"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"100"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15%"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5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"progress-bar"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153035" indent="237490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"progressbar"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"30"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"100"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30%"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"progress-bar</a:t>
            </a:r>
            <a:r>
              <a:rPr dirty="0" sz="1050" spc="-3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bg-success"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 marR="232410" indent="237490">
              <a:lnSpc>
                <a:spcPct val="113199"/>
              </a:lnSpc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"progressbar"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aria-valuenow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"20"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aria-valuemin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"0"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aria-valuemax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"100" </a:t>
            </a:r>
            <a:r>
              <a:rPr dirty="0" sz="1050" spc="-6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style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"width: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20%"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"progress-bar</a:t>
            </a:r>
            <a:r>
              <a:rPr dirty="0" sz="1050" spc="-3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bg-info"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386" y="5548980"/>
            <a:ext cx="8791348" cy="18077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16101" y="6083896"/>
            <a:ext cx="7253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Más</a:t>
            </a:r>
            <a:r>
              <a:rPr dirty="0" sz="1800" spc="-10">
                <a:latin typeface="Arial"/>
                <a:cs typeface="Arial"/>
              </a:rPr>
              <a:t> opciones: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0066CC"/>
                </a:solidFill>
                <a:latin typeface="Arial"/>
                <a:cs typeface="Arial"/>
                <a:hlinkClick r:id="rId4"/>
              </a:rPr>
              <a:t>https://getbootstrap.com/docs/5.3/components/progress/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542504"/>
            <a:ext cx="700024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lases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pagination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page-item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page-link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active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disabled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2419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Paginación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1466634" y="2202840"/>
            <a:ext cx="5951220" cy="3169285"/>
          </a:xfrm>
          <a:custGeom>
            <a:avLst/>
            <a:gdLst/>
            <a:ahLst/>
            <a:cxnLst/>
            <a:rect l="l" t="t" r="r" b="b"/>
            <a:pathLst>
              <a:path w="5951220" h="3169285">
                <a:moveTo>
                  <a:pt x="2975406" y="3168713"/>
                </a:moveTo>
                <a:lnTo>
                  <a:pt x="0" y="3168713"/>
                </a:lnTo>
                <a:lnTo>
                  <a:pt x="0" y="0"/>
                </a:lnTo>
                <a:lnTo>
                  <a:pt x="5950800" y="0"/>
                </a:lnTo>
                <a:lnTo>
                  <a:pt x="5950800" y="3168713"/>
                </a:lnTo>
                <a:lnTo>
                  <a:pt x="2975406" y="316871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543938" y="2235144"/>
            <a:ext cx="5414010" cy="310388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nav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aria-label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"..."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"pagination"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"page-item</a:t>
            </a:r>
            <a:r>
              <a:rPr dirty="0" sz="1050" spc="-3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disabled"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72580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"page-link"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&gt;Previous&lt;/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"page-link"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&gt;1&lt;/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"page-item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active"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aria-current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72580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"page-link"</a:t>
            </a:r>
            <a:r>
              <a:rPr dirty="0" sz="1050" spc="-3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&gt;2&lt;/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"page-link"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&gt;3&lt;/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"page-link"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&gt;4&lt;/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"page-link"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&gt;5&lt;/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72580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"page-link"</a:t>
            </a:r>
            <a:r>
              <a:rPr dirty="0" sz="1050" spc="-3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&gt;Next&lt;/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nav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12085" y="5591886"/>
            <a:ext cx="3881754" cy="671830"/>
            <a:chOff x="2512085" y="5591886"/>
            <a:chExt cx="3881754" cy="67183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4081" y="5663882"/>
              <a:ext cx="3809517" cy="59975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2085" y="5591886"/>
              <a:ext cx="3809517" cy="59975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131"/>
            <a:ext cx="586613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lases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list-group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list-group-item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aplicado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a</a:t>
            </a:r>
            <a:r>
              <a:rPr dirty="0" sz="22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ul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383" y="4049534"/>
            <a:ext cx="639508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list-group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list-group-item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aplicado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a</a:t>
            </a:r>
            <a:r>
              <a:rPr dirty="0" sz="22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div</a:t>
            </a:r>
            <a:r>
              <a:rPr dirty="0" sz="2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011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Listas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817194" y="2303640"/>
            <a:ext cx="4046220" cy="11772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&gt;Basic</a:t>
            </a:r>
            <a:r>
              <a:rPr dirty="0" sz="1050" spc="-4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List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Group&lt;/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&gt;First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&gt;Second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&gt;Third</a:t>
            </a:r>
            <a:r>
              <a:rPr dirty="0" sz="1050" spc="-3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573521" y="2168639"/>
            <a:ext cx="2545715" cy="1558925"/>
            <a:chOff x="5573521" y="2168639"/>
            <a:chExt cx="2545715" cy="1558925"/>
          </a:xfrm>
        </p:grpSpPr>
        <p:sp>
          <p:nvSpPr>
            <p:cNvPr id="9" name="object 9"/>
            <p:cNvSpPr/>
            <p:nvPr/>
          </p:nvSpPr>
          <p:spPr>
            <a:xfrm>
              <a:off x="5671438" y="2266924"/>
              <a:ext cx="2447290" cy="1460500"/>
            </a:xfrm>
            <a:custGeom>
              <a:avLst/>
              <a:gdLst/>
              <a:ahLst/>
              <a:cxnLst/>
              <a:rect l="l" t="t" r="r" b="b"/>
              <a:pathLst>
                <a:path w="2447290" h="1460500">
                  <a:moveTo>
                    <a:pt x="2447277" y="0"/>
                  </a:moveTo>
                  <a:lnTo>
                    <a:pt x="0" y="0"/>
                  </a:lnTo>
                  <a:lnTo>
                    <a:pt x="0" y="1460157"/>
                  </a:lnTo>
                  <a:lnTo>
                    <a:pt x="2447277" y="1460157"/>
                  </a:lnTo>
                  <a:lnTo>
                    <a:pt x="2447277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3521" y="2168639"/>
              <a:ext cx="2447277" cy="146015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07758" y="4723561"/>
            <a:ext cx="5201285" cy="11772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&gt;List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Group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With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5">
                <a:solidFill>
                  <a:srgbClr val="373941"/>
                </a:solidFill>
                <a:latin typeface="Courier New"/>
                <a:cs typeface="Courier New"/>
              </a:rPr>
              <a:t>a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Disabled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disabled"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&gt;First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&gt;Second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&gt;Third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120003" y="4683963"/>
            <a:ext cx="2529840" cy="1770380"/>
            <a:chOff x="6120003" y="4683963"/>
            <a:chExt cx="2529840" cy="1770380"/>
          </a:xfrm>
        </p:grpSpPr>
        <p:sp>
          <p:nvSpPr>
            <p:cNvPr id="13" name="object 13"/>
            <p:cNvSpPr/>
            <p:nvPr/>
          </p:nvSpPr>
          <p:spPr>
            <a:xfrm>
              <a:off x="6217920" y="4782235"/>
              <a:ext cx="2432050" cy="1671955"/>
            </a:xfrm>
            <a:custGeom>
              <a:avLst/>
              <a:gdLst/>
              <a:ahLst/>
              <a:cxnLst/>
              <a:rect l="l" t="t" r="r" b="b"/>
              <a:pathLst>
                <a:path w="2432050" h="1671954">
                  <a:moveTo>
                    <a:pt x="2431796" y="0"/>
                  </a:moveTo>
                  <a:lnTo>
                    <a:pt x="0" y="0"/>
                  </a:lnTo>
                  <a:lnTo>
                    <a:pt x="0" y="1671840"/>
                  </a:lnTo>
                  <a:lnTo>
                    <a:pt x="2431796" y="1671840"/>
                  </a:lnTo>
                  <a:lnTo>
                    <a:pt x="2431796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0003" y="4683963"/>
              <a:ext cx="2431796" cy="167184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131"/>
            <a:ext cx="469709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lases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list-group-item-*</a:t>
            </a:r>
            <a:r>
              <a:rPr dirty="0" sz="22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aplicado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ul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383" y="4049534"/>
            <a:ext cx="522605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list-group-item-*</a:t>
            </a:r>
            <a:r>
              <a:rPr dirty="0" sz="22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aplicado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div</a:t>
            </a:r>
            <a:r>
              <a:rPr dirty="0" sz="2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2011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Listas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385203" y="2303995"/>
            <a:ext cx="5799455" cy="135826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&gt;List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Group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With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Contextual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Classes&lt;/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list-group-item-success"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&gt;First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list-group-item-info"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&gt;Second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list-group-item-warning"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&gt;Third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list-group-item-danger"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&gt;Fourth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475" y="4707001"/>
            <a:ext cx="6322060" cy="135826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&gt;Linked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Items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With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Contextual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Classes&lt;/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list-group-item-success"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&gt;First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list-group-item-info"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&gt;Second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list-group-item-warning"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&gt;Third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"list-group-item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list-group-item-danger"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&gt;Fourth</a:t>
            </a:r>
            <a:r>
              <a:rPr dirty="0" sz="105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item&lt;/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586563" y="2127961"/>
            <a:ext cx="2037080" cy="1685925"/>
            <a:chOff x="6586563" y="2127961"/>
            <a:chExt cx="2037080" cy="1685925"/>
          </a:xfrm>
        </p:grpSpPr>
        <p:sp>
          <p:nvSpPr>
            <p:cNvPr id="10" name="object 10"/>
            <p:cNvSpPr/>
            <p:nvPr/>
          </p:nvSpPr>
          <p:spPr>
            <a:xfrm>
              <a:off x="6684480" y="2226233"/>
              <a:ext cx="1938655" cy="1588135"/>
            </a:xfrm>
            <a:custGeom>
              <a:avLst/>
              <a:gdLst/>
              <a:ahLst/>
              <a:cxnLst/>
              <a:rect l="l" t="t" r="r" b="b"/>
              <a:pathLst>
                <a:path w="1938654" h="1588135">
                  <a:moveTo>
                    <a:pt x="1938604" y="0"/>
                  </a:moveTo>
                  <a:lnTo>
                    <a:pt x="0" y="0"/>
                  </a:lnTo>
                  <a:lnTo>
                    <a:pt x="0" y="1587601"/>
                  </a:lnTo>
                  <a:lnTo>
                    <a:pt x="1938604" y="1587601"/>
                  </a:lnTo>
                  <a:lnTo>
                    <a:pt x="1938604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6563" y="2127961"/>
              <a:ext cx="1938604" cy="158760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975361" y="4498200"/>
            <a:ext cx="1968500" cy="1637030"/>
            <a:chOff x="6975361" y="4498200"/>
            <a:chExt cx="1968500" cy="1637030"/>
          </a:xfrm>
        </p:grpSpPr>
        <p:sp>
          <p:nvSpPr>
            <p:cNvPr id="13" name="object 13"/>
            <p:cNvSpPr/>
            <p:nvPr/>
          </p:nvSpPr>
          <p:spPr>
            <a:xfrm>
              <a:off x="7047357" y="4570564"/>
              <a:ext cx="1896745" cy="1564640"/>
            </a:xfrm>
            <a:custGeom>
              <a:avLst/>
              <a:gdLst/>
              <a:ahLst/>
              <a:cxnLst/>
              <a:rect l="l" t="t" r="r" b="b"/>
              <a:pathLst>
                <a:path w="1896745" h="1564639">
                  <a:moveTo>
                    <a:pt x="1896478" y="0"/>
                  </a:moveTo>
                  <a:lnTo>
                    <a:pt x="0" y="0"/>
                  </a:lnTo>
                  <a:lnTo>
                    <a:pt x="0" y="1564195"/>
                  </a:lnTo>
                  <a:lnTo>
                    <a:pt x="1896478" y="1564195"/>
                  </a:lnTo>
                  <a:lnTo>
                    <a:pt x="1896478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5361" y="4498200"/>
              <a:ext cx="1896478" cy="156419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131"/>
            <a:ext cx="630809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ootstrap proporciona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tres layouts para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formularios: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213" y="2660294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213" y="3147377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213" y="1949366"/>
            <a:ext cx="2664460" cy="14871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5080" indent="-216535">
              <a:lnSpc>
                <a:spcPct val="145300"/>
              </a:lnSpc>
              <a:spcBef>
                <a:spcPts val="100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229235" algn="l"/>
              </a:tabLst>
            </a:pP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Vertical</a:t>
            </a: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(por</a:t>
            </a:r>
            <a:r>
              <a:rPr dirty="0" sz="2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defecto)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 línea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(inline)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Horizontal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383" y="3562464"/>
            <a:ext cx="453199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deben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seguir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siguientes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reglas: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3213" y="4608614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213" y="5095697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213" y="3897686"/>
            <a:ext cx="7541259" cy="1821814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28600" indent="-216535">
              <a:lnSpc>
                <a:spcPct val="100000"/>
              </a:lnSpc>
              <a:spcBef>
                <a:spcPts val="1295"/>
              </a:spcBef>
              <a:buClr>
                <a:srgbClr val="000000"/>
              </a:buClr>
              <a:buSzPct val="43181"/>
              <a:buFont typeface="OpenSymbol"/>
              <a:buChar char="●"/>
              <a:tabLst>
                <a:tab pos="22923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siempre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&lt;form</a:t>
            </a:r>
            <a:r>
              <a:rPr dirty="0" sz="2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role="form"&gt;</a:t>
            </a:r>
            <a:endParaRPr sz="2200">
              <a:latin typeface="Corbel"/>
              <a:cs typeface="Corbel"/>
            </a:endParaRPr>
          </a:p>
          <a:p>
            <a:pPr marL="228600">
              <a:lnSpc>
                <a:spcPct val="100000"/>
              </a:lnSpc>
              <a:spcBef>
                <a:spcPts val="1195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Agrupar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usando</a:t>
            </a:r>
            <a:r>
              <a:rPr dirty="0" sz="22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&lt;div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class="form-group"&gt;</a:t>
            </a:r>
            <a:endParaRPr sz="2200">
              <a:latin typeface="Corbel"/>
              <a:cs typeface="Corbel"/>
            </a:endParaRPr>
          </a:p>
          <a:p>
            <a:pPr marL="228600" marR="5080">
              <a:lnSpc>
                <a:spcPct val="100000"/>
              </a:lnSpc>
              <a:spcBef>
                <a:spcPts val="1195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Usar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clase form-control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elementos de formulario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textuales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input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textarea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select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1718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Formularios</a:t>
            </a:r>
            <a:endParaRPr sz="3600"/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131"/>
            <a:ext cx="245173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F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ormulario</a:t>
            </a:r>
            <a:r>
              <a:rPr dirty="0" sz="2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vertical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1718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Formularios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666000" y="2185923"/>
            <a:ext cx="7359015" cy="2806700"/>
          </a:xfrm>
          <a:custGeom>
            <a:avLst/>
            <a:gdLst/>
            <a:ahLst/>
            <a:cxnLst/>
            <a:rect l="l" t="t" r="r" b="b"/>
            <a:pathLst>
              <a:path w="7359015" h="2806700">
                <a:moveTo>
                  <a:pt x="3679202" y="2806560"/>
                </a:moveTo>
                <a:lnTo>
                  <a:pt x="0" y="2806560"/>
                </a:lnTo>
                <a:lnTo>
                  <a:pt x="0" y="0"/>
                </a:lnTo>
                <a:lnTo>
                  <a:pt x="7358405" y="0"/>
                </a:lnTo>
                <a:lnTo>
                  <a:pt x="7358405" y="2806560"/>
                </a:lnTo>
                <a:lnTo>
                  <a:pt x="3679202" y="28065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43305" y="2218227"/>
            <a:ext cx="7000240" cy="274193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&gt;Vertical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(basic)</a:t>
            </a:r>
            <a:r>
              <a:rPr dirty="0" sz="105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form&lt;/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h2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form</a:t>
            </a:r>
            <a:r>
              <a:rPr dirty="0" sz="105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role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"form"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"form-group"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050" spc="-5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for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"email"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&gt;Email:&lt;/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05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"email"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"form-control"</a:t>
            </a:r>
            <a:r>
              <a:rPr dirty="0" sz="1050" spc="-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"email"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placeholder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"Enter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email"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"form-group"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050" spc="-5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for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"pwd"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&gt;Password:&lt;/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05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"password"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"form-control"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"pwd"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placeholder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"Enter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password"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"checkbox"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48768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"checkbox"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Remember</a:t>
            </a:r>
            <a:r>
              <a:rPr dirty="0" sz="105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me&lt;/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label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25019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"submit"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"btn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btn-default"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&gt;Submit&lt;/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button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form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17114" y="4944960"/>
            <a:ext cx="4269740" cy="1647189"/>
            <a:chOff x="2517114" y="4944960"/>
            <a:chExt cx="4269740" cy="1647189"/>
          </a:xfrm>
        </p:grpSpPr>
        <p:sp>
          <p:nvSpPr>
            <p:cNvPr id="9" name="object 9"/>
            <p:cNvSpPr/>
            <p:nvPr/>
          </p:nvSpPr>
          <p:spPr>
            <a:xfrm>
              <a:off x="2615044" y="5043246"/>
              <a:ext cx="4171950" cy="1548765"/>
            </a:xfrm>
            <a:custGeom>
              <a:avLst/>
              <a:gdLst/>
              <a:ahLst/>
              <a:cxnLst/>
              <a:rect l="l" t="t" r="r" b="b"/>
              <a:pathLst>
                <a:path w="4171950" h="1548765">
                  <a:moveTo>
                    <a:pt x="4171670" y="0"/>
                  </a:moveTo>
                  <a:lnTo>
                    <a:pt x="0" y="0"/>
                  </a:lnTo>
                  <a:lnTo>
                    <a:pt x="0" y="1548358"/>
                  </a:lnTo>
                  <a:lnTo>
                    <a:pt x="4171670" y="1548358"/>
                  </a:lnTo>
                  <a:lnTo>
                    <a:pt x="4171670" y="0"/>
                  </a:lnTo>
                  <a:close/>
                </a:path>
              </a:pathLst>
            </a:custGeom>
            <a:solidFill>
              <a:srgbClr val="333333">
                <a:alpha val="6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7114" y="4944960"/>
              <a:ext cx="4171683" cy="154835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131"/>
            <a:ext cx="462026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F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ormulario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linea:</a:t>
            </a:r>
            <a:r>
              <a:rPr dirty="0" sz="2200" spc="-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Usando</a:t>
            </a:r>
            <a:r>
              <a:rPr dirty="0" sz="22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row</a:t>
            </a:r>
            <a:r>
              <a:rPr dirty="0" sz="2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col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541718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Formularios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29844" y="2286723"/>
            <a:ext cx="8101330" cy="153924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"row"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"text"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"form-control"</a:t>
            </a:r>
            <a:r>
              <a:rPr dirty="0" sz="1050" spc="-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placeholder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"First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name"</a:t>
            </a:r>
            <a:r>
              <a:rPr dirty="0" sz="1050" spc="-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aria-label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"First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name"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input</a:t>
            </a:r>
            <a:r>
              <a:rPr dirty="0" sz="1050" spc="-2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"text"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"form-control"</a:t>
            </a:r>
            <a:r>
              <a:rPr dirty="0" sz="1050" spc="-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placeholder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"Last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name"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aria-label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"Last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name"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43037" y="3998886"/>
            <a:ext cx="5654040" cy="738505"/>
            <a:chOff x="1643037" y="3998886"/>
            <a:chExt cx="5654040" cy="7385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5046" y="4070883"/>
              <a:ext cx="5581434" cy="6663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3037" y="3998886"/>
              <a:ext cx="5581434" cy="66635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04658" y="5957176"/>
            <a:ext cx="68116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Más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formularios: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0066CC"/>
                </a:solidFill>
                <a:latin typeface="Arial"/>
                <a:cs typeface="Arial"/>
                <a:hlinkClick r:id="rId5"/>
              </a:rPr>
              <a:t>https://getbootstrap.com/docs/5.3/forms/overview/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9296" y="1763227"/>
            <a:ext cx="3073400" cy="152146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75"/>
              </a:spcBef>
            </a:pPr>
            <a:r>
              <a:rPr dirty="0" sz="48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algn="ctr" marL="10795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3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2946" y="4090584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8706" y="3935634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estática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2946" y="5561180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8706" y="5406230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60225" y="3630869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0225" y="4665868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0225" y="5702303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225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dirty="0" spc="-5"/>
              <a:t>Aplicación</a:t>
            </a:r>
            <a:r>
              <a:rPr dirty="0" spc="-100"/>
              <a:t> </a:t>
            </a:r>
            <a:r>
              <a:rPr dirty="0" spc="-5"/>
              <a:t>web</a:t>
            </a:r>
          </a:p>
          <a:p>
            <a:pPr marL="600710">
              <a:lnSpc>
                <a:spcPct val="100000"/>
              </a:lnSpc>
              <a:spcBef>
                <a:spcPts val="980"/>
              </a:spcBef>
            </a:pPr>
            <a:r>
              <a:rPr dirty="0" sz="2800" spc="-10">
                <a:solidFill>
                  <a:srgbClr val="666666"/>
                </a:solidFill>
              </a:rPr>
              <a:t>Servidor</a:t>
            </a:r>
            <a:r>
              <a:rPr dirty="0" sz="2800" spc="-45">
                <a:solidFill>
                  <a:srgbClr val="666666"/>
                </a:solidFill>
              </a:rPr>
              <a:t> </a:t>
            </a:r>
            <a:r>
              <a:rPr dirty="0" sz="2800" spc="-5">
                <a:solidFill>
                  <a:srgbClr val="666666"/>
                </a:solidFill>
              </a:rPr>
              <a:t>dinámico</a:t>
            </a:r>
            <a:endParaRPr sz="2800"/>
          </a:p>
          <a:p>
            <a:pPr marL="476884" marR="673100">
              <a:lnSpc>
                <a:spcPct val="100000"/>
              </a:lnSpc>
              <a:spcBef>
                <a:spcPts val="2210"/>
              </a:spcBef>
            </a:pP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Aplicación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web con </a:t>
            </a:r>
            <a:r>
              <a:rPr dirty="0" sz="2800" spc="-550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cliente</a:t>
            </a:r>
            <a:r>
              <a:rPr dirty="0" sz="2800" spc="-15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  <a:p>
            <a:pPr marL="476884" marR="1276985">
              <a:lnSpc>
                <a:spcPts val="3350"/>
              </a:lnSpc>
              <a:spcBef>
                <a:spcPts val="1560"/>
              </a:spcBef>
            </a:pP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Aplicación</a:t>
            </a:r>
            <a:r>
              <a:rPr dirty="0" sz="2800" spc="-60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web </a:t>
            </a:r>
            <a:r>
              <a:rPr dirty="0" sz="2800" spc="-545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1330"/>
              </a:spcBef>
            </a:pP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Aplicación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web con </a:t>
            </a:r>
            <a:r>
              <a:rPr dirty="0" sz="2800" spc="-550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AJAX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2923" y="1852928"/>
            <a:ext cx="9254490" cy="5006340"/>
            <a:chOff x="412923" y="1852928"/>
            <a:chExt cx="9254490" cy="5006340"/>
          </a:xfrm>
        </p:grpSpPr>
        <p:sp>
          <p:nvSpPr>
            <p:cNvPr id="14" name="object 14"/>
            <p:cNvSpPr/>
            <p:nvPr/>
          </p:nvSpPr>
          <p:spPr>
            <a:xfrm>
              <a:off x="432003" y="3348002"/>
              <a:ext cx="9216390" cy="635"/>
            </a:xfrm>
            <a:custGeom>
              <a:avLst/>
              <a:gdLst/>
              <a:ahLst/>
              <a:cxnLst/>
              <a:rect l="l" t="t" r="r" b="b"/>
              <a:pathLst>
                <a:path w="9216390" h="635">
                  <a:moveTo>
                    <a:pt x="0" y="0"/>
                  </a:moveTo>
                  <a:lnTo>
                    <a:pt x="9215996" y="355"/>
                  </a:lnTo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800955" y="1872008"/>
              <a:ext cx="635" cy="4968240"/>
            </a:xfrm>
            <a:custGeom>
              <a:avLst/>
              <a:gdLst/>
              <a:ahLst/>
              <a:cxnLst/>
              <a:rect l="l" t="t" r="r" b="b"/>
              <a:pathLst>
                <a:path w="635" h="4968240">
                  <a:moveTo>
                    <a:pt x="0" y="0"/>
                  </a:moveTo>
                  <a:lnTo>
                    <a:pt x="368" y="4967998"/>
                  </a:lnTo>
                </a:path>
              </a:pathLst>
            </a:custGeom>
            <a:ln w="38159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17" name="object 17"/>
          <p:cNvSpPr txBox="1"/>
          <p:nvPr/>
        </p:nvSpPr>
        <p:spPr>
          <a:xfrm>
            <a:off x="5625985" y="6738118"/>
            <a:ext cx="2897505" cy="381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745"/>
              </a:lnSpc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3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</a:t>
            </a:r>
            <a:r>
              <a:rPr dirty="0" sz="2800" spc="-90">
                <a:latin typeface="Corbel"/>
                <a:cs typeface="Corbel"/>
              </a:rPr>
              <a:t> </a:t>
            </a:r>
            <a:r>
              <a:rPr dirty="0" sz="2800" spc="-75">
                <a:latin typeface="Corbel"/>
                <a:cs typeface="Corbel"/>
              </a:rPr>
              <a:t>SPA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60225" y="6776409"/>
            <a:ext cx="18605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0"/>
              </a:lnSpc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654540" y="7060139"/>
            <a:ext cx="215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2"/>
            <a:ext cx="9143365" cy="235585"/>
          </a:xfrm>
          <a:custGeom>
            <a:avLst/>
            <a:gdLst/>
            <a:ahLst/>
            <a:cxnLst/>
            <a:rect l="l" t="t" r="r" b="b"/>
            <a:pathLst>
              <a:path w="9143365" h="235585">
                <a:moveTo>
                  <a:pt x="0" y="0"/>
                </a:moveTo>
                <a:lnTo>
                  <a:pt x="9143276" y="0"/>
                </a:lnTo>
                <a:lnTo>
                  <a:pt x="9143276" y="235064"/>
                </a:lnTo>
                <a:lnTo>
                  <a:pt x="0" y="23506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32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542504"/>
            <a:ext cx="498094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  <a:tab pos="268605" algn="l"/>
              </a:tabLst>
            </a:pP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ta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ñ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22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avba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avba</a:t>
            </a:r>
            <a:r>
              <a:rPr dirty="0" sz="2200" spc="-125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-e</a:t>
            </a:r>
            <a:r>
              <a:rPr dirty="0" sz="2200" spc="-10" b="1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200" spc="-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15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b="1">
                <a:solidFill>
                  <a:srgbClr val="4B4B4B"/>
                </a:solidFill>
                <a:latin typeface="Corbel"/>
                <a:cs typeface="Corbel"/>
              </a:rPr>
              <a:t>d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439458"/>
            <a:ext cx="468693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Componentes: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Navbars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71957" y="2117877"/>
            <a:ext cx="8101330" cy="335026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2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nav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"navbar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navbar-expand-lg</a:t>
            </a:r>
            <a:r>
              <a:rPr dirty="0" sz="1050" spc="-2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bg-body-tertiary"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6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"container-fluid"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"navbar-brand"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&gt;Navbar&lt;/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3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"collapse</a:t>
            </a:r>
            <a:r>
              <a:rPr dirty="0" sz="1050" spc="-3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navbar-collapse"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"navbarNavDropdown"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0264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"navbar-nav"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04076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825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2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"nav-link</a:t>
            </a:r>
            <a:r>
              <a:rPr dirty="0" sz="1050" spc="-20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active"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aria-current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"page"</a:t>
            </a:r>
            <a:r>
              <a:rPr dirty="0" sz="1050" spc="-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&gt;Home&lt;/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04076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04076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825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"nav-link"</a:t>
            </a:r>
            <a:r>
              <a:rPr dirty="0" sz="1050" spc="-3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&gt;Features&lt;/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04076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04076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6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"nav-item"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27825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4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class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"nav-link"</a:t>
            </a:r>
            <a:r>
              <a:rPr dirty="0" sz="1050" spc="-3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050" spc="-10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050" spc="-10">
                <a:solidFill>
                  <a:srgbClr val="4FA04E"/>
                </a:solidFill>
                <a:latin typeface="Courier New"/>
                <a:cs typeface="Courier New"/>
              </a:rPr>
              <a:t>"#"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&gt;Pricing&lt;/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a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104076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li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0264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ul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565150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327025">
              <a:lnSpc>
                <a:spcPct val="100000"/>
              </a:lnSpc>
              <a:spcBef>
                <a:spcPts val="165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div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70"/>
              </a:spcBef>
            </a:pP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050" spc="-10">
                <a:solidFill>
                  <a:srgbClr val="E35548"/>
                </a:solidFill>
                <a:latin typeface="Courier New"/>
                <a:cs typeface="Courier New"/>
              </a:rPr>
              <a:t>nav</a:t>
            </a:r>
            <a:r>
              <a:rPr dirty="0" sz="1050" spc="-10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05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973764" y="4755248"/>
            <a:ext cx="3510279" cy="624840"/>
            <a:chOff x="4973764" y="4755248"/>
            <a:chExt cx="3510279" cy="6248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5760" y="4827244"/>
              <a:ext cx="3438004" cy="5522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3764" y="4755248"/>
              <a:ext cx="3438004" cy="5522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46494" y="5940615"/>
            <a:ext cx="85839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Más</a:t>
            </a:r>
            <a:r>
              <a:rPr dirty="0" sz="1800" spc="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configuración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de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navbar:</a:t>
            </a:r>
            <a:r>
              <a:rPr dirty="0" sz="1800" spc="30"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0066CC"/>
                </a:solidFill>
                <a:latin typeface="Arial"/>
                <a:cs typeface="Arial"/>
                <a:hlinkClick r:id="rId5"/>
              </a:rPr>
              <a:t>https://getbootstrap.com/docs/5.3/components/navbar/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3365" cy="241300"/>
          </a:xfrm>
          <a:custGeom>
            <a:avLst/>
            <a:gdLst/>
            <a:ahLst/>
            <a:cxnLst/>
            <a:rect l="l" t="t" r="r" b="b"/>
            <a:pathLst>
              <a:path w="9143365" h="241300">
                <a:moveTo>
                  <a:pt x="0" y="0"/>
                </a:moveTo>
                <a:lnTo>
                  <a:pt x="9142907" y="0"/>
                </a:lnTo>
                <a:lnTo>
                  <a:pt x="9142907" y="240830"/>
                </a:lnTo>
                <a:lnTo>
                  <a:pt x="0" y="24083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44"/>
            <a:ext cx="1113840" cy="671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855"/>
            <a:ext cx="697674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ersonalización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tema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bootstrap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059" y="2907626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059" y="3486861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059" y="4493069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3059" y="2102525"/>
            <a:ext cx="7302500" cy="276987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59079" indent="-247015">
              <a:lnSpc>
                <a:spcPct val="100000"/>
              </a:lnSpc>
              <a:spcBef>
                <a:spcPts val="1300"/>
              </a:spcBef>
              <a:buSzPct val="58928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ejemplo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ha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usado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tema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defecto</a:t>
            </a:r>
            <a:endParaRPr sz="28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200"/>
              </a:spcBef>
            </a:pP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pueden hacer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temas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personalizados</a:t>
            </a:r>
            <a:endParaRPr sz="2800">
              <a:latin typeface="Corbel"/>
              <a:cs typeface="Corbel"/>
            </a:endParaRPr>
          </a:p>
          <a:p>
            <a:pPr marL="259079" marR="5080">
              <a:lnSpc>
                <a:spcPct val="100000"/>
              </a:lnSpc>
              <a:spcBef>
                <a:spcPts val="120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Incluir sólo aquello que 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necesita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la página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(para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reducir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tamaño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tiempo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descarga)</a:t>
            </a:r>
            <a:endParaRPr sz="28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205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Ajustando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colores,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diseños,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etc…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665" y="5370017"/>
            <a:ext cx="65417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66CC"/>
                </a:solidFill>
                <a:latin typeface="Arial"/>
                <a:cs typeface="Arial"/>
                <a:hlinkClick r:id="rId3"/>
              </a:rPr>
              <a:t>https://getbootstrap.com/docs/5.3/customize/overview/#overview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7942" y="438734"/>
            <a:ext cx="31369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Personalización</a:t>
            </a:r>
            <a:endParaRPr sz="3600"/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3365" cy="241300"/>
          </a:xfrm>
          <a:custGeom>
            <a:avLst/>
            <a:gdLst/>
            <a:ahLst/>
            <a:cxnLst/>
            <a:rect l="l" t="t" r="r" b="b"/>
            <a:pathLst>
              <a:path w="9143365" h="241300">
                <a:moveTo>
                  <a:pt x="0" y="0"/>
                </a:moveTo>
                <a:lnTo>
                  <a:pt x="9142907" y="0"/>
                </a:lnTo>
                <a:lnTo>
                  <a:pt x="9142907" y="240830"/>
                </a:lnTo>
                <a:lnTo>
                  <a:pt x="0" y="24083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44"/>
            <a:ext cx="1113840" cy="671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983" y="1440743"/>
            <a:ext cx="8024495" cy="2120900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293370" indent="-255904">
              <a:lnSpc>
                <a:spcPct val="100000"/>
              </a:lnSpc>
              <a:spcBef>
                <a:spcPts val="1470"/>
              </a:spcBef>
              <a:buClr>
                <a:srgbClr val="64A434"/>
              </a:buClr>
              <a:buFont typeface="Georgia"/>
              <a:buChar char="•"/>
              <a:tabLst>
                <a:tab pos="294005" algn="l"/>
              </a:tabLst>
            </a:pP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ersonalización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tema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bootstrap</a:t>
            </a:r>
            <a:endParaRPr sz="3200">
              <a:latin typeface="Corbel"/>
              <a:cs typeface="Corbel"/>
            </a:endParaRPr>
          </a:p>
          <a:p>
            <a:pPr lvl="1" marL="586105" marR="30480" indent="-247015">
              <a:lnSpc>
                <a:spcPct val="100000"/>
              </a:lnSpc>
              <a:spcBef>
                <a:spcPts val="1200"/>
              </a:spcBef>
              <a:buSzPct val="58928"/>
              <a:buFont typeface="Wingdings"/>
              <a:buChar char=""/>
              <a:tabLst>
                <a:tab pos="586105" algn="l"/>
                <a:tab pos="58674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Otra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forma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personalizar los temas de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bootstrap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incluir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primero el CSS de bootstrap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luego un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CSS en 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personalizan algunas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propiedades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6197" y="3788638"/>
            <a:ext cx="6671945" cy="82232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link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rel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"stylesheet"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"text/css"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"css/bootstrap.min.css"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36385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link</a:t>
            </a:r>
            <a:r>
              <a:rPr dirty="0" sz="1200" spc="-10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rel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"stylesheet"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type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"text/css"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href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200" spc="-5">
                <a:solidFill>
                  <a:srgbClr val="4FA04E"/>
                </a:solidFill>
                <a:latin typeface="Courier New"/>
                <a:cs typeface="Courier New"/>
              </a:rPr>
              <a:t>"css/custom.css"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&lt;/</a:t>
            </a:r>
            <a:r>
              <a:rPr dirty="0" sz="1200" spc="-5">
                <a:solidFill>
                  <a:srgbClr val="E35548"/>
                </a:solidFill>
                <a:latin typeface="Courier New"/>
                <a:cs typeface="Courier New"/>
              </a:rPr>
              <a:t>head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200">
              <a:latin typeface="Courier New"/>
              <a:cs typeface="Courier Ne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16123" y="4633565"/>
            <a:ext cx="882650" cy="666750"/>
            <a:chOff x="2616123" y="4633565"/>
            <a:chExt cx="882650" cy="666750"/>
          </a:xfrm>
        </p:grpSpPr>
        <p:sp>
          <p:nvSpPr>
            <p:cNvPr id="7" name="object 7"/>
            <p:cNvSpPr/>
            <p:nvPr/>
          </p:nvSpPr>
          <p:spPr>
            <a:xfrm>
              <a:off x="2715844" y="4652644"/>
              <a:ext cx="763905" cy="572770"/>
            </a:xfrm>
            <a:custGeom>
              <a:avLst/>
              <a:gdLst/>
              <a:ahLst/>
              <a:cxnLst/>
              <a:rect l="l" t="t" r="r" b="b"/>
              <a:pathLst>
                <a:path w="763904" h="572770">
                  <a:moveTo>
                    <a:pt x="763562" y="0"/>
                  </a:moveTo>
                  <a:lnTo>
                    <a:pt x="0" y="572388"/>
                  </a:lnTo>
                </a:path>
              </a:pathLst>
            </a:custGeom>
            <a:ln w="38159">
              <a:solidFill>
                <a:srgbClr val="64A43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6123" y="5183644"/>
              <a:ext cx="129590" cy="11628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341361" y="5373001"/>
            <a:ext cx="2282825" cy="639445"/>
          </a:xfrm>
          <a:prstGeom prst="rect">
            <a:avLst/>
          </a:prstGeom>
          <a:ln w="3175">
            <a:solidFill>
              <a:srgbClr val="4B4B4B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.btn</a:t>
            </a:r>
            <a:r>
              <a:rPr dirty="0" sz="1200" spc="-65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200">
              <a:latin typeface="Courier New"/>
              <a:cs typeface="Courier New"/>
            </a:endParaRPr>
          </a:p>
          <a:p>
            <a:pPr marL="455295">
              <a:lnSpc>
                <a:spcPct val="100000"/>
              </a:lnSpc>
            </a:pP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border-radius:</a:t>
            </a:r>
            <a:r>
              <a:rPr dirty="0" sz="1200" spc="-5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976700"/>
                </a:solidFill>
                <a:latin typeface="Courier New"/>
                <a:cs typeface="Courier New"/>
              </a:rPr>
              <a:t>0px</a:t>
            </a:r>
            <a:r>
              <a:rPr dirty="0" sz="1200" spc="-5">
                <a:solidFill>
                  <a:srgbClr val="373941"/>
                </a:solidFill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</a:pPr>
            <a:r>
              <a:rPr dirty="0" sz="1200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200">
              <a:latin typeface="Courier New"/>
              <a:cs typeface="Courier New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41789" y="5054682"/>
            <a:ext cx="3667244" cy="127073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7942" y="438734"/>
            <a:ext cx="31369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>
                <a:solidFill>
                  <a:srgbClr val="C8201D"/>
                </a:solidFill>
              </a:rPr>
              <a:t>Personalización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3365" cy="241300"/>
          </a:xfrm>
          <a:custGeom>
            <a:avLst/>
            <a:gdLst/>
            <a:ahLst/>
            <a:cxnLst/>
            <a:rect l="l" t="t" r="r" b="b"/>
            <a:pathLst>
              <a:path w="9143365" h="241300">
                <a:moveTo>
                  <a:pt x="0" y="0"/>
                </a:moveTo>
                <a:lnTo>
                  <a:pt x="9142907" y="0"/>
                </a:lnTo>
                <a:lnTo>
                  <a:pt x="9142907" y="240830"/>
                </a:lnTo>
                <a:lnTo>
                  <a:pt x="0" y="24083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44"/>
            <a:ext cx="1113840" cy="671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70455" y="5909309"/>
            <a:ext cx="555625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http://designmodo.github.io/Flat-UI/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7185" y="1634220"/>
            <a:ext cx="4874287" cy="170296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79636" y="3741133"/>
            <a:ext cx="5142197" cy="201356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7942" y="438734"/>
            <a:ext cx="470535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Alternativas</a:t>
            </a:r>
            <a:r>
              <a:rPr dirty="0" sz="3600" spc="-3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a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Boostrap</a:t>
            </a:r>
            <a:endParaRPr sz="3600"/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0284" y="1999883"/>
            <a:ext cx="2390489" cy="32478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3365" cy="241300"/>
          </a:xfrm>
          <a:custGeom>
            <a:avLst/>
            <a:gdLst/>
            <a:ahLst/>
            <a:cxnLst/>
            <a:rect l="l" t="t" r="r" b="b"/>
            <a:pathLst>
              <a:path w="9143365" h="241300">
                <a:moveTo>
                  <a:pt x="0" y="0"/>
                </a:moveTo>
                <a:lnTo>
                  <a:pt x="9142907" y="0"/>
                </a:lnTo>
                <a:lnTo>
                  <a:pt x="9142907" y="240830"/>
                </a:lnTo>
                <a:lnTo>
                  <a:pt x="0" y="24083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44"/>
            <a:ext cx="1113840" cy="671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53384" y="6204140"/>
            <a:ext cx="24352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66CC"/>
                </a:solidFill>
                <a:latin typeface="Arial"/>
                <a:cs typeface="Arial"/>
                <a:hlinkClick r:id="rId3"/>
              </a:rPr>
              <a:t>https://semantic-ui.com/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7942" y="438734"/>
            <a:ext cx="470535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Alternativas</a:t>
            </a:r>
            <a:r>
              <a:rPr dirty="0" sz="3600" spc="-3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a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Boostrap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685800" y="1533581"/>
            <a:ext cx="7152640" cy="4867275"/>
            <a:chOff x="685800" y="1533581"/>
            <a:chExt cx="7152640" cy="48672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1533581"/>
              <a:ext cx="7152619" cy="33276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0" y="4781524"/>
              <a:ext cx="1715401" cy="16189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3365" cy="241300"/>
          </a:xfrm>
          <a:custGeom>
            <a:avLst/>
            <a:gdLst/>
            <a:ahLst/>
            <a:cxnLst/>
            <a:rect l="l" t="t" r="r" b="b"/>
            <a:pathLst>
              <a:path w="9143365" h="241300">
                <a:moveTo>
                  <a:pt x="0" y="0"/>
                </a:moveTo>
                <a:lnTo>
                  <a:pt x="9142907" y="0"/>
                </a:lnTo>
                <a:lnTo>
                  <a:pt x="9142907" y="240830"/>
                </a:lnTo>
                <a:lnTo>
                  <a:pt x="0" y="24083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44"/>
            <a:ext cx="1113840" cy="671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855"/>
            <a:ext cx="380428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Plant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illas</a:t>
            </a:r>
            <a:r>
              <a:rPr dirty="0" sz="3200" spc="-8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completas</a:t>
            </a:r>
            <a:endParaRPr sz="32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5643" y="2348636"/>
            <a:ext cx="8500110" cy="3862704"/>
            <a:chOff x="395643" y="2348636"/>
            <a:chExt cx="8500110" cy="386270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643" y="2348636"/>
              <a:ext cx="4683239" cy="35024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2005" y="2708630"/>
              <a:ext cx="4683239" cy="35024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7942" y="438734"/>
            <a:ext cx="43656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Plantillas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Boostrap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3365" cy="241300"/>
          </a:xfrm>
          <a:custGeom>
            <a:avLst/>
            <a:gdLst/>
            <a:ahLst/>
            <a:cxnLst/>
            <a:rect l="l" t="t" r="r" b="b"/>
            <a:pathLst>
              <a:path w="9143365" h="241300">
                <a:moveTo>
                  <a:pt x="0" y="0"/>
                </a:moveTo>
                <a:lnTo>
                  <a:pt x="9142907" y="0"/>
                </a:lnTo>
                <a:lnTo>
                  <a:pt x="9142907" y="240830"/>
                </a:lnTo>
                <a:lnTo>
                  <a:pt x="0" y="24083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44"/>
            <a:ext cx="1113840" cy="671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5224"/>
            <a:ext cx="3799204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Plant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illas</a:t>
            </a:r>
            <a:r>
              <a:rPr dirty="0" sz="3200" spc="-8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completas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059" y="2906191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059" y="3484346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059" y="4062501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3059" y="4640669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3059" y="2103224"/>
            <a:ext cx="7846695" cy="2916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9079" marR="927100" indent="-247015">
              <a:lnSpc>
                <a:spcPct val="135500"/>
              </a:lnSpc>
              <a:spcBef>
                <a:spcPts val="100"/>
              </a:spcBef>
              <a:buClr>
                <a:srgbClr val="4B4B4B"/>
              </a:buClr>
              <a:buSzPct val="58928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https://getbootstrap.com/docs/5.0/examples/ </a:t>
            </a:r>
            <a:r>
              <a:rPr dirty="0" sz="2800" spc="-55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https://wrapbootstrap.com </a:t>
            </a:r>
            <a:r>
              <a:rPr dirty="0" sz="280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http://startbootstrap.com </a:t>
            </a:r>
            <a:r>
              <a:rPr dirty="0" sz="280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6"/>
              </a:rPr>
              <a:t>http://bootswatch.com</a:t>
            </a:r>
            <a:endParaRPr sz="2800">
              <a:latin typeface="Corbel"/>
              <a:cs typeface="Corbel"/>
            </a:endParaRPr>
          </a:p>
          <a:p>
            <a:pPr marL="259079">
              <a:lnSpc>
                <a:spcPct val="100000"/>
              </a:lnSpc>
              <a:spcBef>
                <a:spcPts val="1190"/>
              </a:spcBef>
            </a:pP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</a:rPr>
              <a:t>https://bootstrapmade.com/bootstrap-5-templates/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7942" y="438734"/>
            <a:ext cx="43656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Plantillas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Boostrap</a:t>
            </a:r>
            <a:endParaRPr sz="3600"/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3365" cy="241300"/>
          </a:xfrm>
          <a:custGeom>
            <a:avLst/>
            <a:gdLst/>
            <a:ahLst/>
            <a:cxnLst/>
            <a:rect l="l" t="t" r="r" b="b"/>
            <a:pathLst>
              <a:path w="9143365" h="241300">
                <a:moveTo>
                  <a:pt x="0" y="0"/>
                </a:moveTo>
                <a:lnTo>
                  <a:pt x="9142907" y="0"/>
                </a:lnTo>
                <a:lnTo>
                  <a:pt x="9142907" y="240830"/>
                </a:lnTo>
                <a:lnTo>
                  <a:pt x="0" y="24083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44"/>
            <a:ext cx="1113840" cy="671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855"/>
            <a:ext cx="727392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jemplos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sitios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hechos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bootstrap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059" y="2907626"/>
            <a:ext cx="123189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10">
                <a:solidFill>
                  <a:srgbClr val="4B4B4B"/>
                </a:solidFill>
                <a:latin typeface="Wingdings"/>
                <a:cs typeface="Wingdings"/>
              </a:rPr>
              <a:t></a:t>
            </a:r>
            <a:endParaRPr sz="165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059" y="2102525"/>
            <a:ext cx="4765040" cy="1184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9079" marR="5080" indent="-247015">
              <a:lnSpc>
                <a:spcPct val="135700"/>
              </a:lnSpc>
              <a:spcBef>
                <a:spcPts val="100"/>
              </a:spcBef>
              <a:buClr>
                <a:srgbClr val="4B4B4B"/>
              </a:buClr>
              <a:buSzPct val="58928"/>
              <a:buFont typeface="Wingdings"/>
              <a:buChar char=""/>
              <a:tabLst>
                <a:tab pos="259079" algn="l"/>
                <a:tab pos="259715" algn="l"/>
              </a:tabLst>
            </a:pP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http://expo.getbootstrap.com/ </a:t>
            </a:r>
            <a:r>
              <a:rPr dirty="0" sz="2800" spc="-55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http://builtwithbootstrap.com/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7942" y="438734"/>
            <a:ext cx="436562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Plantillas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2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Boostrap</a:t>
            </a:r>
            <a:endParaRPr sz="3600"/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3365" cy="241300"/>
          </a:xfrm>
          <a:custGeom>
            <a:avLst/>
            <a:gdLst/>
            <a:ahLst/>
            <a:cxnLst/>
            <a:rect l="l" t="t" r="r" b="b"/>
            <a:pathLst>
              <a:path w="9143365" h="241300">
                <a:moveTo>
                  <a:pt x="0" y="0"/>
                </a:moveTo>
                <a:lnTo>
                  <a:pt x="9142907" y="0"/>
                </a:lnTo>
                <a:lnTo>
                  <a:pt x="9142907" y="240830"/>
                </a:lnTo>
                <a:lnTo>
                  <a:pt x="0" y="24083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8437" y="410044"/>
            <a:ext cx="1113840" cy="671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855"/>
            <a:ext cx="7244715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eplica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siguiente página web utilizando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componentes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i="1">
                <a:solidFill>
                  <a:srgbClr val="4B4B4B"/>
                </a:solidFill>
                <a:latin typeface="Corbel"/>
                <a:cs typeface="Corbel"/>
              </a:rPr>
              <a:t>Boostrap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213" y="2801416"/>
            <a:ext cx="107314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5">
                <a:latin typeface="OpenSymbol"/>
                <a:cs typeface="OpenSymbol"/>
              </a:rPr>
              <a:t>●</a:t>
            </a:r>
            <a:endParaRPr sz="8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9215" y="2742742"/>
            <a:ext cx="59124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i="1">
                <a:solidFill>
                  <a:srgbClr val="4B4B4B"/>
                </a:solidFill>
                <a:latin typeface="Corbel"/>
                <a:cs typeface="Corbel"/>
              </a:rPr>
              <a:t>Url</a:t>
            </a:r>
            <a:r>
              <a:rPr dirty="0" sz="1800" spc="-2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1800" spc="-2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1800" spc="-1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</a:rPr>
              <a:t>imagen:</a:t>
            </a:r>
            <a:r>
              <a:rPr dirty="0" sz="1800" spc="1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https://www.codeurjc.es/img/codeurjc_logo.jpg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213" y="3228022"/>
            <a:ext cx="107314" cy="149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00" spc="5">
                <a:latin typeface="OpenSymbol"/>
                <a:cs typeface="OpenSymbol"/>
              </a:rPr>
              <a:t>●</a:t>
            </a:r>
            <a:endParaRPr sz="80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9215" y="3169335"/>
            <a:ext cx="44729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</a:rPr>
              <a:t>Será necesario</a:t>
            </a:r>
            <a:r>
              <a:rPr dirty="0" sz="180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</a:rPr>
              <a:t>customizar</a:t>
            </a:r>
            <a:r>
              <a:rPr dirty="0" sz="180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180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</a:rPr>
              <a:t>estilos</a:t>
            </a:r>
            <a:r>
              <a:rPr dirty="0" sz="180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1800" spc="-1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i="1">
                <a:solidFill>
                  <a:srgbClr val="4B4B4B"/>
                </a:solidFill>
                <a:latin typeface="Corbel"/>
                <a:cs typeface="Corbel"/>
              </a:rPr>
              <a:t>Boostrap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7942" y="438734"/>
            <a:ext cx="2021839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Ejercicio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1</a:t>
            </a:r>
            <a:endParaRPr sz="3600"/>
          </a:p>
        </p:txBody>
      </p:sp>
      <p:grpSp>
        <p:nvGrpSpPr>
          <p:cNvPr id="10" name="object 10"/>
          <p:cNvGrpSpPr/>
          <p:nvPr/>
        </p:nvGrpSpPr>
        <p:grpSpPr>
          <a:xfrm>
            <a:off x="457200" y="3657231"/>
            <a:ext cx="8073390" cy="2960370"/>
            <a:chOff x="457200" y="3657231"/>
            <a:chExt cx="8073390" cy="296037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196" y="3729240"/>
              <a:ext cx="8001000" cy="28882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3657231"/>
              <a:ext cx="8001000" cy="288828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705215" y="6485575"/>
            <a:ext cx="33591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3111" y="1110996"/>
            <a:ext cx="382270" cy="492125"/>
          </a:xfrm>
          <a:custGeom>
            <a:avLst/>
            <a:gdLst/>
            <a:ahLst/>
            <a:cxnLst/>
            <a:rect l="l" t="t" r="r" b="b"/>
            <a:pathLst>
              <a:path w="382270" h="492125">
                <a:moveTo>
                  <a:pt x="233552" y="0"/>
                </a:moveTo>
                <a:lnTo>
                  <a:pt x="183483" y="4304"/>
                </a:lnTo>
                <a:lnTo>
                  <a:pt x="138652" y="17192"/>
                </a:lnTo>
                <a:lnTo>
                  <a:pt x="99107" y="38629"/>
                </a:lnTo>
                <a:lnTo>
                  <a:pt x="64897" y="68579"/>
                </a:lnTo>
                <a:lnTo>
                  <a:pt x="36486" y="105852"/>
                </a:lnTo>
                <a:lnTo>
                  <a:pt x="16208" y="148256"/>
                </a:lnTo>
                <a:lnTo>
                  <a:pt x="4050" y="195970"/>
                </a:lnTo>
                <a:lnTo>
                  <a:pt x="0" y="249174"/>
                </a:lnTo>
                <a:lnTo>
                  <a:pt x="4264" y="301755"/>
                </a:lnTo>
                <a:lnTo>
                  <a:pt x="16875" y="348932"/>
                </a:lnTo>
                <a:lnTo>
                  <a:pt x="37558" y="390584"/>
                </a:lnTo>
                <a:lnTo>
                  <a:pt x="66039" y="426592"/>
                </a:lnTo>
                <a:lnTo>
                  <a:pt x="102195" y="455116"/>
                </a:lnTo>
                <a:lnTo>
                  <a:pt x="143922" y="475519"/>
                </a:lnTo>
                <a:lnTo>
                  <a:pt x="191127" y="487779"/>
                </a:lnTo>
                <a:lnTo>
                  <a:pt x="243712" y="491870"/>
                </a:lnTo>
                <a:lnTo>
                  <a:pt x="277808" y="490194"/>
                </a:lnTo>
                <a:lnTo>
                  <a:pt x="312070" y="485219"/>
                </a:lnTo>
                <a:lnTo>
                  <a:pt x="346761" y="477029"/>
                </a:lnTo>
                <a:lnTo>
                  <a:pt x="382142" y="465708"/>
                </a:lnTo>
                <a:lnTo>
                  <a:pt x="382142" y="372744"/>
                </a:lnTo>
                <a:lnTo>
                  <a:pt x="348015" y="386881"/>
                </a:lnTo>
                <a:lnTo>
                  <a:pt x="315722" y="396684"/>
                </a:lnTo>
                <a:lnTo>
                  <a:pt x="285523" y="402391"/>
                </a:lnTo>
                <a:lnTo>
                  <a:pt x="257683" y="404240"/>
                </a:lnTo>
                <a:lnTo>
                  <a:pt x="222315" y="401562"/>
                </a:lnTo>
                <a:lnTo>
                  <a:pt x="163439" y="380345"/>
                </a:lnTo>
                <a:lnTo>
                  <a:pt x="119929" y="338689"/>
                </a:lnTo>
                <a:lnTo>
                  <a:pt x="97835" y="280689"/>
                </a:lnTo>
                <a:lnTo>
                  <a:pt x="95123" y="245999"/>
                </a:lnTo>
                <a:lnTo>
                  <a:pt x="97553" y="213107"/>
                </a:lnTo>
                <a:lnTo>
                  <a:pt x="117465" y="155898"/>
                </a:lnTo>
                <a:lnTo>
                  <a:pt x="157081" y="112924"/>
                </a:lnTo>
                <a:lnTo>
                  <a:pt x="209067" y="90806"/>
                </a:lnTo>
                <a:lnTo>
                  <a:pt x="239395" y="88011"/>
                </a:lnTo>
                <a:lnTo>
                  <a:pt x="270710" y="90824"/>
                </a:lnTo>
                <a:lnTo>
                  <a:pt x="303228" y="99282"/>
                </a:lnTo>
                <a:lnTo>
                  <a:pt x="336817" y="113407"/>
                </a:lnTo>
                <a:lnTo>
                  <a:pt x="371348" y="133223"/>
                </a:lnTo>
                <a:lnTo>
                  <a:pt x="371348" y="32638"/>
                </a:lnTo>
                <a:lnTo>
                  <a:pt x="332279" y="17129"/>
                </a:lnTo>
                <a:lnTo>
                  <a:pt x="284666" y="3643"/>
                </a:lnTo>
                <a:lnTo>
                  <a:pt x="251765" y="404"/>
                </a:lnTo>
                <a:lnTo>
                  <a:pt x="233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10996"/>
            <a:ext cx="429895" cy="490855"/>
          </a:xfrm>
          <a:custGeom>
            <a:avLst/>
            <a:gdLst/>
            <a:ahLst/>
            <a:cxnLst/>
            <a:rect l="l" t="t" r="r" b="b"/>
            <a:pathLst>
              <a:path w="429895" h="490855">
                <a:moveTo>
                  <a:pt x="221868" y="0"/>
                </a:moveTo>
                <a:lnTo>
                  <a:pt x="174585" y="4280"/>
                </a:lnTo>
                <a:lnTo>
                  <a:pt x="132111" y="17002"/>
                </a:lnTo>
                <a:lnTo>
                  <a:pt x="94353" y="37986"/>
                </a:lnTo>
                <a:lnTo>
                  <a:pt x="61213" y="67055"/>
                </a:lnTo>
                <a:lnTo>
                  <a:pt x="34665" y="103836"/>
                </a:lnTo>
                <a:lnTo>
                  <a:pt x="15509" y="145653"/>
                </a:lnTo>
                <a:lnTo>
                  <a:pt x="3903" y="192303"/>
                </a:lnTo>
                <a:lnTo>
                  <a:pt x="0" y="243586"/>
                </a:lnTo>
                <a:lnTo>
                  <a:pt x="1837" y="278959"/>
                </a:lnTo>
                <a:lnTo>
                  <a:pt x="16609" y="342705"/>
                </a:lnTo>
                <a:lnTo>
                  <a:pt x="45422" y="397307"/>
                </a:lnTo>
                <a:lnTo>
                  <a:pt x="84133" y="440336"/>
                </a:lnTo>
                <a:lnTo>
                  <a:pt x="132865" y="471916"/>
                </a:lnTo>
                <a:lnTo>
                  <a:pt x="196476" y="488283"/>
                </a:lnTo>
                <a:lnTo>
                  <a:pt x="233806" y="490346"/>
                </a:lnTo>
                <a:lnTo>
                  <a:pt x="262016" y="489715"/>
                </a:lnTo>
                <a:lnTo>
                  <a:pt x="312674" y="484024"/>
                </a:lnTo>
                <a:lnTo>
                  <a:pt x="356147" y="471050"/>
                </a:lnTo>
                <a:lnTo>
                  <a:pt x="398819" y="450746"/>
                </a:lnTo>
                <a:lnTo>
                  <a:pt x="420369" y="437261"/>
                </a:lnTo>
                <a:lnTo>
                  <a:pt x="420369" y="402463"/>
                </a:lnTo>
                <a:lnTo>
                  <a:pt x="248919" y="402463"/>
                </a:lnTo>
                <a:lnTo>
                  <a:pt x="217233" y="400020"/>
                </a:lnTo>
                <a:lnTo>
                  <a:pt x="162909" y="380228"/>
                </a:lnTo>
                <a:lnTo>
                  <a:pt x="121459" y="340623"/>
                </a:lnTo>
                <a:lnTo>
                  <a:pt x="98790" y="286541"/>
                </a:lnTo>
                <a:lnTo>
                  <a:pt x="94741" y="254380"/>
                </a:lnTo>
                <a:lnTo>
                  <a:pt x="429387" y="254380"/>
                </a:lnTo>
                <a:lnTo>
                  <a:pt x="429387" y="242442"/>
                </a:lnTo>
                <a:lnTo>
                  <a:pt x="426316" y="197992"/>
                </a:lnTo>
                <a:lnTo>
                  <a:pt x="96900" y="197992"/>
                </a:lnTo>
                <a:lnTo>
                  <a:pt x="102584" y="171924"/>
                </a:lnTo>
                <a:lnTo>
                  <a:pt x="123332" y="128502"/>
                </a:lnTo>
                <a:lnTo>
                  <a:pt x="155771" y="98659"/>
                </a:lnTo>
                <a:lnTo>
                  <a:pt x="197756" y="83395"/>
                </a:lnTo>
                <a:lnTo>
                  <a:pt x="221868" y="81406"/>
                </a:lnTo>
                <a:lnTo>
                  <a:pt x="383326" y="81406"/>
                </a:lnTo>
                <a:lnTo>
                  <a:pt x="372871" y="66039"/>
                </a:lnTo>
                <a:lnTo>
                  <a:pt x="342187" y="37076"/>
                </a:lnTo>
                <a:lnTo>
                  <a:pt x="306847" y="16446"/>
                </a:lnTo>
                <a:lnTo>
                  <a:pt x="266769" y="4103"/>
                </a:lnTo>
                <a:lnTo>
                  <a:pt x="221868" y="0"/>
                </a:lnTo>
                <a:close/>
              </a:path>
              <a:path w="429895" h="490855">
                <a:moveTo>
                  <a:pt x="420369" y="345058"/>
                </a:moveTo>
                <a:lnTo>
                  <a:pt x="380490" y="370530"/>
                </a:lnTo>
                <a:lnTo>
                  <a:pt x="338597" y="388429"/>
                </a:lnTo>
                <a:lnTo>
                  <a:pt x="294729" y="398994"/>
                </a:lnTo>
                <a:lnTo>
                  <a:pt x="248919" y="402463"/>
                </a:lnTo>
                <a:lnTo>
                  <a:pt x="420369" y="402463"/>
                </a:lnTo>
                <a:lnTo>
                  <a:pt x="420369" y="345058"/>
                </a:lnTo>
                <a:close/>
              </a:path>
              <a:path w="429895" h="490855">
                <a:moveTo>
                  <a:pt x="383326" y="81406"/>
                </a:moveTo>
                <a:lnTo>
                  <a:pt x="221868" y="81406"/>
                </a:lnTo>
                <a:lnTo>
                  <a:pt x="245681" y="83395"/>
                </a:lnTo>
                <a:lnTo>
                  <a:pt x="266922" y="89217"/>
                </a:lnTo>
                <a:lnTo>
                  <a:pt x="302259" y="111505"/>
                </a:lnTo>
                <a:lnTo>
                  <a:pt x="325675" y="148701"/>
                </a:lnTo>
                <a:lnTo>
                  <a:pt x="336041" y="197992"/>
                </a:lnTo>
                <a:lnTo>
                  <a:pt x="426316" y="197992"/>
                </a:lnTo>
                <a:lnTo>
                  <a:pt x="425771" y="190109"/>
                </a:lnTo>
                <a:lnTo>
                  <a:pt x="415035" y="143335"/>
                </a:lnTo>
                <a:lnTo>
                  <a:pt x="397347" y="102014"/>
                </a:lnTo>
                <a:lnTo>
                  <a:pt x="383326" y="814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935" y="731519"/>
            <a:ext cx="438784" cy="327660"/>
          </a:xfrm>
          <a:custGeom>
            <a:avLst/>
            <a:gdLst/>
            <a:ahLst/>
            <a:cxnLst/>
            <a:rect l="l" t="t" r="r" b="b"/>
            <a:pathLst>
              <a:path w="438785" h="327659">
                <a:moveTo>
                  <a:pt x="373761" y="272795"/>
                </a:moveTo>
                <a:lnTo>
                  <a:pt x="65150" y="272795"/>
                </a:lnTo>
                <a:lnTo>
                  <a:pt x="65150" y="327278"/>
                </a:lnTo>
                <a:lnTo>
                  <a:pt x="373761" y="327278"/>
                </a:lnTo>
                <a:lnTo>
                  <a:pt x="373761" y="272795"/>
                </a:lnTo>
                <a:close/>
              </a:path>
              <a:path w="438785" h="327659">
                <a:moveTo>
                  <a:pt x="219455" y="0"/>
                </a:moveTo>
                <a:lnTo>
                  <a:pt x="203956" y="3139"/>
                </a:lnTo>
                <a:lnTo>
                  <a:pt x="191277" y="11683"/>
                </a:lnTo>
                <a:lnTo>
                  <a:pt x="182719" y="24324"/>
                </a:lnTo>
                <a:lnTo>
                  <a:pt x="179577" y="39750"/>
                </a:lnTo>
                <a:lnTo>
                  <a:pt x="182719" y="55030"/>
                </a:lnTo>
                <a:lnTo>
                  <a:pt x="191277" y="67595"/>
                </a:lnTo>
                <a:lnTo>
                  <a:pt x="203956" y="76112"/>
                </a:lnTo>
                <a:lnTo>
                  <a:pt x="219455" y="79247"/>
                </a:lnTo>
                <a:lnTo>
                  <a:pt x="234755" y="76112"/>
                </a:lnTo>
                <a:lnTo>
                  <a:pt x="247364" y="67595"/>
                </a:lnTo>
                <a:lnTo>
                  <a:pt x="255924" y="55030"/>
                </a:lnTo>
                <a:lnTo>
                  <a:pt x="259079" y="39750"/>
                </a:lnTo>
                <a:lnTo>
                  <a:pt x="255924" y="24324"/>
                </a:lnTo>
                <a:lnTo>
                  <a:pt x="247364" y="11683"/>
                </a:lnTo>
                <a:lnTo>
                  <a:pt x="234755" y="3139"/>
                </a:lnTo>
                <a:lnTo>
                  <a:pt x="219455" y="0"/>
                </a:lnTo>
                <a:close/>
              </a:path>
              <a:path w="438785" h="327659">
                <a:moveTo>
                  <a:pt x="373761" y="107950"/>
                </a:moveTo>
                <a:lnTo>
                  <a:pt x="348438" y="113093"/>
                </a:lnTo>
                <a:lnTo>
                  <a:pt x="327771" y="127095"/>
                </a:lnTo>
                <a:lnTo>
                  <a:pt x="313842" y="147812"/>
                </a:lnTo>
                <a:lnTo>
                  <a:pt x="308737" y="173100"/>
                </a:lnTo>
                <a:lnTo>
                  <a:pt x="313842" y="198183"/>
                </a:lnTo>
                <a:lnTo>
                  <a:pt x="327771" y="218693"/>
                </a:lnTo>
                <a:lnTo>
                  <a:pt x="348438" y="232537"/>
                </a:lnTo>
                <a:lnTo>
                  <a:pt x="373761" y="237616"/>
                </a:lnTo>
                <a:lnTo>
                  <a:pt x="398936" y="232537"/>
                </a:lnTo>
                <a:lnTo>
                  <a:pt x="419528" y="218693"/>
                </a:lnTo>
                <a:lnTo>
                  <a:pt x="433429" y="198183"/>
                </a:lnTo>
                <a:lnTo>
                  <a:pt x="438530" y="173100"/>
                </a:lnTo>
                <a:lnTo>
                  <a:pt x="433429" y="147812"/>
                </a:lnTo>
                <a:lnTo>
                  <a:pt x="419528" y="127095"/>
                </a:lnTo>
                <a:lnTo>
                  <a:pt x="398936" y="113093"/>
                </a:lnTo>
                <a:lnTo>
                  <a:pt x="373761" y="107950"/>
                </a:lnTo>
                <a:close/>
              </a:path>
              <a:path w="438785" h="327659">
                <a:moveTo>
                  <a:pt x="219455" y="107950"/>
                </a:moveTo>
                <a:lnTo>
                  <a:pt x="194113" y="113093"/>
                </a:lnTo>
                <a:lnTo>
                  <a:pt x="173402" y="127095"/>
                </a:lnTo>
                <a:lnTo>
                  <a:pt x="159430" y="147812"/>
                </a:lnTo>
                <a:lnTo>
                  <a:pt x="154304" y="173100"/>
                </a:lnTo>
                <a:lnTo>
                  <a:pt x="159430" y="198183"/>
                </a:lnTo>
                <a:lnTo>
                  <a:pt x="173402" y="218693"/>
                </a:lnTo>
                <a:lnTo>
                  <a:pt x="194113" y="232537"/>
                </a:lnTo>
                <a:lnTo>
                  <a:pt x="219455" y="237616"/>
                </a:lnTo>
                <a:lnTo>
                  <a:pt x="244578" y="232537"/>
                </a:lnTo>
                <a:lnTo>
                  <a:pt x="265175" y="218693"/>
                </a:lnTo>
                <a:lnTo>
                  <a:pt x="279106" y="198183"/>
                </a:lnTo>
                <a:lnTo>
                  <a:pt x="284225" y="173100"/>
                </a:lnTo>
                <a:lnTo>
                  <a:pt x="279106" y="147812"/>
                </a:lnTo>
                <a:lnTo>
                  <a:pt x="265175" y="127095"/>
                </a:lnTo>
                <a:lnTo>
                  <a:pt x="244578" y="113093"/>
                </a:lnTo>
                <a:lnTo>
                  <a:pt x="219455" y="107950"/>
                </a:lnTo>
                <a:close/>
              </a:path>
              <a:path w="438785" h="327659">
                <a:moveTo>
                  <a:pt x="65150" y="107950"/>
                </a:moveTo>
                <a:lnTo>
                  <a:pt x="39754" y="113093"/>
                </a:lnTo>
                <a:lnTo>
                  <a:pt x="19050" y="127095"/>
                </a:lnTo>
                <a:lnTo>
                  <a:pt x="5107" y="147812"/>
                </a:lnTo>
                <a:lnTo>
                  <a:pt x="0" y="173100"/>
                </a:lnTo>
                <a:lnTo>
                  <a:pt x="5107" y="198183"/>
                </a:lnTo>
                <a:lnTo>
                  <a:pt x="19050" y="218693"/>
                </a:lnTo>
                <a:lnTo>
                  <a:pt x="39754" y="232537"/>
                </a:lnTo>
                <a:lnTo>
                  <a:pt x="65150" y="237616"/>
                </a:lnTo>
                <a:lnTo>
                  <a:pt x="90273" y="232537"/>
                </a:lnTo>
                <a:lnTo>
                  <a:pt x="110871" y="218693"/>
                </a:lnTo>
                <a:lnTo>
                  <a:pt x="124801" y="198183"/>
                </a:lnTo>
                <a:lnTo>
                  <a:pt x="129921" y="173100"/>
                </a:lnTo>
                <a:lnTo>
                  <a:pt x="124801" y="147812"/>
                </a:lnTo>
                <a:lnTo>
                  <a:pt x="110871" y="127095"/>
                </a:lnTo>
                <a:lnTo>
                  <a:pt x="90273" y="113093"/>
                </a:lnTo>
                <a:lnTo>
                  <a:pt x="65150" y="10795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9072"/>
            <a:ext cx="685800" cy="228600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623188" y="0"/>
                </a:moveTo>
                <a:lnTo>
                  <a:pt x="570914" y="14680"/>
                </a:lnTo>
                <a:lnTo>
                  <a:pt x="539575" y="56007"/>
                </a:lnTo>
                <a:lnTo>
                  <a:pt x="533654" y="93852"/>
                </a:lnTo>
                <a:lnTo>
                  <a:pt x="535132" y="113764"/>
                </a:lnTo>
                <a:lnTo>
                  <a:pt x="557402" y="162305"/>
                </a:lnTo>
                <a:lnTo>
                  <a:pt x="604033" y="186148"/>
                </a:lnTo>
                <a:lnTo>
                  <a:pt x="623188" y="187705"/>
                </a:lnTo>
                <a:lnTo>
                  <a:pt x="630941" y="187448"/>
                </a:lnTo>
                <a:lnTo>
                  <a:pt x="673697" y="174589"/>
                </a:lnTo>
                <a:lnTo>
                  <a:pt x="685038" y="167004"/>
                </a:lnTo>
                <a:lnTo>
                  <a:pt x="685038" y="147319"/>
                </a:lnTo>
                <a:lnTo>
                  <a:pt x="624332" y="147319"/>
                </a:lnTo>
                <a:lnTo>
                  <a:pt x="613527" y="146516"/>
                </a:lnTo>
                <a:lnTo>
                  <a:pt x="582612" y="118348"/>
                </a:lnTo>
                <a:lnTo>
                  <a:pt x="579374" y="93852"/>
                </a:lnTo>
                <a:lnTo>
                  <a:pt x="580219" y="80706"/>
                </a:lnTo>
                <a:lnTo>
                  <a:pt x="604662" y="43878"/>
                </a:lnTo>
                <a:lnTo>
                  <a:pt x="624332" y="40512"/>
                </a:lnTo>
                <a:lnTo>
                  <a:pt x="685156" y="40512"/>
                </a:lnTo>
                <a:lnTo>
                  <a:pt x="685419" y="20827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8600">
                <a:moveTo>
                  <a:pt x="685038" y="112140"/>
                </a:moveTo>
                <a:lnTo>
                  <a:pt x="659511" y="136143"/>
                </a:lnTo>
                <a:lnTo>
                  <a:pt x="652652" y="140462"/>
                </a:lnTo>
                <a:lnTo>
                  <a:pt x="646302" y="143001"/>
                </a:lnTo>
                <a:lnTo>
                  <a:pt x="645922" y="143001"/>
                </a:lnTo>
                <a:lnTo>
                  <a:pt x="639445" y="145795"/>
                </a:lnTo>
                <a:lnTo>
                  <a:pt x="632206" y="147319"/>
                </a:lnTo>
                <a:lnTo>
                  <a:pt x="685038" y="147319"/>
                </a:lnTo>
                <a:lnTo>
                  <a:pt x="685038" y="112140"/>
                </a:lnTo>
                <a:close/>
              </a:path>
              <a:path w="685800" h="228600">
                <a:moveTo>
                  <a:pt x="685156" y="40512"/>
                </a:moveTo>
                <a:lnTo>
                  <a:pt x="632206" y="40512"/>
                </a:lnTo>
                <a:lnTo>
                  <a:pt x="639445" y="42290"/>
                </a:lnTo>
                <a:lnTo>
                  <a:pt x="645922" y="44830"/>
                </a:lnTo>
                <a:lnTo>
                  <a:pt x="646302" y="44830"/>
                </a:lnTo>
                <a:lnTo>
                  <a:pt x="652652" y="47625"/>
                </a:lnTo>
                <a:lnTo>
                  <a:pt x="659511" y="51942"/>
                </a:lnTo>
                <a:lnTo>
                  <a:pt x="665607" y="57657"/>
                </a:lnTo>
                <a:lnTo>
                  <a:pt x="685038" y="75564"/>
                </a:lnTo>
                <a:lnTo>
                  <a:pt x="685156" y="40512"/>
                </a:lnTo>
                <a:close/>
              </a:path>
              <a:path w="685800" h="228600">
                <a:moveTo>
                  <a:pt x="44576" y="2920"/>
                </a:moveTo>
                <a:lnTo>
                  <a:pt x="0" y="2920"/>
                </a:lnTo>
                <a:lnTo>
                  <a:pt x="0" y="113537"/>
                </a:lnTo>
                <a:lnTo>
                  <a:pt x="10126" y="157543"/>
                </a:lnTo>
                <a:lnTo>
                  <a:pt x="42084" y="183006"/>
                </a:lnTo>
                <a:lnTo>
                  <a:pt x="72262" y="187705"/>
                </a:lnTo>
                <a:lnTo>
                  <a:pt x="88358" y="186547"/>
                </a:lnTo>
                <a:lnTo>
                  <a:pt x="126237" y="168401"/>
                </a:lnTo>
                <a:lnTo>
                  <a:pt x="139091" y="147574"/>
                </a:lnTo>
                <a:lnTo>
                  <a:pt x="60833" y="147574"/>
                </a:lnTo>
                <a:lnTo>
                  <a:pt x="54610" y="144779"/>
                </a:lnTo>
                <a:lnTo>
                  <a:pt x="44576" y="110743"/>
                </a:lnTo>
                <a:lnTo>
                  <a:pt x="44576" y="2920"/>
                </a:lnTo>
                <a:close/>
              </a:path>
              <a:path w="685800" h="228600">
                <a:moveTo>
                  <a:pt x="144907" y="2920"/>
                </a:moveTo>
                <a:lnTo>
                  <a:pt x="99949" y="2920"/>
                </a:lnTo>
                <a:lnTo>
                  <a:pt x="99949" y="110743"/>
                </a:lnTo>
                <a:lnTo>
                  <a:pt x="99454" y="121423"/>
                </a:lnTo>
                <a:lnTo>
                  <a:pt x="84200" y="147574"/>
                </a:lnTo>
                <a:lnTo>
                  <a:pt x="139091" y="147574"/>
                </a:lnTo>
                <a:lnTo>
                  <a:pt x="140430" y="144589"/>
                </a:lnTo>
                <a:lnTo>
                  <a:pt x="143811" y="129825"/>
                </a:lnTo>
                <a:lnTo>
                  <a:pt x="144907" y="113537"/>
                </a:lnTo>
                <a:lnTo>
                  <a:pt x="144907" y="2920"/>
                </a:lnTo>
                <a:close/>
              </a:path>
              <a:path w="685800" h="228600">
                <a:moveTo>
                  <a:pt x="277241" y="2920"/>
                </a:moveTo>
                <a:lnTo>
                  <a:pt x="217170" y="2920"/>
                </a:lnTo>
                <a:lnTo>
                  <a:pt x="217170" y="184530"/>
                </a:lnTo>
                <a:lnTo>
                  <a:pt x="261747" y="184530"/>
                </a:lnTo>
                <a:lnTo>
                  <a:pt x="261747" y="117475"/>
                </a:lnTo>
                <a:lnTo>
                  <a:pt x="337455" y="117475"/>
                </a:lnTo>
                <a:lnTo>
                  <a:pt x="334168" y="111791"/>
                </a:lnTo>
                <a:lnTo>
                  <a:pt x="330461" y="106247"/>
                </a:lnTo>
                <a:lnTo>
                  <a:pt x="326517" y="101345"/>
                </a:lnTo>
                <a:lnTo>
                  <a:pt x="326136" y="101345"/>
                </a:lnTo>
                <a:lnTo>
                  <a:pt x="326136" y="101091"/>
                </a:lnTo>
                <a:lnTo>
                  <a:pt x="325755" y="100711"/>
                </a:lnTo>
                <a:lnTo>
                  <a:pt x="325500" y="100329"/>
                </a:lnTo>
                <a:lnTo>
                  <a:pt x="328675" y="97789"/>
                </a:lnTo>
                <a:lnTo>
                  <a:pt x="331597" y="94995"/>
                </a:lnTo>
                <a:lnTo>
                  <a:pt x="333756" y="91693"/>
                </a:lnTo>
                <a:lnTo>
                  <a:pt x="334137" y="91693"/>
                </a:lnTo>
                <a:lnTo>
                  <a:pt x="338097" y="84629"/>
                </a:lnTo>
                <a:lnTo>
                  <a:pt x="340799" y="77088"/>
                </a:lnTo>
                <a:lnTo>
                  <a:pt x="261747" y="77088"/>
                </a:lnTo>
                <a:lnTo>
                  <a:pt x="261747" y="43687"/>
                </a:lnTo>
                <a:lnTo>
                  <a:pt x="340885" y="43687"/>
                </a:lnTo>
                <a:lnTo>
                  <a:pt x="338693" y="35861"/>
                </a:lnTo>
                <a:lnTo>
                  <a:pt x="304323" y="6270"/>
                </a:lnTo>
                <a:lnTo>
                  <a:pt x="291461" y="3732"/>
                </a:lnTo>
                <a:lnTo>
                  <a:pt x="277241" y="2920"/>
                </a:lnTo>
                <a:close/>
              </a:path>
              <a:path w="685800" h="228600">
                <a:moveTo>
                  <a:pt x="337455" y="117475"/>
                </a:moveTo>
                <a:lnTo>
                  <a:pt x="280543" y="117475"/>
                </a:lnTo>
                <a:lnTo>
                  <a:pt x="284861" y="118999"/>
                </a:lnTo>
                <a:lnTo>
                  <a:pt x="287020" y="120776"/>
                </a:lnTo>
                <a:lnTo>
                  <a:pt x="287400" y="120776"/>
                </a:lnTo>
                <a:lnTo>
                  <a:pt x="289433" y="122174"/>
                </a:lnTo>
                <a:lnTo>
                  <a:pt x="293750" y="127888"/>
                </a:lnTo>
                <a:lnTo>
                  <a:pt x="298831" y="137540"/>
                </a:lnTo>
                <a:lnTo>
                  <a:pt x="319405" y="178435"/>
                </a:lnTo>
                <a:lnTo>
                  <a:pt x="322580" y="184530"/>
                </a:lnTo>
                <a:lnTo>
                  <a:pt x="371475" y="184530"/>
                </a:lnTo>
                <a:lnTo>
                  <a:pt x="363220" y="168020"/>
                </a:lnTo>
                <a:lnTo>
                  <a:pt x="341249" y="124713"/>
                </a:lnTo>
                <a:lnTo>
                  <a:pt x="337732" y="117955"/>
                </a:lnTo>
                <a:lnTo>
                  <a:pt x="337455" y="117475"/>
                </a:lnTo>
                <a:close/>
              </a:path>
              <a:path w="685800" h="228600">
                <a:moveTo>
                  <a:pt x="340885" y="43687"/>
                </a:moveTo>
                <a:lnTo>
                  <a:pt x="286258" y="43687"/>
                </a:lnTo>
                <a:lnTo>
                  <a:pt x="290575" y="45465"/>
                </a:lnTo>
                <a:lnTo>
                  <a:pt x="293116" y="47625"/>
                </a:lnTo>
                <a:lnTo>
                  <a:pt x="293497" y="47625"/>
                </a:lnTo>
                <a:lnTo>
                  <a:pt x="295656" y="50164"/>
                </a:lnTo>
                <a:lnTo>
                  <a:pt x="297052" y="53086"/>
                </a:lnTo>
                <a:lnTo>
                  <a:pt x="297052" y="67310"/>
                </a:lnTo>
                <a:lnTo>
                  <a:pt x="295656" y="70612"/>
                </a:lnTo>
                <a:lnTo>
                  <a:pt x="293116" y="72770"/>
                </a:lnTo>
                <a:lnTo>
                  <a:pt x="290575" y="75183"/>
                </a:lnTo>
                <a:lnTo>
                  <a:pt x="286258" y="77088"/>
                </a:lnTo>
                <a:lnTo>
                  <a:pt x="340799" y="77088"/>
                </a:lnTo>
                <a:lnTo>
                  <a:pt x="340867" y="76898"/>
                </a:lnTo>
                <a:lnTo>
                  <a:pt x="342495" y="68691"/>
                </a:lnTo>
                <a:lnTo>
                  <a:pt x="343026" y="60198"/>
                </a:lnTo>
                <a:lnTo>
                  <a:pt x="341949" y="47488"/>
                </a:lnTo>
                <a:lnTo>
                  <a:pt x="340885" y="43687"/>
                </a:lnTo>
                <a:close/>
              </a:path>
              <a:path w="685800" h="228600">
                <a:moveTo>
                  <a:pt x="468630" y="2920"/>
                </a:moveTo>
                <a:lnTo>
                  <a:pt x="423672" y="2920"/>
                </a:lnTo>
                <a:lnTo>
                  <a:pt x="423672" y="174878"/>
                </a:lnTo>
                <a:lnTo>
                  <a:pt x="421132" y="182372"/>
                </a:lnTo>
                <a:lnTo>
                  <a:pt x="419988" y="183768"/>
                </a:lnTo>
                <a:lnTo>
                  <a:pt x="418973" y="185547"/>
                </a:lnTo>
                <a:lnTo>
                  <a:pt x="416433" y="187451"/>
                </a:lnTo>
                <a:lnTo>
                  <a:pt x="391287" y="187451"/>
                </a:lnTo>
                <a:lnTo>
                  <a:pt x="391287" y="228218"/>
                </a:lnTo>
                <a:lnTo>
                  <a:pt x="410718" y="228218"/>
                </a:lnTo>
                <a:lnTo>
                  <a:pt x="423874" y="227206"/>
                </a:lnTo>
                <a:lnTo>
                  <a:pt x="461182" y="201614"/>
                </a:lnTo>
                <a:lnTo>
                  <a:pt x="468630" y="162305"/>
                </a:lnTo>
                <a:lnTo>
                  <a:pt x="468630" y="292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60719"/>
            <a:ext cx="9144000" cy="1097280"/>
            <a:chOff x="0" y="5760719"/>
            <a:chExt cx="9144000" cy="10972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5106"/>
              <a:ext cx="9141714" cy="107061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60719"/>
              <a:ext cx="9144000" cy="1097280"/>
            </a:xfrm>
            <a:custGeom>
              <a:avLst/>
              <a:gdLst/>
              <a:ahLst/>
              <a:cxnLst/>
              <a:rect l="l" t="t" r="r" b="b"/>
              <a:pathLst>
                <a:path w="9144000" h="1097279">
                  <a:moveTo>
                    <a:pt x="9144000" y="0"/>
                  </a:moveTo>
                  <a:lnTo>
                    <a:pt x="0" y="0"/>
                  </a:lnTo>
                  <a:lnTo>
                    <a:pt x="0" y="1097277"/>
                  </a:lnTo>
                  <a:lnTo>
                    <a:pt x="9144000" y="109727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7955"/>
          </a:xfrm>
          <a:custGeom>
            <a:avLst/>
            <a:gdLst/>
            <a:ahLst/>
            <a:cxnLst/>
            <a:rect l="l" t="t" r="r" b="b"/>
            <a:pathLst>
              <a:path w="9144000" h="147955">
                <a:moveTo>
                  <a:pt x="0" y="147827"/>
                </a:moveTo>
                <a:lnTo>
                  <a:pt x="9144000" y="147827"/>
                </a:lnTo>
                <a:lnTo>
                  <a:pt x="9144000" y="0"/>
                </a:lnTo>
                <a:lnTo>
                  <a:pt x="0" y="0"/>
                </a:lnTo>
                <a:lnTo>
                  <a:pt x="0" y="14782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1460" cy="292735"/>
          </a:xfrm>
          <a:custGeom>
            <a:avLst/>
            <a:gdLst/>
            <a:ahLst/>
            <a:cxnLst/>
            <a:rect l="l" t="t" r="r" b="b"/>
            <a:pathLst>
              <a:path w="251459" h="292734">
                <a:moveTo>
                  <a:pt x="251460" y="0"/>
                </a:moveTo>
                <a:lnTo>
                  <a:pt x="188506" y="0"/>
                </a:lnTo>
                <a:lnTo>
                  <a:pt x="188506" y="163842"/>
                </a:lnTo>
                <a:lnTo>
                  <a:pt x="184875" y="194932"/>
                </a:lnTo>
                <a:lnTo>
                  <a:pt x="172948" y="219952"/>
                </a:lnTo>
                <a:lnTo>
                  <a:pt x="151172" y="236632"/>
                </a:lnTo>
                <a:lnTo>
                  <a:pt x="117995" y="242697"/>
                </a:lnTo>
                <a:lnTo>
                  <a:pt x="94827" y="238966"/>
                </a:lnTo>
                <a:lnTo>
                  <a:pt x="77525" y="226963"/>
                </a:lnTo>
                <a:lnTo>
                  <a:pt x="66698" y="205465"/>
                </a:lnTo>
                <a:lnTo>
                  <a:pt x="62953" y="173253"/>
                </a:lnTo>
                <a:lnTo>
                  <a:pt x="62953" y="0"/>
                </a:lnTo>
                <a:lnTo>
                  <a:pt x="0" y="0"/>
                </a:lnTo>
                <a:lnTo>
                  <a:pt x="0" y="179400"/>
                </a:lnTo>
                <a:lnTo>
                  <a:pt x="6171" y="228828"/>
                </a:lnTo>
                <a:lnTo>
                  <a:pt x="25361" y="264217"/>
                </a:lnTo>
                <a:lnTo>
                  <a:pt x="58582" y="285499"/>
                </a:lnTo>
                <a:lnTo>
                  <a:pt x="106845" y="292608"/>
                </a:lnTo>
                <a:lnTo>
                  <a:pt x="130786" y="289161"/>
                </a:lnTo>
                <a:lnTo>
                  <a:pt x="153747" y="279407"/>
                </a:lnTo>
                <a:lnTo>
                  <a:pt x="173673" y="264227"/>
                </a:lnTo>
                <a:lnTo>
                  <a:pt x="188506" y="244500"/>
                </a:lnTo>
                <a:lnTo>
                  <a:pt x="189585" y="244500"/>
                </a:lnTo>
                <a:lnTo>
                  <a:pt x="189585" y="285013"/>
                </a:lnTo>
                <a:lnTo>
                  <a:pt x="251460" y="285013"/>
                </a:lnTo>
                <a:lnTo>
                  <a:pt x="25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1460" cy="189230"/>
            <a:chOff x="344424" y="6050279"/>
            <a:chExt cx="251460" cy="18923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8435" cy="32384"/>
            </a:xfrm>
            <a:custGeom>
              <a:avLst/>
              <a:gdLst/>
              <a:ahLst/>
              <a:cxnLst/>
              <a:rect l="l" t="t" r="r" b="b"/>
              <a:pathLst>
                <a:path w="178434" h="32385">
                  <a:moveTo>
                    <a:pt x="178308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178308" y="32004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51460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8032" cy="32156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870915" y="2361641"/>
            <a:ext cx="7338059" cy="3203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50165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CA0017"/>
                </a:solidFill>
                <a:latin typeface="Corbel"/>
                <a:cs typeface="Corbel"/>
              </a:rPr>
              <a:t>Fu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ndam</a:t>
            </a:r>
            <a:r>
              <a:rPr dirty="0" sz="2800" spc="-15">
                <a:solidFill>
                  <a:srgbClr val="CA0017"/>
                </a:solidFill>
                <a:latin typeface="Corbel"/>
                <a:cs typeface="Corbel"/>
              </a:rPr>
              <a:t>e</a:t>
            </a:r>
            <a:r>
              <a:rPr dirty="0" sz="2800" spc="-10">
                <a:solidFill>
                  <a:srgbClr val="CA0017"/>
                </a:solidFill>
                <a:latin typeface="Corbel"/>
                <a:cs typeface="Corbel"/>
              </a:rPr>
              <a:t>nto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s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de</a:t>
            </a:r>
            <a:r>
              <a:rPr dirty="0" sz="2800" spc="-1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la</a:t>
            </a:r>
            <a:r>
              <a:rPr dirty="0" sz="2800" spc="-15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125">
                <a:solidFill>
                  <a:srgbClr val="CA0017"/>
                </a:solidFill>
                <a:latin typeface="Corbel"/>
                <a:cs typeface="Corbel"/>
              </a:rPr>
              <a:t>W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Bl</a:t>
            </a:r>
            <a:r>
              <a:rPr dirty="0" sz="3600" spc="5">
                <a:solidFill>
                  <a:srgbClr val="C8201E"/>
                </a:solidFill>
                <a:latin typeface="Corbel"/>
                <a:cs typeface="Corbel"/>
              </a:rPr>
              <a:t>o</a:t>
            </a: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qu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e</a:t>
            </a:r>
            <a:r>
              <a:rPr dirty="0" sz="3600" spc="1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III:</a:t>
            </a:r>
            <a:r>
              <a:rPr dirty="0" sz="3600" spc="-254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225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ecnologías</a:t>
            </a:r>
            <a:r>
              <a:rPr dirty="0" sz="3600" spc="-2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de</a:t>
            </a: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 se</a:t>
            </a:r>
            <a:r>
              <a:rPr dirty="0" sz="3600" spc="-20">
                <a:solidFill>
                  <a:srgbClr val="C8201E"/>
                </a:solidFill>
                <a:latin typeface="Corbel"/>
                <a:cs typeface="Corbel"/>
              </a:rPr>
              <a:t>r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vi</a:t>
            </a:r>
            <a:r>
              <a:rPr dirty="0" sz="3600" spc="5">
                <a:solidFill>
                  <a:srgbClr val="C8201E"/>
                </a:solidFill>
                <a:latin typeface="Corbel"/>
                <a:cs typeface="Corbel"/>
              </a:rPr>
              <a:t>d</a:t>
            </a: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o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r</a:t>
            </a:r>
            <a:r>
              <a:rPr dirty="0" sz="3600" spc="-2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3050">
              <a:latin typeface="Corbel"/>
              <a:cs typeface="Corbel"/>
            </a:endParaRPr>
          </a:p>
          <a:p>
            <a:pPr algn="ctr" marL="12700" marR="60325">
              <a:lnSpc>
                <a:spcPct val="114999"/>
              </a:lnSpc>
            </a:pPr>
            <a:r>
              <a:rPr dirty="0" sz="3600" spc="-60" b="1">
                <a:solidFill>
                  <a:srgbClr val="C8201E"/>
                </a:solidFill>
                <a:latin typeface="Corbel"/>
                <a:cs typeface="Corbel"/>
              </a:rPr>
              <a:t>Tema</a:t>
            </a:r>
            <a:r>
              <a:rPr dirty="0" sz="3600" spc="-2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3.1:</a:t>
            </a:r>
            <a:r>
              <a:rPr dirty="0" sz="36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10" b="1">
                <a:solidFill>
                  <a:srgbClr val="C8201E"/>
                </a:solidFill>
                <a:latin typeface="Corbel"/>
                <a:cs typeface="Corbel"/>
              </a:rPr>
              <a:t>Introducción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 a</a:t>
            </a:r>
            <a:r>
              <a:rPr dirty="0" sz="3600" spc="-8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10" b="1">
                <a:solidFill>
                  <a:srgbClr val="C8201E"/>
                </a:solidFill>
                <a:latin typeface="Corbel"/>
                <a:cs typeface="Corbel"/>
              </a:rPr>
              <a:t>JavaScript</a:t>
            </a:r>
            <a:r>
              <a:rPr dirty="0" sz="3600" spc="-2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y </a:t>
            </a:r>
            <a:r>
              <a:rPr dirty="0" sz="3600" spc="-72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E"/>
                </a:solidFill>
                <a:latin typeface="Corbel"/>
                <a:cs typeface="Corbel"/>
              </a:rPr>
              <a:t>Node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58455" y="151638"/>
            <a:ext cx="10433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333333"/>
                </a:solidFill>
                <a:latin typeface="Corbel"/>
                <a:cs typeface="Corbel"/>
              </a:rPr>
              <a:t>08</a:t>
            </a:r>
            <a:r>
              <a:rPr dirty="0" sz="2400" spc="5" b="1">
                <a:solidFill>
                  <a:srgbClr val="333333"/>
                </a:solidFill>
                <a:latin typeface="Corbel"/>
                <a:cs typeface="Corbel"/>
              </a:rPr>
              <a:t>-</a:t>
            </a:r>
            <a:r>
              <a:rPr dirty="0" sz="2400" spc="-50" b="1">
                <a:solidFill>
                  <a:srgbClr val="333333"/>
                </a:solidFill>
                <a:latin typeface="Corbel"/>
                <a:cs typeface="Corbel"/>
              </a:rPr>
              <a:t>20</a:t>
            </a:r>
            <a:r>
              <a:rPr dirty="0" sz="2400" spc="-70" b="1">
                <a:solidFill>
                  <a:srgbClr val="333333"/>
                </a:solidFill>
                <a:latin typeface="Corbel"/>
                <a:cs typeface="Corbel"/>
              </a:rPr>
              <a:t>2</a:t>
            </a:r>
            <a:r>
              <a:rPr dirty="0" sz="2400" b="1">
                <a:solidFill>
                  <a:srgbClr val="333333"/>
                </a:solidFill>
                <a:latin typeface="Corbel"/>
                <a:cs typeface="Corbel"/>
              </a:rPr>
              <a:t>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43861" y="6051905"/>
            <a:ext cx="1628775" cy="66802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700" marR="5080" indent="-1270">
              <a:lnSpc>
                <a:spcPct val="100699"/>
              </a:lnSpc>
              <a:spcBef>
                <a:spcPts val="80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Micae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llego  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c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ael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.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g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allego@urj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c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es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22572" y="6051905"/>
            <a:ext cx="1486535" cy="469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Iv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Chic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no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ivan.chicano@urjc.es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0346" y="6051905"/>
            <a:ext cx="1498600" cy="469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4445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</a:t>
            </a:r>
            <a:r>
              <a:rPr dirty="0" sz="1600" spc="-2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Maes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michel.maes@urjc.es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21042" y="6051905"/>
            <a:ext cx="1509395" cy="66802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700" marR="5080" indent="1270">
              <a:lnSpc>
                <a:spcPct val="100699"/>
              </a:lnSpc>
              <a:spcBef>
                <a:spcPts val="80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Pablo Fuente </a:t>
            </a:r>
            <a:r>
              <a:rPr dirty="0" sz="160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p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abl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o.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f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uen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t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e@urj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c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es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@fuentepab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9296" y="1763227"/>
            <a:ext cx="3073400" cy="152146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75"/>
              </a:spcBef>
            </a:pPr>
            <a:r>
              <a:rPr dirty="0" sz="48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algn="ctr" marL="10795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3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2946" y="4090584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8706" y="3935634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estática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2946" y="5561180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8706" y="5406230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2923" y="1852928"/>
            <a:ext cx="9254490" cy="5006340"/>
            <a:chOff x="412923" y="1852928"/>
            <a:chExt cx="9254490" cy="5006340"/>
          </a:xfrm>
        </p:grpSpPr>
        <p:sp>
          <p:nvSpPr>
            <p:cNvPr id="10" name="object 10"/>
            <p:cNvSpPr/>
            <p:nvPr/>
          </p:nvSpPr>
          <p:spPr>
            <a:xfrm>
              <a:off x="432003" y="3348002"/>
              <a:ext cx="9216390" cy="635"/>
            </a:xfrm>
            <a:custGeom>
              <a:avLst/>
              <a:gdLst/>
              <a:ahLst/>
              <a:cxnLst/>
              <a:rect l="l" t="t" r="r" b="b"/>
              <a:pathLst>
                <a:path w="9216390" h="635">
                  <a:moveTo>
                    <a:pt x="0" y="0"/>
                  </a:moveTo>
                  <a:lnTo>
                    <a:pt x="9215996" y="355"/>
                  </a:lnTo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800955" y="1872008"/>
              <a:ext cx="635" cy="4968240"/>
            </a:xfrm>
            <a:custGeom>
              <a:avLst/>
              <a:gdLst/>
              <a:ahLst/>
              <a:cxnLst/>
              <a:rect l="l" t="t" r="r" b="b"/>
              <a:pathLst>
                <a:path w="635" h="4968240">
                  <a:moveTo>
                    <a:pt x="0" y="0"/>
                  </a:moveTo>
                  <a:lnTo>
                    <a:pt x="368" y="4967998"/>
                  </a:lnTo>
                </a:path>
              </a:pathLst>
            </a:custGeom>
            <a:ln w="38159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51636" y="3699360"/>
              <a:ext cx="2736215" cy="1224280"/>
            </a:xfrm>
            <a:custGeom>
              <a:avLst/>
              <a:gdLst/>
              <a:ahLst/>
              <a:cxnLst/>
              <a:rect l="l" t="t" r="r" b="b"/>
              <a:pathLst>
                <a:path w="2736215" h="1224279">
                  <a:moveTo>
                    <a:pt x="0" y="612000"/>
                  </a:moveTo>
                  <a:lnTo>
                    <a:pt x="2956" y="571861"/>
                  </a:lnTo>
                  <a:lnTo>
                    <a:pt x="11773" y="531991"/>
                  </a:lnTo>
                  <a:lnTo>
                    <a:pt x="26369" y="492527"/>
                  </a:lnTo>
                  <a:lnTo>
                    <a:pt x="46666" y="453602"/>
                  </a:lnTo>
                  <a:lnTo>
                    <a:pt x="72582" y="415353"/>
                  </a:lnTo>
                  <a:lnTo>
                    <a:pt x="104038" y="377913"/>
                  </a:lnTo>
                  <a:lnTo>
                    <a:pt x="140953" y="341419"/>
                  </a:lnTo>
                  <a:lnTo>
                    <a:pt x="183248" y="306006"/>
                  </a:lnTo>
                  <a:lnTo>
                    <a:pt x="217320" y="281063"/>
                  </a:lnTo>
                  <a:lnTo>
                    <a:pt x="253907" y="256926"/>
                  </a:lnTo>
                  <a:lnTo>
                    <a:pt x="292933" y="233632"/>
                  </a:lnTo>
                  <a:lnTo>
                    <a:pt x="334324" y="211217"/>
                  </a:lnTo>
                  <a:lnTo>
                    <a:pt x="378005" y="189720"/>
                  </a:lnTo>
                  <a:lnTo>
                    <a:pt x="423902" y="169177"/>
                  </a:lnTo>
                  <a:lnTo>
                    <a:pt x="471940" y="149625"/>
                  </a:lnTo>
                  <a:lnTo>
                    <a:pt x="522044" y="131103"/>
                  </a:lnTo>
                  <a:lnTo>
                    <a:pt x="574140" y="113646"/>
                  </a:lnTo>
                  <a:lnTo>
                    <a:pt x="628153" y="97293"/>
                  </a:lnTo>
                  <a:lnTo>
                    <a:pt x="684009" y="82080"/>
                  </a:lnTo>
                  <a:lnTo>
                    <a:pt x="729013" y="70974"/>
                  </a:lnTo>
                  <a:lnTo>
                    <a:pt x="774814" y="60646"/>
                  </a:lnTo>
                  <a:lnTo>
                    <a:pt x="821361" y="51103"/>
                  </a:lnTo>
                  <a:lnTo>
                    <a:pt x="868604" y="42353"/>
                  </a:lnTo>
                  <a:lnTo>
                    <a:pt x="916491" y="34402"/>
                  </a:lnTo>
                  <a:lnTo>
                    <a:pt x="964970" y="27258"/>
                  </a:lnTo>
                  <a:lnTo>
                    <a:pt x="1013991" y="20928"/>
                  </a:lnTo>
                  <a:lnTo>
                    <a:pt x="1063503" y="15418"/>
                  </a:lnTo>
                  <a:lnTo>
                    <a:pt x="1113454" y="10737"/>
                  </a:lnTo>
                  <a:lnTo>
                    <a:pt x="1163793" y="6890"/>
                  </a:lnTo>
                  <a:lnTo>
                    <a:pt x="1214468" y="3886"/>
                  </a:lnTo>
                  <a:lnTo>
                    <a:pt x="1265430" y="1732"/>
                  </a:lnTo>
                  <a:lnTo>
                    <a:pt x="1316626" y="434"/>
                  </a:lnTo>
                  <a:lnTo>
                    <a:pt x="1368005" y="0"/>
                  </a:lnTo>
                  <a:lnTo>
                    <a:pt x="1419385" y="434"/>
                  </a:lnTo>
                  <a:lnTo>
                    <a:pt x="1470581" y="1732"/>
                  </a:lnTo>
                  <a:lnTo>
                    <a:pt x="1521542" y="3886"/>
                  </a:lnTo>
                  <a:lnTo>
                    <a:pt x="1572218" y="6890"/>
                  </a:lnTo>
                  <a:lnTo>
                    <a:pt x="1622557" y="10737"/>
                  </a:lnTo>
                  <a:lnTo>
                    <a:pt x="1672508" y="15418"/>
                  </a:lnTo>
                  <a:lnTo>
                    <a:pt x="1722019" y="20928"/>
                  </a:lnTo>
                  <a:lnTo>
                    <a:pt x="1771041" y="27258"/>
                  </a:lnTo>
                  <a:lnTo>
                    <a:pt x="1819520" y="34402"/>
                  </a:lnTo>
                  <a:lnTo>
                    <a:pt x="1867407" y="42353"/>
                  </a:lnTo>
                  <a:lnTo>
                    <a:pt x="1914650" y="51103"/>
                  </a:lnTo>
                  <a:lnTo>
                    <a:pt x="1961197" y="60646"/>
                  </a:lnTo>
                  <a:lnTo>
                    <a:pt x="2006998" y="70974"/>
                  </a:lnTo>
                  <a:lnTo>
                    <a:pt x="2052002" y="82080"/>
                  </a:lnTo>
                  <a:lnTo>
                    <a:pt x="2107854" y="97293"/>
                  </a:lnTo>
                  <a:lnTo>
                    <a:pt x="2161865" y="113646"/>
                  </a:lnTo>
                  <a:lnTo>
                    <a:pt x="2213959" y="131103"/>
                  </a:lnTo>
                  <a:lnTo>
                    <a:pt x="2264062" y="149625"/>
                  </a:lnTo>
                  <a:lnTo>
                    <a:pt x="2312099" y="169177"/>
                  </a:lnTo>
                  <a:lnTo>
                    <a:pt x="2357996" y="189720"/>
                  </a:lnTo>
                  <a:lnTo>
                    <a:pt x="2401678" y="211217"/>
                  </a:lnTo>
                  <a:lnTo>
                    <a:pt x="2443071" y="233632"/>
                  </a:lnTo>
                  <a:lnTo>
                    <a:pt x="2482099" y="256926"/>
                  </a:lnTo>
                  <a:lnTo>
                    <a:pt x="2518688" y="281063"/>
                  </a:lnTo>
                  <a:lnTo>
                    <a:pt x="2552763" y="306006"/>
                  </a:lnTo>
                  <a:lnTo>
                    <a:pt x="2595054" y="341419"/>
                  </a:lnTo>
                  <a:lnTo>
                    <a:pt x="2631966" y="377913"/>
                  </a:lnTo>
                  <a:lnTo>
                    <a:pt x="2663419" y="415353"/>
                  </a:lnTo>
                  <a:lnTo>
                    <a:pt x="2689334" y="453602"/>
                  </a:lnTo>
                  <a:lnTo>
                    <a:pt x="2709629" y="492527"/>
                  </a:lnTo>
                  <a:lnTo>
                    <a:pt x="2724226" y="531991"/>
                  </a:lnTo>
                  <a:lnTo>
                    <a:pt x="2733042" y="571861"/>
                  </a:lnTo>
                  <a:lnTo>
                    <a:pt x="2735999" y="612000"/>
                  </a:lnTo>
                  <a:lnTo>
                    <a:pt x="2733042" y="652139"/>
                  </a:lnTo>
                  <a:lnTo>
                    <a:pt x="2724226" y="692008"/>
                  </a:lnTo>
                  <a:lnTo>
                    <a:pt x="2709629" y="731473"/>
                  </a:lnTo>
                  <a:lnTo>
                    <a:pt x="2689334" y="770399"/>
                  </a:lnTo>
                  <a:lnTo>
                    <a:pt x="2663419" y="808650"/>
                  </a:lnTo>
                  <a:lnTo>
                    <a:pt x="2631966" y="846092"/>
                  </a:lnTo>
                  <a:lnTo>
                    <a:pt x="2595054" y="882589"/>
                  </a:lnTo>
                  <a:lnTo>
                    <a:pt x="2552763" y="918006"/>
                  </a:lnTo>
                  <a:lnTo>
                    <a:pt x="2518688" y="942946"/>
                  </a:lnTo>
                  <a:lnTo>
                    <a:pt x="2482099" y="967081"/>
                  </a:lnTo>
                  <a:lnTo>
                    <a:pt x="2443071" y="990375"/>
                  </a:lnTo>
                  <a:lnTo>
                    <a:pt x="2401678" y="1012789"/>
                  </a:lnTo>
                  <a:lnTo>
                    <a:pt x="2357996" y="1034286"/>
                  </a:lnTo>
                  <a:lnTo>
                    <a:pt x="2312099" y="1054829"/>
                  </a:lnTo>
                  <a:lnTo>
                    <a:pt x="2264062" y="1074380"/>
                  </a:lnTo>
                  <a:lnTo>
                    <a:pt x="2213959" y="1092903"/>
                  </a:lnTo>
                  <a:lnTo>
                    <a:pt x="2161865" y="1110358"/>
                  </a:lnTo>
                  <a:lnTo>
                    <a:pt x="2107854" y="1126710"/>
                  </a:lnTo>
                  <a:lnTo>
                    <a:pt x="2052002" y="1141920"/>
                  </a:lnTo>
                  <a:lnTo>
                    <a:pt x="2006998" y="1153028"/>
                  </a:lnTo>
                  <a:lnTo>
                    <a:pt x="1961197" y="1163358"/>
                  </a:lnTo>
                  <a:lnTo>
                    <a:pt x="1914650" y="1172901"/>
                  </a:lnTo>
                  <a:lnTo>
                    <a:pt x="1867407" y="1181652"/>
                  </a:lnTo>
                  <a:lnTo>
                    <a:pt x="1819520" y="1189603"/>
                  </a:lnTo>
                  <a:lnTo>
                    <a:pt x="1771041" y="1196747"/>
                  </a:lnTo>
                  <a:lnTo>
                    <a:pt x="1722019" y="1203077"/>
                  </a:lnTo>
                  <a:lnTo>
                    <a:pt x="1672508" y="1208586"/>
                  </a:lnTo>
                  <a:lnTo>
                    <a:pt x="1622557" y="1213266"/>
                  </a:lnTo>
                  <a:lnTo>
                    <a:pt x="1572218" y="1217112"/>
                  </a:lnTo>
                  <a:lnTo>
                    <a:pt x="1521542" y="1220115"/>
                  </a:lnTo>
                  <a:lnTo>
                    <a:pt x="1470581" y="1222269"/>
                  </a:lnTo>
                  <a:lnTo>
                    <a:pt x="1419385" y="1223566"/>
                  </a:lnTo>
                  <a:lnTo>
                    <a:pt x="1368005" y="1224000"/>
                  </a:lnTo>
                  <a:lnTo>
                    <a:pt x="1316626" y="1223566"/>
                  </a:lnTo>
                  <a:lnTo>
                    <a:pt x="1265430" y="1222269"/>
                  </a:lnTo>
                  <a:lnTo>
                    <a:pt x="1214468" y="1220115"/>
                  </a:lnTo>
                  <a:lnTo>
                    <a:pt x="1163793" y="1217112"/>
                  </a:lnTo>
                  <a:lnTo>
                    <a:pt x="1113454" y="1213266"/>
                  </a:lnTo>
                  <a:lnTo>
                    <a:pt x="1063503" y="1208586"/>
                  </a:lnTo>
                  <a:lnTo>
                    <a:pt x="1013991" y="1203077"/>
                  </a:lnTo>
                  <a:lnTo>
                    <a:pt x="964970" y="1196747"/>
                  </a:lnTo>
                  <a:lnTo>
                    <a:pt x="916491" y="1189603"/>
                  </a:lnTo>
                  <a:lnTo>
                    <a:pt x="868604" y="1181652"/>
                  </a:lnTo>
                  <a:lnTo>
                    <a:pt x="821361" y="1172901"/>
                  </a:lnTo>
                  <a:lnTo>
                    <a:pt x="774814" y="1163358"/>
                  </a:lnTo>
                  <a:lnTo>
                    <a:pt x="729013" y="1153028"/>
                  </a:lnTo>
                  <a:lnTo>
                    <a:pt x="684009" y="1141920"/>
                  </a:lnTo>
                  <a:lnTo>
                    <a:pt x="628153" y="1126710"/>
                  </a:lnTo>
                  <a:lnTo>
                    <a:pt x="574140" y="1110358"/>
                  </a:lnTo>
                  <a:lnTo>
                    <a:pt x="522044" y="1092903"/>
                  </a:lnTo>
                  <a:lnTo>
                    <a:pt x="471940" y="1074380"/>
                  </a:lnTo>
                  <a:lnTo>
                    <a:pt x="423902" y="1054829"/>
                  </a:lnTo>
                  <a:lnTo>
                    <a:pt x="378005" y="1034286"/>
                  </a:lnTo>
                  <a:lnTo>
                    <a:pt x="334324" y="1012789"/>
                  </a:lnTo>
                  <a:lnTo>
                    <a:pt x="292933" y="990375"/>
                  </a:lnTo>
                  <a:lnTo>
                    <a:pt x="253907" y="967081"/>
                  </a:lnTo>
                  <a:lnTo>
                    <a:pt x="217320" y="942946"/>
                  </a:lnTo>
                  <a:lnTo>
                    <a:pt x="183248" y="918006"/>
                  </a:lnTo>
                  <a:lnTo>
                    <a:pt x="140953" y="882589"/>
                  </a:lnTo>
                  <a:lnTo>
                    <a:pt x="104038" y="846092"/>
                  </a:lnTo>
                  <a:lnTo>
                    <a:pt x="72582" y="808650"/>
                  </a:lnTo>
                  <a:lnTo>
                    <a:pt x="46666" y="770399"/>
                  </a:lnTo>
                  <a:lnTo>
                    <a:pt x="26369" y="731473"/>
                  </a:lnTo>
                  <a:lnTo>
                    <a:pt x="11773" y="692008"/>
                  </a:lnTo>
                  <a:lnTo>
                    <a:pt x="2956" y="652139"/>
                  </a:lnTo>
                  <a:lnTo>
                    <a:pt x="0" y="612000"/>
                  </a:lnTo>
                  <a:close/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260225" y="3630869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25985" y="6738118"/>
            <a:ext cx="2897505" cy="381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745"/>
              </a:lnSpc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3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</a:t>
            </a:r>
            <a:r>
              <a:rPr dirty="0" sz="2800" spc="-90">
                <a:latin typeface="Corbel"/>
                <a:cs typeface="Corbel"/>
              </a:rPr>
              <a:t> </a:t>
            </a:r>
            <a:r>
              <a:rPr dirty="0" sz="2800" spc="-75">
                <a:latin typeface="Corbel"/>
                <a:cs typeface="Corbel"/>
              </a:rPr>
              <a:t>SPA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60225" y="6776409"/>
            <a:ext cx="18605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10"/>
              </a:lnSpc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54540" y="7060139"/>
            <a:ext cx="2152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0225" y="4665868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0225" y="5702303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225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dirty="0" spc="-5"/>
              <a:t>Aplicación</a:t>
            </a:r>
            <a:r>
              <a:rPr dirty="0" spc="-100"/>
              <a:t> </a:t>
            </a:r>
            <a:r>
              <a:rPr dirty="0" spc="-5"/>
              <a:t>web</a:t>
            </a:r>
          </a:p>
          <a:p>
            <a:pPr marL="600710">
              <a:lnSpc>
                <a:spcPct val="100000"/>
              </a:lnSpc>
              <a:spcBef>
                <a:spcPts val="980"/>
              </a:spcBef>
            </a:pPr>
            <a:r>
              <a:rPr dirty="0" sz="2800" spc="-10">
                <a:solidFill>
                  <a:srgbClr val="666666"/>
                </a:solidFill>
              </a:rPr>
              <a:t>Servidor</a:t>
            </a:r>
            <a:r>
              <a:rPr dirty="0" sz="2800" spc="-45">
                <a:solidFill>
                  <a:srgbClr val="666666"/>
                </a:solidFill>
              </a:rPr>
              <a:t> </a:t>
            </a:r>
            <a:r>
              <a:rPr dirty="0" sz="2800" spc="-5">
                <a:solidFill>
                  <a:srgbClr val="666666"/>
                </a:solidFill>
              </a:rPr>
              <a:t>dinámico</a:t>
            </a:r>
            <a:endParaRPr sz="2800"/>
          </a:p>
          <a:p>
            <a:pPr marL="476884" marR="673100">
              <a:lnSpc>
                <a:spcPct val="100000"/>
              </a:lnSpc>
              <a:spcBef>
                <a:spcPts val="2210"/>
              </a:spcBef>
            </a:pP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Aplicación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web con </a:t>
            </a:r>
            <a:r>
              <a:rPr dirty="0" sz="2800" spc="-550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cliente</a:t>
            </a:r>
            <a:r>
              <a:rPr dirty="0" sz="2800" spc="-15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  <a:p>
            <a:pPr marL="476884" marR="1276985">
              <a:lnSpc>
                <a:spcPts val="3350"/>
              </a:lnSpc>
              <a:spcBef>
                <a:spcPts val="1560"/>
              </a:spcBef>
            </a:pP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Aplicación</a:t>
            </a:r>
            <a:r>
              <a:rPr dirty="0" sz="2800" spc="-60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web </a:t>
            </a:r>
            <a:r>
              <a:rPr dirty="0" sz="2800" spc="-545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1330"/>
              </a:spcBef>
            </a:pP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Aplicación </a:t>
            </a:r>
            <a:r>
              <a:rPr dirty="0" sz="2800" spc="-5" b="0">
                <a:solidFill>
                  <a:srgbClr val="000000"/>
                </a:solidFill>
                <a:latin typeface="Corbel"/>
                <a:cs typeface="Corbel"/>
              </a:rPr>
              <a:t>web con </a:t>
            </a:r>
            <a:r>
              <a:rPr dirty="0" sz="2800" spc="-550" b="0">
                <a:solidFill>
                  <a:srgbClr val="000000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orbel"/>
                <a:cs typeface="Corbel"/>
              </a:rPr>
              <a:t>AJAX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588" y="1109472"/>
            <a:ext cx="384175" cy="493395"/>
          </a:xfrm>
          <a:custGeom>
            <a:avLst/>
            <a:gdLst/>
            <a:ahLst/>
            <a:cxnLst/>
            <a:rect l="l" t="t" r="r" b="b"/>
            <a:pathLst>
              <a:path w="384175" h="493394">
                <a:moveTo>
                  <a:pt x="234569" y="0"/>
                </a:moveTo>
                <a:lnTo>
                  <a:pt x="184237" y="4308"/>
                </a:lnTo>
                <a:lnTo>
                  <a:pt x="139191" y="17224"/>
                </a:lnTo>
                <a:lnTo>
                  <a:pt x="99480" y="38736"/>
                </a:lnTo>
                <a:lnTo>
                  <a:pt x="65150" y="68833"/>
                </a:lnTo>
                <a:lnTo>
                  <a:pt x="36593" y="106150"/>
                </a:lnTo>
                <a:lnTo>
                  <a:pt x="16240" y="148669"/>
                </a:lnTo>
                <a:lnTo>
                  <a:pt x="4054" y="196546"/>
                </a:lnTo>
                <a:lnTo>
                  <a:pt x="0" y="249936"/>
                </a:lnTo>
                <a:lnTo>
                  <a:pt x="4286" y="302633"/>
                </a:lnTo>
                <a:lnTo>
                  <a:pt x="16954" y="349948"/>
                </a:lnTo>
                <a:lnTo>
                  <a:pt x="37719" y="391739"/>
                </a:lnTo>
                <a:lnTo>
                  <a:pt x="66294" y="427863"/>
                </a:lnTo>
                <a:lnTo>
                  <a:pt x="102637" y="456479"/>
                </a:lnTo>
                <a:lnTo>
                  <a:pt x="144541" y="476964"/>
                </a:lnTo>
                <a:lnTo>
                  <a:pt x="191898" y="489281"/>
                </a:lnTo>
                <a:lnTo>
                  <a:pt x="244601" y="493394"/>
                </a:lnTo>
                <a:lnTo>
                  <a:pt x="278886" y="491716"/>
                </a:lnTo>
                <a:lnTo>
                  <a:pt x="313324" y="486727"/>
                </a:lnTo>
                <a:lnTo>
                  <a:pt x="348168" y="478500"/>
                </a:lnTo>
                <a:lnTo>
                  <a:pt x="383666" y="467105"/>
                </a:lnTo>
                <a:lnTo>
                  <a:pt x="383666" y="373888"/>
                </a:lnTo>
                <a:lnTo>
                  <a:pt x="349388" y="388098"/>
                </a:lnTo>
                <a:lnTo>
                  <a:pt x="316992" y="397938"/>
                </a:lnTo>
                <a:lnTo>
                  <a:pt x="286690" y="403659"/>
                </a:lnTo>
                <a:lnTo>
                  <a:pt x="258699" y="405511"/>
                </a:lnTo>
                <a:lnTo>
                  <a:pt x="223164" y="402830"/>
                </a:lnTo>
                <a:lnTo>
                  <a:pt x="164097" y="381561"/>
                </a:lnTo>
                <a:lnTo>
                  <a:pt x="120417" y="339790"/>
                </a:lnTo>
                <a:lnTo>
                  <a:pt x="98220" y="281564"/>
                </a:lnTo>
                <a:lnTo>
                  <a:pt x="95503" y="246761"/>
                </a:lnTo>
                <a:lnTo>
                  <a:pt x="97954" y="213723"/>
                </a:lnTo>
                <a:lnTo>
                  <a:pt x="117953" y="156410"/>
                </a:lnTo>
                <a:lnTo>
                  <a:pt x="157684" y="113339"/>
                </a:lnTo>
                <a:lnTo>
                  <a:pt x="209861" y="91082"/>
                </a:lnTo>
                <a:lnTo>
                  <a:pt x="240284" y="88264"/>
                </a:lnTo>
                <a:lnTo>
                  <a:pt x="271770" y="91098"/>
                </a:lnTo>
                <a:lnTo>
                  <a:pt x="304434" y="99599"/>
                </a:lnTo>
                <a:lnTo>
                  <a:pt x="338171" y="113768"/>
                </a:lnTo>
                <a:lnTo>
                  <a:pt x="372872" y="133603"/>
                </a:lnTo>
                <a:lnTo>
                  <a:pt x="372872" y="32765"/>
                </a:lnTo>
                <a:lnTo>
                  <a:pt x="333628" y="17192"/>
                </a:lnTo>
                <a:lnTo>
                  <a:pt x="285843" y="3643"/>
                </a:lnTo>
                <a:lnTo>
                  <a:pt x="252803" y="404"/>
                </a:lnTo>
                <a:lnTo>
                  <a:pt x="234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09472"/>
            <a:ext cx="427990" cy="492125"/>
          </a:xfrm>
          <a:custGeom>
            <a:avLst/>
            <a:gdLst/>
            <a:ahLst/>
            <a:cxnLst/>
            <a:rect l="l" t="t" r="r" b="b"/>
            <a:pathLst>
              <a:path w="427989" h="492125">
                <a:moveTo>
                  <a:pt x="221106" y="0"/>
                </a:moveTo>
                <a:lnTo>
                  <a:pt x="173993" y="4284"/>
                </a:lnTo>
                <a:lnTo>
                  <a:pt x="131667" y="17033"/>
                </a:lnTo>
                <a:lnTo>
                  <a:pt x="94055" y="38094"/>
                </a:lnTo>
                <a:lnTo>
                  <a:pt x="61087" y="67310"/>
                </a:lnTo>
                <a:lnTo>
                  <a:pt x="34557" y="104187"/>
                </a:lnTo>
                <a:lnTo>
                  <a:pt x="15446" y="146113"/>
                </a:lnTo>
                <a:lnTo>
                  <a:pt x="3883" y="192897"/>
                </a:lnTo>
                <a:lnTo>
                  <a:pt x="0" y="244348"/>
                </a:lnTo>
                <a:lnTo>
                  <a:pt x="1817" y="279816"/>
                </a:lnTo>
                <a:lnTo>
                  <a:pt x="16502" y="343753"/>
                </a:lnTo>
                <a:lnTo>
                  <a:pt x="45219" y="398525"/>
                </a:lnTo>
                <a:lnTo>
                  <a:pt x="83827" y="441658"/>
                </a:lnTo>
                <a:lnTo>
                  <a:pt x="132387" y="473332"/>
                </a:lnTo>
                <a:lnTo>
                  <a:pt x="195756" y="489787"/>
                </a:lnTo>
                <a:lnTo>
                  <a:pt x="232917" y="491870"/>
                </a:lnTo>
                <a:lnTo>
                  <a:pt x="261088" y="491239"/>
                </a:lnTo>
                <a:lnTo>
                  <a:pt x="311570" y="485548"/>
                </a:lnTo>
                <a:lnTo>
                  <a:pt x="354911" y="472572"/>
                </a:lnTo>
                <a:lnTo>
                  <a:pt x="397444" y="452217"/>
                </a:lnTo>
                <a:lnTo>
                  <a:pt x="418972" y="438657"/>
                </a:lnTo>
                <a:lnTo>
                  <a:pt x="418972" y="403732"/>
                </a:lnTo>
                <a:lnTo>
                  <a:pt x="248030" y="403732"/>
                </a:lnTo>
                <a:lnTo>
                  <a:pt x="216441" y="401286"/>
                </a:lnTo>
                <a:lnTo>
                  <a:pt x="162359" y="381390"/>
                </a:lnTo>
                <a:lnTo>
                  <a:pt x="121078" y="341618"/>
                </a:lnTo>
                <a:lnTo>
                  <a:pt x="98409" y="287397"/>
                </a:lnTo>
                <a:lnTo>
                  <a:pt x="94360" y="255142"/>
                </a:lnTo>
                <a:lnTo>
                  <a:pt x="427863" y="255142"/>
                </a:lnTo>
                <a:lnTo>
                  <a:pt x="427863" y="243204"/>
                </a:lnTo>
                <a:lnTo>
                  <a:pt x="424810" y="198627"/>
                </a:lnTo>
                <a:lnTo>
                  <a:pt x="96519" y="198627"/>
                </a:lnTo>
                <a:lnTo>
                  <a:pt x="102201" y="172483"/>
                </a:lnTo>
                <a:lnTo>
                  <a:pt x="122898" y="128958"/>
                </a:lnTo>
                <a:lnTo>
                  <a:pt x="155223" y="98966"/>
                </a:lnTo>
                <a:lnTo>
                  <a:pt x="197034" y="83651"/>
                </a:lnTo>
                <a:lnTo>
                  <a:pt x="221106" y="81661"/>
                </a:lnTo>
                <a:lnTo>
                  <a:pt x="381958" y="81661"/>
                </a:lnTo>
                <a:lnTo>
                  <a:pt x="371475" y="66166"/>
                </a:lnTo>
                <a:lnTo>
                  <a:pt x="340961" y="37183"/>
                </a:lnTo>
                <a:lnTo>
                  <a:pt x="305768" y="16509"/>
                </a:lnTo>
                <a:lnTo>
                  <a:pt x="265836" y="4123"/>
                </a:lnTo>
                <a:lnTo>
                  <a:pt x="221106" y="0"/>
                </a:lnTo>
                <a:close/>
              </a:path>
              <a:path w="427989" h="492125">
                <a:moveTo>
                  <a:pt x="418972" y="346201"/>
                </a:moveTo>
                <a:lnTo>
                  <a:pt x="379136" y="371693"/>
                </a:lnTo>
                <a:lnTo>
                  <a:pt x="337359" y="389636"/>
                </a:lnTo>
                <a:lnTo>
                  <a:pt x="293653" y="400244"/>
                </a:lnTo>
                <a:lnTo>
                  <a:pt x="248030" y="403732"/>
                </a:lnTo>
                <a:lnTo>
                  <a:pt x="418972" y="403732"/>
                </a:lnTo>
                <a:lnTo>
                  <a:pt x="418972" y="346201"/>
                </a:lnTo>
                <a:close/>
              </a:path>
              <a:path w="427989" h="492125">
                <a:moveTo>
                  <a:pt x="381958" y="81661"/>
                </a:moveTo>
                <a:lnTo>
                  <a:pt x="221106" y="81661"/>
                </a:lnTo>
                <a:lnTo>
                  <a:pt x="244824" y="83651"/>
                </a:lnTo>
                <a:lnTo>
                  <a:pt x="265969" y="89487"/>
                </a:lnTo>
                <a:lnTo>
                  <a:pt x="301116" y="111887"/>
                </a:lnTo>
                <a:lnTo>
                  <a:pt x="324484" y="149209"/>
                </a:lnTo>
                <a:lnTo>
                  <a:pt x="334899" y="198627"/>
                </a:lnTo>
                <a:lnTo>
                  <a:pt x="424810" y="198627"/>
                </a:lnTo>
                <a:lnTo>
                  <a:pt x="424267" y="190700"/>
                </a:lnTo>
                <a:lnTo>
                  <a:pt x="413575" y="143779"/>
                </a:lnTo>
                <a:lnTo>
                  <a:pt x="395930" y="102312"/>
                </a:lnTo>
                <a:lnTo>
                  <a:pt x="381958" y="81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411" y="729995"/>
            <a:ext cx="438784" cy="328930"/>
          </a:xfrm>
          <a:custGeom>
            <a:avLst/>
            <a:gdLst/>
            <a:ahLst/>
            <a:cxnLst/>
            <a:rect l="l" t="t" r="r" b="b"/>
            <a:pathLst>
              <a:path w="438785" h="328930">
                <a:moveTo>
                  <a:pt x="373761" y="274065"/>
                </a:moveTo>
                <a:lnTo>
                  <a:pt x="65150" y="274065"/>
                </a:lnTo>
                <a:lnTo>
                  <a:pt x="65150" y="328802"/>
                </a:lnTo>
                <a:lnTo>
                  <a:pt x="373761" y="328802"/>
                </a:lnTo>
                <a:lnTo>
                  <a:pt x="373761" y="274065"/>
                </a:lnTo>
                <a:close/>
              </a:path>
              <a:path w="438785" h="328930">
                <a:moveTo>
                  <a:pt x="219455" y="0"/>
                </a:moveTo>
                <a:lnTo>
                  <a:pt x="203956" y="3161"/>
                </a:lnTo>
                <a:lnTo>
                  <a:pt x="191277" y="11763"/>
                </a:lnTo>
                <a:lnTo>
                  <a:pt x="182719" y="24485"/>
                </a:lnTo>
                <a:lnTo>
                  <a:pt x="179577" y="40004"/>
                </a:lnTo>
                <a:lnTo>
                  <a:pt x="182719" y="55304"/>
                </a:lnTo>
                <a:lnTo>
                  <a:pt x="191277" y="67913"/>
                </a:lnTo>
                <a:lnTo>
                  <a:pt x="203956" y="76473"/>
                </a:lnTo>
                <a:lnTo>
                  <a:pt x="219455" y="79628"/>
                </a:lnTo>
                <a:lnTo>
                  <a:pt x="234755" y="76473"/>
                </a:lnTo>
                <a:lnTo>
                  <a:pt x="247364" y="67913"/>
                </a:lnTo>
                <a:lnTo>
                  <a:pt x="255924" y="55304"/>
                </a:lnTo>
                <a:lnTo>
                  <a:pt x="259079" y="40004"/>
                </a:lnTo>
                <a:lnTo>
                  <a:pt x="255924" y="24485"/>
                </a:lnTo>
                <a:lnTo>
                  <a:pt x="247364" y="11763"/>
                </a:lnTo>
                <a:lnTo>
                  <a:pt x="234755" y="3161"/>
                </a:lnTo>
                <a:lnTo>
                  <a:pt x="219455" y="0"/>
                </a:lnTo>
                <a:close/>
              </a:path>
              <a:path w="438785" h="328930">
                <a:moveTo>
                  <a:pt x="373761" y="108457"/>
                </a:moveTo>
                <a:lnTo>
                  <a:pt x="348438" y="113625"/>
                </a:lnTo>
                <a:lnTo>
                  <a:pt x="327771" y="127698"/>
                </a:lnTo>
                <a:lnTo>
                  <a:pt x="313842" y="148534"/>
                </a:lnTo>
                <a:lnTo>
                  <a:pt x="308737" y="173989"/>
                </a:lnTo>
                <a:lnTo>
                  <a:pt x="313842" y="199112"/>
                </a:lnTo>
                <a:lnTo>
                  <a:pt x="327771" y="219709"/>
                </a:lnTo>
                <a:lnTo>
                  <a:pt x="348438" y="233640"/>
                </a:lnTo>
                <a:lnTo>
                  <a:pt x="373761" y="238759"/>
                </a:lnTo>
                <a:lnTo>
                  <a:pt x="398936" y="233640"/>
                </a:lnTo>
                <a:lnTo>
                  <a:pt x="419528" y="219709"/>
                </a:lnTo>
                <a:lnTo>
                  <a:pt x="433429" y="199112"/>
                </a:lnTo>
                <a:lnTo>
                  <a:pt x="438530" y="173989"/>
                </a:lnTo>
                <a:lnTo>
                  <a:pt x="433429" y="148534"/>
                </a:lnTo>
                <a:lnTo>
                  <a:pt x="419528" y="127698"/>
                </a:lnTo>
                <a:lnTo>
                  <a:pt x="398936" y="113625"/>
                </a:lnTo>
                <a:lnTo>
                  <a:pt x="373761" y="108457"/>
                </a:lnTo>
                <a:close/>
              </a:path>
              <a:path w="438785" h="328930">
                <a:moveTo>
                  <a:pt x="219455" y="108457"/>
                </a:moveTo>
                <a:lnTo>
                  <a:pt x="194113" y="113625"/>
                </a:lnTo>
                <a:lnTo>
                  <a:pt x="173402" y="127698"/>
                </a:lnTo>
                <a:lnTo>
                  <a:pt x="159430" y="148534"/>
                </a:lnTo>
                <a:lnTo>
                  <a:pt x="154304" y="173989"/>
                </a:lnTo>
                <a:lnTo>
                  <a:pt x="159430" y="199112"/>
                </a:lnTo>
                <a:lnTo>
                  <a:pt x="173402" y="219709"/>
                </a:lnTo>
                <a:lnTo>
                  <a:pt x="194113" y="233640"/>
                </a:lnTo>
                <a:lnTo>
                  <a:pt x="219455" y="238759"/>
                </a:lnTo>
                <a:lnTo>
                  <a:pt x="244578" y="233640"/>
                </a:lnTo>
                <a:lnTo>
                  <a:pt x="265175" y="219709"/>
                </a:lnTo>
                <a:lnTo>
                  <a:pt x="279106" y="199112"/>
                </a:lnTo>
                <a:lnTo>
                  <a:pt x="284225" y="173989"/>
                </a:lnTo>
                <a:lnTo>
                  <a:pt x="279106" y="148534"/>
                </a:lnTo>
                <a:lnTo>
                  <a:pt x="265175" y="127698"/>
                </a:lnTo>
                <a:lnTo>
                  <a:pt x="244578" y="113625"/>
                </a:lnTo>
                <a:lnTo>
                  <a:pt x="219455" y="108457"/>
                </a:lnTo>
                <a:close/>
              </a:path>
              <a:path w="438785" h="328930">
                <a:moveTo>
                  <a:pt x="65150" y="108457"/>
                </a:moveTo>
                <a:lnTo>
                  <a:pt x="39754" y="113625"/>
                </a:lnTo>
                <a:lnTo>
                  <a:pt x="19050" y="127698"/>
                </a:lnTo>
                <a:lnTo>
                  <a:pt x="5107" y="148534"/>
                </a:lnTo>
                <a:lnTo>
                  <a:pt x="0" y="173989"/>
                </a:lnTo>
                <a:lnTo>
                  <a:pt x="5107" y="199112"/>
                </a:lnTo>
                <a:lnTo>
                  <a:pt x="19050" y="219709"/>
                </a:lnTo>
                <a:lnTo>
                  <a:pt x="39754" y="233640"/>
                </a:lnTo>
                <a:lnTo>
                  <a:pt x="65150" y="238759"/>
                </a:lnTo>
                <a:lnTo>
                  <a:pt x="90273" y="233640"/>
                </a:lnTo>
                <a:lnTo>
                  <a:pt x="110871" y="219709"/>
                </a:lnTo>
                <a:lnTo>
                  <a:pt x="124801" y="199112"/>
                </a:lnTo>
                <a:lnTo>
                  <a:pt x="129921" y="173989"/>
                </a:lnTo>
                <a:lnTo>
                  <a:pt x="124801" y="148534"/>
                </a:lnTo>
                <a:lnTo>
                  <a:pt x="110871" y="127698"/>
                </a:lnTo>
                <a:lnTo>
                  <a:pt x="90273" y="113625"/>
                </a:lnTo>
                <a:lnTo>
                  <a:pt x="65150" y="10845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7548"/>
            <a:ext cx="685800" cy="229870"/>
          </a:xfrm>
          <a:custGeom>
            <a:avLst/>
            <a:gdLst/>
            <a:ahLst/>
            <a:cxnLst/>
            <a:rect l="l" t="t" r="r" b="b"/>
            <a:pathLst>
              <a:path w="685800" h="229869">
                <a:moveTo>
                  <a:pt x="623188" y="0"/>
                </a:moveTo>
                <a:lnTo>
                  <a:pt x="570914" y="14733"/>
                </a:lnTo>
                <a:lnTo>
                  <a:pt x="539575" y="56340"/>
                </a:lnTo>
                <a:lnTo>
                  <a:pt x="533654" y="94487"/>
                </a:lnTo>
                <a:lnTo>
                  <a:pt x="535132" y="114550"/>
                </a:lnTo>
                <a:lnTo>
                  <a:pt x="557402" y="163449"/>
                </a:lnTo>
                <a:lnTo>
                  <a:pt x="604033" y="187416"/>
                </a:lnTo>
                <a:lnTo>
                  <a:pt x="623188" y="188975"/>
                </a:lnTo>
                <a:lnTo>
                  <a:pt x="630941" y="188718"/>
                </a:lnTo>
                <a:lnTo>
                  <a:pt x="673697" y="175734"/>
                </a:lnTo>
                <a:lnTo>
                  <a:pt x="685038" y="168021"/>
                </a:lnTo>
                <a:lnTo>
                  <a:pt x="685038" y="148209"/>
                </a:lnTo>
                <a:lnTo>
                  <a:pt x="624332" y="148209"/>
                </a:lnTo>
                <a:lnTo>
                  <a:pt x="613527" y="147405"/>
                </a:lnTo>
                <a:lnTo>
                  <a:pt x="582612" y="119110"/>
                </a:lnTo>
                <a:lnTo>
                  <a:pt x="579374" y="94487"/>
                </a:lnTo>
                <a:lnTo>
                  <a:pt x="580219" y="81248"/>
                </a:lnTo>
                <a:lnTo>
                  <a:pt x="604662" y="44195"/>
                </a:lnTo>
                <a:lnTo>
                  <a:pt x="624332" y="40766"/>
                </a:lnTo>
                <a:lnTo>
                  <a:pt x="685157" y="40766"/>
                </a:lnTo>
                <a:lnTo>
                  <a:pt x="685419" y="20954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9869">
                <a:moveTo>
                  <a:pt x="685038" y="112902"/>
                </a:moveTo>
                <a:lnTo>
                  <a:pt x="665607" y="131317"/>
                </a:lnTo>
                <a:lnTo>
                  <a:pt x="659511" y="137032"/>
                </a:lnTo>
                <a:lnTo>
                  <a:pt x="652652" y="141350"/>
                </a:lnTo>
                <a:lnTo>
                  <a:pt x="646302" y="143890"/>
                </a:lnTo>
                <a:lnTo>
                  <a:pt x="645922" y="143890"/>
                </a:lnTo>
                <a:lnTo>
                  <a:pt x="639445" y="146812"/>
                </a:lnTo>
                <a:lnTo>
                  <a:pt x="632206" y="148209"/>
                </a:lnTo>
                <a:lnTo>
                  <a:pt x="685038" y="148209"/>
                </a:lnTo>
                <a:lnTo>
                  <a:pt x="685038" y="112902"/>
                </a:lnTo>
                <a:close/>
              </a:path>
              <a:path w="685800" h="229869">
                <a:moveTo>
                  <a:pt x="685157" y="40766"/>
                </a:moveTo>
                <a:lnTo>
                  <a:pt x="632206" y="40766"/>
                </a:lnTo>
                <a:lnTo>
                  <a:pt x="639445" y="42544"/>
                </a:lnTo>
                <a:lnTo>
                  <a:pt x="645922" y="45085"/>
                </a:lnTo>
                <a:lnTo>
                  <a:pt x="646302" y="45085"/>
                </a:lnTo>
                <a:lnTo>
                  <a:pt x="652652" y="48005"/>
                </a:lnTo>
                <a:lnTo>
                  <a:pt x="659511" y="52324"/>
                </a:lnTo>
                <a:lnTo>
                  <a:pt x="685038" y="76073"/>
                </a:lnTo>
                <a:lnTo>
                  <a:pt x="685157" y="40766"/>
                </a:lnTo>
                <a:close/>
              </a:path>
              <a:path w="685800" h="229869">
                <a:moveTo>
                  <a:pt x="44576" y="2921"/>
                </a:moveTo>
                <a:lnTo>
                  <a:pt x="0" y="2921"/>
                </a:lnTo>
                <a:lnTo>
                  <a:pt x="0" y="114300"/>
                </a:lnTo>
                <a:lnTo>
                  <a:pt x="10126" y="158644"/>
                </a:lnTo>
                <a:lnTo>
                  <a:pt x="42084" y="184261"/>
                </a:lnTo>
                <a:lnTo>
                  <a:pt x="72262" y="188975"/>
                </a:lnTo>
                <a:lnTo>
                  <a:pt x="88358" y="187815"/>
                </a:lnTo>
                <a:lnTo>
                  <a:pt x="126237" y="169544"/>
                </a:lnTo>
                <a:lnTo>
                  <a:pt x="139094" y="148589"/>
                </a:lnTo>
                <a:lnTo>
                  <a:pt x="60833" y="148589"/>
                </a:lnTo>
                <a:lnTo>
                  <a:pt x="54610" y="145668"/>
                </a:lnTo>
                <a:lnTo>
                  <a:pt x="44576" y="111505"/>
                </a:lnTo>
                <a:lnTo>
                  <a:pt x="44576" y="2921"/>
                </a:lnTo>
                <a:close/>
              </a:path>
              <a:path w="685800" h="229869">
                <a:moveTo>
                  <a:pt x="144907" y="2921"/>
                </a:moveTo>
                <a:lnTo>
                  <a:pt x="99949" y="2921"/>
                </a:lnTo>
                <a:lnTo>
                  <a:pt x="99949" y="111505"/>
                </a:lnTo>
                <a:lnTo>
                  <a:pt x="99454" y="122259"/>
                </a:lnTo>
                <a:lnTo>
                  <a:pt x="84200" y="148589"/>
                </a:lnTo>
                <a:lnTo>
                  <a:pt x="139094" y="148589"/>
                </a:lnTo>
                <a:lnTo>
                  <a:pt x="140430" y="145589"/>
                </a:lnTo>
                <a:lnTo>
                  <a:pt x="143811" y="130700"/>
                </a:lnTo>
                <a:lnTo>
                  <a:pt x="144907" y="114300"/>
                </a:lnTo>
                <a:lnTo>
                  <a:pt x="144907" y="2921"/>
                </a:lnTo>
                <a:close/>
              </a:path>
              <a:path w="685800" h="229869">
                <a:moveTo>
                  <a:pt x="277241" y="2921"/>
                </a:moveTo>
                <a:lnTo>
                  <a:pt x="217170" y="2921"/>
                </a:lnTo>
                <a:lnTo>
                  <a:pt x="217170" y="185800"/>
                </a:lnTo>
                <a:lnTo>
                  <a:pt x="261747" y="185800"/>
                </a:lnTo>
                <a:lnTo>
                  <a:pt x="261747" y="118363"/>
                </a:lnTo>
                <a:lnTo>
                  <a:pt x="337497" y="118363"/>
                </a:lnTo>
                <a:lnTo>
                  <a:pt x="334168" y="112601"/>
                </a:lnTo>
                <a:lnTo>
                  <a:pt x="330461" y="107027"/>
                </a:lnTo>
                <a:lnTo>
                  <a:pt x="326517" y="102107"/>
                </a:lnTo>
                <a:lnTo>
                  <a:pt x="326136" y="102107"/>
                </a:lnTo>
                <a:lnTo>
                  <a:pt x="326136" y="101726"/>
                </a:lnTo>
                <a:lnTo>
                  <a:pt x="325755" y="101346"/>
                </a:lnTo>
                <a:lnTo>
                  <a:pt x="325500" y="100964"/>
                </a:lnTo>
                <a:lnTo>
                  <a:pt x="328675" y="98425"/>
                </a:lnTo>
                <a:lnTo>
                  <a:pt x="331597" y="95630"/>
                </a:lnTo>
                <a:lnTo>
                  <a:pt x="333756" y="92328"/>
                </a:lnTo>
                <a:lnTo>
                  <a:pt x="334137" y="92328"/>
                </a:lnTo>
                <a:lnTo>
                  <a:pt x="338097" y="85189"/>
                </a:lnTo>
                <a:lnTo>
                  <a:pt x="340800" y="77597"/>
                </a:lnTo>
                <a:lnTo>
                  <a:pt x="261747" y="77597"/>
                </a:lnTo>
                <a:lnTo>
                  <a:pt x="261747" y="43941"/>
                </a:lnTo>
                <a:lnTo>
                  <a:pt x="340875" y="43941"/>
                </a:lnTo>
                <a:lnTo>
                  <a:pt x="338693" y="36115"/>
                </a:lnTo>
                <a:lnTo>
                  <a:pt x="304323" y="6334"/>
                </a:lnTo>
                <a:lnTo>
                  <a:pt x="291461" y="3752"/>
                </a:lnTo>
                <a:lnTo>
                  <a:pt x="277241" y="2921"/>
                </a:lnTo>
                <a:close/>
              </a:path>
              <a:path w="685800" h="229869">
                <a:moveTo>
                  <a:pt x="337497" y="118363"/>
                </a:moveTo>
                <a:lnTo>
                  <a:pt x="280543" y="118363"/>
                </a:lnTo>
                <a:lnTo>
                  <a:pt x="284861" y="119761"/>
                </a:lnTo>
                <a:lnTo>
                  <a:pt x="287020" y="121538"/>
                </a:lnTo>
                <a:lnTo>
                  <a:pt x="287400" y="121538"/>
                </a:lnTo>
                <a:lnTo>
                  <a:pt x="289433" y="122936"/>
                </a:lnTo>
                <a:lnTo>
                  <a:pt x="293750" y="128777"/>
                </a:lnTo>
                <a:lnTo>
                  <a:pt x="298831" y="138556"/>
                </a:lnTo>
                <a:lnTo>
                  <a:pt x="319405" y="179577"/>
                </a:lnTo>
                <a:lnTo>
                  <a:pt x="322580" y="185800"/>
                </a:lnTo>
                <a:lnTo>
                  <a:pt x="371475" y="185800"/>
                </a:lnTo>
                <a:lnTo>
                  <a:pt x="363220" y="169163"/>
                </a:lnTo>
                <a:lnTo>
                  <a:pt x="341249" y="125475"/>
                </a:lnTo>
                <a:lnTo>
                  <a:pt x="337732" y="118770"/>
                </a:lnTo>
                <a:lnTo>
                  <a:pt x="337497" y="118363"/>
                </a:lnTo>
                <a:close/>
              </a:path>
              <a:path w="685800" h="229869">
                <a:moveTo>
                  <a:pt x="340875" y="43941"/>
                </a:moveTo>
                <a:lnTo>
                  <a:pt x="286258" y="43941"/>
                </a:lnTo>
                <a:lnTo>
                  <a:pt x="290575" y="45847"/>
                </a:lnTo>
                <a:lnTo>
                  <a:pt x="293116" y="48005"/>
                </a:lnTo>
                <a:lnTo>
                  <a:pt x="293497" y="48005"/>
                </a:lnTo>
                <a:lnTo>
                  <a:pt x="295656" y="50546"/>
                </a:lnTo>
                <a:lnTo>
                  <a:pt x="297052" y="53339"/>
                </a:lnTo>
                <a:lnTo>
                  <a:pt x="297052" y="67817"/>
                </a:lnTo>
                <a:lnTo>
                  <a:pt x="295656" y="71119"/>
                </a:lnTo>
                <a:lnTo>
                  <a:pt x="293116" y="73278"/>
                </a:lnTo>
                <a:lnTo>
                  <a:pt x="290575" y="75691"/>
                </a:lnTo>
                <a:lnTo>
                  <a:pt x="286258" y="77597"/>
                </a:lnTo>
                <a:lnTo>
                  <a:pt x="340800" y="77597"/>
                </a:lnTo>
                <a:lnTo>
                  <a:pt x="340867" y="77406"/>
                </a:lnTo>
                <a:lnTo>
                  <a:pt x="342495" y="69147"/>
                </a:lnTo>
                <a:lnTo>
                  <a:pt x="343026" y="60578"/>
                </a:lnTo>
                <a:lnTo>
                  <a:pt x="341949" y="47793"/>
                </a:lnTo>
                <a:lnTo>
                  <a:pt x="340875" y="43941"/>
                </a:lnTo>
                <a:close/>
              </a:path>
              <a:path w="685800" h="229869">
                <a:moveTo>
                  <a:pt x="468630" y="2921"/>
                </a:moveTo>
                <a:lnTo>
                  <a:pt x="423672" y="2921"/>
                </a:lnTo>
                <a:lnTo>
                  <a:pt x="423672" y="176022"/>
                </a:lnTo>
                <a:lnTo>
                  <a:pt x="421132" y="183641"/>
                </a:lnTo>
                <a:lnTo>
                  <a:pt x="419988" y="185038"/>
                </a:lnTo>
                <a:lnTo>
                  <a:pt x="418973" y="186816"/>
                </a:lnTo>
                <a:lnTo>
                  <a:pt x="416433" y="188594"/>
                </a:lnTo>
                <a:lnTo>
                  <a:pt x="391287" y="188594"/>
                </a:lnTo>
                <a:lnTo>
                  <a:pt x="391287" y="229742"/>
                </a:lnTo>
                <a:lnTo>
                  <a:pt x="410718" y="229742"/>
                </a:lnTo>
                <a:lnTo>
                  <a:pt x="423874" y="228728"/>
                </a:lnTo>
                <a:lnTo>
                  <a:pt x="461182" y="202971"/>
                </a:lnTo>
                <a:lnTo>
                  <a:pt x="468630" y="163449"/>
                </a:lnTo>
                <a:lnTo>
                  <a:pt x="468630" y="292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59195"/>
            <a:ext cx="9144000" cy="1099185"/>
            <a:chOff x="0" y="5759195"/>
            <a:chExt cx="9144000" cy="109918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3579"/>
              <a:ext cx="9141714" cy="10721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59195"/>
              <a:ext cx="9144000" cy="1099185"/>
            </a:xfrm>
            <a:custGeom>
              <a:avLst/>
              <a:gdLst/>
              <a:ahLst/>
              <a:cxnLst/>
              <a:rect l="l" t="t" r="r" b="b"/>
              <a:pathLst>
                <a:path w="9144000" h="1099184">
                  <a:moveTo>
                    <a:pt x="9144000" y="0"/>
                  </a:moveTo>
                  <a:lnTo>
                    <a:pt x="0" y="0"/>
                  </a:lnTo>
                  <a:lnTo>
                    <a:pt x="0" y="1098802"/>
                  </a:lnTo>
                  <a:lnTo>
                    <a:pt x="9144000" y="109880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9860"/>
          </a:xfrm>
          <a:custGeom>
            <a:avLst/>
            <a:gdLst/>
            <a:ahLst/>
            <a:cxnLst/>
            <a:rect l="l" t="t" r="r" b="b"/>
            <a:pathLst>
              <a:path w="9144000" h="149860">
                <a:moveTo>
                  <a:pt x="0" y="149351"/>
                </a:moveTo>
                <a:lnTo>
                  <a:pt x="9144000" y="149351"/>
                </a:lnTo>
                <a:lnTo>
                  <a:pt x="9144000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1460" cy="291465"/>
          </a:xfrm>
          <a:custGeom>
            <a:avLst/>
            <a:gdLst/>
            <a:ahLst/>
            <a:cxnLst/>
            <a:rect l="l" t="t" r="r" b="b"/>
            <a:pathLst>
              <a:path w="251459" h="291465">
                <a:moveTo>
                  <a:pt x="251460" y="0"/>
                </a:moveTo>
                <a:lnTo>
                  <a:pt x="188506" y="0"/>
                </a:lnTo>
                <a:lnTo>
                  <a:pt x="188506" y="162991"/>
                </a:lnTo>
                <a:lnTo>
                  <a:pt x="184875" y="193919"/>
                </a:lnTo>
                <a:lnTo>
                  <a:pt x="172948" y="218806"/>
                </a:lnTo>
                <a:lnTo>
                  <a:pt x="151172" y="235395"/>
                </a:lnTo>
                <a:lnTo>
                  <a:pt x="117995" y="241427"/>
                </a:lnTo>
                <a:lnTo>
                  <a:pt x="94827" y="237717"/>
                </a:lnTo>
                <a:lnTo>
                  <a:pt x="77525" y="225777"/>
                </a:lnTo>
                <a:lnTo>
                  <a:pt x="66698" y="204393"/>
                </a:lnTo>
                <a:lnTo>
                  <a:pt x="62953" y="172351"/>
                </a:lnTo>
                <a:lnTo>
                  <a:pt x="62953" y="0"/>
                </a:lnTo>
                <a:lnTo>
                  <a:pt x="0" y="0"/>
                </a:lnTo>
                <a:lnTo>
                  <a:pt x="0" y="178460"/>
                </a:lnTo>
                <a:lnTo>
                  <a:pt x="6171" y="227631"/>
                </a:lnTo>
                <a:lnTo>
                  <a:pt x="25361" y="262837"/>
                </a:lnTo>
                <a:lnTo>
                  <a:pt x="58582" y="284011"/>
                </a:lnTo>
                <a:lnTo>
                  <a:pt x="106845" y="291084"/>
                </a:lnTo>
                <a:lnTo>
                  <a:pt x="130786" y="287653"/>
                </a:lnTo>
                <a:lnTo>
                  <a:pt x="153747" y="277949"/>
                </a:lnTo>
                <a:lnTo>
                  <a:pt x="173673" y="262848"/>
                </a:lnTo>
                <a:lnTo>
                  <a:pt x="188506" y="243230"/>
                </a:lnTo>
                <a:lnTo>
                  <a:pt x="189585" y="243230"/>
                </a:lnTo>
                <a:lnTo>
                  <a:pt x="189585" y="283527"/>
                </a:lnTo>
                <a:lnTo>
                  <a:pt x="251460" y="283527"/>
                </a:lnTo>
                <a:lnTo>
                  <a:pt x="25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1460" cy="187960"/>
            <a:chOff x="344424" y="6050279"/>
            <a:chExt cx="251460" cy="18796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8435" cy="30480"/>
            </a:xfrm>
            <a:custGeom>
              <a:avLst/>
              <a:gdLst/>
              <a:ahLst/>
              <a:cxnLst/>
              <a:rect l="l" t="t" r="r" b="b"/>
              <a:pathLst>
                <a:path w="178434" h="30479">
                  <a:moveTo>
                    <a:pt x="17830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78308" y="30480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51460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8032" cy="32003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58073" y="151257"/>
            <a:ext cx="104330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333333"/>
                </a:solidFill>
              </a:rPr>
              <a:t>08</a:t>
            </a:r>
            <a:r>
              <a:rPr dirty="0" sz="2400" spc="5">
                <a:solidFill>
                  <a:srgbClr val="333333"/>
                </a:solidFill>
              </a:rPr>
              <a:t>-</a:t>
            </a:r>
            <a:r>
              <a:rPr dirty="0" sz="2400" spc="-50">
                <a:solidFill>
                  <a:srgbClr val="333333"/>
                </a:solidFill>
              </a:rPr>
              <a:t>20</a:t>
            </a:r>
            <a:r>
              <a:rPr dirty="0" sz="2400" spc="-70">
                <a:solidFill>
                  <a:srgbClr val="333333"/>
                </a:solidFill>
              </a:rPr>
              <a:t>2</a:t>
            </a:r>
            <a:r>
              <a:rPr dirty="0" sz="2400">
                <a:solidFill>
                  <a:srgbClr val="333333"/>
                </a:solidFill>
              </a:rPr>
              <a:t>3</a:t>
            </a:r>
            <a:endParaRPr sz="2400"/>
          </a:p>
        </p:txBody>
      </p:sp>
      <p:sp>
        <p:nvSpPr>
          <p:cNvPr id="18" name="object 18"/>
          <p:cNvSpPr txBox="1"/>
          <p:nvPr/>
        </p:nvSpPr>
        <p:spPr>
          <a:xfrm>
            <a:off x="2518410" y="2548280"/>
            <a:ext cx="6532245" cy="303276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algn="r" marR="7620">
              <a:lnSpc>
                <a:spcPct val="100000"/>
              </a:lnSpc>
              <a:spcBef>
                <a:spcPts val="1300"/>
              </a:spcBef>
            </a:pP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11430">
              <a:lnSpc>
                <a:spcPct val="100000"/>
              </a:lnSpc>
              <a:spcBef>
                <a:spcPts val="120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Micael</a:t>
            </a:r>
            <a:r>
              <a:rPr dirty="0" sz="2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Gallego,</a:t>
            </a:r>
            <a:r>
              <a:rPr dirty="0" sz="2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Iván</a:t>
            </a:r>
            <a:r>
              <a:rPr dirty="0" sz="2200" spc="-1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Chicano,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Michel</a:t>
            </a:r>
            <a:r>
              <a:rPr dirty="0" sz="22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Maes,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Pablo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Fuente</a:t>
            </a:r>
            <a:endParaRPr sz="2200">
              <a:latin typeface="Corbel"/>
              <a:cs typeface="Corbel"/>
            </a:endParaRPr>
          </a:p>
          <a:p>
            <a:pPr algn="r" marL="1388745" marR="6350" indent="1763395">
              <a:lnSpc>
                <a:spcPct val="141800"/>
              </a:lnSpc>
              <a:spcBef>
                <a:spcPts val="59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 derechos reservados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documento se distribuye bajo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licencia</a:t>
            </a:r>
            <a:endParaRPr sz="2200">
              <a:latin typeface="Corbel"/>
              <a:cs typeface="Corbel"/>
            </a:endParaRPr>
          </a:p>
          <a:p>
            <a:pPr algn="r" marL="64135" marR="5080" indent="1219200">
              <a:lnSpc>
                <a:spcPct val="100000"/>
              </a:lnSpc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“Atribución-CompartirIgual</a:t>
            </a:r>
            <a:r>
              <a:rPr dirty="0" sz="2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4.0 Internacional”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Creative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 Disponible en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u="sng" sz="2200" spc="-5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Corbel"/>
                <a:cs typeface="Corbel"/>
                <a:hlinkClick r:id="rId5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440102"/>
            <a:ext cx="3889375" cy="1405890"/>
          </a:xfrm>
          <a:prstGeom prst="rect">
            <a:avLst/>
          </a:prstGeom>
        </p:spPr>
        <p:txBody>
          <a:bodyPr wrap="square" lIns="0" tIns="214629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689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32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5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3200" spc="-19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t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625078" y="6226555"/>
            <a:ext cx="1162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96667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838957"/>
            <a:ext cx="158496" cy="2346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497" y="1441393"/>
            <a:ext cx="3916045" cy="2275205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7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600"/>
              </a:spcBef>
            </a:pP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900"/>
              </a:spcBef>
            </a:pP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Referencias</a:t>
            </a:r>
            <a:endParaRPr sz="2800">
              <a:latin typeface="Corbel"/>
              <a:cs typeface="Corbel"/>
            </a:endParaRPr>
          </a:p>
          <a:p>
            <a:pPr marL="292735" indent="-255270">
              <a:lnSpc>
                <a:spcPct val="100000"/>
              </a:lnSpc>
              <a:spcBef>
                <a:spcPts val="1115"/>
              </a:spcBef>
              <a:buClr>
                <a:srgbClr val="63A334"/>
              </a:buClr>
              <a:buFont typeface="Trebuchet MS"/>
              <a:buChar char="•"/>
              <a:tabLst>
                <a:tab pos="293370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3200" spc="-1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pt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96667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838957"/>
            <a:ext cx="158496" cy="2346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497" y="1391615"/>
            <a:ext cx="3914775" cy="237553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267335" marR="1442085" indent="-267335">
              <a:lnSpc>
                <a:spcPct val="127299"/>
              </a:lnSpc>
              <a:spcBef>
                <a:spcPts val="14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tr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od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3200" spc="-65" b="1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ó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n 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Referencias</a:t>
            </a:r>
            <a:endParaRPr sz="2800">
              <a:latin typeface="Corbel"/>
              <a:cs typeface="Corbel"/>
            </a:endParaRPr>
          </a:p>
          <a:p>
            <a:pPr marL="292735" indent="-255270">
              <a:lnSpc>
                <a:spcPct val="100000"/>
              </a:lnSpc>
              <a:spcBef>
                <a:spcPts val="1055"/>
              </a:spcBef>
              <a:buClr>
                <a:srgbClr val="63A334"/>
              </a:buClr>
              <a:buFont typeface="Trebuchet MS"/>
              <a:buChar char="•"/>
              <a:tabLst>
                <a:tab pos="293370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3200" spc="-19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t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65482"/>
            <a:ext cx="7875905" cy="46170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12090">
              <a:lnSpc>
                <a:spcPct val="108900"/>
              </a:lnSpc>
              <a:spcBef>
                <a:spcPts val="95"/>
              </a:spcBef>
              <a:buClr>
                <a:srgbClr val="63A334"/>
              </a:buClr>
              <a:buSzPct val="93750"/>
              <a:buFont typeface="Arial"/>
              <a:buChar char="•"/>
              <a:tabLst>
                <a:tab pos="15938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programación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basado</a:t>
            </a:r>
            <a:r>
              <a:rPr dirty="0" sz="32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estándar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ECMAScript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ECMA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(otra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organización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diferente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32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W3C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algn="just" marL="12700" marR="5080">
              <a:lnSpc>
                <a:spcPct val="109000"/>
              </a:lnSpc>
              <a:spcBef>
                <a:spcPts val="1205"/>
              </a:spcBef>
              <a:buClr>
                <a:srgbClr val="63A334"/>
              </a:buClr>
              <a:buSzPct val="93750"/>
              <a:buFont typeface="Arial"/>
              <a:buChar char="•"/>
              <a:tabLst>
                <a:tab pos="15938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Hay ligeras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diferencias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implementación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JS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navegadores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y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runtimes, aunque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actualmente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todos son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bastante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compatibles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entre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sí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 el</a:t>
            </a:r>
            <a:r>
              <a:rPr dirty="0" sz="3200" spc="-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pasado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fue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así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2027555">
              <a:lnSpc>
                <a:spcPct val="100000"/>
              </a:lnSpc>
              <a:spcBef>
                <a:spcPts val="2780"/>
              </a:spcBef>
            </a:pPr>
            <a:r>
              <a:rPr dirty="0" u="sng" sz="2400" spc="-20">
                <a:solidFill>
                  <a:srgbClr val="0000FF"/>
                </a:solidFill>
                <a:uFill>
                  <a:solidFill>
                    <a:srgbClr val="63A334"/>
                  </a:solidFill>
                </a:uFill>
                <a:latin typeface="Corbel"/>
                <a:cs typeface="Corbel"/>
                <a:hlinkClick r:id="rId3"/>
              </a:rPr>
              <a:t>http://www.ecma-international.org/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6097" y="1510176"/>
            <a:ext cx="7957184" cy="4011929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292100" indent="-254635">
              <a:lnSpc>
                <a:spcPct val="100000"/>
              </a:lnSpc>
              <a:spcBef>
                <a:spcPts val="1135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3200" spc="-210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er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ne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18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JS</a:t>
            </a:r>
            <a:endParaRPr sz="3200">
              <a:latin typeface="Corbel"/>
              <a:cs typeface="Corbel"/>
            </a:endParaRPr>
          </a:p>
          <a:p>
            <a:pPr lvl="1" marL="791845" indent="-323850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210" algn="l"/>
                <a:tab pos="792480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mejora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cada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año</a:t>
            </a:r>
            <a:r>
              <a:rPr dirty="0" sz="2800" spc="-1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endParaRPr sz="2800">
              <a:latin typeface="Corbel"/>
              <a:cs typeface="Corbel"/>
            </a:endParaRPr>
          </a:p>
          <a:p>
            <a:pPr lvl="1" marL="468630" marR="203835">
              <a:lnSpc>
                <a:spcPct val="128600"/>
              </a:lnSpc>
              <a:spcBef>
                <a:spcPts val="38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210" algn="l"/>
                <a:tab pos="792480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principio las versiones se numeraban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número: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ECMAScript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5 (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ES5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),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ECMAScript</a:t>
            </a:r>
            <a:r>
              <a:rPr dirty="0" sz="28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6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ES6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 marL="791845" marR="30480" indent="-323215">
              <a:lnSpc>
                <a:spcPct val="113999"/>
              </a:lnSpc>
              <a:spcBef>
                <a:spcPts val="560"/>
              </a:spcBef>
            </a:pPr>
            <a:r>
              <a:rPr dirty="0" baseline="5291" sz="3150" spc="-390">
                <a:latin typeface="Arial"/>
                <a:cs typeface="Arial"/>
              </a:rPr>
              <a:t>–</a:t>
            </a:r>
            <a:r>
              <a:rPr dirty="0" sz="2800" spc="-260">
                <a:solidFill>
                  <a:srgbClr val="4A4A4A"/>
                </a:solidFill>
                <a:latin typeface="Corbel"/>
                <a:cs typeface="Corbel"/>
              </a:rPr>
              <a:t>Pero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cuando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publicó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ES6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decidieron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llamarlo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año: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ES2015</a:t>
            </a:r>
            <a:endParaRPr sz="2800">
              <a:latin typeface="Corbel"/>
              <a:cs typeface="Corbel"/>
            </a:endParaRPr>
          </a:p>
          <a:p>
            <a:pPr marL="468630">
              <a:lnSpc>
                <a:spcPct val="100000"/>
              </a:lnSpc>
              <a:spcBef>
                <a:spcPts val="1645"/>
              </a:spcBef>
            </a:pPr>
            <a:r>
              <a:rPr dirty="0" baseline="11904" sz="3150" spc="-1754">
                <a:latin typeface="Arial"/>
                <a:cs typeface="Arial"/>
              </a:rPr>
              <a:t>–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publica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actualización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cad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añ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802" y="1494011"/>
            <a:ext cx="7730490" cy="4142104"/>
          </a:xfrm>
          <a:prstGeom prst="rect">
            <a:avLst/>
          </a:prstGeom>
        </p:spPr>
        <p:txBody>
          <a:bodyPr wrap="square" lIns="0" tIns="16065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2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3200" spc="-1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endParaRPr sz="3200">
              <a:latin typeface="Corbel"/>
              <a:cs typeface="Corbel"/>
            </a:endParaRPr>
          </a:p>
          <a:p>
            <a:pPr lvl="1" marL="767080" marR="632460" indent="-325120">
              <a:lnSpc>
                <a:spcPct val="100400"/>
              </a:lnSpc>
              <a:spcBef>
                <a:spcPts val="107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66445" algn="l"/>
                <a:tab pos="767080" algn="l"/>
              </a:tabLst>
            </a:pP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Aunque</a:t>
            </a:r>
            <a:r>
              <a:rPr dirty="0" sz="30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algunos</a:t>
            </a:r>
            <a:r>
              <a:rPr dirty="0" sz="30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elementos</a:t>
            </a:r>
            <a:r>
              <a:rPr dirty="0" sz="30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0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1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0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sintaxis </a:t>
            </a:r>
            <a:r>
              <a:rPr dirty="0" sz="3000" spc="-5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recuerden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a </a:t>
            </a:r>
            <a:r>
              <a:rPr dirty="0" sz="3000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, </a:t>
            </a:r>
            <a:r>
              <a:rPr dirty="0" sz="3000" spc="-20">
                <a:solidFill>
                  <a:srgbClr val="4A4A4A"/>
                </a:solidFill>
                <a:latin typeface="Corbel"/>
                <a:cs typeface="Corbel"/>
              </a:rPr>
              <a:t>son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lenguajes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A4A4A"/>
                </a:solidFill>
                <a:latin typeface="Corbel"/>
                <a:cs typeface="Corbel"/>
              </a:rPr>
              <a:t>completamente</a:t>
            </a:r>
            <a:r>
              <a:rPr dirty="0" sz="3000" spc="-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15" b="1">
                <a:solidFill>
                  <a:srgbClr val="4A4A4A"/>
                </a:solidFill>
                <a:latin typeface="Corbel"/>
                <a:cs typeface="Corbel"/>
              </a:rPr>
              <a:t>diferentes</a:t>
            </a:r>
            <a:endParaRPr sz="3000">
              <a:latin typeface="Corbel"/>
              <a:cs typeface="Corbel"/>
            </a:endParaRPr>
          </a:p>
          <a:p>
            <a:pPr lvl="1" marL="767080" marR="5080" indent="-325120">
              <a:lnSpc>
                <a:spcPct val="100299"/>
              </a:lnSpc>
              <a:spcBef>
                <a:spcPts val="106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66445" algn="l"/>
                <a:tab pos="767080" algn="l"/>
              </a:tabLst>
            </a:pP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0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b="1">
                <a:solidFill>
                  <a:srgbClr val="4A4A4A"/>
                </a:solidFill>
                <a:latin typeface="Corbel"/>
                <a:cs typeface="Corbel"/>
              </a:rPr>
              <a:t>nombre</a:t>
            </a:r>
            <a:r>
              <a:rPr dirty="0" sz="3000" spc="-1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000" spc="5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000" spc="-5" b="1">
                <a:solidFill>
                  <a:srgbClr val="4A4A4A"/>
                </a:solidFill>
                <a:latin typeface="Corbel"/>
                <a:cs typeface="Corbel"/>
              </a:rPr>
              <a:t>vaScr</a:t>
            </a:r>
            <a:r>
              <a:rPr dirty="0" sz="3000" spc="-10" b="1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000" b="1">
                <a:solidFill>
                  <a:srgbClr val="4A4A4A"/>
                </a:solidFill>
                <a:latin typeface="Corbel"/>
                <a:cs typeface="Corbel"/>
              </a:rPr>
              <a:t>pt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0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eligió</a:t>
            </a:r>
            <a:r>
              <a:rPr dirty="0" sz="30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0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publicar</a:t>
            </a:r>
            <a:r>
              <a:rPr dirty="0" sz="3000" spc="-30">
                <a:solidFill>
                  <a:srgbClr val="4A4A4A"/>
                </a:solidFill>
                <a:latin typeface="Corbel"/>
                <a:cs typeface="Corbel"/>
              </a:rPr>
              <a:t> e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l 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30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0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30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época</a:t>
            </a:r>
            <a:r>
              <a:rPr dirty="0" sz="30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0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0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3000" spc="-5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3000" spc="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15" b="1">
                <a:solidFill>
                  <a:srgbClr val="4A4A4A"/>
                </a:solidFill>
                <a:latin typeface="Corbel"/>
                <a:cs typeface="Corbel"/>
              </a:rPr>
              <a:t>estaba </a:t>
            </a:r>
            <a:r>
              <a:rPr dirty="0" sz="3000" spc="-60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3000" b="1">
                <a:solidFill>
                  <a:srgbClr val="4A4A4A"/>
                </a:solidFill>
                <a:latin typeface="Corbel"/>
                <a:cs typeface="Corbel"/>
              </a:rPr>
              <a:t>auge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y </a:t>
            </a:r>
            <a:r>
              <a:rPr dirty="0" sz="3000" spc="-10">
                <a:solidFill>
                  <a:srgbClr val="4A4A4A"/>
                </a:solidFill>
                <a:latin typeface="Corbel"/>
                <a:cs typeface="Corbel"/>
              </a:rPr>
              <a:t>fue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principalmente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por </a:t>
            </a:r>
            <a:r>
              <a:rPr dirty="0" sz="3000" spc="-20">
                <a:solidFill>
                  <a:srgbClr val="4A4A4A"/>
                </a:solidFill>
                <a:latin typeface="Corbel"/>
                <a:cs typeface="Corbel"/>
              </a:rPr>
              <a:t>marketing </a:t>
            </a:r>
            <a:r>
              <a:rPr dirty="0" sz="3000" spc="-59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(inicialmente</a:t>
            </a:r>
            <a:r>
              <a:rPr dirty="0" sz="30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0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A4A4A"/>
                </a:solidFill>
                <a:latin typeface="Corbel"/>
                <a:cs typeface="Corbel"/>
              </a:rPr>
              <a:t>llamó</a:t>
            </a:r>
            <a:r>
              <a:rPr dirty="0" sz="30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000" spc="-15" b="1">
                <a:solidFill>
                  <a:srgbClr val="4A4A4A"/>
                </a:solidFill>
                <a:latin typeface="Corbel"/>
                <a:cs typeface="Corbel"/>
              </a:rPr>
              <a:t>LiveScript</a:t>
            </a:r>
            <a:r>
              <a:rPr dirty="0" sz="3000" spc="-1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8188" y="1222247"/>
            <a:ext cx="1801368" cy="180136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214566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J</a:t>
            </a:r>
            <a:r>
              <a:rPr dirty="0" sz="3750" spc="-25">
                <a:solidFill>
                  <a:srgbClr val="C71F1D"/>
                </a:solidFill>
              </a:rPr>
              <a:t>a</a:t>
            </a:r>
            <a:r>
              <a:rPr dirty="0" sz="3750" spc="-5">
                <a:solidFill>
                  <a:srgbClr val="C71F1D"/>
                </a:solidFill>
              </a:rPr>
              <a:t>v</a:t>
            </a:r>
            <a:r>
              <a:rPr dirty="0" sz="3750" spc="-20">
                <a:solidFill>
                  <a:srgbClr val="C71F1D"/>
                </a:solidFill>
              </a:rPr>
              <a:t>a</a:t>
            </a:r>
            <a:r>
              <a:rPr dirty="0" sz="3750" spc="-5">
                <a:solidFill>
                  <a:srgbClr val="C71F1D"/>
                </a:solidFill>
              </a:rPr>
              <a:t>S</a:t>
            </a:r>
            <a:r>
              <a:rPr dirty="0" sz="3750" spc="-20">
                <a:solidFill>
                  <a:srgbClr val="C71F1D"/>
                </a:solidFill>
              </a:rPr>
              <a:t>cr</a:t>
            </a:r>
            <a:r>
              <a:rPr dirty="0" sz="3750">
                <a:solidFill>
                  <a:srgbClr val="C71F1D"/>
                </a:solidFill>
              </a:rPr>
              <a:t>i</a:t>
            </a:r>
            <a:r>
              <a:rPr dirty="0" sz="3750" spc="-25">
                <a:solidFill>
                  <a:srgbClr val="C71F1D"/>
                </a:solidFill>
              </a:rPr>
              <a:t>p</a:t>
            </a:r>
            <a:r>
              <a:rPr dirty="0" sz="3750">
                <a:solidFill>
                  <a:srgbClr val="C71F1D"/>
                </a:solidFill>
              </a:rPr>
              <a:t>t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70505"/>
            <a:ext cx="146303" cy="2194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34529"/>
            <a:ext cx="7994650" cy="3998595"/>
          </a:xfrm>
          <a:prstGeom prst="rect">
            <a:avLst/>
          </a:prstGeom>
        </p:spPr>
        <p:txBody>
          <a:bodyPr wrap="square" lIns="0" tIns="17335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3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28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principales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endParaRPr sz="2800">
              <a:latin typeface="Corbel"/>
              <a:cs typeface="Corbel"/>
            </a:endParaRPr>
          </a:p>
          <a:p>
            <a:pPr marL="561340" marR="1010285">
              <a:lnSpc>
                <a:spcPct val="100400"/>
              </a:lnSpc>
              <a:spcBef>
                <a:spcPts val="1175"/>
              </a:spcBef>
            </a:pP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Scripting: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No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necesita 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compilador.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ejecuta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directamente</a:t>
            </a:r>
            <a:r>
              <a:rPr dirty="0" sz="2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desde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código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fuente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usando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un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Runtime</a:t>
            </a:r>
            <a:endParaRPr sz="26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</a:pP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Tipado</a:t>
            </a:r>
            <a:r>
              <a:rPr dirty="0" sz="26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dinámico: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habitual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lenguajes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script</a:t>
            </a:r>
            <a:endParaRPr sz="2600">
              <a:latin typeface="Corbel"/>
              <a:cs typeface="Corbel"/>
            </a:endParaRPr>
          </a:p>
          <a:p>
            <a:pPr marL="561340" marR="607695">
              <a:lnSpc>
                <a:spcPct val="100800"/>
              </a:lnSpc>
              <a:spcBef>
                <a:spcPts val="1155"/>
              </a:spcBef>
            </a:pP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Funcional:</a:t>
            </a:r>
            <a:r>
              <a:rPr dirty="0" sz="26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elementos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primer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orden</a:t>
            </a:r>
            <a:endParaRPr sz="26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</a:pP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Orientado</a:t>
            </a:r>
            <a:r>
              <a:rPr dirty="0" sz="26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a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objetos: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forma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más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dinámica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600" spc="-1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610355"/>
            <a:ext cx="146303" cy="2194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158996"/>
            <a:ext cx="146303" cy="2194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5104129"/>
            <a:ext cx="146303" cy="21945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96667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838957"/>
            <a:ext cx="158496" cy="2346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497" y="1441393"/>
            <a:ext cx="3916045" cy="2275205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7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600"/>
              </a:spcBef>
            </a:pP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950"/>
              </a:spcBef>
            </a:pP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Referencias</a:t>
            </a:r>
            <a:endParaRPr sz="2800">
              <a:latin typeface="Corbel"/>
              <a:cs typeface="Corbel"/>
            </a:endParaRPr>
          </a:p>
          <a:p>
            <a:pPr marL="292735" indent="-255270">
              <a:lnSpc>
                <a:spcPct val="100000"/>
              </a:lnSpc>
              <a:spcBef>
                <a:spcPts val="1065"/>
              </a:spcBef>
              <a:buClr>
                <a:srgbClr val="63A334"/>
              </a:buClr>
              <a:buFont typeface="Trebuchet MS"/>
              <a:buChar char="•"/>
              <a:tabLst>
                <a:tab pos="293370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3200" spc="-1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pt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10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25323"/>
            <a:ext cx="25552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9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25">
                <a:solidFill>
                  <a:srgbClr val="C71F1D"/>
                </a:solidFill>
              </a:rPr>
              <a:t>f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3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20">
                <a:solidFill>
                  <a:srgbClr val="C71F1D"/>
                </a:solidFill>
              </a:rPr>
              <a:t>n</a:t>
            </a:r>
            <a:r>
              <a:rPr dirty="0" spc="-5">
                <a:solidFill>
                  <a:srgbClr val="C71F1D"/>
                </a:solidFill>
              </a:rPr>
              <a:t>c</a:t>
            </a:r>
            <a:r>
              <a:rPr dirty="0" spc="-25">
                <a:solidFill>
                  <a:srgbClr val="C71F1D"/>
                </a:solidFill>
              </a:rPr>
              <a:t>i</a:t>
            </a:r>
            <a:r>
              <a:rPr dirty="0" spc="-20">
                <a:solidFill>
                  <a:srgbClr val="C71F1D"/>
                </a:solidFill>
              </a:rPr>
              <a:t>a</a:t>
            </a:r>
            <a:r>
              <a:rPr dirty="0" spc="-5">
                <a:solidFill>
                  <a:srgbClr val="C71F1D"/>
                </a:solidFill>
              </a:rPr>
              <a:t>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3397" y="1475258"/>
            <a:ext cx="8136255" cy="3801745"/>
          </a:xfrm>
          <a:prstGeom prst="rect">
            <a:avLst/>
          </a:prstGeom>
        </p:spPr>
        <p:txBody>
          <a:bodyPr wrap="square" lIns="0" tIns="130810" rIns="0" bIns="0" rtlCol="0" vert="horz">
            <a:spAutoFit/>
          </a:bodyPr>
          <a:lstStyle/>
          <a:p>
            <a:pPr marL="304800" indent="-254635">
              <a:lnSpc>
                <a:spcPct val="100000"/>
              </a:lnSpc>
              <a:spcBef>
                <a:spcPts val="1030"/>
              </a:spcBef>
              <a:buClr>
                <a:srgbClr val="63A334"/>
              </a:buClr>
              <a:buFont typeface="Trebuchet MS"/>
              <a:buChar char="•"/>
              <a:tabLst>
                <a:tab pos="305435" algn="l"/>
              </a:tabLst>
            </a:pP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Documentación</a:t>
            </a:r>
            <a:endParaRPr sz="3200">
              <a:latin typeface="Corbel"/>
              <a:cs typeface="Corbel"/>
            </a:endParaRPr>
          </a:p>
          <a:p>
            <a:pPr lvl="1" marL="804545" indent="-323850">
              <a:lnSpc>
                <a:spcPct val="100000"/>
              </a:lnSpc>
              <a:spcBef>
                <a:spcPts val="75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804545" algn="l"/>
                <a:tab pos="805180" algn="l"/>
              </a:tabLst>
            </a:pPr>
            <a:r>
              <a:rPr dirty="0" u="sng" sz="2600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https://developer.mozilla.org/es/docs/Web/JavaScript</a:t>
            </a:r>
            <a:endParaRPr sz="2600">
              <a:latin typeface="Corbel"/>
              <a:cs typeface="Corbel"/>
            </a:endParaRPr>
          </a:p>
          <a:p>
            <a:pPr lvl="1" marL="804545" indent="-323850">
              <a:lnSpc>
                <a:spcPct val="100000"/>
              </a:lnSpc>
              <a:spcBef>
                <a:spcPts val="113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804545" algn="l"/>
                <a:tab pos="805180" algn="l"/>
              </a:tabLst>
            </a:pPr>
            <a:r>
              <a:rPr dirty="0" u="sng" sz="2600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https://es.javascript.info/</a:t>
            </a:r>
            <a:endParaRPr sz="2600">
              <a:latin typeface="Corbel"/>
              <a:cs typeface="Corbel"/>
            </a:endParaRPr>
          </a:p>
          <a:p>
            <a:pPr marL="304800" indent="-254635">
              <a:lnSpc>
                <a:spcPct val="100000"/>
              </a:lnSpc>
              <a:spcBef>
                <a:spcPts val="1800"/>
              </a:spcBef>
              <a:buClr>
                <a:srgbClr val="63A334"/>
              </a:buClr>
              <a:buFont typeface="Trebuchet MS"/>
              <a:buChar char="•"/>
              <a:tabLst>
                <a:tab pos="305435" algn="l"/>
              </a:tabLst>
            </a:pP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Tutoriales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interactivos</a:t>
            </a:r>
            <a:endParaRPr sz="3200">
              <a:latin typeface="Corbel"/>
              <a:cs typeface="Corbel"/>
            </a:endParaRPr>
          </a:p>
          <a:p>
            <a:pPr lvl="1" marL="804545" indent="-323850">
              <a:lnSpc>
                <a:spcPct val="100000"/>
              </a:lnSpc>
              <a:spcBef>
                <a:spcPts val="116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804545" algn="l"/>
                <a:tab pos="805180" algn="l"/>
              </a:tabLst>
            </a:pPr>
            <a:r>
              <a:rPr dirty="0" u="sng" sz="2600" spc="-2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https://www.codecademy.com/</a:t>
            </a:r>
            <a:endParaRPr sz="2600">
              <a:latin typeface="Corbel"/>
              <a:cs typeface="Corbel"/>
            </a:endParaRPr>
          </a:p>
          <a:p>
            <a:pPr lvl="1" marL="804545" marR="55880" indent="-323850">
              <a:lnSpc>
                <a:spcPts val="2600"/>
              </a:lnSpc>
              <a:spcBef>
                <a:spcPts val="171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804545" algn="l"/>
                <a:tab pos="805180" algn="l"/>
              </a:tabLst>
            </a:pPr>
            <a:r>
              <a:rPr dirty="0" u="sng" sz="2600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6"/>
              </a:rPr>
              <a:t>https://www.pluralsight.com/courses/javascript-gettin </a:t>
            </a:r>
            <a:r>
              <a:rPr dirty="0" sz="2600" spc="-509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600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6"/>
              </a:rPr>
              <a:t>g-started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6860"/>
            <a:ext cx="469646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130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ágina</a:t>
            </a:r>
            <a:r>
              <a:rPr dirty="0" sz="40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40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estática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825" y="2588313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2065" y="2386208"/>
            <a:ext cx="8249284" cy="420052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hace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2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servidor mediante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http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r>
              <a:rPr dirty="0" sz="2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transforma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URL</a:t>
            </a:r>
            <a:r>
              <a:rPr dirty="0" sz="28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ruta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disco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devuelve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8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disco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al</a:t>
            </a:r>
            <a:r>
              <a:rPr dirty="0" sz="28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endParaRPr sz="28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visualiza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r>
              <a:rPr dirty="0" sz="28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estilos</a:t>
            </a:r>
            <a:r>
              <a:rPr dirty="0" sz="2800" spc="-1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CSS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e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imágenes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sin</a:t>
            </a:r>
            <a:r>
              <a:rPr dirty="0" sz="28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).</a:t>
            </a:r>
            <a:endParaRPr sz="2800">
              <a:latin typeface="Corbel"/>
              <a:cs typeface="Corbel"/>
            </a:endParaRPr>
          </a:p>
          <a:p>
            <a:pPr marL="12700" marR="251460">
              <a:lnSpc>
                <a:spcPct val="100000"/>
              </a:lnSpc>
              <a:spcBef>
                <a:spcPts val="120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Cuando el usuario hace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clic en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enlace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, el navegador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repite el proceso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URL del link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recarga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por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completo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página web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825" y="3167192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825" y="3746427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825" y="4325673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5825" y="5330066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96667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838957"/>
            <a:ext cx="158496" cy="2346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497" y="1441393"/>
            <a:ext cx="3916045" cy="2275205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7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600"/>
              </a:spcBef>
            </a:pP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950"/>
              </a:spcBef>
            </a:pP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Referencias</a:t>
            </a:r>
            <a:endParaRPr sz="2800">
              <a:latin typeface="Corbel"/>
              <a:cs typeface="Corbel"/>
            </a:endParaRPr>
          </a:p>
          <a:p>
            <a:pPr marL="292735" indent="-255270">
              <a:lnSpc>
                <a:spcPct val="100000"/>
              </a:lnSpc>
              <a:spcBef>
                <a:spcPts val="1065"/>
              </a:spcBef>
              <a:buClr>
                <a:srgbClr val="63A334"/>
              </a:buClr>
              <a:buFont typeface="Trebuchet MS"/>
              <a:buChar char="•"/>
              <a:tabLst>
                <a:tab pos="293370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3200" spc="-1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pt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12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1906" y="1076305"/>
            <a:ext cx="7899400" cy="4822825"/>
          </a:xfrm>
          <a:prstGeom prst="rect">
            <a:avLst/>
          </a:prstGeom>
        </p:spPr>
        <p:txBody>
          <a:bodyPr wrap="square" lIns="0" tIns="247650" rIns="0" bIns="0" rtlCol="0" vert="horz">
            <a:spAutoFit/>
          </a:bodyPr>
          <a:lstStyle/>
          <a:p>
            <a:pPr marL="2315210">
              <a:lnSpc>
                <a:spcPct val="100000"/>
              </a:lnSpc>
              <a:spcBef>
                <a:spcPts val="1950"/>
              </a:spcBef>
            </a:pPr>
            <a:r>
              <a:rPr dirty="0" sz="3600" spc="-25" b="1">
                <a:solidFill>
                  <a:srgbClr val="4B4B4B"/>
                </a:solidFill>
                <a:latin typeface="Corbel"/>
                <a:cs typeface="Corbel"/>
              </a:rPr>
              <a:t>¿Qué</a:t>
            </a:r>
            <a:r>
              <a:rPr dirty="0" sz="36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6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Node.js?</a:t>
            </a:r>
            <a:endParaRPr sz="36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39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runtime</a:t>
            </a:r>
            <a:r>
              <a:rPr dirty="0" sz="27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ejecutar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.</a:t>
            </a:r>
            <a:endParaRPr sz="2700">
              <a:latin typeface="Corbel"/>
              <a:cs typeface="Corbel"/>
            </a:endParaRPr>
          </a:p>
          <a:p>
            <a:pPr marL="236220" marR="864869" indent="-224154">
              <a:lnSpc>
                <a:spcPct val="103299"/>
              </a:lnSpc>
              <a:spcBef>
                <a:spcPts val="11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basado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V8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máquina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virtual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Google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Chrome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u="sng" sz="27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https://v8.dev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7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1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Como se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programa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, el modelo de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programación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asíncrono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llamadas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I/O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bloqueantes,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lo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hace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muy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escalable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aplicaciones</a:t>
            </a:r>
            <a:r>
              <a:rPr dirty="0" sz="27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de red</a:t>
            </a:r>
            <a:endParaRPr sz="2700">
              <a:latin typeface="Corbel"/>
              <a:cs typeface="Corbel"/>
            </a:endParaRPr>
          </a:p>
          <a:p>
            <a:pPr marL="2734310">
              <a:lnSpc>
                <a:spcPct val="100000"/>
              </a:lnSpc>
              <a:spcBef>
                <a:spcPts val="1300"/>
              </a:spcBef>
            </a:pPr>
            <a:r>
              <a:rPr dirty="0" u="sng" sz="27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https://nodejs.org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24600" y="5257800"/>
            <a:ext cx="1926336" cy="7985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72869" y="949962"/>
            <a:ext cx="6401435" cy="1301750"/>
          </a:xfrm>
          <a:prstGeom prst="rect">
            <a:avLst/>
          </a:prstGeom>
        </p:spPr>
        <p:txBody>
          <a:bodyPr wrap="square" lIns="0" tIns="21717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71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Soporte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industria</a:t>
            </a:r>
            <a:endParaRPr sz="32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1355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Node.js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desarrollado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bajo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paraguas</a:t>
            </a:r>
            <a:r>
              <a:rPr dirty="0" sz="27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6515" y="2456688"/>
            <a:ext cx="2410967" cy="7574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8391" y="3668267"/>
            <a:ext cx="5061204" cy="28483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008" y="3637788"/>
            <a:ext cx="1261872" cy="29093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71700" y="4251959"/>
            <a:ext cx="1261872" cy="150875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22223" y="3288283"/>
            <a:ext cx="73850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i="1">
                <a:latin typeface="Arial"/>
                <a:cs typeface="Arial"/>
              </a:rPr>
              <a:t>Pre</a:t>
            </a:r>
            <a:r>
              <a:rPr dirty="0" sz="1400" spc="-10" i="1">
                <a:latin typeface="Arial"/>
                <a:cs typeface="Arial"/>
              </a:rPr>
              <a:t>m</a:t>
            </a:r>
            <a:r>
              <a:rPr dirty="0" sz="1400" i="1">
                <a:latin typeface="Arial"/>
                <a:cs typeface="Arial"/>
              </a:rPr>
              <a:t>ium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49551" y="3897884"/>
            <a:ext cx="40195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i="1">
                <a:latin typeface="Arial"/>
                <a:cs typeface="Arial"/>
              </a:rPr>
              <a:t>Gold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10193" y="3313302"/>
            <a:ext cx="47180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i="1">
                <a:latin typeface="Arial"/>
                <a:cs typeface="Arial"/>
              </a:rPr>
              <a:t>Silver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221119"/>
            <a:ext cx="7445375" cy="4863465"/>
          </a:xfrm>
          <a:prstGeom prst="rect">
            <a:avLst/>
          </a:prstGeom>
        </p:spPr>
        <p:txBody>
          <a:bodyPr wrap="square" lIns="0" tIns="277495" rIns="0" bIns="0" rtlCol="0" vert="horz">
            <a:spAutoFit/>
          </a:bodyPr>
          <a:lstStyle/>
          <a:p>
            <a:pPr marL="1169670">
              <a:lnSpc>
                <a:spcPct val="100000"/>
              </a:lnSpc>
              <a:spcBef>
                <a:spcPts val="2185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Plataforma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mucha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adopción</a:t>
            </a:r>
            <a:endParaRPr sz="32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76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Tiene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gran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comunidad</a:t>
            </a:r>
            <a:r>
              <a:rPr dirty="0" sz="27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desarrolladores</a:t>
            </a:r>
            <a:endParaRPr sz="2700">
              <a:latin typeface="Corbel"/>
              <a:cs typeface="Corbel"/>
            </a:endParaRPr>
          </a:p>
          <a:p>
            <a:pPr marL="236220" marR="5080" indent="-224154">
              <a:lnSpc>
                <a:spcPct val="115199"/>
              </a:lnSpc>
              <a:spcBef>
                <a:spcPts val="119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Está soportado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forma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oficial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los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proveedores </a:t>
            </a:r>
            <a:r>
              <a:rPr dirty="0" sz="2700" spc="-5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cloud</a:t>
            </a:r>
            <a:r>
              <a:rPr dirty="0" sz="27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(como</a:t>
            </a:r>
            <a:r>
              <a:rPr dirty="0" sz="27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Java,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Python...)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68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Tiene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gran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cantidad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paquetes</a:t>
            </a:r>
            <a:r>
              <a:rPr dirty="0" sz="27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NPM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6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vez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usa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nivel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empresarial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68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Incorpora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últimas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versiones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estándar</a:t>
            </a:r>
            <a:endParaRPr sz="2700">
              <a:latin typeface="Corbel"/>
              <a:cs typeface="Corbel"/>
            </a:endParaRPr>
          </a:p>
          <a:p>
            <a:pPr marL="236220">
              <a:lnSpc>
                <a:spcPct val="100000"/>
              </a:lnSpc>
              <a:spcBef>
                <a:spcPts val="495"/>
              </a:spcBef>
            </a:pP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(lenguaje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y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muy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completas)</a:t>
            </a:r>
            <a:endParaRPr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174" y="1019384"/>
            <a:ext cx="7409180" cy="4036695"/>
          </a:xfrm>
          <a:prstGeom prst="rect">
            <a:avLst/>
          </a:prstGeom>
        </p:spPr>
        <p:txBody>
          <a:bodyPr wrap="square" lIns="0" tIns="219075" rIns="0" bIns="0" rtlCol="0" vert="horz">
            <a:spAutoFit/>
          </a:bodyPr>
          <a:lstStyle/>
          <a:p>
            <a:pPr algn="ctr" marL="873125">
              <a:lnSpc>
                <a:spcPct val="100000"/>
              </a:lnSpc>
              <a:spcBef>
                <a:spcPts val="1725"/>
              </a:spcBef>
            </a:pP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36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6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aplicaciones</a:t>
            </a:r>
            <a:endParaRPr sz="3600">
              <a:latin typeface="Corbel"/>
              <a:cs typeface="Corbel"/>
            </a:endParaRPr>
          </a:p>
          <a:p>
            <a:pPr marL="12700" marR="793750">
              <a:lnSpc>
                <a:spcPct val="100800"/>
              </a:lnSpc>
              <a:spcBef>
                <a:spcPts val="1200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 Node.js se pueden desarrollar todo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tipo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aplicaciones:</a:t>
            </a:r>
            <a:endParaRPr sz="27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285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Serv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cio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(A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licaciones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7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API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REST)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490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Herramientas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línea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comandos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(CLI)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484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Aplicaciones</a:t>
            </a:r>
            <a:r>
              <a:rPr dirty="0" sz="27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27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75">
                <a:solidFill>
                  <a:srgbClr val="4B4B4B"/>
                </a:solidFill>
                <a:latin typeface="Corbel"/>
                <a:cs typeface="Corbel"/>
              </a:rPr>
              <a:t>SPA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490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Aplicaciones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interfaz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gráfico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usuario</a:t>
            </a:r>
            <a:endParaRPr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1906" y="1226058"/>
            <a:ext cx="7877809" cy="4090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17475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Servicios</a:t>
            </a:r>
            <a:r>
              <a:rPr dirty="0" sz="36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350">
              <a:latin typeface="Corbel"/>
              <a:cs typeface="Corbel"/>
            </a:endParaRPr>
          </a:p>
          <a:p>
            <a:pPr marL="236220" marR="2659380" indent="-224154">
              <a:lnSpc>
                <a:spcPct val="115199"/>
              </a:lnSpc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Apl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cacio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2700" spc="-1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Generación 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HTML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48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Backend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7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75">
                <a:solidFill>
                  <a:srgbClr val="4B4B4B"/>
                </a:solidFill>
                <a:latin typeface="Corbel"/>
                <a:cs typeface="Corbel"/>
              </a:rPr>
              <a:t>SPA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4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Comunicación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27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-16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700" spc="-1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5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ebSo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k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et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700" spc="-1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AMQ</a:t>
            </a:r>
            <a:r>
              <a:rPr dirty="0" sz="2700" spc="-335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, gRPC…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48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Acceso</a:t>
            </a:r>
            <a:r>
              <a:rPr dirty="0" sz="27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base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datos: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Relacionales,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NoSQL…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49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Serverless,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Microservicios...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7266" y="1484484"/>
            <a:ext cx="1786624" cy="192612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30174" y="1229105"/>
            <a:ext cx="7556500" cy="44977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33425">
              <a:lnSpc>
                <a:spcPct val="100000"/>
              </a:lnSpc>
              <a:spcBef>
                <a:spcPts val="95"/>
              </a:spcBef>
            </a:pPr>
            <a:r>
              <a:rPr dirty="0" sz="3400" spc="-10" b="1">
                <a:solidFill>
                  <a:srgbClr val="4B4B4B"/>
                </a:solidFill>
                <a:latin typeface="Corbel"/>
                <a:cs typeface="Corbel"/>
              </a:rPr>
              <a:t>Herramientas</a:t>
            </a:r>
            <a:r>
              <a:rPr dirty="0" sz="3400" spc="-5" b="1">
                <a:solidFill>
                  <a:srgbClr val="4B4B4B"/>
                </a:solidFill>
                <a:latin typeface="Corbel"/>
                <a:cs typeface="Corbel"/>
              </a:rPr>
              <a:t> por</a:t>
            </a:r>
            <a:r>
              <a:rPr dirty="0" sz="34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400" spc="-10" b="1">
                <a:solidFill>
                  <a:srgbClr val="4B4B4B"/>
                </a:solidFill>
                <a:latin typeface="Corbel"/>
                <a:cs typeface="Corbel"/>
              </a:rPr>
              <a:t>línea</a:t>
            </a:r>
            <a:r>
              <a:rPr dirty="0" sz="34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4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4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400" spc="-5" b="1">
                <a:solidFill>
                  <a:srgbClr val="4B4B4B"/>
                </a:solidFill>
                <a:latin typeface="Corbel"/>
                <a:cs typeface="Corbel"/>
              </a:rPr>
              <a:t>comandos</a:t>
            </a:r>
            <a:endParaRPr sz="34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00">
              <a:latin typeface="Corbel"/>
              <a:cs typeface="Corbel"/>
            </a:endParaRPr>
          </a:p>
          <a:p>
            <a:pPr marL="228600" indent="-216535">
              <a:lnSpc>
                <a:spcPct val="100000"/>
              </a:lnSpc>
              <a:buClr>
                <a:srgbClr val="000000"/>
              </a:buClr>
              <a:buSzPct val="44444"/>
              <a:buFont typeface="Wingdings"/>
              <a:buChar char=""/>
              <a:tabLst>
                <a:tab pos="229235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Herramientas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desarrollo:</a:t>
            </a:r>
            <a:endParaRPr sz="2700">
              <a:latin typeface="Corbel"/>
              <a:cs typeface="Corbel"/>
            </a:endParaRPr>
          </a:p>
          <a:p>
            <a:pPr lvl="1" marL="443865" indent="-215900">
              <a:lnSpc>
                <a:spcPct val="100000"/>
              </a:lnSpc>
              <a:spcBef>
                <a:spcPts val="490"/>
              </a:spcBef>
              <a:buClr>
                <a:srgbClr val="000000"/>
              </a:buClr>
              <a:buSzPct val="44444"/>
              <a:buFont typeface="Wingdings"/>
              <a:buChar char=""/>
              <a:tabLst>
                <a:tab pos="444500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Linters</a:t>
            </a:r>
            <a:endParaRPr sz="2700">
              <a:latin typeface="Corbel"/>
              <a:cs typeface="Corbel"/>
            </a:endParaRPr>
          </a:p>
          <a:p>
            <a:pPr lvl="1" marL="443865" indent="-215900">
              <a:lnSpc>
                <a:spcPct val="100000"/>
              </a:lnSpc>
              <a:spcBef>
                <a:spcPts val="480"/>
              </a:spcBef>
              <a:buClr>
                <a:srgbClr val="000000"/>
              </a:buClr>
              <a:buSzPct val="44444"/>
              <a:buFont typeface="Wingdings"/>
              <a:buChar char=""/>
              <a:tabLst>
                <a:tab pos="4445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Compiladores</a:t>
            </a:r>
            <a:endParaRPr sz="2700">
              <a:latin typeface="Corbel"/>
              <a:cs typeface="Corbel"/>
            </a:endParaRPr>
          </a:p>
          <a:p>
            <a:pPr lvl="1" marL="443865" indent="-215900">
              <a:lnSpc>
                <a:spcPct val="100000"/>
              </a:lnSpc>
              <a:spcBef>
                <a:spcPts val="495"/>
              </a:spcBef>
              <a:buClr>
                <a:srgbClr val="000000"/>
              </a:buClr>
              <a:buSzPct val="44444"/>
              <a:buFont typeface="Wingdings"/>
              <a:buChar char=""/>
              <a:tabLst>
                <a:tab pos="444500" algn="l"/>
              </a:tabLst>
            </a:pP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Testing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rendimiento</a:t>
            </a:r>
            <a:endParaRPr sz="2700">
              <a:latin typeface="Corbel"/>
              <a:cs typeface="Corbel"/>
            </a:endParaRPr>
          </a:p>
          <a:p>
            <a:pPr marL="228600" marR="2586990" indent="-216535">
              <a:lnSpc>
                <a:spcPts val="3729"/>
              </a:lnSpc>
              <a:spcBef>
                <a:spcPts val="195"/>
              </a:spcBef>
              <a:buClr>
                <a:srgbClr val="000000"/>
              </a:buClr>
              <a:buSzPct val="44444"/>
              <a:buFont typeface="Wingdings"/>
              <a:buChar char=""/>
              <a:tabLst>
                <a:tab pos="229235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Gestión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proyectos: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angular-cli,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vue-cli...</a:t>
            </a:r>
            <a:endParaRPr sz="2700">
              <a:latin typeface="Corbel"/>
              <a:cs typeface="Corbel"/>
            </a:endParaRPr>
          </a:p>
          <a:p>
            <a:pPr marL="228600" indent="-216535">
              <a:lnSpc>
                <a:spcPct val="100000"/>
              </a:lnSpc>
              <a:spcBef>
                <a:spcPts val="280"/>
              </a:spcBef>
              <a:buClr>
                <a:srgbClr val="000000"/>
              </a:buClr>
              <a:buSzPct val="44444"/>
              <a:buFont typeface="Wingdings"/>
              <a:buChar char=""/>
              <a:tabLst>
                <a:tab pos="229235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Scripts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sistemas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7000" y="2534481"/>
            <a:ext cx="1739686" cy="154534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30174" y="1155853"/>
            <a:ext cx="8159115" cy="2123440"/>
          </a:xfrm>
          <a:prstGeom prst="rect">
            <a:avLst/>
          </a:prstGeom>
        </p:spPr>
        <p:txBody>
          <a:bodyPr wrap="square" lIns="0" tIns="202565" rIns="0" bIns="0" rtlCol="0" vert="horz">
            <a:spAutoFit/>
          </a:bodyPr>
          <a:lstStyle/>
          <a:p>
            <a:pPr marL="132715">
              <a:lnSpc>
                <a:spcPct val="100000"/>
              </a:lnSpc>
              <a:spcBef>
                <a:spcPts val="1595"/>
              </a:spcBef>
            </a:pPr>
            <a:r>
              <a:rPr dirty="0" sz="3400" spc="-10" b="1">
                <a:solidFill>
                  <a:srgbClr val="4B4B4B"/>
                </a:solidFill>
                <a:latin typeface="Corbel"/>
                <a:cs typeface="Corbel"/>
              </a:rPr>
              <a:t>Aplicaciones</a:t>
            </a:r>
            <a:r>
              <a:rPr dirty="0" sz="3400" spc="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400" spc="-5" b="1">
                <a:solidFill>
                  <a:srgbClr val="4B4B4B"/>
                </a:solidFill>
                <a:latin typeface="Corbel"/>
                <a:cs typeface="Corbel"/>
              </a:rPr>
              <a:t>con interfaz</a:t>
            </a:r>
            <a:r>
              <a:rPr dirty="0" sz="34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400" spc="-5" b="1">
                <a:solidFill>
                  <a:srgbClr val="4B4B4B"/>
                </a:solidFill>
                <a:latin typeface="Corbel"/>
                <a:cs typeface="Corbel"/>
              </a:rPr>
              <a:t>gráfico</a:t>
            </a:r>
            <a:r>
              <a:rPr dirty="0" sz="34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4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4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400" spc="-5" b="1">
                <a:solidFill>
                  <a:srgbClr val="4B4B4B"/>
                </a:solidFill>
                <a:latin typeface="Corbel"/>
                <a:cs typeface="Corbel"/>
              </a:rPr>
              <a:t>usuario</a:t>
            </a:r>
            <a:endParaRPr sz="3400">
              <a:latin typeface="Corbel"/>
              <a:cs typeface="Corbel"/>
            </a:endParaRPr>
          </a:p>
          <a:p>
            <a:pPr marL="12700" marR="626110">
              <a:lnSpc>
                <a:spcPct val="100400"/>
              </a:lnSpc>
              <a:spcBef>
                <a:spcPts val="1185"/>
              </a:spcBef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combina en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aplicación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Node.js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(para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acceso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al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sistema)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navegador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web (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Chromium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)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interfaz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usuario.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3836" y="5357622"/>
            <a:ext cx="167195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4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https://electronjs.org/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1266" y="4261598"/>
            <a:ext cx="3500143" cy="53331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98720" y="3820667"/>
            <a:ext cx="3337560" cy="14630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92697" y="5550205"/>
            <a:ext cx="11537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4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https://nwjs.io/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49423" y="5849134"/>
            <a:ext cx="1740407" cy="67837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1906" y="914400"/>
            <a:ext cx="8032115" cy="5394325"/>
          </a:xfrm>
          <a:prstGeom prst="rect">
            <a:avLst/>
          </a:prstGeom>
        </p:spPr>
        <p:txBody>
          <a:bodyPr wrap="square" lIns="0" tIns="248920" rIns="0" bIns="0" rtlCol="0" vert="horz">
            <a:spAutoFit/>
          </a:bodyPr>
          <a:lstStyle/>
          <a:p>
            <a:pPr algn="ctr" marR="24130">
              <a:lnSpc>
                <a:spcPct val="100000"/>
              </a:lnSpc>
              <a:spcBef>
                <a:spcPts val="1960"/>
              </a:spcBef>
            </a:pP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endParaRPr sz="3600">
              <a:latin typeface="Corbel"/>
              <a:cs typeface="Corbel"/>
            </a:endParaRPr>
          </a:p>
          <a:p>
            <a:pPr marL="236220" marR="685165" indent="-224154">
              <a:lnSpc>
                <a:spcPct val="103099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Node.js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 se pueden usar librerías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 browser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DOM,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BOM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etc.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porque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 hay interfaz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usuario</a:t>
            </a:r>
            <a:endParaRPr sz="27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Node.js ofrece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por defecto unas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mínimas librerías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interactuar con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sistema</a:t>
            </a:r>
            <a:r>
              <a:rPr dirty="0" sz="2700" spc="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operativo</a:t>
            </a:r>
            <a:endParaRPr sz="2700">
              <a:latin typeface="Corbel"/>
              <a:cs typeface="Corbel"/>
            </a:endParaRPr>
          </a:p>
          <a:p>
            <a:pPr marL="236220" marR="281940" indent="-224154">
              <a:lnSpc>
                <a:spcPct val="103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Existen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muchas librerías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libres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disponibles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NPM,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gestor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paquetes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oficial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endParaRPr sz="27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27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Corbel"/>
              <a:cs typeface="Corbel"/>
            </a:endParaRPr>
          </a:p>
          <a:p>
            <a:pPr marL="3972560">
              <a:lnSpc>
                <a:spcPct val="100000"/>
              </a:lnSpc>
            </a:pPr>
            <a:r>
              <a:rPr dirty="0" u="sng" sz="27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https://npmjs.com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174" y="914400"/>
            <a:ext cx="7881620" cy="4705350"/>
          </a:xfrm>
          <a:prstGeom prst="rect">
            <a:avLst/>
          </a:prstGeom>
        </p:spPr>
        <p:txBody>
          <a:bodyPr wrap="square" lIns="0" tIns="248920" rIns="0" bIns="0" rtlCol="0" vert="horz">
            <a:spAutoFit/>
          </a:bodyPr>
          <a:lstStyle/>
          <a:p>
            <a:pPr algn="ctr" marL="401320">
              <a:lnSpc>
                <a:spcPct val="100000"/>
              </a:lnSpc>
              <a:spcBef>
                <a:spcPts val="1960"/>
              </a:spcBef>
            </a:pP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endParaRPr sz="3600">
              <a:latin typeface="Corbel"/>
              <a:cs typeface="Corbel"/>
            </a:endParaRPr>
          </a:p>
          <a:p>
            <a:pPr marL="12700" marR="5080">
              <a:lnSpc>
                <a:spcPct val="103000"/>
              </a:lnSpc>
              <a:spcBef>
                <a:spcPts val="1300"/>
              </a:spcBef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incluidas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defecto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Node.js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ofrecen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siguientes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funcionalidades: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1305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Gestión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procesos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1300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Gestión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memoria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nativa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sistema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Acceso</a:t>
            </a:r>
            <a:r>
              <a:rPr dirty="0" sz="27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línea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comandos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Sistema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ficheros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1300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Redes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(Http,</a:t>
            </a:r>
            <a:r>
              <a:rPr dirty="0" sz="27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Sockets)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06" y="5758992"/>
            <a:ext cx="234950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1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Flujos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bytes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27623" y="5716930"/>
            <a:ext cx="307657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7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https://nodejs.org/api</a:t>
            </a:r>
            <a:endParaRPr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1655" y="1825107"/>
            <a:ext cx="254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12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800">
              <a:latin typeface="OpenSymbol"/>
              <a:cs typeface="Open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7415" y="1686499"/>
            <a:ext cx="439801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000" spc="-3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r>
              <a:rPr dirty="0" sz="4000" spc="-2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estática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301" y="2603427"/>
            <a:ext cx="208279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2490">
                <a:latin typeface="OpenSymbol"/>
                <a:cs typeface="OpenSymbol"/>
              </a:rPr>
              <a:t>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301" y="3249984"/>
            <a:ext cx="208279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2490">
                <a:latin typeface="OpenSymbol"/>
                <a:cs typeface="OpenSymbol"/>
              </a:rPr>
              <a:t>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302" y="3925344"/>
            <a:ext cx="17462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2055">
                <a:latin typeface="OpenSymbol"/>
                <a:cs typeface="OpenSymbol"/>
              </a:rPr>
              <a:t>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3302" y="4493060"/>
            <a:ext cx="17462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2055">
                <a:latin typeface="OpenSymbol"/>
                <a:cs typeface="OpenSymbol"/>
              </a:rPr>
              <a:t>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3302" y="5062223"/>
            <a:ext cx="17462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2055">
                <a:latin typeface="OpenSymbol"/>
                <a:cs typeface="OpenSymbol"/>
              </a:rPr>
              <a:t>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3061" y="2334054"/>
            <a:ext cx="7018020" cy="3065145"/>
          </a:xfrm>
          <a:prstGeom prst="rect">
            <a:avLst/>
          </a:prstGeom>
        </p:spPr>
        <p:txBody>
          <a:bodyPr wrap="square" lIns="0" tIns="171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Se</a:t>
            </a:r>
            <a:r>
              <a:rPr dirty="0" sz="3200" spc="-2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implementa</a:t>
            </a:r>
            <a:r>
              <a:rPr dirty="0" sz="32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con</a:t>
            </a:r>
            <a:r>
              <a:rPr dirty="0" sz="3200" spc="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333333"/>
                </a:solidFill>
                <a:latin typeface="Corbel"/>
                <a:cs typeface="Corbel"/>
              </a:rPr>
              <a:t>HTML</a:t>
            </a:r>
            <a:r>
              <a:rPr dirty="0" sz="32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333333"/>
                </a:solidFill>
                <a:latin typeface="Corbel"/>
                <a:cs typeface="Corbel"/>
              </a:rPr>
              <a:t>y</a:t>
            </a:r>
            <a:r>
              <a:rPr dirty="0" sz="32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333333"/>
                </a:solidFill>
                <a:latin typeface="Corbel"/>
                <a:cs typeface="Corbel"/>
              </a:rPr>
              <a:t>CSS</a:t>
            </a:r>
            <a:endParaRPr sz="3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Se</a:t>
            </a:r>
            <a:r>
              <a:rPr dirty="0" sz="32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333333"/>
                </a:solidFill>
                <a:latin typeface="Corbel"/>
                <a:cs typeface="Corbel"/>
              </a:rPr>
              <a:t>utilizan</a:t>
            </a:r>
            <a:r>
              <a:rPr dirty="0" sz="3200" spc="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333333"/>
                </a:solidFill>
                <a:latin typeface="Corbel"/>
                <a:cs typeface="Corbel"/>
              </a:rPr>
              <a:t>librerías</a:t>
            </a:r>
            <a:r>
              <a:rPr dirty="0" sz="3200" spc="-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333333"/>
                </a:solidFill>
                <a:latin typeface="Corbel"/>
                <a:cs typeface="Corbel"/>
              </a:rPr>
              <a:t>de</a:t>
            </a:r>
            <a:r>
              <a:rPr dirty="0" sz="32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333333"/>
                </a:solidFill>
                <a:latin typeface="Corbel"/>
                <a:cs typeface="Corbel"/>
              </a:rPr>
              <a:t>componentes</a:t>
            </a:r>
            <a:r>
              <a:rPr dirty="0" sz="3200" spc="-1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333333"/>
                </a:solidFill>
                <a:latin typeface="Corbel"/>
                <a:cs typeface="Corbel"/>
              </a:rPr>
              <a:t>CSS</a:t>
            </a:r>
            <a:endParaRPr sz="3200">
              <a:latin typeface="Corbel"/>
              <a:cs typeface="Corbel"/>
            </a:endParaRPr>
          </a:p>
          <a:p>
            <a:pPr marL="228600" marR="1172210">
              <a:lnSpc>
                <a:spcPct val="143300"/>
              </a:lnSpc>
              <a:spcBef>
                <a:spcPts val="340"/>
              </a:spcBef>
            </a:pPr>
            <a:r>
              <a:rPr dirty="0" sz="2600" spc="-5">
                <a:solidFill>
                  <a:srgbClr val="669933"/>
                </a:solidFill>
                <a:latin typeface="Corbel"/>
                <a:cs typeface="Corbel"/>
              </a:rPr>
              <a:t>Bibliotecas de componentes </a:t>
            </a:r>
            <a:r>
              <a:rPr dirty="0" sz="2600" spc="-10">
                <a:solidFill>
                  <a:srgbClr val="669933"/>
                </a:solidFill>
                <a:latin typeface="Corbel"/>
                <a:cs typeface="Corbel"/>
              </a:rPr>
              <a:t>predefinidos </a:t>
            </a:r>
            <a:r>
              <a:rPr dirty="0" sz="2600" spc="-509">
                <a:solidFill>
                  <a:srgbClr val="6699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69933"/>
                </a:solidFill>
                <a:latin typeface="Corbel"/>
                <a:cs typeface="Corbel"/>
              </a:rPr>
              <a:t>Diseño </a:t>
            </a:r>
            <a:r>
              <a:rPr dirty="0" sz="2600" spc="-5" i="1">
                <a:solidFill>
                  <a:srgbClr val="669933"/>
                </a:solidFill>
                <a:latin typeface="Corbel"/>
                <a:cs typeface="Corbel"/>
              </a:rPr>
              <a:t>responsive </a:t>
            </a:r>
            <a:r>
              <a:rPr dirty="0" sz="2600" spc="-5">
                <a:solidFill>
                  <a:srgbClr val="669933"/>
                </a:solidFill>
                <a:latin typeface="Corbel"/>
                <a:cs typeface="Corbel"/>
              </a:rPr>
              <a:t>(adaptativo </a:t>
            </a:r>
            <a:r>
              <a:rPr dirty="0" sz="2600">
                <a:solidFill>
                  <a:srgbClr val="669933"/>
                </a:solidFill>
                <a:latin typeface="Corbel"/>
                <a:cs typeface="Corbel"/>
              </a:rPr>
              <a:t>a </a:t>
            </a:r>
            <a:r>
              <a:rPr dirty="0" sz="2600" spc="-5">
                <a:solidFill>
                  <a:srgbClr val="669933"/>
                </a:solidFill>
                <a:latin typeface="Corbel"/>
                <a:cs typeface="Corbel"/>
              </a:rPr>
              <a:t>móviles) </a:t>
            </a:r>
            <a:r>
              <a:rPr dirty="0" sz="2600">
                <a:solidFill>
                  <a:srgbClr val="6699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69933"/>
                </a:solidFill>
                <a:latin typeface="Corbel"/>
                <a:cs typeface="Corbel"/>
              </a:rPr>
              <a:t>Distribución</a:t>
            </a:r>
            <a:r>
              <a:rPr dirty="0" sz="2600" spc="-20">
                <a:solidFill>
                  <a:srgbClr val="6699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69933"/>
                </a:solidFill>
                <a:latin typeface="Corbel"/>
                <a:cs typeface="Corbel"/>
              </a:rPr>
              <a:t>de</a:t>
            </a:r>
            <a:r>
              <a:rPr dirty="0" sz="2600">
                <a:solidFill>
                  <a:srgbClr val="669933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69933"/>
                </a:solidFill>
                <a:latin typeface="Corbel"/>
                <a:cs typeface="Corbel"/>
              </a:rPr>
              <a:t>componentes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3797" y="5054044"/>
            <a:ext cx="2375636" cy="1900085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174" y="1107228"/>
            <a:ext cx="7496175" cy="5014595"/>
          </a:xfrm>
          <a:prstGeom prst="rect">
            <a:avLst/>
          </a:prstGeom>
        </p:spPr>
        <p:txBody>
          <a:bodyPr wrap="square" lIns="0" tIns="248920" rIns="0" bIns="0" rtlCol="0" vert="horz">
            <a:spAutoFit/>
          </a:bodyPr>
          <a:lstStyle/>
          <a:p>
            <a:pPr algn="ctr" marL="786765">
              <a:lnSpc>
                <a:spcPct val="100000"/>
              </a:lnSpc>
              <a:spcBef>
                <a:spcPts val="1960"/>
              </a:spcBef>
            </a:pPr>
            <a:r>
              <a:rPr dirty="0" sz="3600" spc="-25" b="1">
                <a:solidFill>
                  <a:srgbClr val="4B4B4B"/>
                </a:solidFill>
                <a:latin typeface="Corbel"/>
                <a:cs typeface="Corbel"/>
              </a:rPr>
              <a:t>Versiones</a:t>
            </a:r>
            <a:endParaRPr sz="3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Node.js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ofrece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2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versiones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Activ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33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700" i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700" spc="5" i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700" i="1">
                <a:solidFill>
                  <a:srgbClr val="4B4B4B"/>
                </a:solidFill>
                <a:latin typeface="Corbel"/>
                <a:cs typeface="Corbel"/>
              </a:rPr>
              <a:t>ng</a:t>
            </a:r>
            <a:r>
              <a:rPr dirty="0" sz="2700" spc="-30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14" i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700" spc="-5" i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700" spc="5" i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700" i="1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700" spc="-10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i="1">
                <a:solidFill>
                  <a:srgbClr val="4B4B4B"/>
                </a:solidFill>
                <a:latin typeface="Corbel"/>
                <a:cs typeface="Corbel"/>
              </a:rPr>
              <a:t>Sup</a:t>
            </a:r>
            <a:r>
              <a:rPr dirty="0" sz="2700" spc="-15" i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700" spc="-5" i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700" spc="5" i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700" spc="10" i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):</a:t>
            </a:r>
            <a:r>
              <a:rPr dirty="0" sz="27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Sopo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extendido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110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Actual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700" spc="-5" i="1">
                <a:solidFill>
                  <a:srgbClr val="4B4B4B"/>
                </a:solidFill>
                <a:latin typeface="Corbel"/>
                <a:cs typeface="Corbel"/>
              </a:rPr>
              <a:t>Current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): últimas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funcionalidades</a:t>
            </a:r>
            <a:endParaRPr sz="27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Septiembre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0">
                <a:solidFill>
                  <a:srgbClr val="4B4B4B"/>
                </a:solidFill>
                <a:latin typeface="Corbel"/>
                <a:cs typeface="Corbel"/>
              </a:rPr>
              <a:t>2023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versiones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1300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Activa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85">
                <a:solidFill>
                  <a:srgbClr val="4B4B4B"/>
                </a:solidFill>
                <a:latin typeface="Corbel"/>
                <a:cs typeface="Corbel"/>
              </a:rPr>
              <a:t>LTS: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18.17.1</a:t>
            </a:r>
            <a:endParaRPr sz="2700">
              <a:latin typeface="Corbel"/>
              <a:cs typeface="Corbel"/>
            </a:endParaRPr>
          </a:p>
          <a:p>
            <a:pPr marL="378460" indent="-224154">
              <a:lnSpc>
                <a:spcPct val="100000"/>
              </a:lnSpc>
              <a:spcBef>
                <a:spcPts val="95"/>
              </a:spcBef>
              <a:buClr>
                <a:srgbClr val="64A435"/>
              </a:buClr>
              <a:buFont typeface="Georgia"/>
              <a:buChar char="•"/>
              <a:tabLst>
                <a:tab pos="37846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Actual: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5" b="1">
                <a:solidFill>
                  <a:srgbClr val="4B4B4B"/>
                </a:solidFill>
                <a:latin typeface="Corbel"/>
                <a:cs typeface="Corbel"/>
              </a:rPr>
              <a:t>20.5.1</a:t>
            </a:r>
            <a:endParaRPr sz="27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00">
              <a:latin typeface="Corbel"/>
              <a:cs typeface="Corbel"/>
            </a:endParaRPr>
          </a:p>
          <a:p>
            <a:pPr algn="ctr" marL="786765">
              <a:lnSpc>
                <a:spcPct val="100000"/>
              </a:lnSpc>
            </a:pPr>
            <a:r>
              <a:rPr dirty="0" u="sng" sz="2700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https://github.com/nodejs/LTS#lts-schedule1</a:t>
            </a:r>
            <a:endParaRPr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7469" y="456692"/>
            <a:ext cx="171513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1">
                <a:solidFill>
                  <a:srgbClr val="C8201E"/>
                </a:solidFill>
                <a:latin typeface="Corbel"/>
                <a:cs typeface="Corbel"/>
              </a:rPr>
              <a:t>Node.</a:t>
            </a:r>
            <a:r>
              <a:rPr dirty="0" sz="4000" spc="-20" b="1">
                <a:solidFill>
                  <a:srgbClr val="C8201E"/>
                </a:solidFill>
                <a:latin typeface="Corbel"/>
                <a:cs typeface="Corbel"/>
              </a:rPr>
              <a:t>j</a:t>
            </a:r>
            <a:r>
              <a:rPr dirty="0" sz="4000" spc="-5" b="1">
                <a:solidFill>
                  <a:srgbClr val="C8201E"/>
                </a:solidFill>
                <a:latin typeface="Corbel"/>
                <a:cs typeface="Corbel"/>
              </a:rPr>
              <a:t>s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08323" y="1271778"/>
            <a:ext cx="19272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20" b="1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3600" b="1">
                <a:solidFill>
                  <a:srgbClr val="4B4B4B"/>
                </a:solidFill>
                <a:latin typeface="Corbel"/>
                <a:cs typeface="Corbel"/>
              </a:rPr>
              <a:t>ersiones</a:t>
            </a:r>
            <a:endParaRPr sz="36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78064" y="2071190"/>
            <a:ext cx="7566659" cy="4573270"/>
            <a:chOff x="878064" y="2071190"/>
            <a:chExt cx="7566659" cy="45732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064" y="2071190"/>
              <a:ext cx="7566277" cy="39484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15205" y="2116074"/>
              <a:ext cx="1905" cy="4514215"/>
            </a:xfrm>
            <a:custGeom>
              <a:avLst/>
              <a:gdLst/>
              <a:ahLst/>
              <a:cxnLst/>
              <a:rect l="l" t="t" r="r" b="b"/>
              <a:pathLst>
                <a:path w="1904" h="4514215">
                  <a:moveTo>
                    <a:pt x="0" y="0"/>
                  </a:moveTo>
                  <a:lnTo>
                    <a:pt x="1524" y="4514088"/>
                  </a:lnTo>
                </a:path>
              </a:pathLst>
            </a:custGeom>
            <a:ln w="2844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9526" y="1273301"/>
            <a:ext cx="8079105" cy="45542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5496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Rendimiento</a:t>
            </a:r>
            <a:endParaRPr sz="3200">
              <a:latin typeface="Corbel"/>
              <a:cs typeface="Corbel"/>
            </a:endParaRPr>
          </a:p>
          <a:p>
            <a:pPr marL="228600" indent="-216535">
              <a:lnSpc>
                <a:spcPct val="100000"/>
              </a:lnSpc>
              <a:spcBef>
                <a:spcPts val="1839"/>
              </a:spcBef>
              <a:buClr>
                <a:srgbClr val="64A435"/>
              </a:buClr>
              <a:buFont typeface="Georgia"/>
              <a:buChar char="•"/>
              <a:tabLst>
                <a:tab pos="229235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El código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JavaScript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4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ejecutar</a:t>
            </a:r>
            <a:r>
              <a:rPr dirty="0" sz="24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de forma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tan</a:t>
            </a:r>
            <a:endParaRPr sz="2400">
              <a:latin typeface="Corbel"/>
              <a:cs typeface="Corbel"/>
            </a:endParaRPr>
          </a:p>
          <a:p>
            <a:pPr marL="228600">
              <a:lnSpc>
                <a:spcPct val="100000"/>
              </a:lnSpc>
              <a:spcBef>
                <a:spcPts val="434"/>
              </a:spcBef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eficiente</a:t>
            </a:r>
            <a:r>
              <a:rPr dirty="0" sz="24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24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Java o</a:t>
            </a:r>
            <a:r>
              <a:rPr dirty="0" sz="24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C#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debido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naturaleza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dinámica</a:t>
            </a:r>
            <a:endParaRPr sz="2400">
              <a:latin typeface="Corbel"/>
              <a:cs typeface="Corbel"/>
            </a:endParaRPr>
          </a:p>
          <a:p>
            <a:pPr marL="228600" marR="5080" indent="-216535">
              <a:lnSpc>
                <a:spcPct val="114999"/>
              </a:lnSpc>
              <a:spcBef>
                <a:spcPts val="1310"/>
              </a:spcBef>
              <a:buClr>
                <a:srgbClr val="64A435"/>
              </a:buClr>
              <a:buFont typeface="Georgia"/>
              <a:buChar char="•"/>
              <a:tabLst>
                <a:tab pos="229235" algn="l"/>
              </a:tabLst>
            </a:pP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24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modelo</a:t>
            </a: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asíncrono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ofrece</a:t>
            </a:r>
            <a:r>
              <a:rPr dirty="0" sz="24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escalabilidad</a:t>
            </a:r>
            <a:r>
              <a:rPr dirty="0" sz="24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igual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superior </a:t>
            </a:r>
            <a:r>
              <a:rPr dirty="0" sz="2400" spc="-4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aplicaciones</a:t>
            </a:r>
            <a:r>
              <a:rPr dirty="0" sz="24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Java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equivalentes</a:t>
            </a:r>
            <a:r>
              <a:rPr dirty="0" sz="24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sean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asíncronas</a:t>
            </a:r>
            <a:endParaRPr sz="2400">
              <a:latin typeface="Corbel"/>
              <a:cs typeface="Corbel"/>
            </a:endParaRPr>
          </a:p>
          <a:p>
            <a:pPr marL="228600" marR="32384" indent="-216535">
              <a:lnSpc>
                <a:spcPct val="114999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29235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modelo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de programación es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mucho más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sencillo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al 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no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existir</a:t>
            </a:r>
            <a:r>
              <a:rPr dirty="0" sz="24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varios hilos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24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ejecución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(no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hay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condiciones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carrera)</a:t>
            </a:r>
            <a:endParaRPr sz="2400">
              <a:latin typeface="Corbel"/>
              <a:cs typeface="Corbel"/>
            </a:endParaRPr>
          </a:p>
          <a:p>
            <a:pPr marL="228600" marR="227965" indent="-216535">
              <a:lnSpc>
                <a:spcPct val="1151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29235" algn="l"/>
              </a:tabLst>
            </a:pP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considera</a:t>
            </a: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4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solución</a:t>
            </a:r>
            <a:r>
              <a:rPr dirty="0" sz="24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aceptable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servicios</a:t>
            </a:r>
            <a:r>
              <a:rPr dirty="0" sz="24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red</a:t>
            </a:r>
            <a:r>
              <a:rPr dirty="0" sz="240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400" spc="-4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mucha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I/O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poca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algoritmia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82466" y="1343355"/>
            <a:ext cx="217932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Instalación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2322" y="5928461"/>
            <a:ext cx="4497070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7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https://nodejs.org/en/download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2443" y="2397320"/>
            <a:ext cx="6670363" cy="312335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81578" y="1343355"/>
            <a:ext cx="218249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4B4B4B"/>
                </a:solidFill>
                <a:latin typeface="Corbel"/>
                <a:cs typeface="Corbel"/>
              </a:rPr>
              <a:t>Instalación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811" y="3470040"/>
            <a:ext cx="8371840" cy="923925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8275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1325"/>
              </a:spcBef>
            </a:pPr>
            <a:r>
              <a:rPr dirty="0" sz="1800">
                <a:solidFill>
                  <a:srgbClr val="FFFFFF"/>
                </a:solidFill>
                <a:latin typeface="Consolas"/>
                <a:cs typeface="Consolas"/>
              </a:rPr>
              <a:t>$</a:t>
            </a:r>
            <a:r>
              <a:rPr dirty="0" sz="1800" spc="-10">
                <a:solidFill>
                  <a:srgbClr val="FFFFFF"/>
                </a:solidFill>
                <a:latin typeface="Consolas"/>
                <a:cs typeface="Consolas"/>
              </a:rPr>
              <a:t> curl</a:t>
            </a:r>
            <a:r>
              <a:rPr dirty="0" sz="180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nsolas"/>
                <a:cs typeface="Consolas"/>
              </a:rPr>
              <a:t>-sL</a:t>
            </a:r>
            <a:r>
              <a:rPr dirty="0" sz="180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nsolas"/>
                <a:cs typeface="Consolas"/>
              </a:rPr>
              <a:t>https://deb.nodesource.com/setup_16.x</a:t>
            </a:r>
            <a:r>
              <a:rPr dirty="0" sz="1800" spc="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FFFFFF"/>
                </a:solidFill>
                <a:latin typeface="Consolas"/>
                <a:cs typeface="Consolas"/>
              </a:rPr>
              <a:t>|</a:t>
            </a:r>
            <a:r>
              <a:rPr dirty="0" sz="1800" spc="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nsolas"/>
                <a:cs typeface="Consolas"/>
              </a:rPr>
              <a:t>sudo</a:t>
            </a:r>
            <a:r>
              <a:rPr dirty="0" sz="1800" spc="-11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nsolas"/>
                <a:cs typeface="Consolas"/>
              </a:rPr>
              <a:t>-E</a:t>
            </a:r>
            <a:r>
              <a:rPr dirty="0" sz="1800" spc="-1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nsolas"/>
                <a:cs typeface="Consolas"/>
              </a:rPr>
              <a:t>bash</a:t>
            </a:r>
            <a:r>
              <a:rPr dirty="0" sz="1800">
                <a:solidFill>
                  <a:srgbClr val="FFFFFF"/>
                </a:solidFill>
                <a:latin typeface="Consolas"/>
                <a:cs typeface="Consolas"/>
              </a:rPr>
              <a:t> -</a:t>
            </a:r>
            <a:endParaRPr sz="1800">
              <a:latin typeface="Consolas"/>
              <a:cs typeface="Consolas"/>
            </a:endParaRPr>
          </a:p>
          <a:p>
            <a:pPr marL="94615">
              <a:lnSpc>
                <a:spcPct val="100000"/>
              </a:lnSpc>
              <a:spcBef>
                <a:spcPts val="215"/>
              </a:spcBef>
            </a:pPr>
            <a:r>
              <a:rPr dirty="0" sz="1800">
                <a:solidFill>
                  <a:srgbClr val="FFFFFF"/>
                </a:solidFill>
                <a:latin typeface="Consolas"/>
                <a:cs typeface="Consolas"/>
              </a:rPr>
              <a:t>$</a:t>
            </a:r>
            <a:r>
              <a:rPr dirty="0" sz="1800" spc="-3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nsolas"/>
                <a:cs typeface="Consolas"/>
              </a:rPr>
              <a:t>sudo</a:t>
            </a:r>
            <a:r>
              <a:rPr dirty="0" sz="1800" spc="-2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nsolas"/>
                <a:cs typeface="Consolas"/>
              </a:rPr>
              <a:t>apt-get</a:t>
            </a:r>
            <a:r>
              <a:rPr dirty="0" sz="1800" spc="-3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nsolas"/>
                <a:cs typeface="Consolas"/>
              </a:rPr>
              <a:t>install</a:t>
            </a:r>
            <a:r>
              <a:rPr dirty="0" sz="1800" spc="-3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nsolas"/>
                <a:cs typeface="Consolas"/>
              </a:rPr>
              <a:t>nodejs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7151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Node.</a:t>
            </a:r>
            <a:r>
              <a:rPr dirty="0" spc="-20"/>
              <a:t>j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30174" y="1135694"/>
            <a:ext cx="7267575" cy="1764030"/>
          </a:xfrm>
          <a:prstGeom prst="rect">
            <a:avLst/>
          </a:prstGeom>
        </p:spPr>
        <p:txBody>
          <a:bodyPr wrap="square" lIns="0" tIns="220345" rIns="0" bIns="0" rtlCol="0" vert="horz">
            <a:spAutoFit/>
          </a:bodyPr>
          <a:lstStyle/>
          <a:p>
            <a:pPr algn="ctr" marL="1017269">
              <a:lnSpc>
                <a:spcPct val="100000"/>
              </a:lnSpc>
              <a:spcBef>
                <a:spcPts val="1735"/>
              </a:spcBef>
            </a:pPr>
            <a:r>
              <a:rPr dirty="0" sz="3600" b="1">
                <a:solidFill>
                  <a:srgbClr val="4B4B4B"/>
                </a:solidFill>
                <a:latin typeface="Corbel"/>
                <a:cs typeface="Corbel"/>
              </a:rPr>
              <a:t>IDE</a:t>
            </a:r>
            <a:endParaRPr sz="3600">
              <a:latin typeface="Corbel"/>
              <a:cs typeface="Corbel"/>
            </a:endParaRPr>
          </a:p>
          <a:p>
            <a:pPr marL="12700" marR="5080">
              <a:lnSpc>
                <a:spcPct val="100699"/>
              </a:lnSpc>
              <a:spcBef>
                <a:spcPts val="1205"/>
              </a:spcBef>
            </a:pP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Algunos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IDEs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vienen con Node.js integrado, pero se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recomienda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instalar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sistema:</a:t>
            </a:r>
            <a:endParaRPr sz="27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68784" y="3238500"/>
            <a:ext cx="5576570" cy="3003550"/>
            <a:chOff x="1868784" y="3238500"/>
            <a:chExt cx="5576570" cy="30035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8784" y="3250751"/>
              <a:ext cx="5576356" cy="29912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45051" y="3238500"/>
              <a:ext cx="1492250" cy="1140460"/>
            </a:xfrm>
            <a:custGeom>
              <a:avLst/>
              <a:gdLst/>
              <a:ahLst/>
              <a:cxnLst/>
              <a:rect l="l" t="t" r="r" b="b"/>
              <a:pathLst>
                <a:path w="1492250" h="1140460">
                  <a:moveTo>
                    <a:pt x="1491996" y="0"/>
                  </a:moveTo>
                  <a:lnTo>
                    <a:pt x="0" y="0"/>
                  </a:lnTo>
                  <a:lnTo>
                    <a:pt x="0" y="1139952"/>
                  </a:lnTo>
                  <a:lnTo>
                    <a:pt x="1491996" y="1139952"/>
                  </a:lnTo>
                  <a:lnTo>
                    <a:pt x="1491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2316" y="3297935"/>
              <a:ext cx="1039367" cy="102108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51885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Aplicaciones</a:t>
            </a:r>
            <a:r>
              <a:rPr dirty="0" spc="5"/>
              <a:t> </a:t>
            </a:r>
            <a:r>
              <a:rPr dirty="0" spc="-5"/>
              <a:t>de</a:t>
            </a:r>
            <a:r>
              <a:rPr dirty="0" spc="-30"/>
              <a:t> </a:t>
            </a:r>
            <a:r>
              <a:rPr dirty="0" spc="-5"/>
              <a:t>consola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3618" y="1493901"/>
            <a:ext cx="7790180" cy="26714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54635" marR="5080" indent="-242570">
              <a:lnSpc>
                <a:spcPts val="3710"/>
              </a:lnSpc>
              <a:spcBef>
                <a:spcPts val="130"/>
              </a:spcBef>
              <a:buClr>
                <a:srgbClr val="64A435"/>
              </a:buClr>
              <a:buFont typeface="Georgia"/>
              <a:buChar char="•"/>
              <a:tabLst>
                <a:tab pos="255270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Usaremos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Visual</a:t>
            </a:r>
            <a:r>
              <a:rPr dirty="0" sz="30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Studio</a:t>
            </a:r>
            <a:r>
              <a:rPr dirty="0" sz="3000" spc="-114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 b="1">
                <a:solidFill>
                  <a:srgbClr val="4B4B4B"/>
                </a:solidFill>
                <a:latin typeface="Corbel"/>
                <a:cs typeface="Corbel"/>
              </a:rPr>
              <a:t>Code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desarrollar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depurar</a:t>
            </a:r>
            <a:endParaRPr sz="3000">
              <a:latin typeface="Corbel"/>
              <a:cs typeface="Corbel"/>
            </a:endParaRPr>
          </a:p>
          <a:p>
            <a:pPr marL="254635" marR="124460" indent="-242570">
              <a:lnSpc>
                <a:spcPct val="103099"/>
              </a:lnSpc>
              <a:spcBef>
                <a:spcPts val="1055"/>
              </a:spcBef>
              <a:buClr>
                <a:srgbClr val="64A435"/>
              </a:buClr>
              <a:buFont typeface="Georgia"/>
              <a:buChar char="•"/>
              <a:tabLst>
                <a:tab pos="255270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Usaremos algunas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APIs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que vienen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incluidas en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Node.js</a:t>
            </a:r>
            <a:endParaRPr sz="3000">
              <a:latin typeface="Corbel"/>
              <a:cs typeface="Corbel"/>
            </a:endParaRPr>
          </a:p>
          <a:p>
            <a:pPr marL="254635" indent="-242570">
              <a:lnSpc>
                <a:spcPct val="100000"/>
              </a:lnSpc>
              <a:spcBef>
                <a:spcPts val="1305"/>
              </a:spcBef>
              <a:buClr>
                <a:srgbClr val="64A435"/>
              </a:buClr>
              <a:buFont typeface="Georgia"/>
              <a:buChar char="•"/>
              <a:tabLst>
                <a:tab pos="255270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Usaremos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b="1">
                <a:solidFill>
                  <a:srgbClr val="4B4B4B"/>
                </a:solidFill>
                <a:latin typeface="Corbel"/>
                <a:cs typeface="Corbel"/>
              </a:rPr>
              <a:t>NPM</a:t>
            </a:r>
            <a:r>
              <a:rPr dirty="0" sz="30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instalar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externas</a:t>
            </a:r>
            <a:endParaRPr sz="30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81715" y="4821975"/>
            <a:ext cx="1398915" cy="138831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6508" y="4860035"/>
            <a:ext cx="2122931" cy="12984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41135" y="5172781"/>
            <a:ext cx="1738884" cy="67875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222186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Ejercicio</a:t>
            </a:r>
            <a:r>
              <a:rPr dirty="0" spc="-75"/>
              <a:t> </a:t>
            </a:r>
            <a:r>
              <a:rPr dirty="0" spc="-5"/>
              <a:t>1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62705" y="1311402"/>
            <a:ext cx="24174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Hello</a:t>
            </a:r>
            <a:r>
              <a:rPr dirty="0" sz="3600" spc="-7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world!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06" y="1871589"/>
            <a:ext cx="3460750" cy="1178560"/>
          </a:xfrm>
          <a:prstGeom prst="rect">
            <a:avLst/>
          </a:prstGeom>
        </p:spPr>
        <p:txBody>
          <a:bodyPr wrap="square" lIns="0" tIns="177800" rIns="0" bIns="0" rtlCol="0" vert="horz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14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Crear</a:t>
            </a:r>
            <a:r>
              <a:rPr dirty="0" sz="27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carpeta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3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Crear</a:t>
            </a:r>
            <a:r>
              <a:rPr dirty="0" sz="27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app.js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1906" y="4343145"/>
            <a:ext cx="313690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1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Ejecutar</a:t>
            </a:r>
            <a:r>
              <a:rPr dirty="0" sz="27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comando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96211" y="3422903"/>
            <a:ext cx="6076315" cy="666115"/>
          </a:xfrm>
          <a:prstGeom prst="rect">
            <a:avLst/>
          </a:prstGeom>
          <a:solidFill>
            <a:srgbClr val="F3F3F3"/>
          </a:solidFill>
          <a:ln w="9360">
            <a:solidFill>
              <a:srgbClr val="000000"/>
            </a:solidFill>
          </a:ln>
        </p:spPr>
        <p:txBody>
          <a:bodyPr wrap="square" lIns="0" tIns="17335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365"/>
              </a:spcBef>
            </a:pPr>
            <a:r>
              <a:rPr dirty="0" sz="2000" spc="-5">
                <a:latin typeface="Consolas"/>
                <a:cs typeface="Consolas"/>
              </a:rPr>
              <a:t>console.log(‘Hello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world!’);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91532" y="5090052"/>
            <a:ext cx="6085840" cy="67564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46050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1150"/>
              </a:spcBef>
            </a:pPr>
            <a:r>
              <a:rPr dirty="0" sz="2400">
                <a:solidFill>
                  <a:srgbClr val="FFFFFF"/>
                </a:solidFill>
                <a:latin typeface="Consolas"/>
                <a:cs typeface="Consolas"/>
              </a:rPr>
              <a:t>$</a:t>
            </a:r>
            <a:r>
              <a:rPr dirty="0" sz="2400" spc="-3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400">
                <a:solidFill>
                  <a:srgbClr val="FFFFFF"/>
                </a:solidFill>
                <a:latin typeface="Consolas"/>
                <a:cs typeface="Consolas"/>
              </a:rPr>
              <a:t>node</a:t>
            </a:r>
            <a:r>
              <a:rPr dirty="0" sz="2400" spc="-2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400">
                <a:solidFill>
                  <a:srgbClr val="FFFFFF"/>
                </a:solidFill>
                <a:latin typeface="Consolas"/>
                <a:cs typeface="Consolas"/>
              </a:rPr>
              <a:t>app.js</a:t>
            </a:r>
            <a:endParaRPr sz="2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2285" y="1612773"/>
            <a:ext cx="101790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latin typeface="Corbel"/>
                <a:cs typeface="Corbel"/>
              </a:rPr>
              <a:t>E</a:t>
            </a:r>
            <a:r>
              <a:rPr dirty="0" sz="1900" b="1">
                <a:latin typeface="Corbel"/>
                <a:cs typeface="Corbel"/>
              </a:rPr>
              <a:t>j</a:t>
            </a:r>
            <a:r>
              <a:rPr dirty="0" sz="1900" spc="-5" b="1">
                <a:latin typeface="Corbel"/>
                <a:cs typeface="Corbel"/>
              </a:rPr>
              <a:t>ercici</a:t>
            </a:r>
            <a:r>
              <a:rPr dirty="0" sz="1900" spc="-20" b="1">
                <a:latin typeface="Corbel"/>
                <a:cs typeface="Corbel"/>
              </a:rPr>
              <a:t>o</a:t>
            </a:r>
            <a:r>
              <a:rPr dirty="0" sz="1900" spc="-5" b="1">
                <a:latin typeface="Corbel"/>
                <a:cs typeface="Corbel"/>
              </a:rPr>
              <a:t>1</a:t>
            </a:r>
            <a:endParaRPr sz="1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51885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Aplicaciones</a:t>
            </a:r>
            <a:r>
              <a:rPr dirty="0" spc="5"/>
              <a:t> </a:t>
            </a:r>
            <a:r>
              <a:rPr dirty="0" spc="-5"/>
              <a:t>de</a:t>
            </a:r>
            <a:r>
              <a:rPr dirty="0" spc="-30"/>
              <a:t> </a:t>
            </a:r>
            <a:r>
              <a:rPr dirty="0" spc="-5"/>
              <a:t>consola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8023859" cy="18764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2362835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Visual</a:t>
            </a:r>
            <a:r>
              <a:rPr dirty="0" sz="3200" spc="-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Studio</a:t>
            </a:r>
            <a:r>
              <a:rPr dirty="0" sz="3200" spc="-1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Code</a:t>
            </a:r>
            <a:endParaRPr sz="32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Abrimos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carpeta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todo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código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Ejecutamos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comandos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terminal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integrado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(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Ctrl+`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1455" y="3364991"/>
            <a:ext cx="7179564" cy="318363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51885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Aplicaciones</a:t>
            </a:r>
            <a:r>
              <a:rPr dirty="0" spc="5"/>
              <a:t> </a:t>
            </a:r>
            <a:r>
              <a:rPr dirty="0" spc="-5"/>
              <a:t>de</a:t>
            </a:r>
            <a:r>
              <a:rPr dirty="0" spc="-30"/>
              <a:t> </a:t>
            </a:r>
            <a:r>
              <a:rPr dirty="0" spc="-5"/>
              <a:t>consola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9241" y="1314450"/>
            <a:ext cx="7515859" cy="19348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4478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Depuración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229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sual</a:t>
            </a:r>
            <a:r>
              <a:rPr dirty="0" sz="3200" spc="-5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Studi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1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Code</a:t>
            </a:r>
            <a:endParaRPr sz="32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Corbel"/>
              <a:cs typeface="Corbel"/>
            </a:endParaRPr>
          </a:p>
          <a:p>
            <a:pPr marL="222885" marR="5080" indent="-210820">
              <a:lnSpc>
                <a:spcPct val="103200"/>
              </a:lnSpc>
              <a:buClr>
                <a:srgbClr val="64A435"/>
              </a:buClr>
              <a:buFont typeface="Georgia"/>
              <a:buChar char="•"/>
              <a:tabLst>
                <a:tab pos="223520" algn="l"/>
              </a:tabLst>
            </a:pP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poner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 un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punto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5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ruptura</a:t>
            </a:r>
            <a:r>
              <a:rPr dirty="0" sz="25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5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marca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en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 la barra</a:t>
            </a:r>
            <a:r>
              <a:rPr dirty="0" sz="25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500" spc="-48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izquierda</a:t>
            </a:r>
            <a:r>
              <a:rPr dirty="0" sz="25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código</a:t>
            </a:r>
            <a:endParaRPr sz="25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85161" y="4014018"/>
            <a:ext cx="4104640" cy="1154430"/>
            <a:chOff x="2185161" y="4014018"/>
            <a:chExt cx="4104640" cy="11544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5203" y="4023359"/>
              <a:ext cx="3505200" cy="11353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70504" y="4018698"/>
              <a:ext cx="3514725" cy="1144905"/>
            </a:xfrm>
            <a:custGeom>
              <a:avLst/>
              <a:gdLst/>
              <a:ahLst/>
              <a:cxnLst/>
              <a:rect l="l" t="t" r="r" b="b"/>
              <a:pathLst>
                <a:path w="3514725" h="1144904">
                  <a:moveTo>
                    <a:pt x="0" y="1144739"/>
                  </a:moveTo>
                  <a:lnTo>
                    <a:pt x="3514598" y="1144739"/>
                  </a:lnTo>
                  <a:lnTo>
                    <a:pt x="3514598" y="0"/>
                  </a:lnTo>
                  <a:lnTo>
                    <a:pt x="0" y="0"/>
                  </a:lnTo>
                  <a:lnTo>
                    <a:pt x="0" y="1144739"/>
                  </a:lnTo>
                  <a:close/>
                </a:path>
              </a:pathLst>
            </a:custGeom>
            <a:ln w="9360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185161" y="4282312"/>
              <a:ext cx="591185" cy="382270"/>
            </a:xfrm>
            <a:custGeom>
              <a:avLst/>
              <a:gdLst/>
              <a:ahLst/>
              <a:cxnLst/>
              <a:rect l="l" t="t" r="r" b="b"/>
              <a:pathLst>
                <a:path w="591185" h="382270">
                  <a:moveTo>
                    <a:pt x="483755" y="337063"/>
                  </a:moveTo>
                  <a:lnTo>
                    <a:pt x="463423" y="369316"/>
                  </a:lnTo>
                  <a:lnTo>
                    <a:pt x="590804" y="381888"/>
                  </a:lnTo>
                  <a:lnTo>
                    <a:pt x="569808" y="347218"/>
                  </a:lnTo>
                  <a:lnTo>
                    <a:pt x="499871" y="347218"/>
                  </a:lnTo>
                  <a:lnTo>
                    <a:pt x="483755" y="337063"/>
                  </a:lnTo>
                  <a:close/>
                </a:path>
                <a:path w="591185" h="382270">
                  <a:moveTo>
                    <a:pt x="504142" y="304724"/>
                  </a:moveTo>
                  <a:lnTo>
                    <a:pt x="483755" y="337063"/>
                  </a:lnTo>
                  <a:lnTo>
                    <a:pt x="499871" y="347218"/>
                  </a:lnTo>
                  <a:lnTo>
                    <a:pt x="520192" y="314832"/>
                  </a:lnTo>
                  <a:lnTo>
                    <a:pt x="504142" y="304724"/>
                  </a:lnTo>
                  <a:close/>
                </a:path>
                <a:path w="591185" h="382270">
                  <a:moveTo>
                    <a:pt x="524510" y="272414"/>
                  </a:moveTo>
                  <a:lnTo>
                    <a:pt x="504142" y="304724"/>
                  </a:lnTo>
                  <a:lnTo>
                    <a:pt x="520192" y="314832"/>
                  </a:lnTo>
                  <a:lnTo>
                    <a:pt x="499871" y="347218"/>
                  </a:lnTo>
                  <a:lnTo>
                    <a:pt x="569808" y="347218"/>
                  </a:lnTo>
                  <a:lnTo>
                    <a:pt x="524510" y="272414"/>
                  </a:lnTo>
                  <a:close/>
                </a:path>
                <a:path w="591185" h="382270">
                  <a:moveTo>
                    <a:pt x="20319" y="0"/>
                  </a:moveTo>
                  <a:lnTo>
                    <a:pt x="0" y="32257"/>
                  </a:lnTo>
                  <a:lnTo>
                    <a:pt x="483755" y="337063"/>
                  </a:lnTo>
                  <a:lnTo>
                    <a:pt x="504142" y="304724"/>
                  </a:lnTo>
                  <a:lnTo>
                    <a:pt x="2031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2358008" y="6271361"/>
            <a:ext cx="445770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4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https://code.visualstudio.com/docs/nodejs/nodejs-tutorial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9296" y="1763227"/>
            <a:ext cx="3073400" cy="152146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75"/>
              </a:spcBef>
            </a:pPr>
            <a:r>
              <a:rPr dirty="0" sz="48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algn="ctr" marL="10795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3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2946" y="4090584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8706" y="3935634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estática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2946" y="5561180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8706" y="5406230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2923" y="1852928"/>
            <a:ext cx="9254490" cy="5006340"/>
            <a:chOff x="412923" y="1852928"/>
            <a:chExt cx="9254490" cy="5006340"/>
          </a:xfrm>
        </p:grpSpPr>
        <p:sp>
          <p:nvSpPr>
            <p:cNvPr id="10" name="object 10"/>
            <p:cNvSpPr/>
            <p:nvPr/>
          </p:nvSpPr>
          <p:spPr>
            <a:xfrm>
              <a:off x="432003" y="3348002"/>
              <a:ext cx="9216390" cy="635"/>
            </a:xfrm>
            <a:custGeom>
              <a:avLst/>
              <a:gdLst/>
              <a:ahLst/>
              <a:cxnLst/>
              <a:rect l="l" t="t" r="r" b="b"/>
              <a:pathLst>
                <a:path w="9216390" h="635">
                  <a:moveTo>
                    <a:pt x="0" y="0"/>
                  </a:moveTo>
                  <a:lnTo>
                    <a:pt x="9215996" y="355"/>
                  </a:lnTo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800955" y="1872008"/>
              <a:ext cx="635" cy="4968240"/>
            </a:xfrm>
            <a:custGeom>
              <a:avLst/>
              <a:gdLst/>
              <a:ahLst/>
              <a:cxnLst/>
              <a:rect l="l" t="t" r="r" b="b"/>
              <a:pathLst>
                <a:path w="635" h="4968240">
                  <a:moveTo>
                    <a:pt x="0" y="0"/>
                  </a:moveTo>
                  <a:lnTo>
                    <a:pt x="368" y="4967998"/>
                  </a:lnTo>
                </a:path>
              </a:pathLst>
            </a:custGeom>
            <a:ln w="38159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51636" y="5204158"/>
              <a:ext cx="2736215" cy="1224280"/>
            </a:xfrm>
            <a:custGeom>
              <a:avLst/>
              <a:gdLst/>
              <a:ahLst/>
              <a:cxnLst/>
              <a:rect l="l" t="t" r="r" b="b"/>
              <a:pathLst>
                <a:path w="2736215" h="1224279">
                  <a:moveTo>
                    <a:pt x="0" y="612000"/>
                  </a:moveTo>
                  <a:lnTo>
                    <a:pt x="2956" y="571861"/>
                  </a:lnTo>
                  <a:lnTo>
                    <a:pt x="11773" y="531991"/>
                  </a:lnTo>
                  <a:lnTo>
                    <a:pt x="26369" y="492527"/>
                  </a:lnTo>
                  <a:lnTo>
                    <a:pt x="46666" y="453602"/>
                  </a:lnTo>
                  <a:lnTo>
                    <a:pt x="72582" y="415353"/>
                  </a:lnTo>
                  <a:lnTo>
                    <a:pt x="104038" y="377913"/>
                  </a:lnTo>
                  <a:lnTo>
                    <a:pt x="140953" y="341419"/>
                  </a:lnTo>
                  <a:lnTo>
                    <a:pt x="183248" y="306006"/>
                  </a:lnTo>
                  <a:lnTo>
                    <a:pt x="217320" y="281063"/>
                  </a:lnTo>
                  <a:lnTo>
                    <a:pt x="253907" y="256926"/>
                  </a:lnTo>
                  <a:lnTo>
                    <a:pt x="292933" y="233632"/>
                  </a:lnTo>
                  <a:lnTo>
                    <a:pt x="334324" y="211217"/>
                  </a:lnTo>
                  <a:lnTo>
                    <a:pt x="378005" y="189720"/>
                  </a:lnTo>
                  <a:lnTo>
                    <a:pt x="423902" y="169177"/>
                  </a:lnTo>
                  <a:lnTo>
                    <a:pt x="471940" y="149625"/>
                  </a:lnTo>
                  <a:lnTo>
                    <a:pt x="522044" y="131103"/>
                  </a:lnTo>
                  <a:lnTo>
                    <a:pt x="574140" y="113646"/>
                  </a:lnTo>
                  <a:lnTo>
                    <a:pt x="628153" y="97293"/>
                  </a:lnTo>
                  <a:lnTo>
                    <a:pt x="684009" y="82080"/>
                  </a:lnTo>
                  <a:lnTo>
                    <a:pt x="729013" y="70974"/>
                  </a:lnTo>
                  <a:lnTo>
                    <a:pt x="774814" y="60646"/>
                  </a:lnTo>
                  <a:lnTo>
                    <a:pt x="821361" y="51103"/>
                  </a:lnTo>
                  <a:lnTo>
                    <a:pt x="868604" y="42353"/>
                  </a:lnTo>
                  <a:lnTo>
                    <a:pt x="916491" y="34402"/>
                  </a:lnTo>
                  <a:lnTo>
                    <a:pt x="964970" y="27258"/>
                  </a:lnTo>
                  <a:lnTo>
                    <a:pt x="1013991" y="20928"/>
                  </a:lnTo>
                  <a:lnTo>
                    <a:pt x="1063503" y="15418"/>
                  </a:lnTo>
                  <a:lnTo>
                    <a:pt x="1113454" y="10737"/>
                  </a:lnTo>
                  <a:lnTo>
                    <a:pt x="1163793" y="6890"/>
                  </a:lnTo>
                  <a:lnTo>
                    <a:pt x="1214468" y="3886"/>
                  </a:lnTo>
                  <a:lnTo>
                    <a:pt x="1265430" y="1732"/>
                  </a:lnTo>
                  <a:lnTo>
                    <a:pt x="1316626" y="434"/>
                  </a:lnTo>
                  <a:lnTo>
                    <a:pt x="1368005" y="0"/>
                  </a:lnTo>
                  <a:lnTo>
                    <a:pt x="1419385" y="434"/>
                  </a:lnTo>
                  <a:lnTo>
                    <a:pt x="1470581" y="1732"/>
                  </a:lnTo>
                  <a:lnTo>
                    <a:pt x="1521542" y="3886"/>
                  </a:lnTo>
                  <a:lnTo>
                    <a:pt x="1572218" y="6890"/>
                  </a:lnTo>
                  <a:lnTo>
                    <a:pt x="1622557" y="10737"/>
                  </a:lnTo>
                  <a:lnTo>
                    <a:pt x="1672508" y="15418"/>
                  </a:lnTo>
                  <a:lnTo>
                    <a:pt x="1722019" y="20928"/>
                  </a:lnTo>
                  <a:lnTo>
                    <a:pt x="1771041" y="27258"/>
                  </a:lnTo>
                  <a:lnTo>
                    <a:pt x="1819520" y="34402"/>
                  </a:lnTo>
                  <a:lnTo>
                    <a:pt x="1867407" y="42353"/>
                  </a:lnTo>
                  <a:lnTo>
                    <a:pt x="1914650" y="51103"/>
                  </a:lnTo>
                  <a:lnTo>
                    <a:pt x="1961197" y="60646"/>
                  </a:lnTo>
                  <a:lnTo>
                    <a:pt x="2006998" y="70974"/>
                  </a:lnTo>
                  <a:lnTo>
                    <a:pt x="2052002" y="82080"/>
                  </a:lnTo>
                  <a:lnTo>
                    <a:pt x="2107854" y="97293"/>
                  </a:lnTo>
                  <a:lnTo>
                    <a:pt x="2161865" y="113646"/>
                  </a:lnTo>
                  <a:lnTo>
                    <a:pt x="2213959" y="131103"/>
                  </a:lnTo>
                  <a:lnTo>
                    <a:pt x="2264062" y="149625"/>
                  </a:lnTo>
                  <a:lnTo>
                    <a:pt x="2312099" y="169177"/>
                  </a:lnTo>
                  <a:lnTo>
                    <a:pt x="2357996" y="189720"/>
                  </a:lnTo>
                  <a:lnTo>
                    <a:pt x="2401678" y="211217"/>
                  </a:lnTo>
                  <a:lnTo>
                    <a:pt x="2443071" y="233632"/>
                  </a:lnTo>
                  <a:lnTo>
                    <a:pt x="2482099" y="256926"/>
                  </a:lnTo>
                  <a:lnTo>
                    <a:pt x="2518688" y="281063"/>
                  </a:lnTo>
                  <a:lnTo>
                    <a:pt x="2552763" y="306006"/>
                  </a:lnTo>
                  <a:lnTo>
                    <a:pt x="2595054" y="341419"/>
                  </a:lnTo>
                  <a:lnTo>
                    <a:pt x="2631966" y="377913"/>
                  </a:lnTo>
                  <a:lnTo>
                    <a:pt x="2663419" y="415353"/>
                  </a:lnTo>
                  <a:lnTo>
                    <a:pt x="2689334" y="453602"/>
                  </a:lnTo>
                  <a:lnTo>
                    <a:pt x="2709629" y="492527"/>
                  </a:lnTo>
                  <a:lnTo>
                    <a:pt x="2724226" y="531991"/>
                  </a:lnTo>
                  <a:lnTo>
                    <a:pt x="2733042" y="571861"/>
                  </a:lnTo>
                  <a:lnTo>
                    <a:pt x="2735999" y="612000"/>
                  </a:lnTo>
                  <a:lnTo>
                    <a:pt x="2733042" y="652143"/>
                  </a:lnTo>
                  <a:lnTo>
                    <a:pt x="2724226" y="692014"/>
                  </a:lnTo>
                  <a:lnTo>
                    <a:pt x="2709629" y="731479"/>
                  </a:lnTo>
                  <a:lnTo>
                    <a:pt x="2689334" y="770404"/>
                  </a:lnTo>
                  <a:lnTo>
                    <a:pt x="2663419" y="808653"/>
                  </a:lnTo>
                  <a:lnTo>
                    <a:pt x="2631966" y="846093"/>
                  </a:lnTo>
                  <a:lnTo>
                    <a:pt x="2595054" y="882589"/>
                  </a:lnTo>
                  <a:lnTo>
                    <a:pt x="2552763" y="918006"/>
                  </a:lnTo>
                  <a:lnTo>
                    <a:pt x="2518688" y="942946"/>
                  </a:lnTo>
                  <a:lnTo>
                    <a:pt x="2482099" y="967081"/>
                  </a:lnTo>
                  <a:lnTo>
                    <a:pt x="2443071" y="990375"/>
                  </a:lnTo>
                  <a:lnTo>
                    <a:pt x="2401678" y="1012789"/>
                  </a:lnTo>
                  <a:lnTo>
                    <a:pt x="2357996" y="1034286"/>
                  </a:lnTo>
                  <a:lnTo>
                    <a:pt x="2312099" y="1054829"/>
                  </a:lnTo>
                  <a:lnTo>
                    <a:pt x="2264062" y="1074380"/>
                  </a:lnTo>
                  <a:lnTo>
                    <a:pt x="2213959" y="1092903"/>
                  </a:lnTo>
                  <a:lnTo>
                    <a:pt x="2161865" y="1110358"/>
                  </a:lnTo>
                  <a:lnTo>
                    <a:pt x="2107854" y="1126710"/>
                  </a:lnTo>
                  <a:lnTo>
                    <a:pt x="2052002" y="1141920"/>
                  </a:lnTo>
                  <a:lnTo>
                    <a:pt x="2006998" y="1153028"/>
                  </a:lnTo>
                  <a:lnTo>
                    <a:pt x="1961197" y="1163358"/>
                  </a:lnTo>
                  <a:lnTo>
                    <a:pt x="1914650" y="1172901"/>
                  </a:lnTo>
                  <a:lnTo>
                    <a:pt x="1867407" y="1181652"/>
                  </a:lnTo>
                  <a:lnTo>
                    <a:pt x="1819520" y="1189603"/>
                  </a:lnTo>
                  <a:lnTo>
                    <a:pt x="1771041" y="1196747"/>
                  </a:lnTo>
                  <a:lnTo>
                    <a:pt x="1722019" y="1203077"/>
                  </a:lnTo>
                  <a:lnTo>
                    <a:pt x="1672508" y="1208586"/>
                  </a:lnTo>
                  <a:lnTo>
                    <a:pt x="1622557" y="1213266"/>
                  </a:lnTo>
                  <a:lnTo>
                    <a:pt x="1572218" y="1217112"/>
                  </a:lnTo>
                  <a:lnTo>
                    <a:pt x="1521542" y="1220115"/>
                  </a:lnTo>
                  <a:lnTo>
                    <a:pt x="1470581" y="1222269"/>
                  </a:lnTo>
                  <a:lnTo>
                    <a:pt x="1419385" y="1223566"/>
                  </a:lnTo>
                  <a:lnTo>
                    <a:pt x="1368005" y="1224000"/>
                  </a:lnTo>
                  <a:lnTo>
                    <a:pt x="1316626" y="1223566"/>
                  </a:lnTo>
                  <a:lnTo>
                    <a:pt x="1265430" y="1222269"/>
                  </a:lnTo>
                  <a:lnTo>
                    <a:pt x="1214468" y="1220115"/>
                  </a:lnTo>
                  <a:lnTo>
                    <a:pt x="1163793" y="1217112"/>
                  </a:lnTo>
                  <a:lnTo>
                    <a:pt x="1113454" y="1213266"/>
                  </a:lnTo>
                  <a:lnTo>
                    <a:pt x="1063503" y="1208586"/>
                  </a:lnTo>
                  <a:lnTo>
                    <a:pt x="1013991" y="1203077"/>
                  </a:lnTo>
                  <a:lnTo>
                    <a:pt x="964970" y="1196747"/>
                  </a:lnTo>
                  <a:lnTo>
                    <a:pt x="916491" y="1189603"/>
                  </a:lnTo>
                  <a:lnTo>
                    <a:pt x="868604" y="1181652"/>
                  </a:lnTo>
                  <a:lnTo>
                    <a:pt x="821361" y="1172901"/>
                  </a:lnTo>
                  <a:lnTo>
                    <a:pt x="774814" y="1163358"/>
                  </a:lnTo>
                  <a:lnTo>
                    <a:pt x="729013" y="1153028"/>
                  </a:lnTo>
                  <a:lnTo>
                    <a:pt x="684009" y="1141920"/>
                  </a:lnTo>
                  <a:lnTo>
                    <a:pt x="628153" y="1126710"/>
                  </a:lnTo>
                  <a:lnTo>
                    <a:pt x="574140" y="1110358"/>
                  </a:lnTo>
                  <a:lnTo>
                    <a:pt x="522044" y="1092903"/>
                  </a:lnTo>
                  <a:lnTo>
                    <a:pt x="471940" y="1074380"/>
                  </a:lnTo>
                  <a:lnTo>
                    <a:pt x="423902" y="1054829"/>
                  </a:lnTo>
                  <a:lnTo>
                    <a:pt x="378005" y="1034286"/>
                  </a:lnTo>
                  <a:lnTo>
                    <a:pt x="334324" y="1012789"/>
                  </a:lnTo>
                  <a:lnTo>
                    <a:pt x="292933" y="990375"/>
                  </a:lnTo>
                  <a:lnTo>
                    <a:pt x="253907" y="967081"/>
                  </a:lnTo>
                  <a:lnTo>
                    <a:pt x="217320" y="942946"/>
                  </a:lnTo>
                  <a:lnTo>
                    <a:pt x="183248" y="918006"/>
                  </a:lnTo>
                  <a:lnTo>
                    <a:pt x="140953" y="882589"/>
                  </a:lnTo>
                  <a:lnTo>
                    <a:pt x="104038" y="846093"/>
                  </a:lnTo>
                  <a:lnTo>
                    <a:pt x="72582" y="808653"/>
                  </a:lnTo>
                  <a:lnTo>
                    <a:pt x="46666" y="770404"/>
                  </a:lnTo>
                  <a:lnTo>
                    <a:pt x="26369" y="731479"/>
                  </a:lnTo>
                  <a:lnTo>
                    <a:pt x="11773" y="692014"/>
                  </a:lnTo>
                  <a:lnTo>
                    <a:pt x="2956" y="652143"/>
                  </a:lnTo>
                  <a:lnTo>
                    <a:pt x="0" y="612000"/>
                  </a:lnTo>
                  <a:close/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260225" y="3630869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0225" y="4665868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0225" y="5702303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60225" y="6738381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1216" y="1763227"/>
            <a:ext cx="3973829" cy="533654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Aplicación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marL="600710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4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dinámico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221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cliente</a:t>
            </a:r>
            <a:r>
              <a:rPr dirty="0" sz="2800" spc="-1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  <a:p>
            <a:pPr marL="476884" marR="1276985">
              <a:lnSpc>
                <a:spcPts val="3350"/>
              </a:lnSpc>
              <a:spcBef>
                <a:spcPts val="156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6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133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AJAX</a:t>
            </a:r>
            <a:endParaRPr sz="2800">
              <a:latin typeface="Corbel"/>
              <a:cs typeface="Corbel"/>
            </a:endParaRPr>
          </a:p>
          <a:p>
            <a:pPr marL="476884">
              <a:lnSpc>
                <a:spcPct val="100000"/>
              </a:lnSpc>
              <a:spcBef>
                <a:spcPts val="144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2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</a:t>
            </a:r>
            <a:r>
              <a:rPr dirty="0" sz="2800" spc="-80">
                <a:latin typeface="Corbel"/>
                <a:cs typeface="Corbel"/>
              </a:rPr>
              <a:t> </a:t>
            </a:r>
            <a:r>
              <a:rPr dirty="0" sz="2800" spc="-75">
                <a:latin typeface="Corbel"/>
                <a:cs typeface="Corbel"/>
              </a:rPr>
              <a:t>SPA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7469" y="456692"/>
            <a:ext cx="518858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>
                <a:solidFill>
                  <a:srgbClr val="C8201E"/>
                </a:solidFill>
                <a:latin typeface="Corbel"/>
                <a:cs typeface="Corbel"/>
              </a:rPr>
              <a:t>Aplicaciones</a:t>
            </a:r>
            <a:r>
              <a:rPr dirty="0" sz="4000" spc="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C8201E"/>
                </a:solidFill>
                <a:latin typeface="Corbel"/>
                <a:cs typeface="Corbel"/>
              </a:rPr>
              <a:t>de</a:t>
            </a:r>
            <a:r>
              <a:rPr dirty="0" sz="4000" spc="-3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C8201E"/>
                </a:solidFill>
                <a:latin typeface="Corbel"/>
                <a:cs typeface="Corbel"/>
              </a:rPr>
              <a:t>consola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6870" y="1314450"/>
            <a:ext cx="588581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Depuración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229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sual</a:t>
            </a:r>
            <a:r>
              <a:rPr dirty="0" sz="3200" spc="-5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Studi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1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Code</a:t>
            </a:r>
            <a:endParaRPr sz="32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2109" y="2651760"/>
            <a:ext cx="6715125" cy="3190240"/>
            <a:chOff x="722109" y="2651760"/>
            <a:chExt cx="6715125" cy="31902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2163" y="2651760"/>
              <a:ext cx="6124955" cy="31897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2109" y="2901568"/>
              <a:ext cx="1917064" cy="1296670"/>
            </a:xfrm>
            <a:custGeom>
              <a:avLst/>
              <a:gdLst/>
              <a:ahLst/>
              <a:cxnLst/>
              <a:rect l="l" t="t" r="r" b="b"/>
              <a:pathLst>
                <a:path w="1917064" h="1296670">
                  <a:moveTo>
                    <a:pt x="590816" y="1296289"/>
                  </a:moveTo>
                  <a:lnTo>
                    <a:pt x="569798" y="1261618"/>
                  </a:lnTo>
                  <a:lnTo>
                    <a:pt x="524459" y="1186815"/>
                  </a:lnTo>
                  <a:lnTo>
                    <a:pt x="504088" y="1219174"/>
                  </a:lnTo>
                  <a:lnTo>
                    <a:pt x="20345" y="914400"/>
                  </a:lnTo>
                  <a:lnTo>
                    <a:pt x="0" y="946658"/>
                  </a:lnTo>
                  <a:lnTo>
                    <a:pt x="483768" y="1251445"/>
                  </a:lnTo>
                  <a:lnTo>
                    <a:pt x="463448" y="1283716"/>
                  </a:lnTo>
                  <a:lnTo>
                    <a:pt x="590816" y="1296289"/>
                  </a:lnTo>
                  <a:close/>
                </a:path>
                <a:path w="1917064" h="1296670">
                  <a:moveTo>
                    <a:pt x="1916696" y="381889"/>
                  </a:moveTo>
                  <a:lnTo>
                    <a:pt x="1895690" y="347218"/>
                  </a:lnTo>
                  <a:lnTo>
                    <a:pt x="1850402" y="272415"/>
                  </a:lnTo>
                  <a:lnTo>
                    <a:pt x="1829968" y="304812"/>
                  </a:lnTo>
                  <a:lnTo>
                    <a:pt x="1346212" y="0"/>
                  </a:lnTo>
                  <a:lnTo>
                    <a:pt x="1325892" y="32258"/>
                  </a:lnTo>
                  <a:lnTo>
                    <a:pt x="1809635" y="337070"/>
                  </a:lnTo>
                  <a:lnTo>
                    <a:pt x="1789315" y="369316"/>
                  </a:lnTo>
                  <a:lnTo>
                    <a:pt x="1916696" y="38188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7469" y="456692"/>
            <a:ext cx="518858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>
                <a:solidFill>
                  <a:srgbClr val="C8201E"/>
                </a:solidFill>
                <a:latin typeface="Corbel"/>
                <a:cs typeface="Corbel"/>
              </a:rPr>
              <a:t>Aplicaciones</a:t>
            </a:r>
            <a:r>
              <a:rPr dirty="0" sz="4000" spc="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C8201E"/>
                </a:solidFill>
                <a:latin typeface="Corbel"/>
                <a:cs typeface="Corbel"/>
              </a:rPr>
              <a:t>de</a:t>
            </a:r>
            <a:r>
              <a:rPr dirty="0" sz="4000" spc="-3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C8201E"/>
                </a:solidFill>
                <a:latin typeface="Corbel"/>
                <a:cs typeface="Corbel"/>
              </a:rPr>
              <a:t>consola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00250" y="1319022"/>
            <a:ext cx="514413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Depu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ación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9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Visual</a:t>
            </a:r>
            <a:r>
              <a:rPr dirty="0" sz="2800" spc="-6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udio</a:t>
            </a:r>
            <a:r>
              <a:rPr dirty="0" sz="2800" spc="-1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Code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031" y="2279904"/>
            <a:ext cx="8095488" cy="35920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67571" y="6445786"/>
            <a:ext cx="3282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270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2666364"/>
            <a:ext cx="146304" cy="2133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658" y="1425930"/>
            <a:ext cx="4451350" cy="3776979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47015" indent="-234950">
              <a:lnSpc>
                <a:spcPct val="100000"/>
              </a:lnSpc>
              <a:spcBef>
                <a:spcPts val="100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15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2900">
              <a:latin typeface="Corbel"/>
              <a:cs typeface="Corbel"/>
            </a:endParaRPr>
          </a:p>
          <a:p>
            <a:pPr marL="247650" marR="301625" indent="-247650">
              <a:lnSpc>
                <a:spcPct val="100499"/>
              </a:lnSpc>
              <a:spcBef>
                <a:spcPts val="88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El lenguaje </a:t>
            </a:r>
            <a:r>
              <a:rPr dirty="0" sz="2900" spc="-1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255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55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lenguaje </a:t>
            </a:r>
            <a:r>
              <a:rPr dirty="0" sz="2550" spc="-5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básica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95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2550">
              <a:latin typeface="Corbel"/>
              <a:cs typeface="Corbel"/>
            </a:endParaRPr>
          </a:p>
          <a:p>
            <a:pPr marL="516255" marR="5080">
              <a:lnSpc>
                <a:spcPts val="2920"/>
              </a:lnSpc>
              <a:spcBef>
                <a:spcPts val="240"/>
              </a:spcBef>
            </a:pP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control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 flujo </a:t>
            </a:r>
            <a:r>
              <a:rPr dirty="0" sz="2550" spc="-4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35"/>
              </a:lnSpc>
            </a:pP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Excepciones</a:t>
            </a:r>
            <a:r>
              <a:rPr dirty="0" sz="2550" spc="-1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Orientación</a:t>
            </a:r>
            <a:r>
              <a:rPr dirty="0" sz="2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995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255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034919"/>
            <a:ext cx="146304" cy="213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403091"/>
            <a:ext cx="146304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770121"/>
            <a:ext cx="146304" cy="213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138548"/>
            <a:ext cx="146304" cy="2133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506721"/>
            <a:ext cx="146304" cy="2133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875276"/>
            <a:ext cx="146304" cy="2133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34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2666364"/>
            <a:ext cx="146304" cy="2133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658" y="1425930"/>
            <a:ext cx="4451350" cy="3776979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47015" indent="-234950">
              <a:lnSpc>
                <a:spcPct val="100000"/>
              </a:lnSpc>
              <a:spcBef>
                <a:spcPts val="100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15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2900">
              <a:latin typeface="Corbel"/>
              <a:cs typeface="Corbel"/>
            </a:endParaRPr>
          </a:p>
          <a:p>
            <a:pPr marL="247650" marR="138430" indent="-247650">
              <a:lnSpc>
                <a:spcPct val="100499"/>
              </a:lnSpc>
              <a:spcBef>
                <a:spcPts val="88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El lenguaje </a:t>
            </a:r>
            <a:r>
              <a:rPr dirty="0" sz="2900" spc="-1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 b="1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255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 b="1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55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 b="1">
                <a:solidFill>
                  <a:srgbClr val="4A4A4A"/>
                </a:solidFill>
                <a:latin typeface="Corbel"/>
                <a:cs typeface="Corbel"/>
              </a:rPr>
              <a:t>lenguaje </a:t>
            </a:r>
            <a:r>
              <a:rPr dirty="0" sz="2550" spc="-509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básica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95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2550">
              <a:latin typeface="Corbel"/>
              <a:cs typeface="Corbel"/>
            </a:endParaRPr>
          </a:p>
          <a:p>
            <a:pPr marL="516255" marR="5080">
              <a:lnSpc>
                <a:spcPts val="2920"/>
              </a:lnSpc>
              <a:spcBef>
                <a:spcPts val="240"/>
              </a:spcBef>
            </a:pP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control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 flujo </a:t>
            </a:r>
            <a:r>
              <a:rPr dirty="0" sz="2550" spc="-4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35"/>
              </a:lnSpc>
            </a:pP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Excepciones</a:t>
            </a:r>
            <a:r>
              <a:rPr dirty="0" sz="2550" spc="-1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Orientación</a:t>
            </a:r>
            <a:r>
              <a:rPr dirty="0" sz="2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995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255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034919"/>
            <a:ext cx="146304" cy="213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403091"/>
            <a:ext cx="146304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770121"/>
            <a:ext cx="146304" cy="213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138548"/>
            <a:ext cx="146304" cy="2133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506721"/>
            <a:ext cx="146304" cy="2133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875276"/>
            <a:ext cx="146304" cy="2133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35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65639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Características</a:t>
            </a:r>
            <a:r>
              <a:rPr dirty="0" spc="-1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del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lenguaje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30">
                <a:solidFill>
                  <a:srgbClr val="C71F1D"/>
                </a:solidFill>
              </a:rPr>
              <a:t>JS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84706"/>
            <a:ext cx="8148955" cy="422719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66700" marR="1167130" indent="-254635">
              <a:lnSpc>
                <a:spcPct val="99400"/>
              </a:lnSpc>
              <a:spcBef>
                <a:spcPts val="12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Vamos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estudiar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32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más </a:t>
            </a:r>
            <a:r>
              <a:rPr dirty="0" sz="3200" spc="-6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usadas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actualmente para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desarrollar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aplicaciones</a:t>
            </a:r>
            <a:endParaRPr sz="3200">
              <a:latin typeface="Corbel"/>
              <a:cs typeface="Corbel"/>
            </a:endParaRPr>
          </a:p>
          <a:p>
            <a:pPr marL="266700" marR="5080" indent="-254635">
              <a:lnSpc>
                <a:spcPct val="100299"/>
              </a:lnSpc>
              <a:spcBef>
                <a:spcPts val="11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Hay ciertas características que ya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no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aconsejan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veremos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(aunque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te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puedes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encontrar</a:t>
            </a:r>
            <a:r>
              <a:rPr dirty="0" sz="3200" spc="-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ves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código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antiguo)</a:t>
            </a:r>
            <a:endParaRPr sz="3200">
              <a:latin typeface="Corbel"/>
              <a:cs typeface="Corbel"/>
            </a:endParaRPr>
          </a:p>
          <a:p>
            <a:pPr marL="266700" marR="403860" indent="-254635">
              <a:lnSpc>
                <a:spcPct val="100600"/>
              </a:lnSpc>
              <a:spcBef>
                <a:spcPts val="115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estáis</a:t>
            </a:r>
            <a:r>
              <a:rPr dirty="0" sz="32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aprendiendo</a:t>
            </a:r>
            <a:r>
              <a:rPr dirty="0" sz="3200" spc="-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,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haremos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una </a:t>
            </a:r>
            <a:r>
              <a:rPr dirty="0" sz="3200" spc="-6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comparativa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entre</a:t>
            </a:r>
            <a:r>
              <a:rPr dirty="0" sz="3200" spc="-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ambos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65493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Características</a:t>
            </a:r>
            <a:r>
              <a:rPr dirty="0" spc="-1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del</a:t>
            </a:r>
            <a:r>
              <a:rPr dirty="0" spc="-8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lenguaje</a:t>
            </a:r>
            <a:r>
              <a:rPr dirty="0" spc="-190">
                <a:solidFill>
                  <a:srgbClr val="C71F1D"/>
                </a:solidFill>
              </a:rPr>
              <a:t> </a:t>
            </a:r>
            <a:r>
              <a:rPr dirty="0" spc="-45">
                <a:solidFill>
                  <a:srgbClr val="C71F1D"/>
                </a:solidFill>
              </a:rPr>
              <a:t>JS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70505"/>
            <a:ext cx="146303" cy="2194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819145"/>
            <a:ext cx="146303" cy="2194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368040"/>
            <a:ext cx="146303" cy="2194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6254" y="4890211"/>
            <a:ext cx="146303" cy="21976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01497" y="1431260"/>
            <a:ext cx="7512050" cy="4732655"/>
          </a:xfrm>
          <a:prstGeom prst="rect">
            <a:avLst/>
          </a:prstGeom>
        </p:spPr>
        <p:txBody>
          <a:bodyPr wrap="square" lIns="0" tIns="17653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3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script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(Java</a:t>
            </a:r>
            <a:r>
              <a:rPr dirty="0" sz="28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compilado)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15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existe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compilador</a:t>
            </a:r>
            <a:endParaRPr sz="26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carga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código,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lo analiza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lo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ejecuta</a:t>
            </a:r>
            <a:endParaRPr sz="2600">
              <a:latin typeface="Corbel"/>
              <a:cs typeface="Corbel"/>
            </a:endParaRPr>
          </a:p>
          <a:p>
            <a:pPr marL="561340" marR="5080">
              <a:lnSpc>
                <a:spcPct val="100800"/>
              </a:lnSpc>
              <a:spcBef>
                <a:spcPts val="115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indica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tanto</a:t>
            </a:r>
            <a:r>
              <a:rPr dirty="0" sz="26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errores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de sintaxis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como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errores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ejecución</a:t>
            </a:r>
            <a:endParaRPr sz="26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1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Tipado</a:t>
            </a: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dinámico</a:t>
            </a:r>
            <a:r>
              <a:rPr dirty="0" sz="28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(Java</a:t>
            </a: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tiene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tipado</a:t>
            </a: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estático)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25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declarar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indica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su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tipo</a:t>
            </a:r>
            <a:endParaRPr sz="2600">
              <a:latin typeface="Corbel"/>
              <a:cs typeface="Corbel"/>
            </a:endParaRPr>
          </a:p>
          <a:p>
            <a:pPr marL="561340" marR="153035">
              <a:lnSpc>
                <a:spcPct val="100800"/>
              </a:lnSpc>
              <a:spcBef>
                <a:spcPts val="115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lo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largo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ejecución</a:t>
            </a:r>
            <a:r>
              <a:rPr dirty="0" sz="2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programa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una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misma </a:t>
            </a:r>
            <a:r>
              <a:rPr dirty="0" sz="2600" spc="-509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tener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valores</a:t>
            </a:r>
            <a:r>
              <a:rPr dirty="0" sz="26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diferentes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5" b="1">
                <a:solidFill>
                  <a:srgbClr val="4A4A4A"/>
                </a:solidFill>
                <a:latin typeface="Corbel"/>
                <a:cs typeface="Corbel"/>
              </a:rPr>
              <a:t>tipos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5439460"/>
            <a:ext cx="146303" cy="21945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37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65639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Características</a:t>
            </a:r>
            <a:r>
              <a:rPr dirty="0" spc="-1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del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lenguaje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30">
                <a:solidFill>
                  <a:srgbClr val="C71F1D"/>
                </a:solidFill>
              </a:rPr>
              <a:t>JS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16471"/>
            <a:ext cx="7105650" cy="3861435"/>
          </a:xfrm>
          <a:prstGeom prst="rect">
            <a:avLst/>
          </a:prstGeom>
        </p:spPr>
        <p:txBody>
          <a:bodyPr wrap="square" lIns="0" tIns="18923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4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Impera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ivo</a:t>
            </a:r>
            <a:r>
              <a:rPr dirty="0" sz="32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est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ucturado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60" b="1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3200" spc="-17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Ja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10"/>
              </a:spcBef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declaran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ejecutan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800" spc="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orden</a:t>
            </a:r>
            <a:endParaRPr sz="2800">
              <a:latin typeface="Corbel"/>
              <a:cs typeface="Corbel"/>
            </a:endParaRPr>
          </a:p>
          <a:p>
            <a:pPr marL="561340" marR="5080">
              <a:lnSpc>
                <a:spcPct val="100699"/>
              </a:lnSpc>
              <a:spcBef>
                <a:spcPts val="1155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Dispone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control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flujo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ejecución</a:t>
            </a:r>
            <a:r>
              <a:rPr dirty="0" sz="2800" spc="-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(if,</a:t>
            </a:r>
            <a:r>
              <a:rPr dirty="0" sz="28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while,</a:t>
            </a:r>
            <a:r>
              <a:rPr dirty="0" sz="28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for…)</a:t>
            </a:r>
            <a:endParaRPr sz="2800">
              <a:latin typeface="Corbel"/>
              <a:cs typeface="Corbel"/>
            </a:endParaRPr>
          </a:p>
          <a:p>
            <a:pPr marL="561340" marR="224790">
              <a:lnSpc>
                <a:spcPct val="100800"/>
              </a:lnSpc>
              <a:spcBef>
                <a:spcPts val="1150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800" spc="-7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imperativa/estructurada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8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muy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parecida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1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916682"/>
            <a:ext cx="158496" cy="2346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494227"/>
            <a:ext cx="158496" cy="2350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500626"/>
            <a:ext cx="158496" cy="23469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38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65639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Características</a:t>
            </a:r>
            <a:r>
              <a:rPr dirty="0" spc="-1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del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lenguaje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30">
                <a:solidFill>
                  <a:srgbClr val="C71F1D"/>
                </a:solidFill>
              </a:rPr>
              <a:t>JS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22829"/>
            <a:ext cx="121919" cy="1844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363882"/>
            <a:ext cx="8096250" cy="4862195"/>
          </a:xfrm>
          <a:prstGeom prst="rect">
            <a:avLst/>
          </a:prstGeom>
        </p:spPr>
        <p:txBody>
          <a:bodyPr wrap="square" lIns="0" tIns="24193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9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Orientado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3200">
              <a:latin typeface="Corbel"/>
              <a:cs typeface="Corbel"/>
            </a:endParaRPr>
          </a:p>
          <a:p>
            <a:pPr marL="561340" marR="25400">
              <a:lnSpc>
                <a:spcPct val="100000"/>
              </a:lnSpc>
              <a:spcBef>
                <a:spcPts val="1230"/>
              </a:spcBef>
            </a:pPr>
            <a:r>
              <a:rPr dirty="0" sz="2200" spc="-50">
                <a:solidFill>
                  <a:srgbClr val="4A4A4A"/>
                </a:solidFill>
                <a:latin typeface="Corbel"/>
                <a:cs typeface="Corbel"/>
              </a:rPr>
              <a:t>Todos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2200" spc="-10" b="1">
                <a:solidFill>
                  <a:srgbClr val="4A4A4A"/>
                </a:solidFill>
                <a:latin typeface="Corbel"/>
                <a:cs typeface="Corbel"/>
              </a:rPr>
              <a:t>valores</a:t>
            </a:r>
            <a:r>
              <a:rPr dirty="0" sz="22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objetos 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(no</a:t>
            </a:r>
            <a:r>
              <a:rPr dirty="0" sz="2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como en</a:t>
            </a:r>
            <a:r>
              <a:rPr dirty="0" sz="2200" spc="-1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A4A4A"/>
                </a:solidFill>
                <a:latin typeface="Corbel"/>
                <a:cs typeface="Corbel"/>
              </a:rPr>
              <a:t>Java,</a:t>
            </a:r>
            <a:r>
              <a:rPr dirty="0" sz="2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existen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 tipos </a:t>
            </a:r>
            <a:r>
              <a:rPr dirty="0" sz="2200" spc="-4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primitivos)</a:t>
            </a:r>
            <a:endParaRPr sz="2200">
              <a:latin typeface="Corbel"/>
              <a:cs typeface="Corbel"/>
            </a:endParaRPr>
          </a:p>
          <a:p>
            <a:pPr marL="561340" marR="5080">
              <a:lnSpc>
                <a:spcPct val="100000"/>
              </a:lnSpc>
              <a:spcBef>
                <a:spcPts val="1205"/>
              </a:spcBef>
            </a:pP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Existe 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recolector de </a:t>
            </a:r>
            <a:r>
              <a:rPr dirty="0" sz="2200" spc="-10" b="1">
                <a:solidFill>
                  <a:srgbClr val="4A4A4A"/>
                </a:solidFill>
                <a:latin typeface="Corbel"/>
                <a:cs typeface="Corbel"/>
              </a:rPr>
              <a:t>basura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para liberar 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memoria de los 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objetos </a:t>
            </a:r>
            <a:r>
              <a:rPr dirty="0" sz="2200" spc="-4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qu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200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2200" spc="-2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z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an</a:t>
            </a:r>
            <a:r>
              <a:rPr dirty="0" sz="22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co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mo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200" spc="-1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Java)</a:t>
            </a:r>
            <a:endParaRPr sz="2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</a:pP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orientación</a:t>
            </a:r>
            <a:r>
              <a:rPr dirty="0" sz="2200" spc="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2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r>
              <a:rPr dirty="0" sz="22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basarse</a:t>
            </a:r>
            <a:r>
              <a:rPr dirty="0" sz="2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clases</a:t>
            </a:r>
            <a:r>
              <a:rPr dirty="0" sz="2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prototipos</a:t>
            </a:r>
            <a:endParaRPr sz="2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</a:pP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(Java</a:t>
            </a:r>
            <a:r>
              <a:rPr dirty="0" sz="2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4A4A4A"/>
                </a:solidFill>
                <a:latin typeface="Corbel"/>
                <a:cs typeface="Corbel"/>
              </a:rPr>
              <a:t>basa</a:t>
            </a:r>
            <a:r>
              <a:rPr dirty="0" sz="2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clases)</a:t>
            </a:r>
            <a:endParaRPr sz="2200">
              <a:latin typeface="Corbel"/>
              <a:cs typeface="Corbel"/>
            </a:endParaRPr>
          </a:p>
          <a:p>
            <a:pPr marL="561340" marR="69215">
              <a:lnSpc>
                <a:spcPct val="100000"/>
              </a:lnSpc>
              <a:spcBef>
                <a:spcPts val="1200"/>
              </a:spcBef>
            </a:pP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tiempo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de ejecución se pueden 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crear objetos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, 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cambiar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valor </a:t>
            </a:r>
            <a:r>
              <a:rPr dirty="0" sz="2200" spc="-4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A4A4A"/>
                </a:solidFill>
                <a:latin typeface="Corbel"/>
                <a:cs typeface="Corbel"/>
              </a:rPr>
              <a:t>atributos</a:t>
            </a:r>
            <a:r>
              <a:rPr dirty="0" sz="220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invocar</a:t>
            </a:r>
            <a:r>
              <a:rPr dirty="0" sz="2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a </a:t>
            </a:r>
            <a:r>
              <a:rPr dirty="0" sz="2200" spc="-10" b="1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r>
              <a:rPr dirty="0" sz="2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(como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200" spc="-1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A4A4A"/>
                </a:solidFill>
                <a:latin typeface="Corbel"/>
                <a:cs typeface="Corbel"/>
              </a:rPr>
              <a:t>Java)</a:t>
            </a:r>
            <a:endParaRPr sz="2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</a:pP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tiempo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 de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ejecución</a:t>
            </a:r>
            <a:r>
              <a:rPr dirty="0" sz="22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200" spc="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añadir y</a:t>
            </a:r>
            <a:r>
              <a:rPr dirty="0" sz="2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A4A4A"/>
                </a:solidFill>
                <a:latin typeface="Corbel"/>
                <a:cs typeface="Corbel"/>
              </a:rPr>
              <a:t>borrar</a:t>
            </a:r>
            <a:r>
              <a:rPr dirty="0" sz="220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4A4A4A"/>
                </a:solidFill>
                <a:latin typeface="Corbel"/>
                <a:cs typeface="Corbel"/>
              </a:rPr>
              <a:t>atributos</a:t>
            </a:r>
            <a:r>
              <a:rPr dirty="0" sz="2200" spc="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y</a:t>
            </a:r>
            <a:endParaRPr sz="2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</a:pPr>
            <a:r>
              <a:rPr dirty="0" sz="2200" spc="-10" b="1">
                <a:solidFill>
                  <a:srgbClr val="4A4A4A"/>
                </a:solidFill>
                <a:latin typeface="Corbel"/>
                <a:cs typeface="Corbel"/>
              </a:rPr>
              <a:t>mét</a:t>
            </a:r>
            <a:r>
              <a:rPr dirty="0" sz="2200" spc="-20" b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2200" spc="-15" b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200" spc="-5" b="1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200" spc="-1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200" spc="-20">
                <a:solidFill>
                  <a:srgbClr val="4A4A4A"/>
                </a:solidFill>
                <a:latin typeface="Corbel"/>
                <a:cs typeface="Corbel"/>
              </a:rPr>
              <a:t>pued</a:t>
            </a:r>
            <a:r>
              <a:rPr dirty="0" sz="2200" spc="-7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2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2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144647"/>
            <a:ext cx="121919" cy="1844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967607"/>
            <a:ext cx="121919" cy="1844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790821"/>
            <a:ext cx="121919" cy="1844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5612891"/>
            <a:ext cx="121919" cy="18440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39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65639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Características</a:t>
            </a:r>
            <a:r>
              <a:rPr dirty="0" spc="-1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del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lenguaje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30">
                <a:solidFill>
                  <a:srgbClr val="C71F1D"/>
                </a:solidFill>
              </a:rPr>
              <a:t>JS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0780"/>
            <a:ext cx="146303" cy="2197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05357"/>
            <a:ext cx="7780655" cy="4875530"/>
          </a:xfrm>
          <a:prstGeom prst="rect">
            <a:avLst/>
          </a:prstGeom>
        </p:spPr>
        <p:txBody>
          <a:bodyPr wrap="square" lIns="0" tIns="20066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58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3200">
              <a:latin typeface="Corbel"/>
              <a:cs typeface="Corbel"/>
            </a:endParaRPr>
          </a:p>
          <a:p>
            <a:pPr marL="561340" marR="7620">
              <a:lnSpc>
                <a:spcPct val="100400"/>
              </a:lnSpc>
              <a:spcBef>
                <a:spcPts val="1190"/>
              </a:spcBef>
            </a:pP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Aunque sea orientado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objetos, también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permite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declarar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26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independientes</a:t>
            </a:r>
            <a:r>
              <a:rPr dirty="0" sz="26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(en</a:t>
            </a:r>
            <a:r>
              <a:rPr dirty="0" sz="2600" spc="-1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todas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las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clases)</a:t>
            </a:r>
            <a:endParaRPr sz="2600">
              <a:latin typeface="Corbel"/>
              <a:cs typeface="Corbel"/>
            </a:endParaRPr>
          </a:p>
          <a:p>
            <a:pPr marL="561340" marR="139700">
              <a:lnSpc>
                <a:spcPct val="100000"/>
              </a:lnSpc>
              <a:spcBef>
                <a:spcPts val="126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declarar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cualquier</a:t>
            </a:r>
            <a:r>
              <a:rPr dirty="0" sz="26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sitio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,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asignarse</a:t>
            </a:r>
            <a:r>
              <a:rPr dirty="0" sz="26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pasarse</a:t>
            </a:r>
            <a:r>
              <a:rPr dirty="0" sz="2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parámetro</a:t>
            </a:r>
            <a:endParaRPr sz="2600">
              <a:latin typeface="Corbel"/>
              <a:cs typeface="Corbel"/>
            </a:endParaRPr>
          </a:p>
          <a:p>
            <a:pPr marL="561340" marR="210820">
              <a:lnSpc>
                <a:spcPct val="100400"/>
              </a:lnSpc>
              <a:spcBef>
                <a:spcPts val="107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Existen</a:t>
            </a:r>
            <a:r>
              <a:rPr dirty="0" sz="26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26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anónimas</a:t>
            </a:r>
            <a:r>
              <a:rPr dirty="0" sz="26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(como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expresiones </a:t>
            </a:r>
            <a:r>
              <a:rPr dirty="0" sz="2600" spc="-5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bd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6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600" spc="-1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Ja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600">
              <a:latin typeface="Corbel"/>
              <a:cs typeface="Corbel"/>
            </a:endParaRPr>
          </a:p>
          <a:p>
            <a:pPr marL="561340" marR="5080">
              <a:lnSpc>
                <a:spcPct val="100400"/>
              </a:lnSpc>
              <a:spcBef>
                <a:spcPts val="1175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1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implementar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código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inspirado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paradigma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 funcional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671011"/>
            <a:ext cx="146303" cy="2197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6254" y="4616196"/>
            <a:ext cx="146303" cy="2194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6254" y="5560466"/>
            <a:ext cx="146303" cy="21945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40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2666364"/>
            <a:ext cx="146304" cy="2133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658" y="1425930"/>
            <a:ext cx="4451350" cy="3776979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47015" indent="-234950">
              <a:lnSpc>
                <a:spcPct val="100000"/>
              </a:lnSpc>
              <a:spcBef>
                <a:spcPts val="100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15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2900">
              <a:latin typeface="Corbel"/>
              <a:cs typeface="Corbel"/>
            </a:endParaRPr>
          </a:p>
          <a:p>
            <a:pPr marL="247650" marR="301625" indent="-247650">
              <a:lnSpc>
                <a:spcPct val="100499"/>
              </a:lnSpc>
              <a:spcBef>
                <a:spcPts val="88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El lenguaje </a:t>
            </a:r>
            <a:r>
              <a:rPr dirty="0" sz="2900" spc="-1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255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55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lenguaje </a:t>
            </a:r>
            <a:r>
              <a:rPr dirty="0" sz="2550" spc="-5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 b="1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55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 b="1">
                <a:solidFill>
                  <a:srgbClr val="4A4A4A"/>
                </a:solidFill>
                <a:latin typeface="Corbel"/>
                <a:cs typeface="Corbel"/>
              </a:rPr>
              <a:t>básica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95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2550">
              <a:latin typeface="Corbel"/>
              <a:cs typeface="Corbel"/>
            </a:endParaRPr>
          </a:p>
          <a:p>
            <a:pPr marL="516255" marR="5080">
              <a:lnSpc>
                <a:spcPts val="2920"/>
              </a:lnSpc>
              <a:spcBef>
                <a:spcPts val="240"/>
              </a:spcBef>
            </a:pP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control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 flujo </a:t>
            </a:r>
            <a:r>
              <a:rPr dirty="0" sz="2550" spc="-4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35"/>
              </a:lnSpc>
            </a:pP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Excepciones</a:t>
            </a:r>
            <a:r>
              <a:rPr dirty="0" sz="2550" spc="-1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Orientación</a:t>
            </a:r>
            <a:r>
              <a:rPr dirty="0" sz="2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995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255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034919"/>
            <a:ext cx="146304" cy="213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403091"/>
            <a:ext cx="146304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770121"/>
            <a:ext cx="146304" cy="213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138548"/>
            <a:ext cx="146304" cy="2133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506721"/>
            <a:ext cx="146304" cy="2133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875276"/>
            <a:ext cx="146304" cy="2133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6860"/>
            <a:ext cx="531495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130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ágina</a:t>
            </a:r>
            <a:r>
              <a:rPr dirty="0" sz="40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40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interactiva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825" y="2584694"/>
            <a:ext cx="11747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-59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2065" y="2538974"/>
            <a:ext cx="8021955" cy="23101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>
              <a:lnSpc>
                <a:spcPts val="3110"/>
              </a:lnSpc>
              <a:spcBef>
                <a:spcPts val="210"/>
              </a:spcBef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contenido de la página web está alojado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en el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disco duro </a:t>
            </a:r>
            <a:r>
              <a:rPr dirty="0" sz="2600" spc="-5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del servidor</a:t>
            </a:r>
            <a:r>
              <a:rPr dirty="0" sz="26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(estático)</a:t>
            </a:r>
            <a:endParaRPr sz="2600">
              <a:latin typeface="Corbel"/>
              <a:cs typeface="Corbel"/>
            </a:endParaRPr>
          </a:p>
          <a:p>
            <a:pPr marL="12700">
              <a:lnSpc>
                <a:spcPts val="3120"/>
              </a:lnSpc>
              <a:spcBef>
                <a:spcPts val="1100"/>
              </a:spcBef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cliente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dinámico porque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páginas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incluyen código</a:t>
            </a:r>
            <a:endParaRPr sz="2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tabLst>
                <a:tab pos="1627505" algn="l"/>
              </a:tabLst>
            </a:pP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JavaScript	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ejecuta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6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endParaRPr sz="2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Este</a:t>
            </a:r>
            <a:r>
              <a:rPr dirty="0" sz="26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6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usa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incluir</a:t>
            </a:r>
            <a:r>
              <a:rPr dirty="0" sz="26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efectos gráficos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825" y="3529333"/>
            <a:ext cx="11747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-59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825" y="4472892"/>
            <a:ext cx="11747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-59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1264" y="4968256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9618" y="4818210"/>
            <a:ext cx="7646034" cy="1964055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Efectos</a:t>
            </a: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 gráficos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 que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 no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 se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pueden</a:t>
            </a:r>
            <a:r>
              <a:rPr dirty="0" sz="2200" spc="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implementar</a:t>
            </a: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con</a:t>
            </a:r>
            <a:r>
              <a:rPr dirty="0" sz="2200" spc="6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CSS</a:t>
            </a:r>
            <a:endParaRPr sz="2200">
              <a:latin typeface="Corbel"/>
              <a:cs typeface="Corbel"/>
            </a:endParaRPr>
          </a:p>
          <a:p>
            <a:pPr marL="12700" marR="5080">
              <a:lnSpc>
                <a:spcPts val="2380"/>
              </a:lnSpc>
              <a:spcBef>
                <a:spcPts val="875"/>
              </a:spcBef>
            </a:pPr>
            <a:r>
              <a:rPr dirty="0" sz="2200" spc="-10" b="1">
                <a:solidFill>
                  <a:srgbClr val="64A434"/>
                </a:solidFill>
                <a:latin typeface="Corbel"/>
                <a:cs typeface="Corbel"/>
              </a:rPr>
              <a:t>Mostrar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b="1">
                <a:solidFill>
                  <a:srgbClr val="64A434"/>
                </a:solidFill>
                <a:latin typeface="Corbel"/>
                <a:cs typeface="Corbel"/>
              </a:rPr>
              <a:t>u</a:t>
            </a:r>
            <a:r>
              <a:rPr dirty="0" sz="2200" spc="-1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ocultar</a:t>
            </a:r>
            <a:r>
              <a:rPr dirty="0" sz="2200" spc="-15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64A434"/>
                </a:solidFill>
                <a:latin typeface="Corbel"/>
                <a:cs typeface="Corbel"/>
              </a:rPr>
              <a:t>información</a:t>
            </a:r>
            <a:r>
              <a:rPr dirty="0" sz="2200" spc="3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en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 función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de</a:t>
            </a: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los</a:t>
            </a: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elementos que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se </a:t>
            </a:r>
            <a:r>
              <a:rPr dirty="0" sz="2200" spc="-42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seleccionan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(para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documentos </a:t>
            </a: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largos)</a:t>
            </a:r>
            <a:endParaRPr sz="2200">
              <a:latin typeface="Corbel"/>
              <a:cs typeface="Corbel"/>
            </a:endParaRPr>
          </a:p>
          <a:p>
            <a:pPr marL="12700" marR="5270500">
              <a:lnSpc>
                <a:spcPts val="3220"/>
              </a:lnSpc>
              <a:spcBef>
                <a:spcPts val="65"/>
              </a:spcBef>
            </a:pP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Menús</a:t>
            </a:r>
            <a:r>
              <a:rPr dirty="0" sz="2200" spc="-6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desplegables </a:t>
            </a:r>
            <a:r>
              <a:rPr dirty="0" sz="2200" spc="-42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Buscadores</a:t>
            </a:r>
            <a:endParaRPr sz="22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1264" y="5378656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31264" y="6088586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1264" y="6497539"/>
            <a:ext cx="125730" cy="1765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950" spc="30">
                <a:latin typeface="OpenSymbol"/>
                <a:cs typeface="OpenSymbol"/>
              </a:rPr>
              <a:t>●</a:t>
            </a:r>
            <a:endParaRPr sz="950">
              <a:latin typeface="OpenSymbol"/>
              <a:cs typeface="OpenSymbo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325310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Sintaxis</a:t>
            </a:r>
            <a:r>
              <a:rPr dirty="0" spc="-10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básica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21686"/>
            <a:ext cx="134112" cy="2057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839847"/>
            <a:ext cx="134112" cy="20573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998721"/>
            <a:ext cx="134112" cy="20573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516882"/>
            <a:ext cx="134112" cy="20573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01497" y="1455135"/>
            <a:ext cx="7792084" cy="4994910"/>
          </a:xfrm>
          <a:prstGeom prst="rect">
            <a:avLst/>
          </a:prstGeom>
        </p:spPr>
        <p:txBody>
          <a:bodyPr wrap="square" lIns="0" tIns="15113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1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Coment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os</a:t>
            </a:r>
            <a:r>
              <a:rPr dirty="0" sz="32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60" b="1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3200" spc="-7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1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Ja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815"/>
              </a:spcBef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4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línea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//</a:t>
            </a:r>
            <a:endParaRPr sz="24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175"/>
              </a:spcBef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Multilínea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/*</a:t>
            </a:r>
            <a:r>
              <a:rPr dirty="0" sz="24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…..</a:t>
            </a:r>
            <a:r>
              <a:rPr dirty="0" sz="24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*/</a:t>
            </a:r>
            <a:endParaRPr sz="24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6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Delimi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ado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32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60" b="1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co</a:t>
            </a:r>
            <a:r>
              <a:rPr dirty="0" sz="3200" spc="5" b="1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7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1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Ja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45"/>
              </a:spcBef>
              <a:tabLst>
                <a:tab pos="2179955" algn="l"/>
              </a:tabLst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bloque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{	}</a:t>
            </a:r>
            <a:endParaRPr sz="24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sentencia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;</a:t>
            </a:r>
            <a:r>
              <a:rPr dirty="0" sz="24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(opcionales)</a:t>
            </a:r>
            <a:endParaRPr sz="24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15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Palabras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reservadas</a:t>
            </a:r>
            <a:endParaRPr sz="3200">
              <a:latin typeface="Corbel"/>
              <a:cs typeface="Corbel"/>
            </a:endParaRPr>
          </a:p>
          <a:p>
            <a:pPr algn="ctr" marL="688975" marR="5080" indent="-1270">
              <a:lnSpc>
                <a:spcPct val="99300"/>
              </a:lnSpc>
              <a:spcBef>
                <a:spcPts val="1250"/>
              </a:spcBef>
            </a:pP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abstract boolean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break byte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case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catch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char class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const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continue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debugger </a:t>
            </a:r>
            <a:r>
              <a:rPr dirty="0" sz="1100" spc="-10" b="1">
                <a:solidFill>
                  <a:srgbClr val="4A4A4A"/>
                </a:solidFill>
                <a:latin typeface="Courier New"/>
                <a:cs typeface="Courier New"/>
              </a:rPr>
              <a:t>default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 delete</a:t>
            </a:r>
            <a:r>
              <a:rPr dirty="0" sz="1100" spc="-3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do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double</a:t>
            </a:r>
            <a:r>
              <a:rPr dirty="0" sz="1100" spc="-3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else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enum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export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extends</a:t>
            </a:r>
            <a:r>
              <a:rPr dirty="0" sz="1100" spc="-30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false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final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finally</a:t>
            </a:r>
            <a:r>
              <a:rPr dirty="0" sz="1100" spc="-20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float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for function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15" b="1">
                <a:solidFill>
                  <a:srgbClr val="4A4A4A"/>
                </a:solidFill>
                <a:latin typeface="Courier New"/>
                <a:cs typeface="Courier New"/>
              </a:rPr>
              <a:t>goto </a:t>
            </a:r>
            <a:r>
              <a:rPr dirty="0" sz="1100" spc="-64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if implements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import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in instanceof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int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interface long native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new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null package </a:t>
            </a:r>
            <a:r>
              <a:rPr dirty="0" sz="1100" spc="-10" b="1">
                <a:solidFill>
                  <a:srgbClr val="4A4A4A"/>
                </a:solidFill>
                <a:latin typeface="Courier New"/>
                <a:cs typeface="Courier New"/>
              </a:rPr>
              <a:t>private </a:t>
            </a:r>
            <a:r>
              <a:rPr dirty="0" sz="1100" spc="-650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protected public return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short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static super switch synchronized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this throw </a:t>
            </a:r>
            <a:r>
              <a:rPr dirty="0" sz="1100" spc="-10" b="1">
                <a:solidFill>
                  <a:srgbClr val="4A4A4A"/>
                </a:solidFill>
                <a:latin typeface="Courier New"/>
                <a:cs typeface="Courier New"/>
              </a:rPr>
              <a:t>throws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 transient</a:t>
            </a:r>
            <a:r>
              <a:rPr dirty="0" sz="1100" spc="-30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true</a:t>
            </a:r>
            <a:r>
              <a:rPr dirty="0" sz="1100" spc="-30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b="1">
                <a:solidFill>
                  <a:srgbClr val="4A4A4A"/>
                </a:solidFill>
                <a:latin typeface="Courier New"/>
                <a:cs typeface="Courier New"/>
              </a:rPr>
              <a:t>try</a:t>
            </a:r>
            <a:r>
              <a:rPr dirty="0" sz="1100" spc="-1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typeof</a:t>
            </a:r>
            <a:r>
              <a:rPr dirty="0" sz="1100" spc="-3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var</a:t>
            </a:r>
            <a:r>
              <a:rPr dirty="0" sz="1100" spc="-30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volatile</a:t>
            </a:r>
            <a:r>
              <a:rPr dirty="0" sz="1100" spc="-30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void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5" b="1">
                <a:solidFill>
                  <a:srgbClr val="4A4A4A"/>
                </a:solidFill>
                <a:latin typeface="Courier New"/>
                <a:cs typeface="Courier New"/>
              </a:rPr>
              <a:t>while</a:t>
            </a:r>
            <a:r>
              <a:rPr dirty="0" sz="1100" spc="-25" b="1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100" spc="-20" b="1">
                <a:solidFill>
                  <a:srgbClr val="4A4A4A"/>
                </a:solidFill>
                <a:latin typeface="Courier New"/>
                <a:cs typeface="Courier New"/>
              </a:rPr>
              <a:t>with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54885"/>
            <a:ext cx="146303" cy="2194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495119"/>
            <a:ext cx="8082280" cy="1956435"/>
          </a:xfrm>
          <a:prstGeom prst="rect">
            <a:avLst/>
          </a:prstGeom>
        </p:spPr>
        <p:txBody>
          <a:bodyPr wrap="square" lIns="0" tIns="11112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87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ariables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625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dinámico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(con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tipado</a:t>
            </a:r>
            <a:r>
              <a:rPr dirty="0" sz="26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dinámico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600">
              <a:latin typeface="Corbel"/>
              <a:cs typeface="Corbel"/>
            </a:endParaRPr>
          </a:p>
          <a:p>
            <a:pPr marL="561340" marR="5080">
              <a:lnSpc>
                <a:spcPct val="100800"/>
              </a:lnSpc>
              <a:spcBef>
                <a:spcPts val="555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tienen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declarar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pero</a:t>
            </a:r>
            <a:r>
              <a:rPr dirty="0" sz="26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6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indica</a:t>
            </a:r>
            <a:r>
              <a:rPr dirty="0" sz="26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600" spc="-5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tipo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727705"/>
            <a:ext cx="146303" cy="2194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5129784"/>
            <a:ext cx="146303" cy="2194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50137" y="5043678"/>
            <a:ext cx="6948170" cy="818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está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disponible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bloque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se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dec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ara</a:t>
            </a:r>
            <a:r>
              <a:rPr dirty="0" sz="26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com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1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43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304800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Sintaxis</a:t>
            </a:r>
            <a:r>
              <a:rPr dirty="0" sz="3750" spc="-165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básica</a:t>
            </a:r>
            <a:endParaRPr sz="3750"/>
          </a:p>
        </p:txBody>
      </p:sp>
      <p:sp>
        <p:nvSpPr>
          <p:cNvPr id="10" name="object 10"/>
          <p:cNvSpPr txBox="1"/>
          <p:nvPr/>
        </p:nvSpPr>
        <p:spPr>
          <a:xfrm>
            <a:off x="1440180" y="3816096"/>
            <a:ext cx="6120765" cy="86741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9845" rIns="0" bIns="0" rtlCol="0" vert="horz">
            <a:spAutoFit/>
          </a:bodyPr>
          <a:lstStyle/>
          <a:p>
            <a:pPr marL="87630" marR="570230">
              <a:lnSpc>
                <a:spcPct val="100600"/>
              </a:lnSpc>
              <a:spcBef>
                <a:spcPts val="235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//La</a:t>
            </a:r>
            <a:r>
              <a:rPr dirty="0" sz="18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variable</a:t>
            </a:r>
            <a:r>
              <a:rPr dirty="0" sz="18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edad</a:t>
            </a:r>
            <a:r>
              <a:rPr dirty="0" sz="18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tendrá</a:t>
            </a:r>
            <a:r>
              <a:rPr dirty="0" sz="18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un</a:t>
            </a:r>
            <a:r>
              <a:rPr dirty="0" sz="18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valor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de</a:t>
            </a:r>
            <a:r>
              <a:rPr dirty="0" sz="18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34</a:t>
            </a:r>
            <a:r>
              <a:rPr dirty="0" sz="18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let </a:t>
            </a:r>
            <a:r>
              <a:rPr dirty="0" sz="1800" spc="-9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edad</a:t>
            </a:r>
            <a:r>
              <a:rPr dirty="0" sz="18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34;</a:t>
            </a:r>
            <a:endParaRPr sz="1800">
              <a:latin typeface="Consolas"/>
              <a:cs typeface="Consolas"/>
            </a:endParaRPr>
          </a:p>
          <a:p>
            <a:pPr marL="87630">
              <a:lnSpc>
                <a:spcPct val="100000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9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encontrado</a:t>
            </a:r>
            <a:r>
              <a:rPr dirty="0" sz="18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9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false;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54885"/>
            <a:ext cx="146303" cy="2194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498871"/>
            <a:ext cx="7860665" cy="1877060"/>
          </a:xfrm>
          <a:prstGeom prst="rect">
            <a:avLst/>
          </a:prstGeom>
        </p:spPr>
        <p:txBody>
          <a:bodyPr wrap="square" lIns="0" tIns="10731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84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ariables</a:t>
            </a:r>
            <a:endParaRPr sz="3200">
              <a:latin typeface="Corbel"/>
              <a:cs typeface="Corbel"/>
            </a:endParaRPr>
          </a:p>
          <a:p>
            <a:pPr marL="561340" marR="5080">
              <a:lnSpc>
                <a:spcPct val="100400"/>
              </a:lnSpc>
              <a:spcBef>
                <a:spcPts val="59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misma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tener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 valor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numérico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 punto de ejecución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y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una cadena de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caracteres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tiempo</a:t>
            </a:r>
            <a:r>
              <a:rPr dirty="0" sz="26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después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44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304800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Sintaxis</a:t>
            </a:r>
            <a:r>
              <a:rPr dirty="0" sz="3750" spc="-165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básica</a:t>
            </a:r>
            <a:endParaRPr sz="3750"/>
          </a:p>
        </p:txBody>
      </p:sp>
      <p:sp>
        <p:nvSpPr>
          <p:cNvPr id="7" name="object 7"/>
          <p:cNvSpPr txBox="1"/>
          <p:nvPr/>
        </p:nvSpPr>
        <p:spPr>
          <a:xfrm>
            <a:off x="2880360" y="3770376"/>
            <a:ext cx="3383279" cy="187452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111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45"/>
              </a:spcBef>
            </a:pPr>
            <a:r>
              <a:rPr dirty="0" sz="2400" spc="-5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4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nsolas"/>
                <a:cs typeface="Consolas"/>
              </a:rPr>
              <a:t>id;</a:t>
            </a:r>
            <a:endParaRPr sz="2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400" spc="-25">
                <a:solidFill>
                  <a:srgbClr val="4A4A4A"/>
                </a:solidFill>
                <a:latin typeface="Consolas"/>
                <a:cs typeface="Consolas"/>
              </a:rPr>
              <a:t>...</a:t>
            </a:r>
            <a:endParaRPr sz="2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id</a:t>
            </a:r>
            <a:r>
              <a:rPr dirty="0" sz="24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4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nsolas"/>
                <a:cs typeface="Consolas"/>
              </a:rPr>
              <a:t>34;</a:t>
            </a:r>
            <a:endParaRPr sz="2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400" spc="-25">
                <a:solidFill>
                  <a:srgbClr val="4A4A4A"/>
                </a:solidFill>
                <a:latin typeface="Consolas"/>
                <a:cs typeface="Consolas"/>
              </a:rPr>
              <a:t>...</a:t>
            </a:r>
            <a:endParaRPr sz="2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id</a:t>
            </a:r>
            <a:r>
              <a:rPr dirty="0" sz="24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4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"XDFS"</a:t>
            </a:r>
            <a:endParaRPr sz="2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325310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Sintaxis</a:t>
            </a:r>
            <a:r>
              <a:rPr dirty="0" spc="-10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básica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193620"/>
            <a:ext cx="146303" cy="2197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512599"/>
            <a:ext cx="6875780" cy="1405255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75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61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las variables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inicializan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tienen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valor</a:t>
            </a:r>
            <a:endParaRPr sz="26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</a:pP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undefined</a:t>
            </a:r>
            <a:r>
              <a:rPr dirty="0" sz="26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(en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vez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cero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null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 como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1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Java)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6254" y="4276090"/>
            <a:ext cx="146303" cy="2194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862" y="4658614"/>
            <a:ext cx="140208" cy="33985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862" y="5466283"/>
            <a:ext cx="140208" cy="33985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50442" y="4096630"/>
            <a:ext cx="7351395" cy="212344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276225" marR="5080" indent="-264160">
              <a:lnSpc>
                <a:spcPct val="109800"/>
              </a:lnSpc>
              <a:spcBef>
                <a:spcPts val="459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6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 se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declaran</a:t>
            </a:r>
            <a:r>
              <a:rPr dirty="0" sz="26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(por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equivocación) </a:t>
            </a:r>
            <a:r>
              <a:rPr dirty="0" sz="2600" spc="-5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Si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se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intenta </a:t>
            </a:r>
            <a:r>
              <a:rPr dirty="0" sz="2400" spc="-5" b="1">
                <a:solidFill>
                  <a:srgbClr val="63A334"/>
                </a:solidFill>
                <a:latin typeface="Corbel"/>
                <a:cs typeface="Corbel"/>
              </a:rPr>
              <a:t>leer </a:t>
            </a:r>
            <a:r>
              <a:rPr dirty="0" sz="2400" b="1">
                <a:solidFill>
                  <a:srgbClr val="63A334"/>
                </a:solidFill>
                <a:latin typeface="Corbel"/>
                <a:cs typeface="Corbel"/>
              </a:rPr>
              <a:t>su </a:t>
            </a:r>
            <a:r>
              <a:rPr dirty="0" sz="2400" spc="-5" b="1">
                <a:solidFill>
                  <a:srgbClr val="63A334"/>
                </a:solidFill>
                <a:latin typeface="Corbel"/>
                <a:cs typeface="Corbel"/>
              </a:rPr>
              <a:t>valor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salta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un </a:t>
            </a:r>
            <a:r>
              <a:rPr dirty="0" sz="2400" b="1">
                <a:solidFill>
                  <a:srgbClr val="63A334"/>
                </a:solidFill>
                <a:latin typeface="Corbel"/>
                <a:cs typeface="Corbel"/>
              </a:rPr>
              <a:t>error </a:t>
            </a:r>
            <a:r>
              <a:rPr dirty="0" sz="2400" spc="-10">
                <a:solidFill>
                  <a:srgbClr val="63A334"/>
                </a:solidFill>
                <a:latin typeface="Corbel"/>
                <a:cs typeface="Corbel"/>
              </a:rPr>
              <a:t>(que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finaliza </a:t>
            </a:r>
            <a:r>
              <a:rPr dirty="0" sz="2400" spc="-45">
                <a:solidFill>
                  <a:srgbClr val="63A334"/>
                </a:solidFill>
                <a:latin typeface="Corbel"/>
                <a:cs typeface="Corbel"/>
              </a:rPr>
              <a:t>la </a:t>
            </a:r>
            <a:r>
              <a:rPr dirty="0" sz="2400" spc="-4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63A334"/>
                </a:solidFill>
                <a:latin typeface="Corbel"/>
                <a:cs typeface="Corbel"/>
              </a:rPr>
              <a:t>ejecución)</a:t>
            </a:r>
            <a:endParaRPr sz="2400">
              <a:latin typeface="Corbel"/>
              <a:cs typeface="Corbel"/>
            </a:endParaRPr>
          </a:p>
          <a:p>
            <a:pPr marL="276225" marR="464820" indent="63500">
              <a:lnSpc>
                <a:spcPct val="100000"/>
              </a:lnSpc>
              <a:spcBef>
                <a:spcPts val="600"/>
              </a:spcBef>
            </a:pP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Si</a:t>
            </a:r>
            <a:r>
              <a:rPr dirty="0" sz="2400" spc="-3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se</a:t>
            </a:r>
            <a:r>
              <a:rPr dirty="0" sz="2400" spc="1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63A334"/>
                </a:solidFill>
                <a:latin typeface="Corbel"/>
                <a:cs typeface="Corbel"/>
              </a:rPr>
              <a:t>asigna</a:t>
            </a:r>
            <a:r>
              <a:rPr dirty="0" sz="2400" spc="-10" b="1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63A334"/>
                </a:solidFill>
                <a:latin typeface="Corbel"/>
                <a:cs typeface="Corbel"/>
              </a:rPr>
              <a:t>un</a:t>
            </a:r>
            <a:r>
              <a:rPr dirty="0" sz="2400" spc="10" b="1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63A334"/>
                </a:solidFill>
                <a:latin typeface="Corbel"/>
                <a:cs typeface="Corbel"/>
              </a:rPr>
              <a:t>valor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,</a:t>
            </a:r>
            <a:r>
              <a:rPr dirty="0" sz="2400" spc="-3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se</a:t>
            </a:r>
            <a:r>
              <a:rPr dirty="0" sz="2400" spc="-1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crea</a:t>
            </a:r>
            <a:r>
              <a:rPr dirty="0" sz="2400" spc="-2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un</a:t>
            </a:r>
            <a:r>
              <a:rPr dirty="0" sz="2400" spc="-4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nuevo</a:t>
            </a:r>
            <a:r>
              <a:rPr dirty="0" sz="2400" spc="-3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atributo</a:t>
            </a:r>
            <a:r>
              <a:rPr dirty="0" sz="2400" spc="-1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400" spc="-3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0">
                <a:solidFill>
                  <a:srgbClr val="63A334"/>
                </a:solidFill>
                <a:latin typeface="Corbel"/>
                <a:cs typeface="Corbel"/>
              </a:rPr>
              <a:t>el </a:t>
            </a:r>
            <a:r>
              <a:rPr dirty="0" sz="2400" spc="-47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objeto</a:t>
            </a:r>
            <a:r>
              <a:rPr dirty="0" sz="2400" spc="-5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global</a:t>
            </a:r>
            <a:r>
              <a:rPr dirty="0" sz="2400" spc="-2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(</a:t>
            </a:r>
            <a:r>
              <a:rPr dirty="0" sz="2400" spc="-5" b="1">
                <a:solidFill>
                  <a:srgbClr val="63A334"/>
                </a:solidFill>
                <a:latin typeface="Corbel"/>
                <a:cs typeface="Corbel"/>
              </a:rPr>
              <a:t>no</a:t>
            </a:r>
            <a:r>
              <a:rPr dirty="0" sz="2400" spc="-25" b="1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63A334"/>
                </a:solidFill>
                <a:latin typeface="Corbel"/>
                <a:cs typeface="Corbel"/>
              </a:rPr>
              <a:t>dan error</a:t>
            </a:r>
            <a:r>
              <a:rPr dirty="0" sz="2400" spc="-55" b="1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63A334"/>
                </a:solidFill>
                <a:latin typeface="Corbel"/>
                <a:cs typeface="Corbel"/>
              </a:rPr>
              <a:t>las</a:t>
            </a:r>
            <a:r>
              <a:rPr dirty="0" sz="2400" spc="-20" b="1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63A334"/>
                </a:solidFill>
                <a:latin typeface="Corbel"/>
                <a:cs typeface="Corbel"/>
              </a:rPr>
              <a:t>siguientes</a:t>
            </a:r>
            <a:r>
              <a:rPr dirty="0" sz="2400" spc="-45" b="1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15" b="1">
                <a:solidFill>
                  <a:srgbClr val="63A334"/>
                </a:solidFill>
                <a:latin typeface="Corbel"/>
                <a:cs typeface="Corbel"/>
              </a:rPr>
              <a:t>lecturas</a:t>
            </a:r>
            <a:r>
              <a:rPr dirty="0" sz="2400" spc="-15">
                <a:solidFill>
                  <a:srgbClr val="63A334"/>
                </a:solidFill>
                <a:latin typeface="Corbel"/>
                <a:cs typeface="Corbel"/>
              </a:rPr>
              <a:t>)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1123" y="3212592"/>
            <a:ext cx="4752340" cy="59309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413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190"/>
              </a:spcBef>
            </a:pPr>
            <a:r>
              <a:rPr dirty="0" sz="1800" spc="-10">
                <a:solidFill>
                  <a:srgbClr val="4A4A4A"/>
                </a:solidFill>
                <a:latin typeface="Courier New"/>
                <a:cs typeface="Courier New"/>
              </a:rPr>
              <a:t>let</a:t>
            </a:r>
            <a:r>
              <a:rPr dirty="0" sz="1800" spc="-80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urier New"/>
                <a:cs typeface="Courier New"/>
              </a:rPr>
              <a:t>hola;</a:t>
            </a:r>
            <a:endParaRPr sz="1800">
              <a:latin typeface="Courier New"/>
              <a:cs typeface="Courier New"/>
            </a:endParaRPr>
          </a:p>
          <a:p>
            <a:pPr marL="88900">
              <a:lnSpc>
                <a:spcPct val="100000"/>
              </a:lnSpc>
            </a:pPr>
            <a:r>
              <a:rPr dirty="0" sz="1800" spc="-10">
                <a:solidFill>
                  <a:srgbClr val="4A4A4A"/>
                </a:solidFill>
                <a:latin typeface="Courier New"/>
                <a:cs typeface="Courier New"/>
              </a:rPr>
              <a:t>console.log("Hola:</a:t>
            </a:r>
            <a:r>
              <a:rPr dirty="0" sz="1800" spc="-65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4A4A4A"/>
                </a:solidFill>
                <a:latin typeface="Courier New"/>
                <a:cs typeface="Courier New"/>
              </a:rPr>
              <a:t>"</a:t>
            </a:r>
            <a:r>
              <a:rPr dirty="0" sz="1800" spc="-70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800">
                <a:solidFill>
                  <a:srgbClr val="4A4A4A"/>
                </a:solidFill>
                <a:latin typeface="Courier New"/>
                <a:cs typeface="Courier New"/>
              </a:rPr>
              <a:t>+</a:t>
            </a:r>
            <a:r>
              <a:rPr dirty="0" sz="1800" spc="-70">
                <a:solidFill>
                  <a:srgbClr val="4A4A4A"/>
                </a:solidFill>
                <a:latin typeface="Courier New"/>
                <a:cs typeface="Courier New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urier New"/>
                <a:cs typeface="Courier New"/>
              </a:rPr>
              <a:t>hola);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07735" y="3357371"/>
            <a:ext cx="719455" cy="360045"/>
          </a:xfrm>
          <a:custGeom>
            <a:avLst/>
            <a:gdLst/>
            <a:ahLst/>
            <a:cxnLst/>
            <a:rect l="l" t="t" r="r" b="b"/>
            <a:pathLst>
              <a:path w="719454" h="360045">
                <a:moveTo>
                  <a:pt x="539368" y="0"/>
                </a:moveTo>
                <a:lnTo>
                  <a:pt x="539368" y="89915"/>
                </a:lnTo>
                <a:lnTo>
                  <a:pt x="0" y="89915"/>
                </a:lnTo>
                <a:lnTo>
                  <a:pt x="0" y="269747"/>
                </a:lnTo>
                <a:lnTo>
                  <a:pt x="539368" y="269747"/>
                </a:lnTo>
                <a:lnTo>
                  <a:pt x="539368" y="359663"/>
                </a:lnTo>
                <a:lnTo>
                  <a:pt x="719201" y="179831"/>
                </a:lnTo>
                <a:lnTo>
                  <a:pt x="539368" y="0"/>
                </a:lnTo>
                <a:close/>
              </a:path>
            </a:pathLst>
          </a:custGeom>
          <a:solidFill>
            <a:srgbClr val="63A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379464" y="3320796"/>
            <a:ext cx="2374900" cy="36449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1114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44"/>
              </a:spcBef>
            </a:pPr>
            <a:r>
              <a:rPr dirty="0" sz="2100" spc="-5">
                <a:solidFill>
                  <a:srgbClr val="4A4A4A"/>
                </a:solidFill>
                <a:latin typeface="Consolas"/>
                <a:cs typeface="Consolas"/>
              </a:rPr>
              <a:t>Hola:</a:t>
            </a:r>
            <a:r>
              <a:rPr dirty="0" sz="2100" spc="-1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100" spc="-15">
                <a:solidFill>
                  <a:srgbClr val="4A4A4A"/>
                </a:solidFill>
                <a:latin typeface="Consolas"/>
                <a:cs typeface="Consolas"/>
              </a:rPr>
              <a:t>undefined</a:t>
            </a:r>
            <a:endParaRPr sz="2100">
              <a:latin typeface="Consolas"/>
              <a:cs typeface="Consola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45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79538" y="1375028"/>
            <a:ext cx="9391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304800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Sintaxis</a:t>
            </a:r>
            <a:r>
              <a:rPr dirty="0" sz="3750" spc="-180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básica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6097" y="1429194"/>
            <a:ext cx="7555230" cy="3204210"/>
          </a:xfrm>
          <a:prstGeom prst="rect">
            <a:avLst/>
          </a:prstGeom>
        </p:spPr>
        <p:txBody>
          <a:bodyPr wrap="square" lIns="0" tIns="176530" rIns="0" bIns="0" rtlCol="0" vert="horz">
            <a:spAutoFit/>
          </a:bodyPr>
          <a:lstStyle/>
          <a:p>
            <a:pPr marL="292100" indent="-254635">
              <a:lnSpc>
                <a:spcPct val="100000"/>
              </a:lnSpc>
              <a:spcBef>
                <a:spcPts val="1390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Tipos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datos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 básicos</a:t>
            </a:r>
            <a:endParaRPr sz="3200">
              <a:latin typeface="Corbel"/>
              <a:cs typeface="Corbel"/>
            </a:endParaRPr>
          </a:p>
          <a:p>
            <a:pPr marL="791845" marR="30480" indent="-323215">
              <a:lnSpc>
                <a:spcPct val="100800"/>
              </a:lnSpc>
              <a:spcBef>
                <a:spcPts val="1100"/>
              </a:spcBef>
              <a:tabLst>
                <a:tab pos="791210" algn="l"/>
              </a:tabLst>
            </a:pPr>
            <a:r>
              <a:rPr dirty="0" baseline="14550" sz="3150">
                <a:latin typeface="Arial"/>
                <a:cs typeface="Arial"/>
              </a:rPr>
              <a:t>–	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(no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existe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distinción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como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Java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entre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objetos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tipos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primitivos)</a:t>
            </a:r>
            <a:endParaRPr sz="2800">
              <a:latin typeface="Corbel"/>
              <a:cs typeface="Corbel"/>
            </a:endParaRPr>
          </a:p>
          <a:p>
            <a:pPr marL="791845" marR="485140" indent="-323215">
              <a:lnSpc>
                <a:spcPct val="101000"/>
              </a:lnSpc>
              <a:spcBef>
                <a:spcPts val="1045"/>
              </a:spcBef>
            </a:pPr>
            <a:r>
              <a:rPr dirty="0" baseline="11904" sz="3150" spc="-232">
                <a:latin typeface="Arial"/>
                <a:cs typeface="Arial"/>
              </a:rPr>
              <a:t>–</a:t>
            </a:r>
            <a:r>
              <a:rPr dirty="0" sz="2800" spc="-155" b="1">
                <a:solidFill>
                  <a:srgbClr val="4A4A4A"/>
                </a:solidFill>
                <a:latin typeface="Corbel"/>
                <a:cs typeface="Corbel"/>
              </a:rPr>
              <a:t>Number: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Números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enteros y reales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de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cualquier </a:t>
            </a:r>
            <a:r>
              <a:rPr dirty="0" sz="2600" spc="-509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precisión</a:t>
            </a:r>
            <a:endParaRPr sz="2600">
              <a:latin typeface="Corbel"/>
              <a:cs typeface="Corbel"/>
            </a:endParaRPr>
          </a:p>
          <a:p>
            <a:pPr marL="468630">
              <a:lnSpc>
                <a:spcPct val="100000"/>
              </a:lnSpc>
              <a:spcBef>
                <a:spcPts val="1075"/>
              </a:spcBef>
            </a:pPr>
            <a:r>
              <a:rPr dirty="0" baseline="11904" sz="3150" spc="-209">
                <a:latin typeface="Arial"/>
                <a:cs typeface="Arial"/>
              </a:rPr>
              <a:t>–</a:t>
            </a:r>
            <a:r>
              <a:rPr dirty="0" sz="2800" spc="-140" b="1">
                <a:solidFill>
                  <a:srgbClr val="4A4A4A"/>
                </a:solidFill>
                <a:latin typeface="Corbel"/>
                <a:cs typeface="Corbel"/>
              </a:rPr>
              <a:t>Boolean: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true</a:t>
            </a:r>
            <a:r>
              <a:rPr dirty="0" sz="2600" spc="-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o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false</a:t>
            </a:r>
            <a:r>
              <a:rPr dirty="0" sz="2600" spc="-5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(como</a:t>
            </a:r>
            <a:r>
              <a:rPr dirty="0" sz="2600" spc="-4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600" spc="-114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Java)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304800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Sintaxis</a:t>
            </a:r>
            <a:r>
              <a:rPr dirty="0" sz="3750" spc="-180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básica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2707513"/>
            <a:ext cx="152400" cy="3688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3141548"/>
            <a:ext cx="152400" cy="3691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3576573"/>
            <a:ext cx="152400" cy="36880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4006341"/>
            <a:ext cx="152400" cy="3688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4440631"/>
            <a:ext cx="152400" cy="36911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01497" y="1416907"/>
            <a:ext cx="7778115" cy="3840479"/>
          </a:xfrm>
          <a:prstGeom prst="rect">
            <a:avLst/>
          </a:prstGeom>
        </p:spPr>
        <p:txBody>
          <a:bodyPr wrap="square" lIns="0" tIns="18923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4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Tipos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datos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 básicos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5"/>
              </a:spcBef>
            </a:pP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String</a:t>
            </a:r>
            <a:endParaRPr sz="2800">
              <a:latin typeface="Corbel"/>
              <a:cs typeface="Corbel"/>
            </a:endParaRPr>
          </a:p>
          <a:p>
            <a:pPr marL="878205" marR="3428365">
              <a:lnSpc>
                <a:spcPct val="109600"/>
              </a:lnSpc>
              <a:spcBef>
                <a:spcPts val="20"/>
              </a:spcBef>
            </a:pP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Cadenas de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caracteres 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Comillas</a:t>
            </a:r>
            <a:r>
              <a:rPr dirty="0" sz="2600" spc="-6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simples</a:t>
            </a:r>
            <a:r>
              <a:rPr dirty="0" sz="2600" spc="-3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o</a:t>
            </a:r>
            <a:r>
              <a:rPr dirty="0" sz="2600" spc="-5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dobles</a:t>
            </a:r>
            <a:endParaRPr sz="2600">
              <a:latin typeface="Corbel"/>
              <a:cs typeface="Corbel"/>
            </a:endParaRPr>
          </a:p>
          <a:p>
            <a:pPr marL="878205" marR="5080">
              <a:lnSpc>
                <a:spcPct val="109600"/>
              </a:lnSpc>
            </a:pP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N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o</a:t>
            </a:r>
            <a:r>
              <a:rPr dirty="0" sz="2600" spc="-7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pu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e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den</a:t>
            </a:r>
            <a:r>
              <a:rPr dirty="0" sz="2600" spc="-5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modific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a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rse.</a:t>
            </a:r>
            <a:r>
              <a:rPr dirty="0" sz="2600" spc="-9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I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n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mut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a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b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es</a:t>
            </a:r>
            <a:r>
              <a:rPr dirty="0" sz="2600" spc="-4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0">
                <a:solidFill>
                  <a:srgbClr val="63A334"/>
                </a:solidFill>
                <a:latin typeface="Corbel"/>
                <a:cs typeface="Corbel"/>
              </a:rPr>
              <a:t>(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com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o</a:t>
            </a:r>
            <a:r>
              <a:rPr dirty="0" sz="2600" spc="-5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600" spc="-1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Ja</a:t>
            </a:r>
            <a:r>
              <a:rPr dirty="0" sz="2600" spc="-20">
                <a:solidFill>
                  <a:srgbClr val="63A334"/>
                </a:solidFill>
                <a:latin typeface="Corbel"/>
                <a:cs typeface="Corbel"/>
              </a:rPr>
              <a:t>v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a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) 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Concate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n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ac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i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ó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n</a:t>
            </a:r>
            <a:r>
              <a:rPr dirty="0" sz="2600" spc="-5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co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n</a:t>
            </a:r>
            <a:r>
              <a:rPr dirty="0" sz="2600" spc="-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+</a:t>
            </a:r>
            <a:r>
              <a:rPr dirty="0" sz="2600" spc="-2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0">
                <a:solidFill>
                  <a:srgbClr val="63A334"/>
                </a:solidFill>
                <a:latin typeface="Corbel"/>
                <a:cs typeface="Corbel"/>
              </a:rPr>
              <a:t>(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com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o</a:t>
            </a:r>
            <a:r>
              <a:rPr dirty="0" sz="2600" spc="-4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600" spc="-14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Ja</a:t>
            </a:r>
            <a:r>
              <a:rPr dirty="0" sz="2600" spc="-20">
                <a:solidFill>
                  <a:srgbClr val="63A334"/>
                </a:solidFill>
                <a:latin typeface="Corbel"/>
                <a:cs typeface="Corbel"/>
              </a:rPr>
              <a:t>v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a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)</a:t>
            </a:r>
            <a:endParaRPr sz="2600">
              <a:latin typeface="Corbel"/>
              <a:cs typeface="Corbel"/>
            </a:endParaRPr>
          </a:p>
          <a:p>
            <a:pPr marL="824865" marR="173355" indent="53340">
              <a:lnSpc>
                <a:spcPct val="100000"/>
              </a:lnSpc>
              <a:spcBef>
                <a:spcPts val="300"/>
              </a:spcBef>
            </a:pP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Como</a:t>
            </a:r>
            <a:r>
              <a:rPr dirty="0" sz="2600" spc="-4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no hay</a:t>
            </a:r>
            <a:r>
              <a:rPr dirty="0" sz="2600" spc="-2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tipo</a:t>
            </a:r>
            <a:r>
              <a:rPr dirty="0" sz="2600" spc="-25">
                <a:solidFill>
                  <a:srgbClr val="63A334"/>
                </a:solidFill>
                <a:latin typeface="Corbel"/>
                <a:cs typeface="Corbel"/>
              </a:rPr>
              <a:t> caracter,</a:t>
            </a:r>
            <a:r>
              <a:rPr dirty="0" sz="2600" spc="-6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se</a:t>
            </a:r>
            <a:r>
              <a:rPr dirty="0" sz="2600" spc="-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usa</a:t>
            </a:r>
            <a:r>
              <a:rPr dirty="0" sz="2600" spc="-2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un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string</a:t>
            </a:r>
            <a:r>
              <a:rPr dirty="0" sz="2600" spc="-4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con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40">
                <a:solidFill>
                  <a:srgbClr val="63A334"/>
                </a:solidFill>
                <a:latin typeface="Corbel"/>
                <a:cs typeface="Corbel"/>
              </a:rPr>
              <a:t>un </a:t>
            </a:r>
            <a:r>
              <a:rPr dirty="0" sz="2600" spc="-50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único</a:t>
            </a:r>
            <a:r>
              <a:rPr dirty="0" sz="2600" spc="-2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caracter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47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304800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Sintaxis</a:t>
            </a:r>
            <a:r>
              <a:rPr dirty="0" sz="3750" spc="-180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básica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2706877"/>
            <a:ext cx="140208" cy="33985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3110738"/>
            <a:ext cx="140208" cy="3398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3514090"/>
            <a:ext cx="140208" cy="33985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3917950"/>
            <a:ext cx="140208" cy="33985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4321505"/>
            <a:ext cx="140208" cy="34015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4725923"/>
            <a:ext cx="140208" cy="33985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01497" y="1416680"/>
            <a:ext cx="7116445" cy="3696970"/>
          </a:xfrm>
          <a:prstGeom prst="rect">
            <a:avLst/>
          </a:prstGeom>
        </p:spPr>
        <p:txBody>
          <a:bodyPr wrap="square" lIns="0" tIns="18923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4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Operadores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expresiones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10"/>
              </a:spcBef>
            </a:pP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Simila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1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Ja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sz="2800">
              <a:latin typeface="Corbel"/>
              <a:cs typeface="Corbel"/>
            </a:endParaRPr>
          </a:p>
          <a:p>
            <a:pPr marL="782320" marR="5080">
              <a:lnSpc>
                <a:spcPct val="110400"/>
              </a:lnSpc>
              <a:spcBef>
                <a:spcPts val="30"/>
              </a:spcBef>
            </a:pP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Aritméticos:</a:t>
            </a:r>
            <a:r>
              <a:rPr dirty="0" sz="2400" spc="44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+</a:t>
            </a:r>
            <a:r>
              <a:rPr dirty="0" sz="2400" spc="45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-</a:t>
            </a:r>
            <a:r>
              <a:rPr dirty="0" sz="2400" spc="45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*</a:t>
            </a:r>
            <a:r>
              <a:rPr dirty="0" sz="2400" spc="45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/</a:t>
            </a:r>
            <a:r>
              <a:rPr dirty="0" sz="2400" spc="45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%</a:t>
            </a:r>
            <a:r>
              <a:rPr dirty="0" sz="2400" spc="-1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(la</a:t>
            </a:r>
            <a:r>
              <a:rPr dirty="0" sz="2400" spc="-1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división</a:t>
            </a:r>
            <a:r>
              <a:rPr dirty="0" sz="2400" spc="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es</a:t>
            </a:r>
            <a:r>
              <a:rPr dirty="0" sz="2400" spc="-2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siempre </a:t>
            </a:r>
            <a:r>
              <a:rPr dirty="0" sz="2400" spc="-15">
                <a:solidFill>
                  <a:srgbClr val="63A334"/>
                </a:solidFill>
                <a:latin typeface="Corbel"/>
                <a:cs typeface="Corbel"/>
              </a:rPr>
              <a:t>real) </a:t>
            </a:r>
            <a:r>
              <a:rPr dirty="0" sz="2400" spc="-46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Comparación</a:t>
            </a:r>
            <a:r>
              <a:rPr dirty="0" sz="2400" spc="-7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números:</a:t>
            </a:r>
            <a:r>
              <a:rPr dirty="0" sz="2400" spc="44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&lt;</a:t>
            </a:r>
            <a:r>
              <a:rPr dirty="0" sz="2400" spc="459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&gt;</a:t>
            </a:r>
            <a:r>
              <a:rPr dirty="0" sz="2400" spc="459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&lt;=</a:t>
            </a:r>
            <a:r>
              <a:rPr dirty="0" sz="2400" spc="44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63A334"/>
                </a:solidFill>
                <a:latin typeface="Corbel"/>
                <a:cs typeface="Corbel"/>
              </a:rPr>
              <a:t>&gt;=</a:t>
            </a:r>
            <a:endParaRPr sz="2400">
              <a:latin typeface="Corbel"/>
              <a:cs typeface="Corbel"/>
            </a:endParaRPr>
          </a:p>
          <a:p>
            <a:pPr marL="782320">
              <a:lnSpc>
                <a:spcPct val="100000"/>
              </a:lnSpc>
              <a:spcBef>
                <a:spcPts val="295"/>
              </a:spcBef>
              <a:tabLst>
                <a:tab pos="2532380" algn="l"/>
                <a:tab pos="2913380" algn="l"/>
              </a:tabLst>
            </a:pP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Lógicos:</a:t>
            </a:r>
            <a:r>
              <a:rPr dirty="0" sz="2400" spc="-4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63A334"/>
                </a:solidFill>
                <a:latin typeface="Corbel"/>
                <a:cs typeface="Corbel"/>
              </a:rPr>
              <a:t>&amp;&amp;	||	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!</a:t>
            </a:r>
            <a:endParaRPr sz="2400">
              <a:latin typeface="Corbel"/>
              <a:cs typeface="Corbel"/>
            </a:endParaRPr>
          </a:p>
          <a:p>
            <a:pPr marL="782320" marR="2321560">
              <a:lnSpc>
                <a:spcPct val="110400"/>
              </a:lnSpc>
              <a:tabLst>
                <a:tab pos="3083560" algn="l"/>
              </a:tabLst>
            </a:pP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Comparativo:</a:t>
            </a:r>
            <a:r>
              <a:rPr dirty="0" sz="2400" spc="40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?:</a:t>
            </a:r>
            <a:r>
              <a:rPr dirty="0" sz="2400" spc="-1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(Elvis</a:t>
            </a:r>
            <a:r>
              <a:rPr dirty="0" sz="2400" spc="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63A334"/>
                </a:solidFill>
                <a:latin typeface="Corbel"/>
                <a:cs typeface="Corbel"/>
              </a:rPr>
              <a:t>operator) </a:t>
            </a:r>
            <a:r>
              <a:rPr dirty="0" sz="2400" spc="-46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Modificación:</a:t>
            </a:r>
            <a:r>
              <a:rPr dirty="0" sz="2400" spc="-9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63A334"/>
                </a:solidFill>
                <a:latin typeface="Corbel"/>
                <a:cs typeface="Corbel"/>
              </a:rPr>
              <a:t>++	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--</a:t>
            </a:r>
            <a:endParaRPr sz="2400">
              <a:latin typeface="Corbel"/>
              <a:cs typeface="Corbel"/>
            </a:endParaRPr>
          </a:p>
          <a:p>
            <a:pPr marL="782320">
              <a:lnSpc>
                <a:spcPct val="100000"/>
              </a:lnSpc>
              <a:spcBef>
                <a:spcPts val="305"/>
              </a:spcBef>
              <a:tabLst>
                <a:tab pos="2692400" algn="l"/>
                <a:tab pos="3187700" algn="l"/>
                <a:tab pos="3629660" algn="l"/>
                <a:tab pos="4133850" algn="l"/>
                <a:tab pos="4558030" algn="l"/>
              </a:tabLst>
            </a:pP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Asignación:</a:t>
            </a:r>
            <a:r>
              <a:rPr dirty="0" sz="2400" spc="-5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3A334"/>
                </a:solidFill>
                <a:latin typeface="Corbel"/>
                <a:cs typeface="Corbel"/>
              </a:rPr>
              <a:t>=	</a:t>
            </a:r>
            <a:r>
              <a:rPr dirty="0" sz="2400" spc="-10">
                <a:solidFill>
                  <a:srgbClr val="63A334"/>
                </a:solidFill>
                <a:latin typeface="Corbel"/>
                <a:cs typeface="Corbel"/>
              </a:rPr>
              <a:t>+=	</a:t>
            </a:r>
            <a:r>
              <a:rPr dirty="0" sz="2400" spc="-5">
                <a:solidFill>
                  <a:srgbClr val="63A334"/>
                </a:solidFill>
                <a:latin typeface="Corbel"/>
                <a:cs typeface="Corbel"/>
              </a:rPr>
              <a:t>-=	</a:t>
            </a:r>
            <a:r>
              <a:rPr dirty="0" sz="2400" spc="-10">
                <a:solidFill>
                  <a:srgbClr val="63A334"/>
                </a:solidFill>
                <a:latin typeface="Corbel"/>
                <a:cs typeface="Corbel"/>
              </a:rPr>
              <a:t>*=	</a:t>
            </a:r>
            <a:r>
              <a:rPr dirty="0" sz="2400" spc="-15">
                <a:solidFill>
                  <a:srgbClr val="63A334"/>
                </a:solidFill>
                <a:latin typeface="Corbel"/>
                <a:cs typeface="Corbel"/>
              </a:rPr>
              <a:t>/=	</a:t>
            </a:r>
            <a:r>
              <a:rPr dirty="0" sz="2400" spc="-25">
                <a:solidFill>
                  <a:srgbClr val="63A334"/>
                </a:solidFill>
                <a:latin typeface="Corbel"/>
                <a:cs typeface="Corbel"/>
              </a:rPr>
              <a:t>%=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48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325310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Sintaxis</a:t>
            </a:r>
            <a:r>
              <a:rPr dirty="0" spc="-10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básica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557" y="3104388"/>
            <a:ext cx="152400" cy="3688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497" y="1416471"/>
            <a:ext cx="5257165" cy="2103755"/>
          </a:xfrm>
          <a:prstGeom prst="rect">
            <a:avLst/>
          </a:prstGeom>
        </p:spPr>
        <p:txBody>
          <a:bodyPr wrap="square" lIns="0" tIns="18923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4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Operadores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expresiones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10"/>
              </a:spcBef>
            </a:pP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Comparació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800" spc="-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70" b="1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dif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nte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18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Corbel"/>
              <a:cs typeface="Corbel"/>
            </a:endParaRPr>
          </a:p>
          <a:p>
            <a:pPr algn="ctr" marR="73025">
              <a:lnSpc>
                <a:spcPct val="100000"/>
              </a:lnSpc>
              <a:spcBef>
                <a:spcPts val="5"/>
              </a:spcBef>
              <a:tabLst>
                <a:tab pos="924560" algn="l"/>
                <a:tab pos="1891030" algn="l"/>
                <a:tab pos="3197225" algn="l"/>
              </a:tabLst>
            </a:pP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Igual:	</a:t>
            </a:r>
            <a:r>
              <a:rPr dirty="0" sz="2600" spc="-20">
                <a:solidFill>
                  <a:srgbClr val="63A334"/>
                </a:solidFill>
                <a:latin typeface="Corbel"/>
                <a:cs typeface="Corbel"/>
              </a:rPr>
              <a:t>===	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Distinto:	</a:t>
            </a:r>
            <a:r>
              <a:rPr dirty="0" sz="2600" spc="-30">
                <a:solidFill>
                  <a:srgbClr val="63A334"/>
                </a:solidFill>
                <a:latin typeface="Corbel"/>
                <a:cs typeface="Corbel"/>
              </a:rPr>
              <a:t>!==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557" y="3538728"/>
            <a:ext cx="152400" cy="3688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69619" y="3494633"/>
            <a:ext cx="6706870" cy="894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600"/>
              </a:lnSpc>
              <a:spcBef>
                <a:spcPts val="100"/>
              </a:spcBef>
            </a:pP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600" spc="-3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strings</a:t>
            </a:r>
            <a:r>
              <a:rPr dirty="0" sz="2600" spc="-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se</a:t>
            </a:r>
            <a:r>
              <a:rPr dirty="0" sz="2600" spc="-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comporta</a:t>
            </a:r>
            <a:r>
              <a:rPr dirty="0" sz="2600" spc="-4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como</a:t>
            </a:r>
            <a:r>
              <a:rPr dirty="0" sz="2600" spc="-2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el</a:t>
            </a:r>
            <a:r>
              <a:rPr dirty="0" sz="2600" spc="-3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equals(…)</a:t>
            </a:r>
            <a:r>
              <a:rPr dirty="0" sz="2600" spc="-5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600" spc="-11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25">
                <a:solidFill>
                  <a:srgbClr val="63A334"/>
                </a:solidFill>
                <a:latin typeface="Corbel"/>
                <a:cs typeface="Corbel"/>
              </a:rPr>
              <a:t>Java </a:t>
            </a:r>
            <a:r>
              <a:rPr dirty="0" sz="2600" spc="-509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600" spc="-3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arrays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 se</a:t>
            </a:r>
            <a:r>
              <a:rPr dirty="0" sz="2600" spc="-3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comporta</a:t>
            </a:r>
            <a:r>
              <a:rPr dirty="0" sz="2600" spc="-4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como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==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600" spc="-1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25">
                <a:solidFill>
                  <a:srgbClr val="63A334"/>
                </a:solidFill>
                <a:latin typeface="Corbel"/>
                <a:cs typeface="Corbel"/>
              </a:rPr>
              <a:t>Java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557" y="3973067"/>
            <a:ext cx="152400" cy="36880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799844" y="4855464"/>
            <a:ext cx="6181725" cy="150749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54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uniName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"URJC";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525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otherName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 =</a:t>
            </a:r>
            <a:r>
              <a:rPr dirty="0" sz="20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"UR"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"JC";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console.log(uniName</a:t>
            </a:r>
            <a:r>
              <a:rPr dirty="0" sz="20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===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otherName)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//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true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49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79538" y="1375028"/>
            <a:ext cx="939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2666364"/>
            <a:ext cx="146304" cy="2133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658" y="1425930"/>
            <a:ext cx="4451350" cy="3776979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47015" indent="-234950">
              <a:lnSpc>
                <a:spcPct val="100000"/>
              </a:lnSpc>
              <a:spcBef>
                <a:spcPts val="100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15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2900">
              <a:latin typeface="Corbel"/>
              <a:cs typeface="Corbel"/>
            </a:endParaRPr>
          </a:p>
          <a:p>
            <a:pPr marL="247650" marR="301625" indent="-247650">
              <a:lnSpc>
                <a:spcPct val="100499"/>
              </a:lnSpc>
              <a:spcBef>
                <a:spcPts val="88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El lenguaje </a:t>
            </a:r>
            <a:r>
              <a:rPr dirty="0" sz="2900" spc="-1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255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55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lenguaje </a:t>
            </a:r>
            <a:r>
              <a:rPr dirty="0" sz="2550" spc="-5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básica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95"/>
              </a:lnSpc>
            </a:pPr>
            <a:r>
              <a:rPr dirty="0" sz="2550" spc="-15" b="1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2550">
              <a:latin typeface="Corbel"/>
              <a:cs typeface="Corbel"/>
            </a:endParaRPr>
          </a:p>
          <a:p>
            <a:pPr marL="516255" marR="5080">
              <a:lnSpc>
                <a:spcPts val="2920"/>
              </a:lnSpc>
              <a:spcBef>
                <a:spcPts val="240"/>
              </a:spcBef>
            </a:pP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control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 flujo </a:t>
            </a:r>
            <a:r>
              <a:rPr dirty="0" sz="2550" spc="-4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35"/>
              </a:lnSpc>
            </a:pP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Excepciones</a:t>
            </a:r>
            <a:r>
              <a:rPr dirty="0" sz="2550" spc="-1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Orientación</a:t>
            </a:r>
            <a:r>
              <a:rPr dirty="0" sz="2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995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255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034919"/>
            <a:ext cx="146304" cy="213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403091"/>
            <a:ext cx="146304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770121"/>
            <a:ext cx="146304" cy="213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138548"/>
            <a:ext cx="146304" cy="2133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506721"/>
            <a:ext cx="146304" cy="2133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875276"/>
            <a:ext cx="146304" cy="2133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50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14446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A</a:t>
            </a:r>
            <a:r>
              <a:rPr dirty="0" spc="-30">
                <a:solidFill>
                  <a:srgbClr val="C71F1D"/>
                </a:solidFill>
              </a:rPr>
              <a:t>r</a:t>
            </a:r>
            <a:r>
              <a:rPr dirty="0" spc="-20">
                <a:solidFill>
                  <a:srgbClr val="C71F1D"/>
                </a:solidFill>
              </a:rPr>
              <a:t>ra</a:t>
            </a:r>
            <a:r>
              <a:rPr dirty="0" spc="-5">
                <a:solidFill>
                  <a:srgbClr val="C71F1D"/>
                </a:solidFill>
              </a:rPr>
              <a:t>ys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70505"/>
            <a:ext cx="146303" cy="2194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31260"/>
            <a:ext cx="8016875" cy="1715770"/>
          </a:xfrm>
          <a:prstGeom prst="rect">
            <a:avLst/>
          </a:prstGeom>
        </p:spPr>
        <p:txBody>
          <a:bodyPr wrap="square" lIns="0" tIns="17653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3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parecidos a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15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acceso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lectura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o escritura</a:t>
            </a:r>
            <a:r>
              <a:rPr dirty="0" sz="2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600" spc="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[</a:t>
            </a:r>
            <a:r>
              <a:rPr dirty="0" sz="26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]</a:t>
            </a:r>
            <a:endParaRPr sz="26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  <a:tabLst>
                <a:tab pos="5237480" algn="l"/>
              </a:tabLst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inicializan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[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]</a:t>
            </a:r>
            <a:r>
              <a:rPr dirty="0" sz="26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(en</a:t>
            </a:r>
            <a:r>
              <a:rPr dirty="0" sz="2600" spc="-1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{	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}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819145"/>
            <a:ext cx="146303" cy="2194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368040"/>
            <a:ext cx="146303" cy="21945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50137" y="3120618"/>
            <a:ext cx="3697604" cy="112268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Tienen</a:t>
            </a:r>
            <a:r>
              <a:rPr dirty="0" sz="2600" spc="-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propiedad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length</a:t>
            </a:r>
            <a:endParaRPr sz="2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Empiezan</a:t>
            </a:r>
            <a:r>
              <a:rPr dirty="0" sz="26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por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cero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915155"/>
            <a:ext cx="146303" cy="219456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086610" y="4606544"/>
            <a:ext cx="5043170" cy="1851660"/>
          </a:xfrm>
          <a:custGeom>
            <a:avLst/>
            <a:gdLst/>
            <a:ahLst/>
            <a:cxnLst/>
            <a:rect l="l" t="t" r="r" b="b"/>
            <a:pathLst>
              <a:path w="5043170" h="1851660">
                <a:moveTo>
                  <a:pt x="1396" y="0"/>
                </a:moveTo>
                <a:lnTo>
                  <a:pt x="1396" y="1851380"/>
                </a:lnTo>
              </a:path>
              <a:path w="5043170" h="1851660">
                <a:moveTo>
                  <a:pt x="5041772" y="0"/>
                </a:moveTo>
                <a:lnTo>
                  <a:pt x="5041772" y="1851380"/>
                </a:lnTo>
              </a:path>
              <a:path w="5043170" h="1851660">
                <a:moveTo>
                  <a:pt x="0" y="1396"/>
                </a:moveTo>
                <a:lnTo>
                  <a:pt x="5043170" y="1396"/>
                </a:lnTo>
              </a:path>
              <a:path w="5043170" h="1851660">
                <a:moveTo>
                  <a:pt x="0" y="1849932"/>
                </a:moveTo>
                <a:lnTo>
                  <a:pt x="5043170" y="1849932"/>
                </a:lnTo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204339" y="4626609"/>
            <a:ext cx="4558665" cy="1734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82423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numbers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[3,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4,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4,</a:t>
            </a:r>
            <a:endParaRPr sz="2000">
              <a:latin typeface="Consolas"/>
              <a:cs typeface="Consolas"/>
            </a:endParaRPr>
          </a:p>
          <a:p>
            <a:pPr algn="ctr" marR="817880">
              <a:lnSpc>
                <a:spcPct val="100000"/>
              </a:lnSpc>
              <a:spcBef>
                <a:spcPts val="15"/>
              </a:spcBef>
            </a:pP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2];</a:t>
            </a:r>
            <a:endParaRPr sz="2000">
              <a:latin typeface="Consolas"/>
              <a:cs typeface="Consolas"/>
            </a:endParaRPr>
          </a:p>
          <a:p>
            <a:pPr algn="ctr" marR="234950">
              <a:lnSpc>
                <a:spcPct val="100000"/>
              </a:lnSpc>
              <a:spcBef>
                <a:spcPts val="720"/>
              </a:spcBef>
              <a:tabLst>
                <a:tab pos="3797300" algn="l"/>
              </a:tabLst>
            </a:pP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console.log(numbers[0]);	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3</a:t>
            </a:r>
            <a:endParaRPr sz="2000">
              <a:latin typeface="Consolas"/>
              <a:cs typeface="Consolas"/>
            </a:endParaRPr>
          </a:p>
          <a:p>
            <a:pPr algn="ctr" marR="819150">
              <a:lnSpc>
                <a:spcPct val="100000"/>
              </a:lnSpc>
            </a:pP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//</a:t>
            </a:r>
            <a:endParaRPr sz="2000">
              <a:latin typeface="Consolas"/>
              <a:cs typeface="Consolas"/>
            </a:endParaRPr>
          </a:p>
          <a:p>
            <a:pPr algn="ctr" marR="5080">
              <a:lnSpc>
                <a:spcPct val="100000"/>
              </a:lnSpc>
              <a:spcBef>
                <a:spcPts val="720"/>
              </a:spcBef>
              <a:tabLst>
                <a:tab pos="3986529" algn="l"/>
              </a:tabLst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console.log(numbers.length)	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//</a:t>
            </a:r>
            <a:r>
              <a:rPr dirty="0" sz="20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4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51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384542" y="3407409"/>
            <a:ext cx="9372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1655" y="1825107"/>
            <a:ext cx="254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12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800">
              <a:latin typeface="OpenSymbol"/>
              <a:cs typeface="Open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7415" y="1686499"/>
            <a:ext cx="50165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000" spc="-2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r>
              <a:rPr dirty="0" sz="40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interactiva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301" y="2725461"/>
            <a:ext cx="208279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2490">
                <a:latin typeface="OpenSymbol"/>
                <a:cs typeface="OpenSymbol"/>
              </a:rPr>
              <a:t>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3061" y="2621422"/>
            <a:ext cx="773049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Se</a:t>
            </a:r>
            <a:r>
              <a:rPr dirty="0" sz="3200" spc="-2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implementan</a:t>
            </a:r>
            <a:r>
              <a:rPr dirty="0" sz="32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con</a:t>
            </a:r>
            <a:r>
              <a:rPr dirty="0" sz="3200" spc="2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333333"/>
                </a:solidFill>
                <a:latin typeface="Corbel"/>
                <a:cs typeface="Corbel"/>
              </a:rPr>
              <a:t>HTML,</a:t>
            </a:r>
            <a:r>
              <a:rPr dirty="0" sz="32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333333"/>
                </a:solidFill>
                <a:latin typeface="Corbel"/>
                <a:cs typeface="Corbel"/>
              </a:rPr>
              <a:t>CSS</a:t>
            </a:r>
            <a:r>
              <a:rPr dirty="0" sz="32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333333"/>
                </a:solidFill>
                <a:latin typeface="Corbel"/>
                <a:cs typeface="Corbel"/>
              </a:rPr>
              <a:t>y</a:t>
            </a:r>
            <a:r>
              <a:rPr dirty="0" sz="3200" spc="-6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333333"/>
                </a:solidFill>
                <a:latin typeface="Corbel"/>
                <a:cs typeface="Corbel"/>
              </a:rPr>
              <a:t>JavaScript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301" y="3493697"/>
            <a:ext cx="208279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2490">
                <a:latin typeface="OpenSymbol"/>
                <a:cs typeface="OpenSymbol"/>
              </a:rPr>
              <a:t></a:t>
            </a:r>
            <a:endParaRPr sz="14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3061" y="3316158"/>
            <a:ext cx="8114030" cy="1148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Para implementar </a:t>
            </a:r>
            <a:r>
              <a:rPr dirty="0" sz="3200">
                <a:solidFill>
                  <a:srgbClr val="333333"/>
                </a:solidFill>
                <a:latin typeface="Corbel"/>
                <a:cs typeface="Corbel"/>
              </a:rPr>
              <a:t>la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interactividad </a:t>
            </a:r>
            <a:r>
              <a:rPr dirty="0" sz="3200">
                <a:solidFill>
                  <a:srgbClr val="333333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JavaScript </a:t>
            </a:r>
            <a:r>
              <a:rPr dirty="0" sz="3200" spc="-63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se suele usa</a:t>
            </a:r>
            <a:r>
              <a:rPr dirty="0" sz="32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333333"/>
                </a:solidFill>
                <a:latin typeface="Corbel"/>
                <a:cs typeface="Corbel"/>
              </a:rPr>
              <a:t>la librería</a:t>
            </a:r>
            <a:r>
              <a:rPr dirty="0" sz="3200" spc="2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333333"/>
                </a:solidFill>
                <a:latin typeface="Corbel"/>
                <a:cs typeface="Corbel"/>
              </a:rPr>
              <a:t>jQuery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5996" y="4679635"/>
            <a:ext cx="7199642" cy="1760042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14446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A</a:t>
            </a:r>
            <a:r>
              <a:rPr dirty="0" spc="-30">
                <a:solidFill>
                  <a:srgbClr val="C71F1D"/>
                </a:solidFill>
              </a:rPr>
              <a:t>r</a:t>
            </a:r>
            <a:r>
              <a:rPr dirty="0" spc="-20">
                <a:solidFill>
                  <a:srgbClr val="C71F1D"/>
                </a:solidFill>
              </a:rPr>
              <a:t>ra</a:t>
            </a:r>
            <a:r>
              <a:rPr dirty="0" spc="-5">
                <a:solidFill>
                  <a:srgbClr val="C71F1D"/>
                </a:solidFill>
              </a:rPr>
              <a:t>ys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270505"/>
            <a:ext cx="146303" cy="2194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34529"/>
            <a:ext cx="8016875" cy="2505075"/>
          </a:xfrm>
          <a:prstGeom prst="rect">
            <a:avLst/>
          </a:prstGeom>
        </p:spPr>
        <p:txBody>
          <a:bodyPr wrap="square" lIns="0" tIns="17335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3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parecidos a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endParaRPr sz="2800">
              <a:latin typeface="Corbel"/>
              <a:cs typeface="Corbel"/>
            </a:endParaRPr>
          </a:p>
          <a:p>
            <a:pPr marL="561340" marR="191770">
              <a:lnSpc>
                <a:spcPct val="100400"/>
              </a:lnSpc>
              <a:spcBef>
                <a:spcPts val="1175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asignación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una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variable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un array a 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otra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variable,</a:t>
            </a:r>
            <a:r>
              <a:rPr dirty="0" sz="26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copia.</a:t>
            </a:r>
            <a:r>
              <a:rPr dirty="0" sz="2600" spc="-254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Ambas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apuntan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2600" spc="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mismo </a:t>
            </a:r>
            <a:r>
              <a:rPr dirty="0" sz="2600" spc="-5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r>
              <a:rPr dirty="0" sz="26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endParaRPr sz="26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operador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===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compara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mismo</a:t>
            </a:r>
            <a:r>
              <a:rPr dirty="0" sz="26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r>
              <a:rPr dirty="0" sz="2600" spc="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(no</a:t>
            </a:r>
            <a:endParaRPr sz="26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610355"/>
            <a:ext cx="146303" cy="21945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50137" y="3911853"/>
            <a:ext cx="4114165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tengan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contenido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igual)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52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56588" y="4582666"/>
            <a:ext cx="5904230" cy="220091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65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nums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[1,</a:t>
            </a:r>
            <a:r>
              <a:rPr dirty="0" sz="18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2,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3,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5">
                <a:solidFill>
                  <a:srgbClr val="4A4A4A"/>
                </a:solidFill>
                <a:latin typeface="Consolas"/>
                <a:cs typeface="Consolas"/>
              </a:rPr>
              <a:t>4];</a:t>
            </a:r>
            <a:r>
              <a:rPr dirty="0" sz="18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numsAux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5">
                <a:solidFill>
                  <a:srgbClr val="4A4A4A"/>
                </a:solidFill>
                <a:latin typeface="Consolas"/>
                <a:cs typeface="Consolas"/>
              </a:rPr>
              <a:t>nums;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numsAux[0]</a:t>
            </a:r>
            <a:r>
              <a:rPr dirty="0" sz="18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-1;</a:t>
            </a:r>
            <a:r>
              <a:rPr dirty="0" sz="18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console.log(nums[0]</a:t>
            </a:r>
            <a:r>
              <a:rPr dirty="0" sz="1800" spc="-9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===</a:t>
            </a:r>
            <a:r>
              <a:rPr dirty="0" sz="1800" spc="-9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-1)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//</a:t>
            </a:r>
            <a:r>
              <a:rPr dirty="0" sz="1800" spc="-1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true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95"/>
              </a:spcBef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console.log(numsAux</a:t>
            </a:r>
            <a:r>
              <a:rPr dirty="0" sz="1800" spc="-114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===</a:t>
            </a:r>
            <a:r>
              <a:rPr dirty="0" sz="1800" spc="-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nums)</a:t>
            </a:r>
            <a:r>
              <a:rPr dirty="0" sz="18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//</a:t>
            </a:r>
            <a:r>
              <a:rPr dirty="0" sz="18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true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60005" y="4117340"/>
            <a:ext cx="9467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14446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A</a:t>
            </a:r>
            <a:r>
              <a:rPr dirty="0" spc="-30">
                <a:solidFill>
                  <a:srgbClr val="C71F1D"/>
                </a:solidFill>
              </a:rPr>
              <a:t>r</a:t>
            </a:r>
            <a:r>
              <a:rPr dirty="0" spc="-20">
                <a:solidFill>
                  <a:srgbClr val="C71F1D"/>
                </a:solidFill>
              </a:rPr>
              <a:t>ra</a:t>
            </a:r>
            <a:r>
              <a:rPr dirty="0" spc="-5">
                <a:solidFill>
                  <a:srgbClr val="C71F1D"/>
                </a:solidFill>
              </a:rPr>
              <a:t>ys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35351"/>
            <a:ext cx="146303" cy="2194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537839"/>
            <a:ext cx="146303" cy="21945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55904" y="4436364"/>
            <a:ext cx="5758815" cy="1735455"/>
          </a:xfrm>
          <a:custGeom>
            <a:avLst/>
            <a:gdLst/>
            <a:ahLst/>
            <a:cxnLst/>
            <a:rect l="l" t="t" r="r" b="b"/>
            <a:pathLst>
              <a:path w="5758815" h="1735454">
                <a:moveTo>
                  <a:pt x="2879597" y="1735391"/>
                </a:moveTo>
                <a:lnTo>
                  <a:pt x="0" y="1735391"/>
                </a:lnTo>
                <a:lnTo>
                  <a:pt x="0" y="0"/>
                </a:lnTo>
                <a:lnTo>
                  <a:pt x="5758815" y="0"/>
                </a:lnTo>
                <a:lnTo>
                  <a:pt x="5758815" y="1735391"/>
                </a:lnTo>
                <a:lnTo>
                  <a:pt x="2879597" y="1735391"/>
                </a:lnTo>
                <a:close/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323464" y="5605983"/>
            <a:ext cx="15322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numbers[1]</a:t>
            </a:r>
            <a:r>
              <a:rPr dirty="0" sz="1800" spc="1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0729" y="5056378"/>
            <a:ext cx="3641725" cy="1090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ts val="1930"/>
              </a:lnSpc>
              <a:spcBef>
                <a:spcPts val="100"/>
              </a:spcBef>
              <a:tabLst>
                <a:tab pos="3095625" algn="l"/>
              </a:tabLst>
            </a:pP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console.log(numbers[0</a:t>
            </a:r>
            <a:r>
              <a:rPr dirty="0" sz="1800" spc="2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	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',</a:t>
            </a:r>
            <a:r>
              <a:rPr dirty="0" sz="1800" spc="1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endParaRPr sz="1800">
              <a:latin typeface="Consolas"/>
              <a:cs typeface="Consolas"/>
            </a:endParaRPr>
          </a:p>
          <a:p>
            <a:pPr marL="2477770">
              <a:lnSpc>
                <a:spcPts val="1930"/>
              </a:lnSpc>
              <a:tabLst>
                <a:tab pos="3095625" algn="l"/>
              </a:tabLst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]	'</a:t>
            </a:r>
            <a:endParaRPr sz="1800">
              <a:latin typeface="Consolas"/>
              <a:cs typeface="Consolas"/>
            </a:endParaRPr>
          </a:p>
          <a:p>
            <a:pPr marL="3097530" marR="291465">
              <a:lnSpc>
                <a:spcPts val="1910"/>
              </a:lnSpc>
              <a:spcBef>
                <a:spcPts val="720"/>
              </a:spcBef>
            </a:pP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', 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64684" y="5605983"/>
            <a:ext cx="1384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0764" y="6180226"/>
            <a:ext cx="2291715" cy="541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30"/>
              </a:lnSpc>
              <a:spcBef>
                <a:spcPts val="100"/>
              </a:spcBef>
              <a:tabLst>
                <a:tab pos="1745614" algn="l"/>
              </a:tabLst>
            </a:pP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numbers[2]</a:t>
            </a:r>
            <a:r>
              <a:rPr dirty="0" sz="1800" spc="2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	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',</a:t>
            </a:r>
            <a:r>
              <a:rPr dirty="0" sz="1800" spc="1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endParaRPr sz="1800">
              <a:latin typeface="Consolas"/>
              <a:cs typeface="Consolas"/>
            </a:endParaRPr>
          </a:p>
          <a:p>
            <a:pPr marL="1745614">
              <a:lnSpc>
                <a:spcPts val="2030"/>
              </a:lnSpc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43911" y="5830011"/>
            <a:ext cx="14998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numbers[3]);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1497" y="1470715"/>
            <a:ext cx="8016875" cy="3287395"/>
          </a:xfrm>
          <a:prstGeom prst="rect">
            <a:avLst/>
          </a:prstGeom>
        </p:spPr>
        <p:txBody>
          <a:bodyPr wrap="square" lIns="0" tIns="22225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75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parecidos a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endParaRPr sz="2800">
              <a:latin typeface="Corbel"/>
              <a:cs typeface="Corbel"/>
            </a:endParaRPr>
          </a:p>
          <a:p>
            <a:pPr marL="561340" marR="514350">
              <a:lnSpc>
                <a:spcPct val="119200"/>
              </a:lnSpc>
              <a:spcBef>
                <a:spcPts val="950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arrays de varias dimensiones son arrays 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.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Hay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crear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forma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explícita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niveles.</a:t>
            </a:r>
            <a:endParaRPr sz="26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2135"/>
              </a:spcBef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recorrer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forma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similar</a:t>
            </a:r>
            <a:endParaRPr sz="2600">
              <a:latin typeface="Corbel"/>
              <a:cs typeface="Corbel"/>
            </a:endParaRPr>
          </a:p>
          <a:p>
            <a:pPr algn="r" marR="284480">
              <a:lnSpc>
                <a:spcPct val="100000"/>
              </a:lnSpc>
              <a:spcBef>
                <a:spcPts val="840"/>
              </a:spcBef>
            </a:pPr>
            <a:r>
              <a:rPr dirty="0" sz="1800" spc="-15" b="1">
                <a:latin typeface="Corbel"/>
                <a:cs typeface="Corbel"/>
              </a:rPr>
              <a:t>Ejemplo5</a:t>
            </a:r>
            <a:endParaRPr sz="1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>
              <a:latin typeface="Corbel"/>
              <a:cs typeface="Corbel"/>
            </a:endParaRPr>
          </a:p>
          <a:p>
            <a:pPr marL="344170">
              <a:lnSpc>
                <a:spcPct val="100000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numbers</a:t>
            </a:r>
            <a:r>
              <a:rPr dirty="0" sz="18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[3,</a:t>
            </a:r>
            <a:r>
              <a:rPr dirty="0" sz="18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4,</a:t>
            </a:r>
            <a:r>
              <a:rPr dirty="0" sz="18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4,</a:t>
            </a:r>
            <a:r>
              <a:rPr dirty="0" sz="18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2];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59880" y="5012435"/>
            <a:ext cx="719455" cy="360045"/>
          </a:xfrm>
          <a:custGeom>
            <a:avLst/>
            <a:gdLst/>
            <a:ahLst/>
            <a:cxnLst/>
            <a:rect l="l" t="t" r="r" b="b"/>
            <a:pathLst>
              <a:path w="719454" h="360045">
                <a:moveTo>
                  <a:pt x="539369" y="0"/>
                </a:moveTo>
                <a:lnTo>
                  <a:pt x="539369" y="89915"/>
                </a:lnTo>
                <a:lnTo>
                  <a:pt x="0" y="89915"/>
                </a:lnTo>
                <a:lnTo>
                  <a:pt x="0" y="269747"/>
                </a:lnTo>
                <a:lnTo>
                  <a:pt x="539369" y="269747"/>
                </a:lnTo>
                <a:lnTo>
                  <a:pt x="539369" y="359663"/>
                </a:lnTo>
                <a:lnTo>
                  <a:pt x="719201" y="179831"/>
                </a:lnTo>
                <a:lnTo>
                  <a:pt x="539369" y="0"/>
                </a:lnTo>
                <a:close/>
              </a:path>
            </a:pathLst>
          </a:custGeom>
          <a:solidFill>
            <a:srgbClr val="63A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530083" y="4940808"/>
            <a:ext cx="1096010" cy="410209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75"/>
              </a:spcBef>
            </a:pPr>
            <a:r>
              <a:rPr dirty="0" sz="2400" spc="-15">
                <a:solidFill>
                  <a:srgbClr val="4A4A4A"/>
                </a:solidFill>
                <a:latin typeface="Times New Roman"/>
                <a:cs typeface="Times New Roman"/>
              </a:rPr>
              <a:t>3,4,4,2,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72270" y="6371945"/>
            <a:ext cx="1993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 b="1">
                <a:latin typeface="Calibri"/>
                <a:cs typeface="Calibri"/>
              </a:rPr>
              <a:t>53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0057" y="1676145"/>
            <a:ext cx="121285" cy="215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-5">
                <a:latin typeface="Arial"/>
                <a:cs typeface="Arial"/>
              </a:rPr>
              <a:t>●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3755" y="1358232"/>
            <a:ext cx="6350635" cy="110045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Pero</a:t>
            </a:r>
            <a:r>
              <a:rPr dirty="0" sz="2800" spc="-7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diferencian</a:t>
            </a: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algunos</a:t>
            </a:r>
            <a:r>
              <a:rPr dirty="0" sz="28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detalles</a:t>
            </a:r>
            <a:endParaRPr sz="2800">
              <a:latin typeface="Corbel"/>
              <a:cs typeface="Corbel"/>
            </a:endParaRPr>
          </a:p>
          <a:p>
            <a:pPr marL="120650">
              <a:lnSpc>
                <a:spcPct val="100000"/>
              </a:lnSpc>
              <a:spcBef>
                <a:spcPts val="1025"/>
              </a:spcBef>
              <a:tabLst>
                <a:tab pos="445134" algn="l"/>
              </a:tabLst>
            </a:pPr>
            <a:r>
              <a:rPr dirty="0" baseline="3086" sz="2700">
                <a:latin typeface="Arial"/>
                <a:cs typeface="Arial"/>
              </a:rPr>
              <a:t>–	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literales</a:t>
            </a:r>
            <a:r>
              <a:rPr dirty="0" sz="24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4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[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]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vez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{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}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sin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new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654" y="3809745"/>
            <a:ext cx="15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–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5656" y="3756405"/>
            <a:ext cx="6827520" cy="74803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250"/>
              </a:spcBef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4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400" spc="-1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JS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ten</a:t>
            </a:r>
            <a:r>
              <a:rPr dirty="0" sz="2400" spc="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cad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posición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va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or</a:t>
            </a:r>
            <a:r>
              <a:rPr dirty="0" sz="2400" spc="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 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diferentes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tipos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mezclados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(tipado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dinámico)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14446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A</a:t>
            </a:r>
            <a:r>
              <a:rPr dirty="0" spc="-30">
                <a:solidFill>
                  <a:srgbClr val="C71F1D"/>
                </a:solidFill>
              </a:rPr>
              <a:t>r</a:t>
            </a:r>
            <a:r>
              <a:rPr dirty="0" spc="-20">
                <a:solidFill>
                  <a:srgbClr val="C71F1D"/>
                </a:solidFill>
              </a:rPr>
              <a:t>ra</a:t>
            </a:r>
            <a:r>
              <a:rPr dirty="0" spc="-5">
                <a:solidFill>
                  <a:srgbClr val="C71F1D"/>
                </a:solidFill>
              </a:rPr>
              <a:t>ys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58824" y="2735579"/>
            <a:ext cx="6804659" cy="65532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54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empty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[];</a:t>
            </a:r>
            <a:endParaRPr sz="20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numbers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['zero','one','two','three']</a:t>
            </a:r>
            <a:endParaRPr sz="20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135953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25">
                <a:solidFill>
                  <a:srgbClr val="C71F1D"/>
                </a:solidFill>
              </a:rPr>
              <a:t>r</a:t>
            </a:r>
            <a:r>
              <a:rPr dirty="0" sz="3750" spc="-20">
                <a:solidFill>
                  <a:srgbClr val="C71F1D"/>
                </a:solidFill>
              </a:rPr>
              <a:t>r</a:t>
            </a:r>
            <a:r>
              <a:rPr dirty="0" sz="3750" spc="-15">
                <a:solidFill>
                  <a:srgbClr val="C71F1D"/>
                </a:solidFill>
              </a:rPr>
              <a:t>a</a:t>
            </a:r>
            <a:r>
              <a:rPr dirty="0" sz="3750">
                <a:solidFill>
                  <a:srgbClr val="C71F1D"/>
                </a:solidFill>
              </a:rPr>
              <a:t>ys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73198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557" y="3386963"/>
            <a:ext cx="152400" cy="3688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497" y="1455393"/>
            <a:ext cx="7951470" cy="3931285"/>
          </a:xfrm>
          <a:prstGeom prst="rect">
            <a:avLst/>
          </a:prstGeom>
        </p:spPr>
        <p:txBody>
          <a:bodyPr wrap="square" lIns="0" tIns="22288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75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Errores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acceso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3200">
              <a:latin typeface="Corbel"/>
              <a:cs typeface="Corbel"/>
            </a:endParaRPr>
          </a:p>
          <a:p>
            <a:pPr marL="561340" marR="786765">
              <a:lnSpc>
                <a:spcPct val="114399"/>
              </a:lnSpc>
              <a:spcBef>
                <a:spcPts val="960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lectura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fuera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límites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devuelve</a:t>
            </a:r>
            <a:r>
              <a:rPr dirty="0" sz="28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undefined</a:t>
            </a:r>
            <a:endParaRPr sz="2800">
              <a:latin typeface="Corbel"/>
              <a:cs typeface="Corbel"/>
            </a:endParaRPr>
          </a:p>
          <a:p>
            <a:pPr marL="780415">
              <a:lnSpc>
                <a:spcPct val="100000"/>
              </a:lnSpc>
              <a:spcBef>
                <a:spcPts val="1055"/>
              </a:spcBef>
            </a:pP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600" spc="-1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Java</a:t>
            </a:r>
            <a:r>
              <a:rPr dirty="0" sz="2600" spc="-2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sería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un</a:t>
            </a:r>
            <a:r>
              <a:rPr dirty="0" sz="2600" spc="-24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ArrayIndexOutOfBoundsException</a:t>
            </a:r>
            <a:endParaRPr sz="2600">
              <a:latin typeface="Corbel"/>
              <a:cs typeface="Corbel"/>
            </a:endParaRPr>
          </a:p>
          <a:p>
            <a:pPr marL="561340" marR="5080">
              <a:lnSpc>
                <a:spcPct val="113999"/>
              </a:lnSpc>
              <a:spcBef>
                <a:spcPts val="950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escritura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fuera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límites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del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array se permite,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haciendo más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grande el array y 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rellenando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valores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undefined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huecos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099890"/>
            <a:ext cx="158496" cy="2350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55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14446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A</a:t>
            </a:r>
            <a:r>
              <a:rPr dirty="0" spc="-30">
                <a:solidFill>
                  <a:srgbClr val="C71F1D"/>
                </a:solidFill>
              </a:rPr>
              <a:t>r</a:t>
            </a:r>
            <a:r>
              <a:rPr dirty="0" spc="-20">
                <a:solidFill>
                  <a:srgbClr val="C71F1D"/>
                </a:solidFill>
              </a:rPr>
              <a:t>ra</a:t>
            </a:r>
            <a:r>
              <a:rPr dirty="0" spc="-5">
                <a:solidFill>
                  <a:srgbClr val="C71F1D"/>
                </a:solidFill>
              </a:rPr>
              <a:t>ys</a:t>
            </a:r>
          </a:p>
        </p:txBody>
      </p:sp>
      <p:sp>
        <p:nvSpPr>
          <p:cNvPr id="5" name="object 5"/>
          <p:cNvSpPr/>
          <p:nvPr/>
        </p:nvSpPr>
        <p:spPr>
          <a:xfrm>
            <a:off x="1475232" y="1556003"/>
            <a:ext cx="5940425" cy="3107055"/>
          </a:xfrm>
          <a:custGeom>
            <a:avLst/>
            <a:gdLst/>
            <a:ahLst/>
            <a:cxnLst/>
            <a:rect l="l" t="t" r="r" b="b"/>
            <a:pathLst>
              <a:path w="5940425" h="3107054">
                <a:moveTo>
                  <a:pt x="2970403" y="3106928"/>
                </a:moveTo>
                <a:lnTo>
                  <a:pt x="0" y="3106928"/>
                </a:lnTo>
                <a:lnTo>
                  <a:pt x="0" y="0"/>
                </a:lnTo>
                <a:lnTo>
                  <a:pt x="5940425" y="0"/>
                </a:lnTo>
                <a:lnTo>
                  <a:pt x="5940425" y="3106928"/>
                </a:lnTo>
                <a:lnTo>
                  <a:pt x="2970403" y="3106928"/>
                </a:lnTo>
                <a:close/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65783" y="1575561"/>
            <a:ext cx="2985770" cy="575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R="5080">
              <a:lnSpc>
                <a:spcPct val="100600"/>
              </a:lnSpc>
              <a:spcBef>
                <a:spcPts val="85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numbers =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[3, </a:t>
            </a: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4]; </a:t>
            </a:r>
            <a:r>
              <a:rPr dirty="0" sz="18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console.log(numbers[2]);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65783" y="2398216"/>
            <a:ext cx="2985770" cy="576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numbers[4]</a:t>
            </a:r>
            <a:r>
              <a:rPr dirty="0" sz="1800" spc="-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5;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console.log(numbers[4]);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43427" y="3822572"/>
            <a:ext cx="1531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numbers[1]</a:t>
            </a:r>
            <a:r>
              <a:rPr dirty="0" sz="1800" spc="1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14239" y="3822572"/>
            <a:ext cx="1384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80972" y="3273044"/>
            <a:ext cx="3672204" cy="1422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ts val="1930"/>
              </a:lnSpc>
              <a:spcBef>
                <a:spcPts val="100"/>
              </a:spcBef>
              <a:tabLst>
                <a:tab pos="3070225" algn="l"/>
                <a:tab pos="3533140" algn="l"/>
              </a:tabLst>
            </a:pP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cons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o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le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.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log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(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numb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rs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[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0</a:t>
            </a:r>
            <a:r>
              <a:rPr dirty="0" sz="1800" spc="2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	</a:t>
            </a: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,	+</a:t>
            </a:r>
            <a:endParaRPr sz="1800">
              <a:latin typeface="Consolas"/>
              <a:cs typeface="Consolas"/>
            </a:endParaRPr>
          </a:p>
          <a:p>
            <a:pPr algn="r" marR="406400">
              <a:lnSpc>
                <a:spcPts val="1930"/>
              </a:lnSpc>
              <a:tabLst>
                <a:tab pos="652780" algn="l"/>
              </a:tabLst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]	'</a:t>
            </a:r>
            <a:endParaRPr sz="1800">
              <a:latin typeface="Consolas"/>
              <a:cs typeface="Consolas"/>
            </a:endParaRPr>
          </a:p>
          <a:p>
            <a:pPr algn="r" marL="3131185" marR="349250" indent="-60960">
              <a:lnSpc>
                <a:spcPts val="1910"/>
              </a:lnSpc>
              <a:spcBef>
                <a:spcPts val="720"/>
              </a:spcBef>
            </a:pP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', 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endParaRPr sz="1800">
              <a:latin typeface="Consolas"/>
              <a:cs typeface="Consolas"/>
            </a:endParaRPr>
          </a:p>
          <a:p>
            <a:pPr algn="r" marR="349250">
              <a:lnSpc>
                <a:spcPct val="100000"/>
              </a:lnSpc>
              <a:spcBef>
                <a:spcPts val="430"/>
              </a:spcBef>
            </a:pP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',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14239" y="4396867"/>
            <a:ext cx="1384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79927" y="4278502"/>
            <a:ext cx="2398395" cy="123317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434"/>
              </a:spcBef>
            </a:pPr>
            <a:r>
              <a:rPr dirty="0" sz="1800" spc="-150" b="1">
                <a:solidFill>
                  <a:srgbClr val="4A4A4A"/>
                </a:solidFill>
                <a:latin typeface="Consolas"/>
                <a:cs typeface="Consolas"/>
              </a:rPr>
              <a:t>numbers[</a:t>
            </a:r>
            <a:r>
              <a:rPr dirty="0" baseline="-18518" sz="2700" spc="-225">
                <a:solidFill>
                  <a:srgbClr val="4A4A4A"/>
                </a:solidFill>
                <a:latin typeface="Consolas"/>
                <a:cs typeface="Consolas"/>
              </a:rPr>
              <a:t>2</a:t>
            </a:r>
            <a:r>
              <a:rPr dirty="0" sz="1800" spc="-150">
                <a:solidFill>
                  <a:srgbClr val="4A4A4A"/>
                </a:solidFill>
                <a:latin typeface="Consolas"/>
                <a:cs typeface="Consolas"/>
              </a:rPr>
              <a:t>4</a:t>
            </a:r>
            <a:r>
              <a:rPr dirty="0" sz="1800" spc="-150" b="1">
                <a:solidFill>
                  <a:srgbClr val="4A4A4A"/>
                </a:solidFill>
                <a:latin typeface="Consolas"/>
                <a:cs typeface="Consolas"/>
              </a:rPr>
              <a:t>]</a:t>
            </a:r>
            <a:r>
              <a:rPr dirty="0" sz="1800" spc="-150">
                <a:solidFill>
                  <a:srgbClr val="4A4A4A"/>
                </a:solidFill>
                <a:latin typeface="Consolas"/>
                <a:cs typeface="Consolas"/>
              </a:rPr>
              <a:t>);</a:t>
            </a:r>
            <a:r>
              <a:rPr dirty="0" baseline="-18518" sz="2700" spc="-225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endParaRPr baseline="-18518" sz="2700">
              <a:latin typeface="Consolas"/>
              <a:cs typeface="Consolas"/>
            </a:endParaRPr>
          </a:p>
          <a:p>
            <a:pPr marL="1832610">
              <a:lnSpc>
                <a:spcPct val="100000"/>
              </a:lnSpc>
              <a:spcBef>
                <a:spcPts val="330"/>
              </a:spcBef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endParaRPr sz="1800">
              <a:latin typeface="Consolas"/>
              <a:cs typeface="Consolas"/>
            </a:endParaRPr>
          </a:p>
          <a:p>
            <a:pPr marL="63500">
              <a:lnSpc>
                <a:spcPts val="2030"/>
              </a:lnSpc>
              <a:spcBef>
                <a:spcPts val="465"/>
              </a:spcBef>
              <a:tabLst>
                <a:tab pos="1771014" algn="l"/>
                <a:tab pos="2233930" algn="l"/>
              </a:tabLst>
            </a:pP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numbers[3]</a:t>
            </a:r>
            <a:r>
              <a:rPr dirty="0" sz="1800" spc="2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	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',	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endParaRPr sz="1800">
              <a:latin typeface="Consolas"/>
              <a:cs typeface="Consolas"/>
            </a:endParaRPr>
          </a:p>
          <a:p>
            <a:pPr marL="1832610">
              <a:lnSpc>
                <a:spcPts val="2030"/>
              </a:lnSpc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86227" y="5330952"/>
            <a:ext cx="3686175" cy="1004569"/>
          </a:xfrm>
          <a:custGeom>
            <a:avLst/>
            <a:gdLst/>
            <a:ahLst/>
            <a:cxnLst/>
            <a:rect l="l" t="t" r="r" b="b"/>
            <a:pathLst>
              <a:path w="3686175" h="1004570">
                <a:moveTo>
                  <a:pt x="1843024" y="1004239"/>
                </a:moveTo>
                <a:lnTo>
                  <a:pt x="0" y="1004239"/>
                </a:lnTo>
                <a:lnTo>
                  <a:pt x="0" y="0"/>
                </a:lnTo>
                <a:lnTo>
                  <a:pt x="3686175" y="0"/>
                </a:lnTo>
                <a:lnTo>
                  <a:pt x="3686175" y="1004239"/>
                </a:lnTo>
                <a:lnTo>
                  <a:pt x="1843024" y="1004239"/>
                </a:lnTo>
                <a:close/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663189" y="5350561"/>
            <a:ext cx="154813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undefined</a:t>
            </a:r>
            <a:r>
              <a:rPr dirty="0" sz="2000" spc="-1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5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63189" y="5655361"/>
            <a:ext cx="348234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3,4,undefined,undefined,5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75759" y="4663440"/>
            <a:ext cx="432434" cy="720725"/>
          </a:xfrm>
          <a:custGeom>
            <a:avLst/>
            <a:gdLst/>
            <a:ahLst/>
            <a:cxnLst/>
            <a:rect l="l" t="t" r="r" b="b"/>
            <a:pathLst>
              <a:path w="432435" h="720725">
                <a:moveTo>
                  <a:pt x="324230" y="0"/>
                </a:moveTo>
                <a:lnTo>
                  <a:pt x="108076" y="0"/>
                </a:lnTo>
                <a:lnTo>
                  <a:pt x="108076" y="368300"/>
                </a:lnTo>
                <a:lnTo>
                  <a:pt x="0" y="368300"/>
                </a:lnTo>
                <a:lnTo>
                  <a:pt x="216153" y="720725"/>
                </a:lnTo>
                <a:lnTo>
                  <a:pt x="432435" y="368300"/>
                </a:lnTo>
                <a:lnTo>
                  <a:pt x="324230" y="368300"/>
                </a:lnTo>
                <a:lnTo>
                  <a:pt x="324230" y="0"/>
                </a:lnTo>
                <a:close/>
              </a:path>
            </a:pathLst>
          </a:custGeom>
          <a:solidFill>
            <a:srgbClr val="63A3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703311" y="2053209"/>
            <a:ext cx="951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56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14446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A</a:t>
            </a:r>
            <a:r>
              <a:rPr dirty="0" spc="-30">
                <a:solidFill>
                  <a:srgbClr val="C71F1D"/>
                </a:solidFill>
              </a:rPr>
              <a:t>r</a:t>
            </a:r>
            <a:r>
              <a:rPr dirty="0" spc="-20">
                <a:solidFill>
                  <a:srgbClr val="C71F1D"/>
                </a:solidFill>
              </a:rPr>
              <a:t>ra</a:t>
            </a:r>
            <a:r>
              <a:rPr dirty="0" spc="-5">
                <a:solidFill>
                  <a:srgbClr val="C71F1D"/>
                </a:solidFill>
              </a:rPr>
              <a:t>ys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656"/>
            <a:ext cx="497776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Errores</a:t>
            </a:r>
            <a:r>
              <a:rPr dirty="0" sz="32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acceso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948377" rIns="0" bIns="0" rtlCol="0" vert="horz">
            <a:spAutoFit/>
          </a:bodyPr>
          <a:lstStyle/>
          <a:p>
            <a:pPr marL="823594" marR="5080">
              <a:lnSpc>
                <a:spcPct val="100299"/>
              </a:lnSpc>
              <a:spcBef>
                <a:spcPts val="85"/>
              </a:spcBef>
            </a:pPr>
            <a:r>
              <a:rPr dirty="0" sz="2800" b="0">
                <a:solidFill>
                  <a:srgbClr val="4A4A4A"/>
                </a:solidFill>
                <a:latin typeface="Corbel"/>
                <a:cs typeface="Corbel"/>
              </a:rPr>
              <a:t>Si </a:t>
            </a:r>
            <a:r>
              <a:rPr dirty="0" sz="2800" spc="-5" b="0">
                <a:solidFill>
                  <a:srgbClr val="4A4A4A"/>
                </a:solidFill>
                <a:latin typeface="Corbel"/>
                <a:cs typeface="Corbel"/>
              </a:rPr>
              <a:t>una variable </a:t>
            </a:r>
            <a:r>
              <a:rPr dirty="0" sz="2800" spc="-10" b="0">
                <a:solidFill>
                  <a:srgbClr val="4A4A4A"/>
                </a:solidFill>
                <a:latin typeface="Corbel"/>
                <a:cs typeface="Corbel"/>
              </a:rPr>
              <a:t>tiene </a:t>
            </a:r>
            <a:r>
              <a:rPr dirty="0" sz="2800" spc="-5" b="0">
                <a:solidFill>
                  <a:srgbClr val="4A4A4A"/>
                </a:solidFill>
                <a:latin typeface="Corbel"/>
                <a:cs typeface="Corbel"/>
              </a:rPr>
              <a:t>el valor </a:t>
            </a:r>
            <a:r>
              <a:rPr dirty="0" sz="2800" spc="-10">
                <a:solidFill>
                  <a:srgbClr val="4A4A4A"/>
                </a:solidFill>
              </a:rPr>
              <a:t>undefined </a:t>
            </a:r>
            <a:r>
              <a:rPr dirty="0" sz="2800" spc="-5" b="0">
                <a:solidFill>
                  <a:srgbClr val="4A4A4A"/>
                </a:solidFill>
                <a:latin typeface="Corbel"/>
                <a:cs typeface="Corbel"/>
              </a:rPr>
              <a:t>y se </a:t>
            </a:r>
            <a:r>
              <a:rPr dirty="0" sz="2800" spc="-15" b="0">
                <a:solidFill>
                  <a:srgbClr val="4A4A4A"/>
                </a:solidFill>
                <a:latin typeface="Corbel"/>
                <a:cs typeface="Corbel"/>
              </a:rPr>
              <a:t>intenta </a:t>
            </a:r>
            <a:r>
              <a:rPr dirty="0" sz="2800" spc="-55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4A4A4A"/>
                </a:solidFill>
                <a:latin typeface="Corbel"/>
                <a:cs typeface="Corbel"/>
              </a:rPr>
              <a:t>acceder </a:t>
            </a:r>
            <a:r>
              <a:rPr dirty="0" sz="2800" spc="-5" b="0">
                <a:solidFill>
                  <a:srgbClr val="4A4A4A"/>
                </a:solidFill>
                <a:latin typeface="Corbel"/>
                <a:cs typeface="Corbel"/>
              </a:rPr>
              <a:t>a un elemento </a:t>
            </a:r>
            <a:r>
              <a:rPr dirty="0" sz="2800" spc="-10" b="0">
                <a:solidFill>
                  <a:srgbClr val="4A4A4A"/>
                </a:solidFill>
                <a:latin typeface="Corbel"/>
                <a:cs typeface="Corbel"/>
              </a:rPr>
              <a:t>como </a:t>
            </a:r>
            <a:r>
              <a:rPr dirty="0" sz="2800" spc="-5" b="0">
                <a:solidFill>
                  <a:srgbClr val="4A4A4A"/>
                </a:solidFill>
                <a:latin typeface="Corbel"/>
                <a:cs typeface="Corbel"/>
              </a:rPr>
              <a:t>si tuviera un </a:t>
            </a:r>
            <a:r>
              <a:rPr dirty="0" sz="2800" spc="-30" b="0">
                <a:solidFill>
                  <a:srgbClr val="4A4A4A"/>
                </a:solidFill>
                <a:latin typeface="Corbel"/>
                <a:cs typeface="Corbel"/>
              </a:rPr>
              <a:t>array, </a:t>
            </a:r>
            <a:r>
              <a:rPr dirty="0" sz="2800" spc="-2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A4A4A"/>
                </a:solidFill>
                <a:latin typeface="Corbel"/>
                <a:cs typeface="Corbel"/>
              </a:rPr>
              <a:t>genera</a:t>
            </a:r>
            <a:r>
              <a:rPr dirty="0" sz="2800" spc="-1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1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4A4A4A"/>
                </a:solidFill>
                <a:latin typeface="Corbel"/>
                <a:cs typeface="Corbel"/>
              </a:rPr>
              <a:t>error</a:t>
            </a:r>
            <a:r>
              <a:rPr dirty="0" sz="2800" spc="-1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 b="0">
                <a:solidFill>
                  <a:srgbClr val="4A4A4A"/>
                </a:solidFill>
                <a:latin typeface="Corbel"/>
                <a:cs typeface="Corbel"/>
              </a:rPr>
              <a:t>“</a:t>
            </a:r>
            <a:r>
              <a:rPr dirty="0" sz="2800" spc="-30">
                <a:solidFill>
                  <a:srgbClr val="C71F1D"/>
                </a:solidFill>
              </a:rPr>
              <a:t>UncaughtTypeError:</a:t>
            </a:r>
            <a:r>
              <a:rPr dirty="0" sz="2800" spc="-204">
                <a:solidFill>
                  <a:srgbClr val="C71F1D"/>
                </a:solidFill>
              </a:rPr>
              <a:t> </a:t>
            </a:r>
            <a:r>
              <a:rPr dirty="0" sz="2800" spc="-10">
                <a:solidFill>
                  <a:srgbClr val="C71F1D"/>
                </a:solidFill>
              </a:rPr>
              <a:t>Cannot</a:t>
            </a:r>
            <a:r>
              <a:rPr dirty="0" sz="2800" spc="-5">
                <a:solidFill>
                  <a:srgbClr val="C71F1D"/>
                </a:solidFill>
              </a:rPr>
              <a:t> </a:t>
            </a:r>
            <a:r>
              <a:rPr dirty="0" sz="2800" spc="-25">
                <a:solidFill>
                  <a:srgbClr val="C71F1D"/>
                </a:solidFill>
              </a:rPr>
              <a:t>read </a:t>
            </a:r>
            <a:r>
              <a:rPr dirty="0" sz="2800" spc="-560">
                <a:solidFill>
                  <a:srgbClr val="C71F1D"/>
                </a:solidFill>
              </a:rPr>
              <a:t> </a:t>
            </a:r>
            <a:r>
              <a:rPr dirty="0" sz="2800" spc="-10">
                <a:solidFill>
                  <a:srgbClr val="C71F1D"/>
                </a:solidFill>
              </a:rPr>
              <a:t>properties</a:t>
            </a:r>
            <a:r>
              <a:rPr dirty="0" sz="2800" spc="-45">
                <a:solidFill>
                  <a:srgbClr val="C71F1D"/>
                </a:solidFill>
              </a:rPr>
              <a:t> </a:t>
            </a:r>
            <a:r>
              <a:rPr dirty="0" sz="2800" spc="-5">
                <a:solidFill>
                  <a:srgbClr val="C71F1D"/>
                </a:solidFill>
              </a:rPr>
              <a:t>of</a:t>
            </a:r>
            <a:r>
              <a:rPr dirty="0" sz="2800" spc="-55">
                <a:solidFill>
                  <a:srgbClr val="C71F1D"/>
                </a:solidFill>
              </a:rPr>
              <a:t> </a:t>
            </a:r>
            <a:r>
              <a:rPr dirty="0" sz="2800" spc="-10">
                <a:solidFill>
                  <a:srgbClr val="C71F1D"/>
                </a:solidFill>
              </a:rPr>
              <a:t>undefined</a:t>
            </a:r>
            <a:r>
              <a:rPr dirty="0" sz="2800" spc="-25">
                <a:solidFill>
                  <a:srgbClr val="C71F1D"/>
                </a:solidFill>
              </a:rPr>
              <a:t> </a:t>
            </a:r>
            <a:r>
              <a:rPr dirty="0" sz="2800" spc="-10">
                <a:solidFill>
                  <a:srgbClr val="C71F1D"/>
                </a:solidFill>
              </a:rPr>
              <a:t>(reading</a:t>
            </a:r>
            <a:r>
              <a:rPr dirty="0" sz="2800" spc="-50">
                <a:solidFill>
                  <a:srgbClr val="C71F1D"/>
                </a:solidFill>
              </a:rPr>
              <a:t> </a:t>
            </a:r>
            <a:r>
              <a:rPr dirty="0" sz="2800" spc="-15">
                <a:solidFill>
                  <a:srgbClr val="C71F1D"/>
                </a:solidFill>
              </a:rPr>
              <a:t>'5')</a:t>
            </a:r>
            <a:r>
              <a:rPr dirty="0" sz="2800" spc="-15" b="0">
                <a:solidFill>
                  <a:srgbClr val="4A4A4A"/>
                </a:solidFill>
                <a:latin typeface="Corbel"/>
                <a:cs typeface="Corbel"/>
              </a:rPr>
              <a:t>”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8862" y="5725058"/>
            <a:ext cx="152400" cy="3688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69872" y="5718454"/>
            <a:ext cx="5092700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En</a:t>
            </a:r>
            <a:r>
              <a:rPr dirty="0" sz="2600" spc="-1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Java</a:t>
            </a:r>
            <a:r>
              <a:rPr dirty="0" sz="2600" spc="-3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serí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a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u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n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Nu</a:t>
            </a:r>
            <a:r>
              <a:rPr dirty="0" sz="2600" spc="-20">
                <a:solidFill>
                  <a:srgbClr val="63A334"/>
                </a:solidFill>
                <a:latin typeface="Corbel"/>
                <a:cs typeface="Corbel"/>
              </a:rPr>
              <a:t>ll</a:t>
            </a:r>
            <a:r>
              <a:rPr dirty="0" sz="2600" spc="-130">
                <a:solidFill>
                  <a:srgbClr val="63A334"/>
                </a:solidFill>
                <a:latin typeface="Corbel"/>
                <a:cs typeface="Corbel"/>
              </a:rPr>
              <a:t>P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o</a:t>
            </a:r>
            <a:r>
              <a:rPr dirty="0" sz="2600" spc="-20">
                <a:solidFill>
                  <a:srgbClr val="63A334"/>
                </a:solidFill>
                <a:latin typeface="Corbel"/>
                <a:cs typeface="Corbel"/>
              </a:rPr>
              <a:t>int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e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r</a:t>
            </a:r>
            <a:r>
              <a:rPr dirty="0" sz="2600" spc="-5">
                <a:solidFill>
                  <a:srgbClr val="63A334"/>
                </a:solidFill>
                <a:latin typeface="Corbel"/>
                <a:cs typeface="Corbel"/>
              </a:rPr>
              <a:t>E</a:t>
            </a:r>
            <a:r>
              <a:rPr dirty="0" sz="2600" spc="-20">
                <a:solidFill>
                  <a:srgbClr val="63A334"/>
                </a:solidFill>
                <a:latin typeface="Corbel"/>
                <a:cs typeface="Corbel"/>
              </a:rPr>
              <a:t>x</a:t>
            </a:r>
            <a:r>
              <a:rPr dirty="0" sz="2600" spc="-15">
                <a:solidFill>
                  <a:srgbClr val="63A334"/>
                </a:solidFill>
                <a:latin typeface="Corbel"/>
                <a:cs typeface="Corbel"/>
              </a:rPr>
              <a:t>cep</a:t>
            </a:r>
            <a:r>
              <a:rPr dirty="0" sz="2600" spc="-20">
                <a:solidFill>
                  <a:srgbClr val="63A334"/>
                </a:solidFill>
                <a:latin typeface="Corbel"/>
                <a:cs typeface="Corbel"/>
              </a:rPr>
              <a:t>ti</a:t>
            </a:r>
            <a:r>
              <a:rPr dirty="0" sz="2600" spc="-10">
                <a:solidFill>
                  <a:srgbClr val="63A334"/>
                </a:solidFill>
                <a:latin typeface="Corbel"/>
                <a:cs typeface="Corbel"/>
              </a:rPr>
              <a:t>o</a:t>
            </a:r>
            <a:r>
              <a:rPr dirty="0" sz="2600">
                <a:solidFill>
                  <a:srgbClr val="63A334"/>
                </a:solidFill>
                <a:latin typeface="Corbel"/>
                <a:cs typeface="Corbel"/>
              </a:rPr>
              <a:t>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57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91639" y="4389120"/>
            <a:ext cx="5939155" cy="105791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111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45"/>
              </a:spcBef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4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numbers;</a:t>
            </a:r>
            <a:endParaRPr sz="2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console.log(numbers[5]);</a:t>
            </a:r>
            <a:endParaRPr sz="2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9906" y="1481709"/>
            <a:ext cx="93789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135953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25">
                <a:solidFill>
                  <a:srgbClr val="C71F1D"/>
                </a:solidFill>
              </a:rPr>
              <a:t>r</a:t>
            </a:r>
            <a:r>
              <a:rPr dirty="0" sz="3750" spc="-20">
                <a:solidFill>
                  <a:srgbClr val="C71F1D"/>
                </a:solidFill>
              </a:rPr>
              <a:t>r</a:t>
            </a:r>
            <a:r>
              <a:rPr dirty="0" sz="3750" spc="-15">
                <a:solidFill>
                  <a:srgbClr val="C71F1D"/>
                </a:solidFill>
              </a:rPr>
              <a:t>a</a:t>
            </a:r>
            <a:r>
              <a:rPr dirty="0" sz="3750">
                <a:solidFill>
                  <a:srgbClr val="C71F1D"/>
                </a:solidFill>
              </a:rPr>
              <a:t>ys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19966"/>
            <a:ext cx="8136890" cy="4132579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4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Modificación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2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endParaRPr sz="3200">
              <a:latin typeface="Corbel"/>
              <a:cs typeface="Corbel"/>
            </a:endParaRPr>
          </a:p>
          <a:p>
            <a:pPr marL="561340" marR="342265">
              <a:lnSpc>
                <a:spcPct val="100699"/>
              </a:lnSpc>
              <a:spcBef>
                <a:spcPts val="1160"/>
              </a:spcBef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establecer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elementos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posiciones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no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existentes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crece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dinámicamente.</a:t>
            </a:r>
            <a:endParaRPr sz="2800">
              <a:latin typeface="Corbel"/>
              <a:cs typeface="Corbel"/>
            </a:endParaRPr>
          </a:p>
          <a:p>
            <a:pPr marL="561340" marR="5080">
              <a:lnSpc>
                <a:spcPct val="100699"/>
              </a:lnSpc>
              <a:spcBef>
                <a:spcPts val="1155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método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push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añade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final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array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6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método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add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Ar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ayList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 marL="561340" marR="153035">
              <a:lnSpc>
                <a:spcPct val="100400"/>
              </a:lnSpc>
              <a:spcBef>
                <a:spcPts val="1160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Modificando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propiedad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length</a:t>
            </a:r>
            <a:r>
              <a:rPr dirty="0" sz="2800" spc="-7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8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cambiar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tamaño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del array (si se amplía, se rellena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undefine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r>
              <a:rPr dirty="0" sz="28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6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sól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342132"/>
            <a:ext cx="158496" cy="2346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347971"/>
            <a:ext cx="158496" cy="23469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58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135953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25">
                <a:solidFill>
                  <a:srgbClr val="C71F1D"/>
                </a:solidFill>
              </a:rPr>
              <a:t>r</a:t>
            </a:r>
            <a:r>
              <a:rPr dirty="0" sz="3750" spc="-20">
                <a:solidFill>
                  <a:srgbClr val="C71F1D"/>
                </a:solidFill>
              </a:rPr>
              <a:t>r</a:t>
            </a:r>
            <a:r>
              <a:rPr dirty="0" sz="3750" spc="-15">
                <a:solidFill>
                  <a:srgbClr val="C71F1D"/>
                </a:solidFill>
              </a:rPr>
              <a:t>a</a:t>
            </a:r>
            <a:r>
              <a:rPr dirty="0" sz="3750">
                <a:solidFill>
                  <a:srgbClr val="C71F1D"/>
                </a:solidFill>
              </a:rPr>
              <a:t>ys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19966"/>
            <a:ext cx="7706359" cy="1693545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4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Modificación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2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endParaRPr sz="3200">
              <a:latin typeface="Corbel"/>
              <a:cs typeface="Corbel"/>
            </a:endParaRPr>
          </a:p>
          <a:p>
            <a:pPr marL="561340" marR="5080">
              <a:lnSpc>
                <a:spcPct val="100699"/>
              </a:lnSpc>
              <a:spcBef>
                <a:spcPts val="1160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operador</a:t>
            </a:r>
            <a:r>
              <a:rPr dirty="0" sz="28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delete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borra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dejando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hueco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valor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undefined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949014"/>
            <a:ext cx="158496" cy="2350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50137" y="3844493"/>
            <a:ext cx="6981190" cy="130873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borrar y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dejar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hueco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método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splice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indicando el índice desde el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 hay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borrar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número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elementos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borrar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59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923032" y="3252215"/>
            <a:ext cx="3199130" cy="410209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9844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34"/>
              </a:spcBef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delete</a:t>
            </a:r>
            <a:r>
              <a:rPr dirty="0" sz="24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numbers[2];</a:t>
            </a:r>
            <a:endParaRPr sz="2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04160" y="5445252"/>
            <a:ext cx="3702050" cy="410209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048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40"/>
              </a:spcBef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numbers.splice(2,</a:t>
            </a:r>
            <a:r>
              <a:rPr dirty="0" sz="2400" spc="-1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25">
                <a:solidFill>
                  <a:srgbClr val="4A4A4A"/>
                </a:solidFill>
                <a:latin typeface="Consolas"/>
                <a:cs typeface="Consolas"/>
              </a:rPr>
              <a:t>1);</a:t>
            </a:r>
            <a:endParaRPr sz="2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2666364"/>
            <a:ext cx="146304" cy="2133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658" y="1425930"/>
            <a:ext cx="4627245" cy="344614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47015" indent="-234950">
              <a:lnSpc>
                <a:spcPct val="100000"/>
              </a:lnSpc>
              <a:spcBef>
                <a:spcPts val="100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15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2900">
              <a:latin typeface="Corbel"/>
              <a:cs typeface="Corbel"/>
            </a:endParaRPr>
          </a:p>
          <a:p>
            <a:pPr marL="247650" marR="477520" indent="-247650">
              <a:lnSpc>
                <a:spcPct val="105400"/>
              </a:lnSpc>
              <a:spcBef>
                <a:spcPts val="71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El lenguaje </a:t>
            </a:r>
            <a:r>
              <a:rPr dirty="0" sz="2900" spc="-1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255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55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lenguaje </a:t>
            </a:r>
            <a:r>
              <a:rPr dirty="0" sz="2550" spc="-5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básica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20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985"/>
              </a:lnSpc>
            </a:pPr>
            <a:r>
              <a:rPr dirty="0" sz="2550" spc="-10" b="1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55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 b="1">
                <a:solidFill>
                  <a:srgbClr val="4A4A4A"/>
                </a:solidFill>
                <a:latin typeface="Corbel"/>
                <a:cs typeface="Corbel"/>
              </a:rPr>
              <a:t>control</a:t>
            </a:r>
            <a:r>
              <a:rPr dirty="0" sz="255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 b="1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550" spc="-15" b="1">
                <a:solidFill>
                  <a:srgbClr val="4A4A4A"/>
                </a:solidFill>
                <a:latin typeface="Corbel"/>
                <a:cs typeface="Corbel"/>
              </a:rPr>
              <a:t>flujo</a:t>
            </a:r>
            <a:endParaRPr sz="2550">
              <a:latin typeface="Corbel"/>
              <a:cs typeface="Corbel"/>
            </a:endParaRPr>
          </a:p>
          <a:p>
            <a:pPr marL="516255" marR="1063625">
              <a:lnSpc>
                <a:spcPts val="2920"/>
              </a:lnSpc>
              <a:spcBef>
                <a:spcPts val="240"/>
              </a:spcBef>
            </a:pP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Funciones Excepciones </a:t>
            </a:r>
            <a:r>
              <a:rPr dirty="0" sz="2550" spc="-4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Orientación</a:t>
            </a:r>
            <a:r>
              <a:rPr dirty="0" sz="255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55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255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034919"/>
            <a:ext cx="146304" cy="213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403091"/>
            <a:ext cx="146304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770121"/>
            <a:ext cx="146304" cy="213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138548"/>
            <a:ext cx="146304" cy="2133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506721"/>
            <a:ext cx="146304" cy="2133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875276"/>
            <a:ext cx="146304" cy="2133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60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605282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Sentencias</a:t>
            </a:r>
            <a:r>
              <a:rPr dirty="0" sz="3750" spc="-9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de</a:t>
            </a:r>
            <a:r>
              <a:rPr dirty="0" sz="3750" spc="-5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control</a:t>
            </a:r>
            <a:r>
              <a:rPr dirty="0" sz="3750" spc="-6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de</a:t>
            </a:r>
            <a:r>
              <a:rPr dirty="0" sz="3750" spc="-65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flujo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27477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049473"/>
            <a:ext cx="158496" cy="235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139819"/>
            <a:ext cx="158496" cy="2346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1497" y="1416162"/>
            <a:ext cx="7986395" cy="3609340"/>
          </a:xfrm>
          <a:prstGeom prst="rect">
            <a:avLst/>
          </a:prstGeom>
        </p:spPr>
        <p:txBody>
          <a:bodyPr wrap="square" lIns="0" tIns="23812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87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Sentencia</a:t>
            </a:r>
            <a:r>
              <a:rPr dirty="0" sz="3200" spc="-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if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545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sz="2800">
              <a:latin typeface="Corbel"/>
              <a:cs typeface="Corbel"/>
            </a:endParaRPr>
          </a:p>
          <a:p>
            <a:pPr marL="561340" marR="669290">
              <a:lnSpc>
                <a:spcPct val="110000"/>
              </a:lnSpc>
              <a:spcBef>
                <a:spcPts val="1000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obligatorio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expresión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devuelva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boolean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705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consideran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falsos:</a:t>
            </a:r>
            <a:endParaRPr sz="2800">
              <a:latin typeface="Corbel"/>
              <a:cs typeface="Corbel"/>
            </a:endParaRPr>
          </a:p>
          <a:p>
            <a:pPr lvl="1" marL="1200150" indent="-290195">
              <a:lnSpc>
                <a:spcPct val="100000"/>
              </a:lnSpc>
              <a:spcBef>
                <a:spcPts val="880"/>
              </a:spcBef>
              <a:buClr>
                <a:srgbClr val="000000"/>
              </a:buClr>
              <a:buSzPct val="44642"/>
              <a:buFont typeface="Arial"/>
              <a:buChar char="●"/>
              <a:tabLst>
                <a:tab pos="1199515" algn="l"/>
                <a:tab pos="120078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false,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null,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undefined,</a:t>
            </a:r>
            <a:r>
              <a:rPr dirty="0" sz="28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“”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(cadena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vacía),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0,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NaN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61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9296" y="1763227"/>
            <a:ext cx="3073400" cy="152146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75"/>
              </a:spcBef>
            </a:pPr>
            <a:r>
              <a:rPr dirty="0" sz="48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algn="ctr" marL="10795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3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2946" y="4090584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8706" y="3935634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estática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2946" y="5561180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8706" y="5406230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2923" y="1852928"/>
            <a:ext cx="9254490" cy="5006340"/>
            <a:chOff x="412923" y="1852928"/>
            <a:chExt cx="9254490" cy="5006340"/>
          </a:xfrm>
        </p:grpSpPr>
        <p:sp>
          <p:nvSpPr>
            <p:cNvPr id="10" name="object 10"/>
            <p:cNvSpPr/>
            <p:nvPr/>
          </p:nvSpPr>
          <p:spPr>
            <a:xfrm>
              <a:off x="432003" y="3348002"/>
              <a:ext cx="9216390" cy="635"/>
            </a:xfrm>
            <a:custGeom>
              <a:avLst/>
              <a:gdLst/>
              <a:ahLst/>
              <a:cxnLst/>
              <a:rect l="l" t="t" r="r" b="b"/>
              <a:pathLst>
                <a:path w="9216390" h="635">
                  <a:moveTo>
                    <a:pt x="0" y="0"/>
                  </a:moveTo>
                  <a:lnTo>
                    <a:pt x="9215996" y="355"/>
                  </a:lnTo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800955" y="1872008"/>
              <a:ext cx="635" cy="4968240"/>
            </a:xfrm>
            <a:custGeom>
              <a:avLst/>
              <a:gdLst/>
              <a:ahLst/>
              <a:cxnLst/>
              <a:rect l="l" t="t" r="r" b="b"/>
              <a:pathLst>
                <a:path w="635" h="4968240">
                  <a:moveTo>
                    <a:pt x="0" y="0"/>
                  </a:moveTo>
                  <a:lnTo>
                    <a:pt x="368" y="4967998"/>
                  </a:lnTo>
                </a:path>
              </a:pathLst>
            </a:custGeom>
            <a:ln w="38159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967643" y="3476882"/>
              <a:ext cx="3816350" cy="972185"/>
            </a:xfrm>
            <a:custGeom>
              <a:avLst/>
              <a:gdLst/>
              <a:ahLst/>
              <a:cxnLst/>
              <a:rect l="l" t="t" r="r" b="b"/>
              <a:pathLst>
                <a:path w="3816350" h="972185">
                  <a:moveTo>
                    <a:pt x="0" y="486003"/>
                  </a:moveTo>
                  <a:lnTo>
                    <a:pt x="4116" y="454093"/>
                  </a:lnTo>
                  <a:lnTo>
                    <a:pt x="16397" y="422418"/>
                  </a:lnTo>
                  <a:lnTo>
                    <a:pt x="65025" y="360183"/>
                  </a:lnTo>
                  <a:lnTo>
                    <a:pt x="101162" y="329824"/>
                  </a:lnTo>
                  <a:lnTo>
                    <a:pt x="145041" y="300107"/>
                  </a:lnTo>
                  <a:lnTo>
                    <a:pt x="196555" y="271132"/>
                  </a:lnTo>
                  <a:lnTo>
                    <a:pt x="255600" y="243001"/>
                  </a:lnTo>
                  <a:lnTo>
                    <a:pt x="292586" y="227377"/>
                  </a:lnTo>
                  <a:lnTo>
                    <a:pt x="331768" y="212142"/>
                  </a:lnTo>
                  <a:lnTo>
                    <a:pt x="373093" y="197312"/>
                  </a:lnTo>
                  <a:lnTo>
                    <a:pt x="416508" y="182902"/>
                  </a:lnTo>
                  <a:lnTo>
                    <a:pt x="461960" y="168926"/>
                  </a:lnTo>
                  <a:lnTo>
                    <a:pt x="509396" y="155400"/>
                  </a:lnTo>
                  <a:lnTo>
                    <a:pt x="558765" y="142338"/>
                  </a:lnTo>
                  <a:lnTo>
                    <a:pt x="610012" y="129755"/>
                  </a:lnTo>
                  <a:lnTo>
                    <a:pt x="663085" y="117667"/>
                  </a:lnTo>
                  <a:lnTo>
                    <a:pt x="717932" y="106088"/>
                  </a:lnTo>
                  <a:lnTo>
                    <a:pt x="774499" y="95033"/>
                  </a:lnTo>
                  <a:lnTo>
                    <a:pt x="832735" y="84518"/>
                  </a:lnTo>
                  <a:lnTo>
                    <a:pt x="892585" y="74556"/>
                  </a:lnTo>
                  <a:lnTo>
                    <a:pt x="953998" y="65163"/>
                  </a:lnTo>
                  <a:lnTo>
                    <a:pt x="1000131" y="58570"/>
                  </a:lnTo>
                  <a:lnTo>
                    <a:pt x="1046881" y="52320"/>
                  </a:lnTo>
                  <a:lnTo>
                    <a:pt x="1094219" y="46413"/>
                  </a:lnTo>
                  <a:lnTo>
                    <a:pt x="1142117" y="40852"/>
                  </a:lnTo>
                  <a:lnTo>
                    <a:pt x="1190545" y="35639"/>
                  </a:lnTo>
                  <a:lnTo>
                    <a:pt x="1239474" y="30774"/>
                  </a:lnTo>
                  <a:lnTo>
                    <a:pt x="1288876" y="26260"/>
                  </a:lnTo>
                  <a:lnTo>
                    <a:pt x="1338721" y="22097"/>
                  </a:lnTo>
                  <a:lnTo>
                    <a:pt x="1388981" y="18289"/>
                  </a:lnTo>
                  <a:lnTo>
                    <a:pt x="1439626" y="14835"/>
                  </a:lnTo>
                  <a:lnTo>
                    <a:pt x="1490628" y="11738"/>
                  </a:lnTo>
                  <a:lnTo>
                    <a:pt x="1541957" y="9000"/>
                  </a:lnTo>
                  <a:lnTo>
                    <a:pt x="1593585" y="6622"/>
                  </a:lnTo>
                  <a:lnTo>
                    <a:pt x="1645482" y="4605"/>
                  </a:lnTo>
                  <a:lnTo>
                    <a:pt x="1697620" y="2951"/>
                  </a:lnTo>
                  <a:lnTo>
                    <a:pt x="1749969" y="1662"/>
                  </a:lnTo>
                  <a:lnTo>
                    <a:pt x="1802501" y="740"/>
                  </a:lnTo>
                  <a:lnTo>
                    <a:pt x="1855187" y="185"/>
                  </a:lnTo>
                  <a:lnTo>
                    <a:pt x="1907997" y="0"/>
                  </a:lnTo>
                  <a:lnTo>
                    <a:pt x="1960807" y="185"/>
                  </a:lnTo>
                  <a:lnTo>
                    <a:pt x="2013492" y="740"/>
                  </a:lnTo>
                  <a:lnTo>
                    <a:pt x="2066024" y="1662"/>
                  </a:lnTo>
                  <a:lnTo>
                    <a:pt x="2118374" y="2951"/>
                  </a:lnTo>
                  <a:lnTo>
                    <a:pt x="2170511" y="4605"/>
                  </a:lnTo>
                  <a:lnTo>
                    <a:pt x="2222409" y="6622"/>
                  </a:lnTo>
                  <a:lnTo>
                    <a:pt x="2274036" y="9000"/>
                  </a:lnTo>
                  <a:lnTo>
                    <a:pt x="2325366" y="11738"/>
                  </a:lnTo>
                  <a:lnTo>
                    <a:pt x="2376367" y="14835"/>
                  </a:lnTo>
                  <a:lnTo>
                    <a:pt x="2427012" y="18289"/>
                  </a:lnTo>
                  <a:lnTo>
                    <a:pt x="2477272" y="22097"/>
                  </a:lnTo>
                  <a:lnTo>
                    <a:pt x="2527117" y="26260"/>
                  </a:lnTo>
                  <a:lnTo>
                    <a:pt x="2576519" y="30774"/>
                  </a:lnTo>
                  <a:lnTo>
                    <a:pt x="2625449" y="35639"/>
                  </a:lnTo>
                  <a:lnTo>
                    <a:pt x="2673877" y="40852"/>
                  </a:lnTo>
                  <a:lnTo>
                    <a:pt x="2721775" y="46413"/>
                  </a:lnTo>
                  <a:lnTo>
                    <a:pt x="2769113" y="52320"/>
                  </a:lnTo>
                  <a:lnTo>
                    <a:pt x="2815863" y="58570"/>
                  </a:lnTo>
                  <a:lnTo>
                    <a:pt x="2861995" y="65163"/>
                  </a:lnTo>
                  <a:lnTo>
                    <a:pt x="2923408" y="74556"/>
                  </a:lnTo>
                  <a:lnTo>
                    <a:pt x="2983259" y="84518"/>
                  </a:lnTo>
                  <a:lnTo>
                    <a:pt x="3041494" y="95033"/>
                  </a:lnTo>
                  <a:lnTo>
                    <a:pt x="3098061" y="106088"/>
                  </a:lnTo>
                  <a:lnTo>
                    <a:pt x="3152908" y="117667"/>
                  </a:lnTo>
                  <a:lnTo>
                    <a:pt x="3205982" y="129755"/>
                  </a:lnTo>
                  <a:lnTo>
                    <a:pt x="3257229" y="142338"/>
                  </a:lnTo>
                  <a:lnTo>
                    <a:pt x="3306597" y="155400"/>
                  </a:lnTo>
                  <a:lnTo>
                    <a:pt x="3354034" y="168926"/>
                  </a:lnTo>
                  <a:lnTo>
                    <a:pt x="3399486" y="182902"/>
                  </a:lnTo>
                  <a:lnTo>
                    <a:pt x="3442900" y="197312"/>
                  </a:lnTo>
                  <a:lnTo>
                    <a:pt x="3484225" y="212142"/>
                  </a:lnTo>
                  <a:lnTo>
                    <a:pt x="3523407" y="227377"/>
                  </a:lnTo>
                  <a:lnTo>
                    <a:pt x="3560394" y="243001"/>
                  </a:lnTo>
                  <a:lnTo>
                    <a:pt x="3619438" y="271132"/>
                  </a:lnTo>
                  <a:lnTo>
                    <a:pt x="3670953" y="300107"/>
                  </a:lnTo>
                  <a:lnTo>
                    <a:pt x="3714831" y="329824"/>
                  </a:lnTo>
                  <a:lnTo>
                    <a:pt x="3750968" y="360183"/>
                  </a:lnTo>
                  <a:lnTo>
                    <a:pt x="3779259" y="391081"/>
                  </a:lnTo>
                  <a:lnTo>
                    <a:pt x="3811877" y="454093"/>
                  </a:lnTo>
                  <a:lnTo>
                    <a:pt x="3815994" y="486003"/>
                  </a:lnTo>
                  <a:lnTo>
                    <a:pt x="3811877" y="517913"/>
                  </a:lnTo>
                  <a:lnTo>
                    <a:pt x="3799597" y="549588"/>
                  </a:lnTo>
                  <a:lnTo>
                    <a:pt x="3750968" y="611824"/>
                  </a:lnTo>
                  <a:lnTo>
                    <a:pt x="3714831" y="642182"/>
                  </a:lnTo>
                  <a:lnTo>
                    <a:pt x="3670953" y="671900"/>
                  </a:lnTo>
                  <a:lnTo>
                    <a:pt x="3619438" y="700874"/>
                  </a:lnTo>
                  <a:lnTo>
                    <a:pt x="3560394" y="729005"/>
                  </a:lnTo>
                  <a:lnTo>
                    <a:pt x="3523407" y="744629"/>
                  </a:lnTo>
                  <a:lnTo>
                    <a:pt x="3484225" y="759864"/>
                  </a:lnTo>
                  <a:lnTo>
                    <a:pt x="3442900" y="774694"/>
                  </a:lnTo>
                  <a:lnTo>
                    <a:pt x="3399486" y="789104"/>
                  </a:lnTo>
                  <a:lnTo>
                    <a:pt x="3354034" y="803080"/>
                  </a:lnTo>
                  <a:lnTo>
                    <a:pt x="3306597" y="816606"/>
                  </a:lnTo>
                  <a:lnTo>
                    <a:pt x="3257229" y="829668"/>
                  </a:lnTo>
                  <a:lnTo>
                    <a:pt x="3205982" y="842251"/>
                  </a:lnTo>
                  <a:lnTo>
                    <a:pt x="3152908" y="854339"/>
                  </a:lnTo>
                  <a:lnTo>
                    <a:pt x="3098061" y="865918"/>
                  </a:lnTo>
                  <a:lnTo>
                    <a:pt x="3041494" y="876973"/>
                  </a:lnTo>
                  <a:lnTo>
                    <a:pt x="2983259" y="887489"/>
                  </a:lnTo>
                  <a:lnTo>
                    <a:pt x="2923408" y="897450"/>
                  </a:lnTo>
                  <a:lnTo>
                    <a:pt x="2861995" y="906843"/>
                  </a:lnTo>
                  <a:lnTo>
                    <a:pt x="2815863" y="913436"/>
                  </a:lnTo>
                  <a:lnTo>
                    <a:pt x="2769113" y="919687"/>
                  </a:lnTo>
                  <a:lnTo>
                    <a:pt x="2721775" y="925593"/>
                  </a:lnTo>
                  <a:lnTo>
                    <a:pt x="2673877" y="931154"/>
                  </a:lnTo>
                  <a:lnTo>
                    <a:pt x="2625449" y="936367"/>
                  </a:lnTo>
                  <a:lnTo>
                    <a:pt x="2576519" y="941232"/>
                  </a:lnTo>
                  <a:lnTo>
                    <a:pt x="2527117" y="945747"/>
                  </a:lnTo>
                  <a:lnTo>
                    <a:pt x="2477272" y="949909"/>
                  </a:lnTo>
                  <a:lnTo>
                    <a:pt x="2427012" y="953718"/>
                  </a:lnTo>
                  <a:lnTo>
                    <a:pt x="2376367" y="957171"/>
                  </a:lnTo>
                  <a:lnTo>
                    <a:pt x="2325366" y="960268"/>
                  </a:lnTo>
                  <a:lnTo>
                    <a:pt x="2274036" y="963006"/>
                  </a:lnTo>
                  <a:lnTo>
                    <a:pt x="2222409" y="965384"/>
                  </a:lnTo>
                  <a:lnTo>
                    <a:pt x="2170511" y="967401"/>
                  </a:lnTo>
                  <a:lnTo>
                    <a:pt x="2118374" y="969055"/>
                  </a:lnTo>
                  <a:lnTo>
                    <a:pt x="2066024" y="970344"/>
                  </a:lnTo>
                  <a:lnTo>
                    <a:pt x="2013492" y="971267"/>
                  </a:lnTo>
                  <a:lnTo>
                    <a:pt x="1960807" y="971821"/>
                  </a:lnTo>
                  <a:lnTo>
                    <a:pt x="1907997" y="972007"/>
                  </a:lnTo>
                  <a:lnTo>
                    <a:pt x="1855187" y="971821"/>
                  </a:lnTo>
                  <a:lnTo>
                    <a:pt x="1802501" y="971267"/>
                  </a:lnTo>
                  <a:lnTo>
                    <a:pt x="1749969" y="970344"/>
                  </a:lnTo>
                  <a:lnTo>
                    <a:pt x="1697620" y="969055"/>
                  </a:lnTo>
                  <a:lnTo>
                    <a:pt x="1645482" y="967401"/>
                  </a:lnTo>
                  <a:lnTo>
                    <a:pt x="1593585" y="965384"/>
                  </a:lnTo>
                  <a:lnTo>
                    <a:pt x="1541957" y="963006"/>
                  </a:lnTo>
                  <a:lnTo>
                    <a:pt x="1490628" y="960268"/>
                  </a:lnTo>
                  <a:lnTo>
                    <a:pt x="1439626" y="957171"/>
                  </a:lnTo>
                  <a:lnTo>
                    <a:pt x="1388981" y="953718"/>
                  </a:lnTo>
                  <a:lnTo>
                    <a:pt x="1338721" y="949909"/>
                  </a:lnTo>
                  <a:lnTo>
                    <a:pt x="1288876" y="945747"/>
                  </a:lnTo>
                  <a:lnTo>
                    <a:pt x="1239474" y="941232"/>
                  </a:lnTo>
                  <a:lnTo>
                    <a:pt x="1190545" y="936367"/>
                  </a:lnTo>
                  <a:lnTo>
                    <a:pt x="1142117" y="931154"/>
                  </a:lnTo>
                  <a:lnTo>
                    <a:pt x="1094219" y="925593"/>
                  </a:lnTo>
                  <a:lnTo>
                    <a:pt x="1046881" y="919687"/>
                  </a:lnTo>
                  <a:lnTo>
                    <a:pt x="1000131" y="913436"/>
                  </a:lnTo>
                  <a:lnTo>
                    <a:pt x="953998" y="906843"/>
                  </a:lnTo>
                  <a:lnTo>
                    <a:pt x="892585" y="897450"/>
                  </a:lnTo>
                  <a:lnTo>
                    <a:pt x="832735" y="887489"/>
                  </a:lnTo>
                  <a:lnTo>
                    <a:pt x="774499" y="876973"/>
                  </a:lnTo>
                  <a:lnTo>
                    <a:pt x="717932" y="865918"/>
                  </a:lnTo>
                  <a:lnTo>
                    <a:pt x="663085" y="854339"/>
                  </a:lnTo>
                  <a:lnTo>
                    <a:pt x="610012" y="842251"/>
                  </a:lnTo>
                  <a:lnTo>
                    <a:pt x="558765" y="829668"/>
                  </a:lnTo>
                  <a:lnTo>
                    <a:pt x="509396" y="816606"/>
                  </a:lnTo>
                  <a:lnTo>
                    <a:pt x="461960" y="803080"/>
                  </a:lnTo>
                  <a:lnTo>
                    <a:pt x="416508" y="789104"/>
                  </a:lnTo>
                  <a:lnTo>
                    <a:pt x="373093" y="774694"/>
                  </a:lnTo>
                  <a:lnTo>
                    <a:pt x="331768" y="759864"/>
                  </a:lnTo>
                  <a:lnTo>
                    <a:pt x="292586" y="744629"/>
                  </a:lnTo>
                  <a:lnTo>
                    <a:pt x="255600" y="729005"/>
                  </a:lnTo>
                  <a:lnTo>
                    <a:pt x="196555" y="700874"/>
                  </a:lnTo>
                  <a:lnTo>
                    <a:pt x="145041" y="671900"/>
                  </a:lnTo>
                  <a:lnTo>
                    <a:pt x="101162" y="642182"/>
                  </a:lnTo>
                  <a:lnTo>
                    <a:pt x="65025" y="611824"/>
                  </a:lnTo>
                  <a:lnTo>
                    <a:pt x="36735" y="580925"/>
                  </a:lnTo>
                  <a:lnTo>
                    <a:pt x="4116" y="517913"/>
                  </a:lnTo>
                  <a:lnTo>
                    <a:pt x="0" y="486003"/>
                  </a:lnTo>
                  <a:close/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260225" y="3630869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0225" y="4665868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0225" y="5702303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60225" y="6738381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1216" y="1763227"/>
            <a:ext cx="3973829" cy="533654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Aplicación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marL="600710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4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dinámico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221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cliente</a:t>
            </a:r>
            <a:r>
              <a:rPr dirty="0" sz="2800" spc="-1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  <a:p>
            <a:pPr marL="476884" marR="1276985">
              <a:lnSpc>
                <a:spcPts val="3350"/>
              </a:lnSpc>
              <a:spcBef>
                <a:spcPts val="156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6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133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AJAX</a:t>
            </a:r>
            <a:endParaRPr sz="2800">
              <a:latin typeface="Corbel"/>
              <a:cs typeface="Corbel"/>
            </a:endParaRPr>
          </a:p>
          <a:p>
            <a:pPr marL="476884">
              <a:lnSpc>
                <a:spcPct val="100000"/>
              </a:lnSpc>
              <a:spcBef>
                <a:spcPts val="144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2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</a:t>
            </a:r>
            <a:r>
              <a:rPr dirty="0" sz="2800" spc="-80">
                <a:latin typeface="Corbel"/>
                <a:cs typeface="Corbel"/>
              </a:rPr>
              <a:t> </a:t>
            </a:r>
            <a:r>
              <a:rPr dirty="0" sz="2800" spc="-75">
                <a:latin typeface="Corbel"/>
                <a:cs typeface="Corbel"/>
              </a:rPr>
              <a:t>SPA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64566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Sentencias</a:t>
            </a:r>
            <a:r>
              <a:rPr dirty="0" spc="-5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control</a:t>
            </a:r>
            <a:r>
              <a:rPr dirty="0" spc="-3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20">
                <a:solidFill>
                  <a:srgbClr val="C71F1D"/>
                </a:solidFill>
              </a:rPr>
              <a:t>flujo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62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26628" y="1779968"/>
          <a:ext cx="5549265" cy="4230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44185"/>
              </a:tblGrid>
              <a:tr h="2592070">
                <a:tc>
                  <a:txBody>
                    <a:bodyPr/>
                    <a:lstStyle/>
                    <a:p>
                      <a:pPr marL="88265">
                        <a:lnSpc>
                          <a:spcPts val="2340"/>
                        </a:lnSpc>
                        <a:spcBef>
                          <a:spcPts val="250"/>
                        </a:spcBef>
                      </a:pP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let</a:t>
                      </a:r>
                      <a:r>
                        <a:rPr dirty="0" sz="2000" spc="-4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nota</a:t>
                      </a:r>
                      <a:r>
                        <a:rPr dirty="0" sz="2000" spc="-3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r>
                        <a:rPr dirty="0" sz="2000" spc="-3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 spc="-2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7;</a:t>
                      </a:r>
                      <a:endParaRPr sz="2000">
                        <a:latin typeface="Consolas"/>
                        <a:cs typeface="Consolas"/>
                      </a:endParaRPr>
                    </a:p>
                    <a:p>
                      <a:pPr marL="88265">
                        <a:lnSpc>
                          <a:spcPts val="2820"/>
                        </a:lnSpc>
                      </a:pPr>
                      <a:r>
                        <a:rPr dirty="0" sz="2400" spc="-2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...</a:t>
                      </a:r>
                      <a:endParaRPr sz="2400">
                        <a:latin typeface="Consolas"/>
                        <a:cs typeface="Consolas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dirty="0" sz="2000" spc="-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if(nota </a:t>
                      </a: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r>
                        <a:rPr dirty="0" sz="2000" spc="-1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 spc="-2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5){</a:t>
                      </a:r>
                      <a:r>
                        <a:rPr dirty="0" sz="2000" spc="-5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 spc="-1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console.log('Suspenso');</a:t>
                      </a:r>
                      <a:endParaRPr sz="2000">
                        <a:latin typeface="Consolas"/>
                        <a:cs typeface="Consolas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}</a:t>
                      </a:r>
                      <a:r>
                        <a:rPr dirty="0" sz="2000" spc="-1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 spc="-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else</a:t>
                      </a:r>
                      <a:r>
                        <a:rPr dirty="0" sz="2000" spc="-1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{</a:t>
                      </a:r>
                      <a:r>
                        <a:rPr dirty="0" sz="2000" spc="-11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 spc="-1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console.log('Aprobado');</a:t>
                      </a:r>
                      <a:endParaRPr sz="2000">
                        <a:latin typeface="Consolas"/>
                        <a:cs typeface="Consola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}</a:t>
                      </a:r>
                      <a:endParaRPr sz="2000">
                        <a:latin typeface="Consolas"/>
                        <a:cs typeface="Consolas"/>
                      </a:endParaRPr>
                    </a:p>
                  </a:txBody>
                  <a:tcPr marL="0" marR="0" marB="0" marT="31750">
                    <a:lnL w="3175">
                      <a:solidFill>
                        <a:srgbClr val="4A4A4A"/>
                      </a:solidFill>
                      <a:prstDash val="solid"/>
                    </a:lnL>
                    <a:lnR w="3175">
                      <a:solidFill>
                        <a:srgbClr val="4A4A4A"/>
                      </a:solidFill>
                      <a:prstDash val="solid"/>
                    </a:lnR>
                    <a:lnT w="3175">
                      <a:solidFill>
                        <a:srgbClr val="4A4A4A"/>
                      </a:solidFill>
                      <a:prstDash val="solid"/>
                    </a:lnT>
                    <a:lnB w="3175">
                      <a:solidFill>
                        <a:srgbClr val="4A4A4A"/>
                      </a:solidFill>
                      <a:prstDash val="solid"/>
                    </a:lnB>
                  </a:tcPr>
                </a:tc>
              </a:tr>
              <a:tr h="259079">
                <a:tc>
                  <a:txBody>
                    <a:bodyPr/>
                    <a:lstStyle/>
                    <a:p>
                      <a:pPr marL="88265">
                        <a:lnSpc>
                          <a:spcPts val="1685"/>
                        </a:lnSpc>
                        <a:spcBef>
                          <a:spcPts val="254"/>
                        </a:spcBef>
                      </a:pP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let</a:t>
                      </a:r>
                      <a:r>
                        <a:rPr dirty="0" sz="2000" spc="-4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nombre</a:t>
                      </a:r>
                      <a:r>
                        <a:rPr dirty="0" sz="2000" spc="-3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r>
                        <a:rPr dirty="0" sz="2000" spc="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 spc="-2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'';</a:t>
                      </a:r>
                      <a:endParaRPr sz="2000">
                        <a:latin typeface="Consolas"/>
                        <a:cs typeface="Consolas"/>
                      </a:endParaRPr>
                    </a:p>
                  </a:txBody>
                  <a:tcPr marL="0" marR="0" marB="0" marT="32384">
                    <a:lnL w="3175">
                      <a:solidFill>
                        <a:srgbClr val="4A4A4A"/>
                      </a:solidFill>
                      <a:prstDash val="solid"/>
                    </a:lnL>
                    <a:lnR w="3175">
                      <a:solidFill>
                        <a:srgbClr val="4A4A4A"/>
                      </a:solidFill>
                      <a:prstDash val="solid"/>
                    </a:lnR>
                    <a:lnT w="3175">
                      <a:solidFill>
                        <a:srgbClr val="4A4A4A"/>
                      </a:solidFill>
                      <a:prstDash val="solid"/>
                    </a:lnT>
                    <a:lnB w="3175">
                      <a:solidFill>
                        <a:srgbClr val="4A4A4A"/>
                      </a:solidFill>
                      <a:prstDash val="solid"/>
                    </a:lnB>
                  </a:tcPr>
                </a:tc>
              </a:tr>
              <a:tr h="1379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dirty="0" sz="2000" spc="-1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if(!nombre){</a:t>
                      </a:r>
                      <a:endParaRPr sz="2000">
                        <a:latin typeface="Consolas"/>
                        <a:cs typeface="Consolas"/>
                      </a:endParaRPr>
                    </a:p>
                    <a:p>
                      <a:pPr marL="370205">
                        <a:lnSpc>
                          <a:spcPct val="100000"/>
                        </a:lnSpc>
                      </a:pPr>
                      <a:r>
                        <a:rPr dirty="0" sz="2000" spc="-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nombre</a:t>
                      </a:r>
                      <a:r>
                        <a:rPr dirty="0" sz="2000" spc="-1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r>
                        <a:rPr dirty="0" sz="2000" spc="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2000" spc="-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'Sin</a:t>
                      </a:r>
                      <a:r>
                        <a:rPr dirty="0" sz="2000" spc="-1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nombre';</a:t>
                      </a:r>
                      <a:endParaRPr sz="2000">
                        <a:latin typeface="Consolas"/>
                        <a:cs typeface="Consolas"/>
                      </a:endParaRPr>
                    </a:p>
                    <a:p>
                      <a:pPr marL="88265">
                        <a:lnSpc>
                          <a:spcPct val="100000"/>
                        </a:lnSpc>
                      </a:pPr>
                      <a:r>
                        <a:rPr dirty="0" sz="20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}</a:t>
                      </a:r>
                      <a:endParaRPr sz="2000">
                        <a:latin typeface="Consolas"/>
                        <a:cs typeface="Consolas"/>
                      </a:endParaRPr>
                    </a:p>
                  </a:txBody>
                  <a:tcPr marL="0" marR="0" marB="0" marT="0">
                    <a:lnL w="3175">
                      <a:solidFill>
                        <a:srgbClr val="4A4A4A"/>
                      </a:solidFill>
                      <a:prstDash val="solid"/>
                    </a:lnL>
                    <a:lnR w="3175">
                      <a:solidFill>
                        <a:srgbClr val="4A4A4A"/>
                      </a:solidFill>
                      <a:prstDash val="solid"/>
                    </a:lnR>
                    <a:lnT w="3175">
                      <a:solidFill>
                        <a:srgbClr val="4A4A4A"/>
                      </a:solidFill>
                      <a:prstDash val="solid"/>
                    </a:lnT>
                    <a:lnB w="3175">
                      <a:solidFill>
                        <a:srgbClr val="4A4A4A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608189" y="1354582"/>
            <a:ext cx="9531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645668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Sentencias</a:t>
            </a:r>
            <a:r>
              <a:rPr dirty="0" spc="-5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control</a:t>
            </a:r>
            <a:r>
              <a:rPr dirty="0" spc="-3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20">
                <a:solidFill>
                  <a:srgbClr val="C71F1D"/>
                </a:solidFill>
              </a:rPr>
              <a:t>flujo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27477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16162"/>
            <a:ext cx="6964680" cy="1362075"/>
          </a:xfrm>
          <a:prstGeom prst="rect">
            <a:avLst/>
          </a:prstGeom>
        </p:spPr>
        <p:txBody>
          <a:bodyPr wrap="square" lIns="0" tIns="23812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87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32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switch,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while,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do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while,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for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545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semántica</a:t>
            </a:r>
            <a:r>
              <a:rPr dirty="0" sz="28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76072" y="3220211"/>
            <a:ext cx="3756660" cy="30480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333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105"/>
              </a:spcBef>
            </a:pPr>
            <a:r>
              <a:rPr dirty="0" sz="1600" spc="-5">
                <a:latin typeface="Consolas"/>
                <a:cs typeface="Consolas"/>
              </a:rPr>
              <a:t>let</a:t>
            </a:r>
            <a:r>
              <a:rPr dirty="0" sz="1600" spc="-80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animal</a:t>
            </a:r>
            <a:r>
              <a:rPr dirty="0" sz="1600" spc="-8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90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'Jirafa';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>
              <a:latin typeface="Consolas"/>
              <a:cs typeface="Consolas"/>
            </a:endParaRPr>
          </a:p>
          <a:p>
            <a:pPr marL="88265" marR="391160">
              <a:lnSpc>
                <a:spcPts val="1689"/>
              </a:lnSpc>
            </a:pPr>
            <a:r>
              <a:rPr dirty="0" sz="1600" spc="-10">
                <a:latin typeface="Consolas"/>
                <a:cs typeface="Consolas"/>
              </a:rPr>
              <a:t>switch</a:t>
            </a:r>
            <a:r>
              <a:rPr dirty="0" sz="1600" spc="-140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(animal)</a:t>
            </a:r>
            <a:r>
              <a:rPr dirty="0" sz="1600" spc="-14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{</a:t>
            </a:r>
            <a:r>
              <a:rPr dirty="0" sz="1600" spc="-110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case</a:t>
            </a:r>
            <a:r>
              <a:rPr dirty="0" sz="1600" spc="-8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'Vaca': </a:t>
            </a:r>
            <a:r>
              <a:rPr dirty="0" sz="1600" spc="-865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case</a:t>
            </a:r>
            <a:r>
              <a:rPr dirty="0" sz="1600" spc="-8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'Jirafa':</a:t>
            </a:r>
            <a:endParaRPr sz="1600">
              <a:latin typeface="Consolas"/>
              <a:cs typeface="Consolas"/>
            </a:endParaRPr>
          </a:p>
          <a:p>
            <a:pPr marL="534670" marR="31115" indent="-222885">
              <a:lnSpc>
                <a:spcPts val="1839"/>
              </a:lnSpc>
              <a:spcBef>
                <a:spcPts val="5"/>
              </a:spcBef>
            </a:pPr>
            <a:r>
              <a:rPr dirty="0" sz="1600" spc="-10">
                <a:latin typeface="Consolas"/>
                <a:cs typeface="Consolas"/>
              </a:rPr>
              <a:t>case </a:t>
            </a:r>
            <a:r>
              <a:rPr dirty="0" sz="1600" spc="-20">
                <a:latin typeface="Consolas"/>
                <a:cs typeface="Consolas"/>
              </a:rPr>
              <a:t>'Cerdo': console.log('Sube </a:t>
            </a:r>
            <a:r>
              <a:rPr dirty="0" sz="1600" spc="-86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al</a:t>
            </a:r>
            <a:r>
              <a:rPr dirty="0" sz="1600" spc="-8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arca');</a:t>
            </a:r>
            <a:r>
              <a:rPr dirty="0" sz="1600" spc="-30">
                <a:latin typeface="Consolas"/>
                <a:cs typeface="Consolas"/>
              </a:rPr>
              <a:t> </a:t>
            </a:r>
            <a:r>
              <a:rPr dirty="0" sz="1600" spc="-25">
                <a:latin typeface="Consolas"/>
                <a:cs typeface="Consolas"/>
              </a:rPr>
              <a:t>break;</a:t>
            </a:r>
            <a:endParaRPr sz="1600">
              <a:latin typeface="Consolas"/>
              <a:cs typeface="Consolas"/>
            </a:endParaRPr>
          </a:p>
          <a:p>
            <a:pPr algn="ctr" marR="610235">
              <a:lnSpc>
                <a:spcPts val="1639"/>
              </a:lnSpc>
            </a:pPr>
            <a:r>
              <a:rPr dirty="0" sz="1600" spc="-10">
                <a:latin typeface="Consolas"/>
                <a:cs typeface="Consolas"/>
              </a:rPr>
              <a:t>case</a:t>
            </a:r>
            <a:r>
              <a:rPr dirty="0" sz="1600" spc="-90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'Dinosaurio':</a:t>
            </a:r>
            <a:r>
              <a:rPr dirty="0" sz="1600" spc="-4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default:</a:t>
            </a:r>
            <a:endParaRPr sz="1600">
              <a:latin typeface="Consolas"/>
              <a:cs typeface="Consolas"/>
            </a:endParaRPr>
          </a:p>
          <a:p>
            <a:pPr algn="ctr" marR="612140">
              <a:lnSpc>
                <a:spcPts val="1800"/>
              </a:lnSpc>
            </a:pPr>
            <a:r>
              <a:rPr dirty="0" sz="1600" spc="-20">
                <a:latin typeface="Consolas"/>
                <a:cs typeface="Consolas"/>
              </a:rPr>
              <a:t>console.log('No</a:t>
            </a:r>
            <a:r>
              <a:rPr dirty="0" sz="1600" spc="-12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sube');</a:t>
            </a:r>
            <a:endParaRPr sz="1600">
              <a:latin typeface="Consolas"/>
              <a:cs typeface="Consolas"/>
            </a:endParaRPr>
          </a:p>
          <a:p>
            <a:pPr algn="ctr" marR="3637279">
              <a:lnSpc>
                <a:spcPts val="1910"/>
              </a:lnSpc>
            </a:pPr>
            <a:r>
              <a:rPr dirty="0" sz="1600" spc="-5"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71415" y="3867911"/>
            <a:ext cx="4097020" cy="144653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7112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560"/>
              </a:spcBef>
            </a:pPr>
            <a:r>
              <a:rPr dirty="0" sz="1600" spc="-10">
                <a:latin typeface="Consolas"/>
                <a:cs typeface="Consolas"/>
              </a:rPr>
              <a:t>let</a:t>
            </a:r>
            <a:r>
              <a:rPr dirty="0" sz="1600" spc="-80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array</a:t>
            </a:r>
            <a:r>
              <a:rPr dirty="0" sz="1600" spc="-8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7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[3,4,5,6,4,5]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onsolas"/>
              <a:cs typeface="Consolas"/>
            </a:endParaRPr>
          </a:p>
          <a:p>
            <a:pPr marL="313055" marR="288290" indent="-224154">
              <a:lnSpc>
                <a:spcPct val="113700"/>
              </a:lnSpc>
              <a:spcBef>
                <a:spcPts val="5"/>
              </a:spcBef>
            </a:pPr>
            <a:r>
              <a:rPr dirty="0" sz="1600" spc="-10">
                <a:latin typeface="Consolas"/>
                <a:cs typeface="Consolas"/>
              </a:rPr>
              <a:t>for(let</a:t>
            </a:r>
            <a:r>
              <a:rPr dirty="0" sz="1600" spc="-120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i=0;</a:t>
            </a:r>
            <a:r>
              <a:rPr dirty="0" sz="1600" spc="-10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i&lt;array.length;</a:t>
            </a:r>
            <a:r>
              <a:rPr dirty="0" sz="1600" spc="-120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i++){ </a:t>
            </a:r>
            <a:r>
              <a:rPr dirty="0" sz="1600" spc="-86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console.log(array[i]);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r>
              <a:rPr dirty="0" sz="1600" spc="-5"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08189" y="1354582"/>
            <a:ext cx="951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2666364"/>
            <a:ext cx="146304" cy="2133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658" y="1425930"/>
            <a:ext cx="4451350" cy="3408045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47015" indent="-234950">
              <a:lnSpc>
                <a:spcPct val="100000"/>
              </a:lnSpc>
              <a:spcBef>
                <a:spcPts val="100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15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2900">
              <a:latin typeface="Corbel"/>
              <a:cs typeface="Corbel"/>
            </a:endParaRPr>
          </a:p>
          <a:p>
            <a:pPr marL="247650" marR="301625" indent="-247650">
              <a:lnSpc>
                <a:spcPct val="100499"/>
              </a:lnSpc>
              <a:spcBef>
                <a:spcPts val="88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El lenguaje </a:t>
            </a:r>
            <a:r>
              <a:rPr dirty="0" sz="2900" spc="-1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255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55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lenguaje </a:t>
            </a:r>
            <a:r>
              <a:rPr dirty="0" sz="2550" spc="-5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básica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20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985"/>
              </a:lnSpc>
            </a:pP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control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flujo</a:t>
            </a:r>
            <a:endParaRPr sz="2550">
              <a:latin typeface="Corbel"/>
              <a:cs typeface="Corbel"/>
            </a:endParaRPr>
          </a:p>
          <a:p>
            <a:pPr marL="516255" marR="831215">
              <a:lnSpc>
                <a:spcPts val="2920"/>
              </a:lnSpc>
              <a:spcBef>
                <a:spcPts val="240"/>
              </a:spcBef>
            </a:pPr>
            <a:r>
              <a:rPr dirty="0" sz="2550" spc="-20" b="1">
                <a:solidFill>
                  <a:srgbClr val="4A4A4A"/>
                </a:solidFill>
                <a:latin typeface="Corbel"/>
                <a:cs typeface="Corbel"/>
              </a:rPr>
              <a:t>Funciones 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Excepciones </a:t>
            </a:r>
            <a:r>
              <a:rPr dirty="0" sz="2550" spc="-5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Orientación</a:t>
            </a:r>
            <a:r>
              <a:rPr dirty="0" sz="255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55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255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034919"/>
            <a:ext cx="146304" cy="213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403091"/>
            <a:ext cx="146304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770121"/>
            <a:ext cx="146304" cy="213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138548"/>
            <a:ext cx="146304" cy="2133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506721"/>
            <a:ext cx="146304" cy="2133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875276"/>
            <a:ext cx="146304" cy="2133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64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65482"/>
            <a:ext cx="7783830" cy="16192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6700" marR="5080" indent="-254635">
              <a:lnSpc>
                <a:spcPct val="108900"/>
              </a:lnSpc>
              <a:spcBef>
                <a:spcPts val="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 un lenguaje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funcional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sentido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32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ciudadanos </a:t>
            </a:r>
            <a:r>
              <a:rPr dirty="0" sz="3200" spc="-6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primera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clase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497" y="3401390"/>
            <a:ext cx="556450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declarar</a:t>
            </a:r>
            <a:r>
              <a:rPr dirty="0" sz="3200" spc="-9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nombre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51304" y="4251959"/>
            <a:ext cx="5003800" cy="1884045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7940" rIns="0" bIns="0" rtlCol="0" vert="horz">
            <a:spAutoFit/>
          </a:bodyPr>
          <a:lstStyle/>
          <a:p>
            <a:pPr marL="425450" marR="895350" indent="-335280">
              <a:lnSpc>
                <a:spcPct val="100400"/>
              </a:lnSpc>
              <a:spcBef>
                <a:spcPts val="220"/>
              </a:spcBef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24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imprime(param){ </a:t>
            </a:r>
            <a:r>
              <a:rPr dirty="0" sz="2400" spc="-13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console.log(param);</a:t>
            </a:r>
            <a:endParaRPr sz="24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imprime(4);</a:t>
            </a:r>
            <a:endParaRPr sz="2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5652" y="3577285"/>
            <a:ext cx="105473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latin typeface="Corbel"/>
                <a:cs typeface="Corbel"/>
              </a:rPr>
              <a:t>Ej</a:t>
            </a:r>
            <a:r>
              <a:rPr dirty="0" sz="1800" spc="-15" b="1">
                <a:latin typeface="Corbel"/>
                <a:cs typeface="Corbel"/>
              </a:rPr>
              <a:t>em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5" b="1">
                <a:latin typeface="Corbel"/>
                <a:cs typeface="Corbel"/>
              </a:rPr>
              <a:t>lo</a:t>
            </a:r>
            <a:r>
              <a:rPr dirty="0" sz="1800" spc="-20" b="1">
                <a:latin typeface="Corbel"/>
                <a:cs typeface="Corbel"/>
              </a:rPr>
              <a:t>1</a:t>
            </a:r>
            <a:r>
              <a:rPr dirty="0" sz="1800" b="1">
                <a:latin typeface="Corbel"/>
                <a:cs typeface="Corbel"/>
              </a:rPr>
              <a:t>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66773"/>
            <a:ext cx="7829550" cy="10864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6700" marR="5080" indent="-254635">
              <a:lnSpc>
                <a:spcPct val="108800"/>
              </a:lnSpc>
              <a:spcBef>
                <a:spcPts val="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declarar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sin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nombre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anónimas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y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asignarse</a:t>
            </a:r>
            <a:r>
              <a:rPr dirty="0" sz="32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variable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35671" y="2932887"/>
            <a:ext cx="105029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latin typeface="Corbel"/>
                <a:cs typeface="Corbel"/>
              </a:rPr>
              <a:t>Ej</a:t>
            </a:r>
            <a:r>
              <a:rPr dirty="0" sz="1800" spc="-15" b="1">
                <a:latin typeface="Corbel"/>
                <a:cs typeface="Corbel"/>
              </a:rPr>
              <a:t>em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5" b="1">
                <a:latin typeface="Corbel"/>
                <a:cs typeface="Corbel"/>
              </a:rPr>
              <a:t>lo</a:t>
            </a:r>
            <a:r>
              <a:rPr dirty="0" sz="1800" spc="-20" b="1">
                <a:latin typeface="Corbel"/>
                <a:cs typeface="Corbel"/>
              </a:rPr>
              <a:t>1</a:t>
            </a:r>
            <a:r>
              <a:rPr dirty="0" sz="1800" b="1">
                <a:latin typeface="Corbel"/>
                <a:cs typeface="Corbel"/>
              </a:rPr>
              <a:t>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9844" y="3552444"/>
            <a:ext cx="5724525" cy="1884045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6670" rIns="0" bIns="0" rtlCol="0" vert="horz">
            <a:spAutoFit/>
          </a:bodyPr>
          <a:lstStyle/>
          <a:p>
            <a:pPr marL="425450" marR="612775" indent="-337185">
              <a:lnSpc>
                <a:spcPct val="100499"/>
              </a:lnSpc>
              <a:spcBef>
                <a:spcPts val="210"/>
              </a:spcBef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4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imprime</a:t>
            </a:r>
            <a:r>
              <a:rPr dirty="0" sz="24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4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function(param){ </a:t>
            </a:r>
            <a:r>
              <a:rPr dirty="0" sz="2400" spc="-13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console.log(param);</a:t>
            </a:r>
            <a:endParaRPr sz="24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imprime(4);</a:t>
            </a:r>
            <a:endParaRPr sz="2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27477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48761"/>
            <a:ext cx="7599045" cy="2849880"/>
          </a:xfrm>
          <a:prstGeom prst="rect">
            <a:avLst/>
          </a:prstGeom>
        </p:spPr>
        <p:txBody>
          <a:bodyPr wrap="square" lIns="0" tIns="20574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62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Sentencia</a:t>
            </a:r>
            <a:r>
              <a:rPr dirty="0" sz="3200" spc="-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return</a:t>
            </a:r>
            <a:endParaRPr sz="3200">
              <a:latin typeface="Corbel"/>
              <a:cs typeface="Corbel"/>
            </a:endParaRPr>
          </a:p>
          <a:p>
            <a:pPr marL="561340" marR="161290">
              <a:lnSpc>
                <a:spcPct val="108900"/>
              </a:lnSpc>
              <a:spcBef>
                <a:spcPts val="1019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Cuando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ejecuta fuerza la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terminación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una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r>
              <a:rPr dirty="0" sz="28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14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800" spc="-1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 marL="561340" marR="5080">
              <a:lnSpc>
                <a:spcPct val="109300"/>
              </a:lnSpc>
              <a:spcBef>
                <a:spcPts val="1190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tener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valor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asociado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será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devuelto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por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que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ejecute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518915"/>
            <a:ext cx="158496" cy="2346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13788" y="4890515"/>
            <a:ext cx="4468495" cy="155638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8415" rIns="0" bIns="0" rtlCol="0" vert="horz">
            <a:spAutoFit/>
          </a:bodyPr>
          <a:lstStyle/>
          <a:p>
            <a:pPr marL="369570" marR="603250" indent="-280670">
              <a:lnSpc>
                <a:spcPts val="2000"/>
              </a:lnSpc>
              <a:spcBef>
                <a:spcPts val="145"/>
              </a:spcBef>
            </a:pPr>
            <a:r>
              <a:rPr dirty="0" sz="2000" spc="-5">
                <a:latin typeface="Consolas"/>
                <a:cs typeface="Consolas"/>
              </a:rPr>
              <a:t>function myFunction(a, </a:t>
            </a:r>
            <a:r>
              <a:rPr dirty="0" sz="2000">
                <a:latin typeface="Consolas"/>
                <a:cs typeface="Consolas"/>
              </a:rPr>
              <a:t>b) { </a:t>
            </a:r>
            <a:r>
              <a:rPr dirty="0" sz="2000" spc="-1090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return </a:t>
            </a:r>
            <a:r>
              <a:rPr dirty="0" sz="2000">
                <a:latin typeface="Consolas"/>
                <a:cs typeface="Consolas"/>
              </a:rPr>
              <a:t>a</a:t>
            </a:r>
            <a:r>
              <a:rPr dirty="0" sz="2000" spc="-2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*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 spc="-25">
                <a:latin typeface="Consolas"/>
                <a:cs typeface="Consolas"/>
              </a:rPr>
              <a:t>b;</a:t>
            </a:r>
            <a:endParaRPr sz="2000">
              <a:latin typeface="Consolas"/>
              <a:cs typeface="Consolas"/>
            </a:endParaRPr>
          </a:p>
          <a:p>
            <a:pPr>
              <a:lnSpc>
                <a:spcPts val="1995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dirty="0" sz="2000" spc="-5">
                <a:latin typeface="Consolas"/>
                <a:cs typeface="Consolas"/>
              </a:rPr>
              <a:t>console.log(myFunction(4,</a:t>
            </a:r>
            <a:r>
              <a:rPr dirty="0" sz="2000" spc="-40">
                <a:latin typeface="Consolas"/>
                <a:cs typeface="Consolas"/>
              </a:rPr>
              <a:t> </a:t>
            </a:r>
            <a:r>
              <a:rPr dirty="0" sz="2000" spc="-25">
                <a:latin typeface="Consolas"/>
                <a:cs typeface="Consolas"/>
              </a:rPr>
              <a:t>3));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67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355585" y="4635500"/>
            <a:ext cx="1051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o1</a:t>
            </a:r>
            <a:r>
              <a:rPr dirty="0" sz="1800" b="1">
                <a:latin typeface="Corbel"/>
                <a:cs typeface="Corbel"/>
              </a:rPr>
              <a:t>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1792"/>
            <a:ext cx="6355080" cy="1101725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4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pasar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endParaRPr sz="3200">
              <a:latin typeface="Corbel"/>
              <a:cs typeface="Corbel"/>
            </a:endParaRPr>
          </a:p>
          <a:p>
            <a:pPr marL="266700">
              <a:lnSpc>
                <a:spcPct val="100000"/>
              </a:lnSpc>
              <a:spcBef>
                <a:spcPts val="395"/>
              </a:spcBef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parámetro</a:t>
            </a:r>
            <a:r>
              <a:rPr dirty="0" sz="3200" spc="-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otras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3436" y="2859023"/>
            <a:ext cx="4537075" cy="3620770"/>
          </a:xfrm>
          <a:custGeom>
            <a:avLst/>
            <a:gdLst/>
            <a:ahLst/>
            <a:cxnLst/>
            <a:rect l="l" t="t" r="r" b="b"/>
            <a:pathLst>
              <a:path w="4537075" h="3620770">
                <a:moveTo>
                  <a:pt x="2268219" y="3620490"/>
                </a:moveTo>
                <a:lnTo>
                  <a:pt x="0" y="3620490"/>
                </a:lnTo>
                <a:lnTo>
                  <a:pt x="0" y="0"/>
                </a:lnTo>
                <a:lnTo>
                  <a:pt x="4536567" y="0"/>
                </a:lnTo>
                <a:lnTo>
                  <a:pt x="4536567" y="3620490"/>
                </a:lnTo>
                <a:lnTo>
                  <a:pt x="2268219" y="3620490"/>
                </a:lnTo>
                <a:close/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661286" y="2882899"/>
            <a:ext cx="41719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600" spc="-1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showItems(array,</a:t>
            </a:r>
            <a:r>
              <a:rPr dirty="0" sz="1600" spc="-1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hasToShow)</a:t>
            </a:r>
            <a:r>
              <a:rPr dirty="0" sz="1600" spc="-1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9095" y="3429127"/>
            <a:ext cx="3971925" cy="1479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marR="5080" indent="-222885">
              <a:lnSpc>
                <a:spcPct val="99700"/>
              </a:lnSpc>
              <a:spcBef>
                <a:spcPts val="10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for(let</a:t>
            </a:r>
            <a:r>
              <a:rPr dirty="0" sz="1600" spc="-1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i=0;</a:t>
            </a:r>
            <a:r>
              <a:rPr dirty="0" sz="1600" spc="-1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i&lt;array.length;</a:t>
            </a:r>
            <a:r>
              <a:rPr dirty="0" sz="1600" spc="-1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i++){ </a:t>
            </a:r>
            <a:r>
              <a:rPr dirty="0" sz="1600" spc="-8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if(hasToShow(array[i])){ </a:t>
            </a:r>
            <a:r>
              <a:rPr dirty="0" sz="16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console.log(array[i]);</a:t>
            </a:r>
            <a:endParaRPr sz="1600">
              <a:latin typeface="Consolas"/>
              <a:cs typeface="Consolas"/>
            </a:endParaRPr>
          </a:p>
          <a:p>
            <a:pPr marL="247015">
              <a:lnSpc>
                <a:spcPts val="1889"/>
              </a:lnSpc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 marL="24765">
              <a:lnSpc>
                <a:spcPts val="1905"/>
              </a:lnSpc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ts val="1910"/>
              </a:lnSpc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9095" y="5164327"/>
            <a:ext cx="2772410" cy="7550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247015" marR="5080" indent="-222885">
              <a:lnSpc>
                <a:spcPct val="100600"/>
              </a:lnSpc>
              <a:spcBef>
                <a:spcPts val="85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function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isEven(number){ </a:t>
            </a:r>
            <a:r>
              <a:rPr dirty="0" sz="1600" spc="-8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return</a:t>
            </a:r>
            <a:r>
              <a:rPr dirty="0" sz="16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number</a:t>
            </a:r>
            <a:r>
              <a:rPr dirty="0" sz="1600" spc="-1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%</a:t>
            </a:r>
            <a:r>
              <a:rPr dirty="0" sz="16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2</a:t>
            </a:r>
            <a:r>
              <a:rPr dirty="0" sz="16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==</a:t>
            </a:r>
            <a:r>
              <a:rPr dirty="0" sz="16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35">
                <a:solidFill>
                  <a:srgbClr val="4A4A4A"/>
                </a:solidFill>
                <a:latin typeface="Consolas"/>
                <a:cs typeface="Consolas"/>
              </a:rPr>
              <a:t>0;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ts val="1895"/>
              </a:lnSpc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61286" y="6170472"/>
            <a:ext cx="36271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showItems([1,2,3,4,5,6],</a:t>
            </a:r>
            <a:r>
              <a:rPr dirty="0" sz="1600" spc="-1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isEven);</a:t>
            </a:r>
            <a:endParaRPr sz="1600">
              <a:latin typeface="Consolas"/>
              <a:cs typeface="Consola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71096" y="5878067"/>
            <a:ext cx="1440180" cy="387350"/>
            <a:chOff x="5471096" y="5878067"/>
            <a:chExt cx="1440180" cy="387350"/>
          </a:xfrm>
        </p:grpSpPr>
        <p:sp>
          <p:nvSpPr>
            <p:cNvPr id="12" name="object 12"/>
            <p:cNvSpPr/>
            <p:nvPr/>
          </p:nvSpPr>
          <p:spPr>
            <a:xfrm>
              <a:off x="5472684" y="5928359"/>
              <a:ext cx="1341120" cy="335280"/>
            </a:xfrm>
            <a:custGeom>
              <a:avLst/>
              <a:gdLst/>
              <a:ahLst/>
              <a:cxnLst/>
              <a:rect l="l" t="t" r="r" b="b"/>
              <a:pathLst>
                <a:path w="1341120" h="335279">
                  <a:moveTo>
                    <a:pt x="0" y="334886"/>
                  </a:moveTo>
                  <a:lnTo>
                    <a:pt x="13408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793992" y="5878067"/>
              <a:ext cx="117475" cy="104139"/>
            </a:xfrm>
            <a:custGeom>
              <a:avLst/>
              <a:gdLst/>
              <a:ahLst/>
              <a:cxnLst/>
              <a:rect l="l" t="t" r="r" b="b"/>
              <a:pathLst>
                <a:path w="117475" h="104139">
                  <a:moveTo>
                    <a:pt x="0" y="0"/>
                  </a:moveTo>
                  <a:lnTo>
                    <a:pt x="25780" y="103606"/>
                  </a:lnTo>
                  <a:lnTo>
                    <a:pt x="116966" y="25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7127747" y="5443728"/>
            <a:ext cx="792480" cy="77470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89535">
              <a:lnSpc>
                <a:spcPts val="1910"/>
              </a:lnSpc>
              <a:spcBef>
                <a:spcPts val="265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2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ts val="1910"/>
              </a:lnSpc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4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6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68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524368" y="2857627"/>
            <a:ext cx="104266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spc="-65" b="1">
                <a:latin typeface="Corbel"/>
                <a:cs typeface="Corbel"/>
              </a:rPr>
              <a:t>1</a:t>
            </a:r>
            <a:r>
              <a:rPr dirty="0" sz="1800" b="1"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70507"/>
            <a:ext cx="8082915" cy="1218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marR="431800" indent="-254635">
              <a:lnSpc>
                <a:spcPct val="109000"/>
              </a:lnSpc>
              <a:spcBef>
                <a:spcPts val="1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declarar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cuerpo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otras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2800">
              <a:latin typeface="Corbel"/>
              <a:cs typeface="Corbel"/>
            </a:endParaRPr>
          </a:p>
          <a:p>
            <a:pPr algn="r" marR="5080">
              <a:lnSpc>
                <a:spcPts val="2070"/>
              </a:lnSpc>
            </a:pPr>
            <a:r>
              <a:rPr dirty="0" sz="1800" spc="-15" b="1">
                <a:latin typeface="Corbel"/>
                <a:cs typeface="Corbel"/>
              </a:rPr>
              <a:t>Ejemplo14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83436" y="3023616"/>
            <a:ext cx="5977255" cy="249936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showNonZeros(numbers)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50">
              <a:latin typeface="Consolas"/>
              <a:cs typeface="Consolas"/>
            </a:endParaRPr>
          </a:p>
          <a:p>
            <a:pPr marL="1212215" marR="27305" indent="-561340">
              <a:lnSpc>
                <a:spcPct val="100499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isNonZero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function(num)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r>
              <a:rPr dirty="0" sz="2000" spc="-1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return </a:t>
            </a:r>
            <a:r>
              <a:rPr dirty="0" sz="2000" spc="-10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num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!=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 0;</a:t>
            </a:r>
            <a:endParaRPr sz="20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showItems(numbers,</a:t>
            </a:r>
            <a:r>
              <a:rPr dirty="0" sz="20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isNonZero);</a:t>
            </a:r>
            <a:endParaRPr sz="2000">
              <a:latin typeface="Consolas"/>
              <a:cs typeface="Consolas"/>
            </a:endParaRPr>
          </a:p>
          <a:p>
            <a:pPr marL="635"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70507"/>
            <a:ext cx="7623809" cy="955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marR="5080" indent="-254635">
              <a:lnSpc>
                <a:spcPct val="109000"/>
              </a:lnSpc>
              <a:spcBef>
                <a:spcPts val="1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declarar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llamada</a:t>
            </a:r>
            <a:r>
              <a:rPr dirty="0" sz="28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otras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32660" y="5050535"/>
            <a:ext cx="4823460" cy="1420495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95"/>
              </a:spcBef>
            </a:pP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5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showNonZeros(numbers)</a:t>
            </a:r>
            <a:r>
              <a:rPr dirty="0" sz="15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Consolas"/>
              <a:cs typeface="Consolas"/>
            </a:endParaRPr>
          </a:p>
          <a:p>
            <a:pPr marL="508634">
              <a:lnSpc>
                <a:spcPct val="100000"/>
              </a:lnSpc>
            </a:pP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showItems(numbers,</a:t>
            </a:r>
            <a:r>
              <a:rPr dirty="0" sz="1500" spc="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function(num) </a:t>
            </a: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r>
              <a:rPr dirty="0" sz="1500" spc="-1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return</a:t>
            </a:r>
            <a:endParaRPr sz="1500">
              <a:latin typeface="Consolas"/>
              <a:cs typeface="Consolas"/>
            </a:endParaRPr>
          </a:p>
          <a:p>
            <a:pPr marL="930275">
              <a:lnSpc>
                <a:spcPct val="100000"/>
              </a:lnSpc>
              <a:spcBef>
                <a:spcPts val="15"/>
              </a:spcBef>
            </a:pP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num</a:t>
            </a:r>
            <a:r>
              <a:rPr dirty="0" sz="15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!=</a:t>
            </a:r>
            <a:r>
              <a:rPr dirty="0" sz="15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25">
                <a:solidFill>
                  <a:srgbClr val="4A4A4A"/>
                </a:solidFill>
                <a:latin typeface="Consolas"/>
                <a:cs typeface="Consolas"/>
              </a:rPr>
              <a:t>0;</a:t>
            </a:r>
            <a:endParaRPr sz="1500">
              <a:latin typeface="Consolas"/>
              <a:cs typeface="Consolas"/>
            </a:endParaRPr>
          </a:p>
          <a:p>
            <a:pPr marL="86360">
              <a:lnSpc>
                <a:spcPct val="100000"/>
              </a:lnSpc>
            </a:pPr>
            <a:r>
              <a:rPr dirty="0" sz="1500" spc="-25">
                <a:solidFill>
                  <a:srgbClr val="4A4A4A"/>
                </a:solidFill>
                <a:latin typeface="Consolas"/>
                <a:cs typeface="Consolas"/>
              </a:rPr>
              <a:t>});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32660" y="2645664"/>
            <a:ext cx="4823460" cy="1882139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683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90"/>
              </a:spcBef>
            </a:pP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5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showNonZeros(numbers)</a:t>
            </a:r>
            <a:r>
              <a:rPr dirty="0" sz="15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onsolas"/>
              <a:cs typeface="Consolas"/>
            </a:endParaRPr>
          </a:p>
          <a:p>
            <a:pPr marL="930275" marR="344805" indent="-422275">
              <a:lnSpc>
                <a:spcPct val="100699"/>
              </a:lnSpc>
              <a:spcBef>
                <a:spcPts val="5"/>
              </a:spcBef>
            </a:pP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5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isNonZero</a:t>
            </a:r>
            <a:r>
              <a:rPr dirty="0" sz="15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function(num)</a:t>
            </a: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 {</a:t>
            </a:r>
            <a:r>
              <a:rPr dirty="0" sz="1500" spc="-114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return </a:t>
            </a:r>
            <a:r>
              <a:rPr dirty="0" sz="1500" spc="-8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num</a:t>
            </a:r>
            <a:r>
              <a:rPr dirty="0" sz="15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!=</a:t>
            </a: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25">
                <a:solidFill>
                  <a:srgbClr val="4A4A4A"/>
                </a:solidFill>
                <a:latin typeface="Consolas"/>
                <a:cs typeface="Consolas"/>
              </a:rPr>
              <a:t>0;</a:t>
            </a:r>
            <a:endParaRPr sz="1500">
              <a:latin typeface="Consolas"/>
              <a:cs typeface="Consolas"/>
            </a:endParaRPr>
          </a:p>
          <a:p>
            <a:pPr marL="86360">
              <a:lnSpc>
                <a:spcPct val="100000"/>
              </a:lnSpc>
            </a:pP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Consolas"/>
              <a:cs typeface="Consolas"/>
            </a:endParaRPr>
          </a:p>
          <a:p>
            <a:pPr marL="86360">
              <a:lnSpc>
                <a:spcPct val="100000"/>
              </a:lnSpc>
            </a:pPr>
            <a:r>
              <a:rPr dirty="0" sz="1500" spc="-5">
                <a:solidFill>
                  <a:srgbClr val="4A4A4A"/>
                </a:solidFill>
                <a:latin typeface="Consolas"/>
                <a:cs typeface="Consolas"/>
              </a:rPr>
              <a:t>showItems(numbers,</a:t>
            </a:r>
            <a:r>
              <a:rPr dirty="0" sz="15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isNonZero);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5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500">
              <a:latin typeface="Consolas"/>
              <a:cs typeface="Consola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90580" y="4646612"/>
            <a:ext cx="434340" cy="407034"/>
            <a:chOff x="4390580" y="4646612"/>
            <a:chExt cx="434340" cy="407034"/>
          </a:xfrm>
        </p:grpSpPr>
        <p:sp>
          <p:nvSpPr>
            <p:cNvPr id="9" name="object 9"/>
            <p:cNvSpPr/>
            <p:nvPr/>
          </p:nvSpPr>
          <p:spPr>
            <a:xfrm>
              <a:off x="4392167" y="4648200"/>
              <a:ext cx="431165" cy="403860"/>
            </a:xfrm>
            <a:custGeom>
              <a:avLst/>
              <a:gdLst/>
              <a:ahLst/>
              <a:cxnLst/>
              <a:rect l="l" t="t" r="r" b="b"/>
              <a:pathLst>
                <a:path w="431164" h="403860">
                  <a:moveTo>
                    <a:pt x="303403" y="0"/>
                  </a:moveTo>
                  <a:lnTo>
                    <a:pt x="127508" y="0"/>
                  </a:lnTo>
                  <a:lnTo>
                    <a:pt x="127508" y="223519"/>
                  </a:lnTo>
                  <a:lnTo>
                    <a:pt x="0" y="223519"/>
                  </a:lnTo>
                  <a:lnTo>
                    <a:pt x="215392" y="403606"/>
                  </a:lnTo>
                  <a:lnTo>
                    <a:pt x="431165" y="223519"/>
                  </a:lnTo>
                  <a:lnTo>
                    <a:pt x="303403" y="223519"/>
                  </a:lnTo>
                  <a:lnTo>
                    <a:pt x="303403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92167" y="4648200"/>
              <a:ext cx="431165" cy="403860"/>
            </a:xfrm>
            <a:custGeom>
              <a:avLst/>
              <a:gdLst/>
              <a:ahLst/>
              <a:cxnLst/>
              <a:rect l="l" t="t" r="r" b="b"/>
              <a:pathLst>
                <a:path w="431164" h="403860">
                  <a:moveTo>
                    <a:pt x="127508" y="0"/>
                  </a:moveTo>
                  <a:lnTo>
                    <a:pt x="127508" y="223519"/>
                  </a:lnTo>
                  <a:lnTo>
                    <a:pt x="0" y="223519"/>
                  </a:lnTo>
                  <a:lnTo>
                    <a:pt x="215392" y="403606"/>
                  </a:lnTo>
                  <a:lnTo>
                    <a:pt x="431165" y="223519"/>
                  </a:lnTo>
                  <a:lnTo>
                    <a:pt x="303403" y="223519"/>
                  </a:lnTo>
                  <a:lnTo>
                    <a:pt x="303403" y="0"/>
                  </a:lnTo>
                  <a:lnTo>
                    <a:pt x="127508" y="0"/>
                  </a:lnTo>
                  <a:close/>
                </a:path>
              </a:pathLst>
            </a:custGeom>
            <a:ln w="3175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7449439" y="3058159"/>
            <a:ext cx="1049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o1</a:t>
            </a:r>
            <a:r>
              <a:rPr dirty="0" sz="1800" b="1"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70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207962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Ejercicio</a:t>
            </a:r>
            <a:r>
              <a:rPr dirty="0" sz="3750" spc="-18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2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706"/>
            <a:ext cx="8137525" cy="474154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266700" marR="721995" indent="-254635">
              <a:lnSpc>
                <a:spcPct val="100800"/>
              </a:lnSpc>
              <a:spcBef>
                <a:spcPts val="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Crear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 función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reciba un array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como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parámetro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devuelva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dos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elementos</a:t>
            </a:r>
            <a:endParaRPr sz="2800">
              <a:latin typeface="Corbel"/>
              <a:cs typeface="Corbel"/>
            </a:endParaRPr>
          </a:p>
          <a:p>
            <a:pPr marL="266700" marR="5080" indent="-254635">
              <a:lnSpc>
                <a:spcPct val="100699"/>
              </a:lnSpc>
              <a:spcBef>
                <a:spcPts val="115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primer elemento apuntará a un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array con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números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pares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pasa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parámetro</a:t>
            </a:r>
            <a:endParaRPr sz="2800">
              <a:latin typeface="Corbel"/>
              <a:cs typeface="Corbel"/>
            </a:endParaRPr>
          </a:p>
          <a:p>
            <a:pPr marL="266700" marR="715010" indent="-254635">
              <a:lnSpc>
                <a:spcPct val="100400"/>
              </a:lnSpc>
              <a:spcBef>
                <a:spcPts val="11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segundo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apuntará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2800" spc="-5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números impares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del array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pasa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como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parámetro</a:t>
            </a:r>
            <a:endParaRPr sz="2800">
              <a:latin typeface="Corbel"/>
              <a:cs typeface="Corbel"/>
            </a:endParaRPr>
          </a:p>
          <a:p>
            <a:pPr marL="266700" marR="905510" indent="-254635">
              <a:lnSpc>
                <a:spcPct val="99300"/>
              </a:lnSpc>
              <a:spcBef>
                <a:spcPts val="117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Para probar la función se implementarán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varias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llamadas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diferentes</a:t>
            </a:r>
            <a:r>
              <a:rPr dirty="0" sz="2800" spc="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arrays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resultado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mostrará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consola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7957" y="1224003"/>
            <a:ext cx="422909" cy="543560"/>
          </a:xfrm>
          <a:custGeom>
            <a:avLst/>
            <a:gdLst/>
            <a:ahLst/>
            <a:cxnLst/>
            <a:rect l="l" t="t" r="r" b="b"/>
            <a:pathLst>
              <a:path w="422910" h="543560">
                <a:moveTo>
                  <a:pt x="258127" y="0"/>
                </a:moveTo>
                <a:lnTo>
                  <a:pt x="202714" y="4724"/>
                </a:lnTo>
                <a:lnTo>
                  <a:pt x="153139" y="18899"/>
                </a:lnTo>
                <a:lnTo>
                  <a:pt x="109437" y="42524"/>
                </a:lnTo>
                <a:lnTo>
                  <a:pt x="71640" y="75603"/>
                </a:lnTo>
                <a:lnTo>
                  <a:pt x="40247" y="116736"/>
                </a:lnTo>
                <a:lnTo>
                  <a:pt x="17865" y="163574"/>
                </a:lnTo>
                <a:lnTo>
                  <a:pt x="4460" y="216286"/>
                </a:lnTo>
                <a:lnTo>
                  <a:pt x="0" y="275043"/>
                </a:lnTo>
                <a:lnTo>
                  <a:pt x="4679" y="333135"/>
                </a:lnTo>
                <a:lnTo>
                  <a:pt x="18538" y="385287"/>
                </a:lnTo>
                <a:lnTo>
                  <a:pt x="41308" y="431365"/>
                </a:lnTo>
                <a:lnTo>
                  <a:pt x="72720" y="471233"/>
                </a:lnTo>
                <a:lnTo>
                  <a:pt x="112801" y="502689"/>
                </a:lnTo>
                <a:lnTo>
                  <a:pt x="158988" y="525197"/>
                </a:lnTo>
                <a:lnTo>
                  <a:pt x="211180" y="538725"/>
                </a:lnTo>
                <a:lnTo>
                  <a:pt x="269278" y="543242"/>
                </a:lnTo>
                <a:lnTo>
                  <a:pt x="307059" y="541424"/>
                </a:lnTo>
                <a:lnTo>
                  <a:pt x="344973" y="535993"/>
                </a:lnTo>
                <a:lnTo>
                  <a:pt x="383292" y="526986"/>
                </a:lnTo>
                <a:lnTo>
                  <a:pt x="422287" y="514438"/>
                </a:lnTo>
                <a:lnTo>
                  <a:pt x="422287" y="411480"/>
                </a:lnTo>
                <a:lnTo>
                  <a:pt x="384596" y="427266"/>
                </a:lnTo>
                <a:lnTo>
                  <a:pt x="348932" y="438124"/>
                </a:lnTo>
                <a:lnTo>
                  <a:pt x="315563" y="444391"/>
                </a:lnTo>
                <a:lnTo>
                  <a:pt x="284759" y="446405"/>
                </a:lnTo>
                <a:lnTo>
                  <a:pt x="245711" y="443444"/>
                </a:lnTo>
                <a:lnTo>
                  <a:pt x="180573" y="419974"/>
                </a:lnTo>
                <a:lnTo>
                  <a:pt x="132458" y="373955"/>
                </a:lnTo>
                <a:lnTo>
                  <a:pt x="108111" y="309838"/>
                </a:lnTo>
                <a:lnTo>
                  <a:pt x="105117" y="271437"/>
                </a:lnTo>
                <a:lnTo>
                  <a:pt x="107785" y="235101"/>
                </a:lnTo>
                <a:lnTo>
                  <a:pt x="129726" y="172008"/>
                </a:lnTo>
                <a:lnTo>
                  <a:pt x="173578" y="124684"/>
                </a:lnTo>
                <a:lnTo>
                  <a:pt x="231113" y="100281"/>
                </a:lnTo>
                <a:lnTo>
                  <a:pt x="264604" y="97193"/>
                </a:lnTo>
                <a:lnTo>
                  <a:pt x="299129" y="100298"/>
                </a:lnTo>
                <a:lnTo>
                  <a:pt x="335073" y="109613"/>
                </a:lnTo>
                <a:lnTo>
                  <a:pt x="372232" y="125139"/>
                </a:lnTo>
                <a:lnTo>
                  <a:pt x="410400" y="146875"/>
                </a:lnTo>
                <a:lnTo>
                  <a:pt x="410400" y="36004"/>
                </a:lnTo>
                <a:lnTo>
                  <a:pt x="367291" y="18719"/>
                </a:lnTo>
                <a:lnTo>
                  <a:pt x="314568" y="3798"/>
                </a:lnTo>
                <a:lnTo>
                  <a:pt x="278198" y="410"/>
                </a:lnTo>
                <a:lnTo>
                  <a:pt x="2581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7722" y="1234087"/>
            <a:ext cx="558800" cy="533400"/>
          </a:xfrm>
          <a:custGeom>
            <a:avLst/>
            <a:gdLst/>
            <a:ahLst/>
            <a:cxnLst/>
            <a:rect l="l" t="t" r="r" b="b"/>
            <a:pathLst>
              <a:path w="558800" h="533400">
                <a:moveTo>
                  <a:pt x="280796" y="0"/>
                </a:moveTo>
                <a:lnTo>
                  <a:pt x="222624" y="4685"/>
                </a:lnTo>
                <a:lnTo>
                  <a:pt x="169916" y="18854"/>
                </a:lnTo>
                <a:lnTo>
                  <a:pt x="122337" y="42674"/>
                </a:lnTo>
                <a:lnTo>
                  <a:pt x="79552" y="76314"/>
                </a:lnTo>
                <a:lnTo>
                  <a:pt x="44496" y="116616"/>
                </a:lnTo>
                <a:lnTo>
                  <a:pt x="19664" y="162218"/>
                </a:lnTo>
                <a:lnTo>
                  <a:pt x="4888" y="212747"/>
                </a:lnTo>
                <a:lnTo>
                  <a:pt x="0" y="267830"/>
                </a:lnTo>
                <a:lnTo>
                  <a:pt x="4876" y="322092"/>
                </a:lnTo>
                <a:lnTo>
                  <a:pt x="19575" y="371965"/>
                </a:lnTo>
                <a:lnTo>
                  <a:pt x="44196" y="417382"/>
                </a:lnTo>
                <a:lnTo>
                  <a:pt x="78841" y="458279"/>
                </a:lnTo>
                <a:lnTo>
                  <a:pt x="120554" y="491089"/>
                </a:lnTo>
                <a:lnTo>
                  <a:pt x="167397" y="514483"/>
                </a:lnTo>
                <a:lnTo>
                  <a:pt x="219371" y="528495"/>
                </a:lnTo>
                <a:lnTo>
                  <a:pt x="276478" y="533158"/>
                </a:lnTo>
                <a:lnTo>
                  <a:pt x="334762" y="528658"/>
                </a:lnTo>
                <a:lnTo>
                  <a:pt x="387715" y="514977"/>
                </a:lnTo>
                <a:lnTo>
                  <a:pt x="435538" y="491844"/>
                </a:lnTo>
                <a:lnTo>
                  <a:pt x="478434" y="458990"/>
                </a:lnTo>
                <a:lnTo>
                  <a:pt x="498148" y="436676"/>
                </a:lnTo>
                <a:lnTo>
                  <a:pt x="280073" y="436676"/>
                </a:lnTo>
                <a:lnTo>
                  <a:pt x="243008" y="433649"/>
                </a:lnTo>
                <a:lnTo>
                  <a:pt x="180140" y="410096"/>
                </a:lnTo>
                <a:lnTo>
                  <a:pt x="132079" y="364003"/>
                </a:lnTo>
                <a:lnTo>
                  <a:pt x="106849" y="302398"/>
                </a:lnTo>
                <a:lnTo>
                  <a:pt x="103777" y="265315"/>
                </a:lnTo>
                <a:lnTo>
                  <a:pt x="106832" y="230384"/>
                </a:lnTo>
                <a:lnTo>
                  <a:pt x="131637" y="168066"/>
                </a:lnTo>
                <a:lnTo>
                  <a:pt x="178034" y="120216"/>
                </a:lnTo>
                <a:lnTo>
                  <a:pt x="238907" y="95822"/>
                </a:lnTo>
                <a:lnTo>
                  <a:pt x="274675" y="92875"/>
                </a:lnTo>
                <a:lnTo>
                  <a:pt x="493576" y="92875"/>
                </a:lnTo>
                <a:lnTo>
                  <a:pt x="479513" y="76314"/>
                </a:lnTo>
                <a:lnTo>
                  <a:pt x="437430" y="42674"/>
                </a:lnTo>
                <a:lnTo>
                  <a:pt x="390147" y="18854"/>
                </a:lnTo>
                <a:lnTo>
                  <a:pt x="337867" y="4685"/>
                </a:lnTo>
                <a:lnTo>
                  <a:pt x="280796" y="0"/>
                </a:lnTo>
                <a:close/>
              </a:path>
              <a:path w="558800" h="533400">
                <a:moveTo>
                  <a:pt x="493576" y="92875"/>
                </a:moveTo>
                <a:lnTo>
                  <a:pt x="274675" y="92875"/>
                </a:lnTo>
                <a:lnTo>
                  <a:pt x="311710" y="95822"/>
                </a:lnTo>
                <a:lnTo>
                  <a:pt x="345235" y="104846"/>
                </a:lnTo>
                <a:lnTo>
                  <a:pt x="402831" y="142201"/>
                </a:lnTo>
                <a:lnTo>
                  <a:pt x="440593" y="197410"/>
                </a:lnTo>
                <a:lnTo>
                  <a:pt x="453237" y="265315"/>
                </a:lnTo>
                <a:lnTo>
                  <a:pt x="450099" y="301313"/>
                </a:lnTo>
                <a:lnTo>
                  <a:pt x="425596" y="362922"/>
                </a:lnTo>
                <a:lnTo>
                  <a:pt x="378340" y="409641"/>
                </a:lnTo>
                <a:lnTo>
                  <a:pt x="315889" y="433649"/>
                </a:lnTo>
                <a:lnTo>
                  <a:pt x="280073" y="436676"/>
                </a:lnTo>
                <a:lnTo>
                  <a:pt x="498148" y="436676"/>
                </a:lnTo>
                <a:lnTo>
                  <a:pt x="513914" y="418831"/>
                </a:lnTo>
                <a:lnTo>
                  <a:pt x="538961" y="373943"/>
                </a:lnTo>
                <a:lnTo>
                  <a:pt x="553813" y="324329"/>
                </a:lnTo>
                <a:lnTo>
                  <a:pt x="558711" y="269989"/>
                </a:lnTo>
                <a:lnTo>
                  <a:pt x="553830" y="214167"/>
                </a:lnTo>
                <a:lnTo>
                  <a:pt x="539095" y="163302"/>
                </a:lnTo>
                <a:lnTo>
                  <a:pt x="514369" y="117363"/>
                </a:lnTo>
                <a:lnTo>
                  <a:pt x="493576" y="92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89321" y="963006"/>
            <a:ext cx="475615" cy="796290"/>
          </a:xfrm>
          <a:custGeom>
            <a:avLst/>
            <a:gdLst/>
            <a:ahLst/>
            <a:cxnLst/>
            <a:rect l="l" t="t" r="r" b="b"/>
            <a:pathLst>
              <a:path w="475614" h="796289">
                <a:moveTo>
                  <a:pt x="258114" y="259562"/>
                </a:moveTo>
                <a:lnTo>
                  <a:pt x="204140" y="264264"/>
                </a:lnTo>
                <a:lnTo>
                  <a:pt x="155159" y="278280"/>
                </a:lnTo>
                <a:lnTo>
                  <a:pt x="111307" y="301476"/>
                </a:lnTo>
                <a:lnTo>
                  <a:pt x="72720" y="333717"/>
                </a:lnTo>
                <a:lnTo>
                  <a:pt x="40703" y="373949"/>
                </a:lnTo>
                <a:lnTo>
                  <a:pt x="18000" y="419077"/>
                </a:lnTo>
                <a:lnTo>
                  <a:pt x="4477" y="469134"/>
                </a:lnTo>
                <a:lnTo>
                  <a:pt x="0" y="524154"/>
                </a:lnTo>
                <a:lnTo>
                  <a:pt x="4217" y="582883"/>
                </a:lnTo>
                <a:lnTo>
                  <a:pt x="17006" y="635398"/>
                </a:lnTo>
                <a:lnTo>
                  <a:pt x="38570" y="681700"/>
                </a:lnTo>
                <a:lnTo>
                  <a:pt x="69113" y="721791"/>
                </a:lnTo>
                <a:lnTo>
                  <a:pt x="106286" y="754040"/>
                </a:lnTo>
                <a:lnTo>
                  <a:pt x="149667" y="777239"/>
                </a:lnTo>
                <a:lnTo>
                  <a:pt x="199124" y="791257"/>
                </a:lnTo>
                <a:lnTo>
                  <a:pt x="254520" y="795959"/>
                </a:lnTo>
                <a:lnTo>
                  <a:pt x="475564" y="795959"/>
                </a:lnTo>
                <a:lnTo>
                  <a:pt x="475564" y="705954"/>
                </a:lnTo>
                <a:lnTo>
                  <a:pt x="291592" y="705954"/>
                </a:lnTo>
                <a:lnTo>
                  <a:pt x="259405" y="705521"/>
                </a:lnTo>
                <a:lnTo>
                  <a:pt x="210953" y="701550"/>
                </a:lnTo>
                <a:lnTo>
                  <a:pt x="168792" y="684269"/>
                </a:lnTo>
                <a:lnTo>
                  <a:pt x="127064" y="637662"/>
                </a:lnTo>
                <a:lnTo>
                  <a:pt x="106347" y="575314"/>
                </a:lnTo>
                <a:lnTo>
                  <a:pt x="103682" y="537121"/>
                </a:lnTo>
                <a:lnTo>
                  <a:pt x="106591" y="496368"/>
                </a:lnTo>
                <a:lnTo>
                  <a:pt x="129957" y="428227"/>
                </a:lnTo>
                <a:lnTo>
                  <a:pt x="175082" y="378206"/>
                </a:lnTo>
                <a:lnTo>
                  <a:pt x="236844" y="352388"/>
                </a:lnTo>
                <a:lnTo>
                  <a:pt x="273596" y="349199"/>
                </a:lnTo>
                <a:lnTo>
                  <a:pt x="475564" y="349199"/>
                </a:lnTo>
                <a:lnTo>
                  <a:pt x="475564" y="281152"/>
                </a:lnTo>
                <a:lnTo>
                  <a:pt x="371881" y="281152"/>
                </a:lnTo>
                <a:lnTo>
                  <a:pt x="341400" y="271703"/>
                </a:lnTo>
                <a:lnTo>
                  <a:pt x="312435" y="264956"/>
                </a:lnTo>
                <a:lnTo>
                  <a:pt x="284752" y="260910"/>
                </a:lnTo>
                <a:lnTo>
                  <a:pt x="258114" y="259562"/>
                </a:lnTo>
                <a:close/>
              </a:path>
              <a:path w="475614" h="796289">
                <a:moveTo>
                  <a:pt x="475564" y="349199"/>
                </a:moveTo>
                <a:lnTo>
                  <a:pt x="273596" y="349199"/>
                </a:lnTo>
                <a:lnTo>
                  <a:pt x="298468" y="350857"/>
                </a:lnTo>
                <a:lnTo>
                  <a:pt x="323005" y="355720"/>
                </a:lnTo>
                <a:lnTo>
                  <a:pt x="347408" y="363622"/>
                </a:lnTo>
                <a:lnTo>
                  <a:pt x="371881" y="374395"/>
                </a:lnTo>
                <a:lnTo>
                  <a:pt x="371881" y="705954"/>
                </a:lnTo>
                <a:lnTo>
                  <a:pt x="475564" y="705954"/>
                </a:lnTo>
                <a:lnTo>
                  <a:pt x="475564" y="349199"/>
                </a:lnTo>
                <a:close/>
              </a:path>
              <a:path w="475614" h="796289">
                <a:moveTo>
                  <a:pt x="475564" y="0"/>
                </a:moveTo>
                <a:lnTo>
                  <a:pt x="371881" y="0"/>
                </a:lnTo>
                <a:lnTo>
                  <a:pt x="371881" y="281152"/>
                </a:lnTo>
                <a:lnTo>
                  <a:pt x="475564" y="281152"/>
                </a:lnTo>
                <a:lnTo>
                  <a:pt x="475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79363" y="1223648"/>
            <a:ext cx="473075" cy="542290"/>
          </a:xfrm>
          <a:custGeom>
            <a:avLst/>
            <a:gdLst/>
            <a:ahLst/>
            <a:cxnLst/>
            <a:rect l="l" t="t" r="r" b="b"/>
            <a:pathLst>
              <a:path w="473075" h="542289">
                <a:moveTo>
                  <a:pt x="244081" y="0"/>
                </a:moveTo>
                <a:lnTo>
                  <a:pt x="192161" y="4701"/>
                </a:lnTo>
                <a:lnTo>
                  <a:pt x="145437" y="18718"/>
                </a:lnTo>
                <a:lnTo>
                  <a:pt x="103842" y="41914"/>
                </a:lnTo>
                <a:lnTo>
                  <a:pt x="67310" y="74155"/>
                </a:lnTo>
                <a:lnTo>
                  <a:pt x="37965" y="114815"/>
                </a:lnTo>
                <a:lnTo>
                  <a:pt x="16919" y="161048"/>
                </a:lnTo>
                <a:lnTo>
                  <a:pt x="4241" y="212615"/>
                </a:lnTo>
                <a:lnTo>
                  <a:pt x="0" y="269278"/>
                </a:lnTo>
                <a:lnTo>
                  <a:pt x="1974" y="308439"/>
                </a:lnTo>
                <a:lnTo>
                  <a:pt x="18071" y="378932"/>
                </a:lnTo>
                <a:lnTo>
                  <a:pt x="49770" y="439332"/>
                </a:lnTo>
                <a:lnTo>
                  <a:pt x="92487" y="486942"/>
                </a:lnTo>
                <a:lnTo>
                  <a:pt x="146175" y="521806"/>
                </a:lnTo>
                <a:lnTo>
                  <a:pt x="216224" y="539868"/>
                </a:lnTo>
                <a:lnTo>
                  <a:pt x="257390" y="542150"/>
                </a:lnTo>
                <a:lnTo>
                  <a:pt x="288502" y="541442"/>
                </a:lnTo>
                <a:lnTo>
                  <a:pt x="344373" y="535169"/>
                </a:lnTo>
                <a:lnTo>
                  <a:pt x="392287" y="520886"/>
                </a:lnTo>
                <a:lnTo>
                  <a:pt x="439264" y="498465"/>
                </a:lnTo>
                <a:lnTo>
                  <a:pt x="462953" y="483476"/>
                </a:lnTo>
                <a:lnTo>
                  <a:pt x="462953" y="444957"/>
                </a:lnTo>
                <a:lnTo>
                  <a:pt x="273951" y="444957"/>
                </a:lnTo>
                <a:lnTo>
                  <a:pt x="239126" y="442295"/>
                </a:lnTo>
                <a:lnTo>
                  <a:pt x="179186" y="420504"/>
                </a:lnTo>
                <a:lnTo>
                  <a:pt x="133549" y="376582"/>
                </a:lnTo>
                <a:lnTo>
                  <a:pt x="108563" y="316740"/>
                </a:lnTo>
                <a:lnTo>
                  <a:pt x="104038" y="281152"/>
                </a:lnTo>
                <a:lnTo>
                  <a:pt x="472681" y="281152"/>
                </a:lnTo>
                <a:lnTo>
                  <a:pt x="472681" y="268198"/>
                </a:lnTo>
                <a:lnTo>
                  <a:pt x="469308" y="218871"/>
                </a:lnTo>
                <a:lnTo>
                  <a:pt x="106552" y="218871"/>
                </a:lnTo>
                <a:lnTo>
                  <a:pt x="112887" y="190088"/>
                </a:lnTo>
                <a:lnTo>
                  <a:pt x="135815" y="141974"/>
                </a:lnTo>
                <a:lnTo>
                  <a:pt x="171477" y="108980"/>
                </a:lnTo>
                <a:lnTo>
                  <a:pt x="217582" y="92181"/>
                </a:lnTo>
                <a:lnTo>
                  <a:pt x="244081" y="89992"/>
                </a:lnTo>
                <a:lnTo>
                  <a:pt x="422105" y="89992"/>
                </a:lnTo>
                <a:lnTo>
                  <a:pt x="410400" y="72720"/>
                </a:lnTo>
                <a:lnTo>
                  <a:pt x="376715" y="40853"/>
                </a:lnTo>
                <a:lnTo>
                  <a:pt x="337766" y="18134"/>
                </a:lnTo>
                <a:lnTo>
                  <a:pt x="293553" y="4527"/>
                </a:lnTo>
                <a:lnTo>
                  <a:pt x="244081" y="0"/>
                </a:lnTo>
                <a:close/>
              </a:path>
              <a:path w="473075" h="542289">
                <a:moveTo>
                  <a:pt x="462953" y="381596"/>
                </a:moveTo>
                <a:lnTo>
                  <a:pt x="418944" y="409718"/>
                </a:lnTo>
                <a:lnTo>
                  <a:pt x="372776" y="429474"/>
                </a:lnTo>
                <a:lnTo>
                  <a:pt x="324446" y="441131"/>
                </a:lnTo>
                <a:lnTo>
                  <a:pt x="273951" y="444957"/>
                </a:lnTo>
                <a:lnTo>
                  <a:pt x="462953" y="444957"/>
                </a:lnTo>
                <a:lnTo>
                  <a:pt x="462953" y="381596"/>
                </a:lnTo>
                <a:close/>
              </a:path>
              <a:path w="473075" h="542289">
                <a:moveTo>
                  <a:pt x="422105" y="89992"/>
                </a:moveTo>
                <a:lnTo>
                  <a:pt x="244081" y="89992"/>
                </a:lnTo>
                <a:lnTo>
                  <a:pt x="270368" y="92181"/>
                </a:lnTo>
                <a:lnTo>
                  <a:pt x="293755" y="98590"/>
                </a:lnTo>
                <a:lnTo>
                  <a:pt x="332638" y="123113"/>
                </a:lnTo>
                <a:lnTo>
                  <a:pt x="358511" y="164377"/>
                </a:lnTo>
                <a:lnTo>
                  <a:pt x="370077" y="218871"/>
                </a:lnTo>
                <a:lnTo>
                  <a:pt x="469308" y="218871"/>
                </a:lnTo>
                <a:lnTo>
                  <a:pt x="468720" y="210262"/>
                </a:lnTo>
                <a:lnTo>
                  <a:pt x="456928" y="158438"/>
                </a:lnTo>
                <a:lnTo>
                  <a:pt x="437442" y="112625"/>
                </a:lnTo>
                <a:lnTo>
                  <a:pt x="422105" y="899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75518" y="805322"/>
            <a:ext cx="483870" cy="362585"/>
          </a:xfrm>
          <a:custGeom>
            <a:avLst/>
            <a:gdLst/>
            <a:ahLst/>
            <a:cxnLst/>
            <a:rect l="l" t="t" r="r" b="b"/>
            <a:pathLst>
              <a:path w="483870" h="362584">
                <a:moveTo>
                  <a:pt x="412203" y="302044"/>
                </a:moveTo>
                <a:lnTo>
                  <a:pt x="71640" y="302044"/>
                </a:lnTo>
                <a:lnTo>
                  <a:pt x="71640" y="362165"/>
                </a:lnTo>
                <a:lnTo>
                  <a:pt x="412203" y="362165"/>
                </a:lnTo>
                <a:lnTo>
                  <a:pt x="412203" y="302044"/>
                </a:lnTo>
                <a:close/>
              </a:path>
              <a:path w="483870" h="362584">
                <a:moveTo>
                  <a:pt x="241922" y="0"/>
                </a:moveTo>
                <a:lnTo>
                  <a:pt x="224885" y="3470"/>
                </a:lnTo>
                <a:lnTo>
                  <a:pt x="210920" y="12914"/>
                </a:lnTo>
                <a:lnTo>
                  <a:pt x="201476" y="26880"/>
                </a:lnTo>
                <a:lnTo>
                  <a:pt x="198005" y="43916"/>
                </a:lnTo>
                <a:lnTo>
                  <a:pt x="201476" y="60747"/>
                </a:lnTo>
                <a:lnTo>
                  <a:pt x="210920" y="74607"/>
                </a:lnTo>
                <a:lnTo>
                  <a:pt x="224885" y="84012"/>
                </a:lnTo>
                <a:lnTo>
                  <a:pt x="241922" y="87477"/>
                </a:lnTo>
                <a:lnTo>
                  <a:pt x="258753" y="84012"/>
                </a:lnTo>
                <a:lnTo>
                  <a:pt x="272613" y="74607"/>
                </a:lnTo>
                <a:lnTo>
                  <a:pt x="282018" y="60747"/>
                </a:lnTo>
                <a:lnTo>
                  <a:pt x="285483" y="43916"/>
                </a:lnTo>
                <a:lnTo>
                  <a:pt x="282018" y="26880"/>
                </a:lnTo>
                <a:lnTo>
                  <a:pt x="272613" y="12914"/>
                </a:lnTo>
                <a:lnTo>
                  <a:pt x="258753" y="3470"/>
                </a:lnTo>
                <a:lnTo>
                  <a:pt x="241922" y="0"/>
                </a:lnTo>
                <a:close/>
              </a:path>
              <a:path w="483870" h="362584">
                <a:moveTo>
                  <a:pt x="412203" y="119164"/>
                </a:moveTo>
                <a:lnTo>
                  <a:pt x="384248" y="124900"/>
                </a:lnTo>
                <a:lnTo>
                  <a:pt x="361356" y="140490"/>
                </a:lnTo>
                <a:lnTo>
                  <a:pt x="345888" y="163505"/>
                </a:lnTo>
                <a:lnTo>
                  <a:pt x="340207" y="191516"/>
                </a:lnTo>
                <a:lnTo>
                  <a:pt x="345888" y="219265"/>
                </a:lnTo>
                <a:lnTo>
                  <a:pt x="361356" y="242052"/>
                </a:lnTo>
                <a:lnTo>
                  <a:pt x="384248" y="257481"/>
                </a:lnTo>
                <a:lnTo>
                  <a:pt x="412203" y="263156"/>
                </a:lnTo>
                <a:lnTo>
                  <a:pt x="439895" y="257481"/>
                </a:lnTo>
                <a:lnTo>
                  <a:pt x="462556" y="242052"/>
                </a:lnTo>
                <a:lnTo>
                  <a:pt x="477858" y="219265"/>
                </a:lnTo>
                <a:lnTo>
                  <a:pt x="483476" y="191516"/>
                </a:lnTo>
                <a:lnTo>
                  <a:pt x="477858" y="163505"/>
                </a:lnTo>
                <a:lnTo>
                  <a:pt x="462556" y="140490"/>
                </a:lnTo>
                <a:lnTo>
                  <a:pt x="439895" y="124900"/>
                </a:lnTo>
                <a:lnTo>
                  <a:pt x="412203" y="119164"/>
                </a:lnTo>
                <a:close/>
              </a:path>
              <a:path w="483870" h="362584">
                <a:moveTo>
                  <a:pt x="241922" y="119164"/>
                </a:moveTo>
                <a:lnTo>
                  <a:pt x="213967" y="124900"/>
                </a:lnTo>
                <a:lnTo>
                  <a:pt x="191074" y="140490"/>
                </a:lnTo>
                <a:lnTo>
                  <a:pt x="175606" y="163505"/>
                </a:lnTo>
                <a:lnTo>
                  <a:pt x="169925" y="191516"/>
                </a:lnTo>
                <a:lnTo>
                  <a:pt x="175606" y="219265"/>
                </a:lnTo>
                <a:lnTo>
                  <a:pt x="191074" y="242052"/>
                </a:lnTo>
                <a:lnTo>
                  <a:pt x="213967" y="257481"/>
                </a:lnTo>
                <a:lnTo>
                  <a:pt x="241922" y="263156"/>
                </a:lnTo>
                <a:lnTo>
                  <a:pt x="269616" y="257481"/>
                </a:lnTo>
                <a:lnTo>
                  <a:pt x="292280" y="242052"/>
                </a:lnTo>
                <a:lnTo>
                  <a:pt x="307587" y="219265"/>
                </a:lnTo>
                <a:lnTo>
                  <a:pt x="313207" y="191516"/>
                </a:lnTo>
                <a:lnTo>
                  <a:pt x="307587" y="163505"/>
                </a:lnTo>
                <a:lnTo>
                  <a:pt x="292280" y="140490"/>
                </a:lnTo>
                <a:lnTo>
                  <a:pt x="269616" y="124900"/>
                </a:lnTo>
                <a:lnTo>
                  <a:pt x="241922" y="119164"/>
                </a:lnTo>
                <a:close/>
              </a:path>
              <a:path w="483870" h="362584">
                <a:moveTo>
                  <a:pt x="71640" y="119164"/>
                </a:moveTo>
                <a:lnTo>
                  <a:pt x="43741" y="124900"/>
                </a:lnTo>
                <a:lnTo>
                  <a:pt x="20970" y="140490"/>
                </a:lnTo>
                <a:lnTo>
                  <a:pt x="5625" y="163505"/>
                </a:lnTo>
                <a:lnTo>
                  <a:pt x="0" y="191516"/>
                </a:lnTo>
                <a:lnTo>
                  <a:pt x="5625" y="219265"/>
                </a:lnTo>
                <a:lnTo>
                  <a:pt x="20970" y="242052"/>
                </a:lnTo>
                <a:lnTo>
                  <a:pt x="43741" y="257481"/>
                </a:lnTo>
                <a:lnTo>
                  <a:pt x="71640" y="263156"/>
                </a:lnTo>
                <a:lnTo>
                  <a:pt x="99334" y="257481"/>
                </a:lnTo>
                <a:lnTo>
                  <a:pt x="121999" y="242052"/>
                </a:lnTo>
                <a:lnTo>
                  <a:pt x="137306" y="219265"/>
                </a:lnTo>
                <a:lnTo>
                  <a:pt x="142925" y="191516"/>
                </a:lnTo>
                <a:lnTo>
                  <a:pt x="137306" y="163505"/>
                </a:lnTo>
                <a:lnTo>
                  <a:pt x="121999" y="140490"/>
                </a:lnTo>
                <a:lnTo>
                  <a:pt x="99334" y="124900"/>
                </a:lnTo>
                <a:lnTo>
                  <a:pt x="71640" y="119164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56963" y="1894678"/>
            <a:ext cx="756285" cy="252729"/>
          </a:xfrm>
          <a:custGeom>
            <a:avLst/>
            <a:gdLst/>
            <a:ahLst/>
            <a:cxnLst/>
            <a:rect l="l" t="t" r="r" b="b"/>
            <a:pathLst>
              <a:path w="756285" h="252730">
                <a:moveTo>
                  <a:pt x="687590" y="0"/>
                </a:moveTo>
                <a:lnTo>
                  <a:pt x="647050" y="7110"/>
                </a:lnTo>
                <a:lnTo>
                  <a:pt x="614883" y="28803"/>
                </a:lnTo>
                <a:lnTo>
                  <a:pt x="595123" y="61790"/>
                </a:lnTo>
                <a:lnTo>
                  <a:pt x="588594" y="103682"/>
                </a:lnTo>
                <a:lnTo>
                  <a:pt x="590221" y="125781"/>
                </a:lnTo>
                <a:lnTo>
                  <a:pt x="603333" y="164029"/>
                </a:lnTo>
                <a:lnTo>
                  <a:pt x="629835" y="192081"/>
                </a:lnTo>
                <a:lnTo>
                  <a:pt x="666359" y="206018"/>
                </a:lnTo>
                <a:lnTo>
                  <a:pt x="687590" y="207721"/>
                </a:lnTo>
                <a:lnTo>
                  <a:pt x="696157" y="207401"/>
                </a:lnTo>
                <a:lnTo>
                  <a:pt x="735836" y="197105"/>
                </a:lnTo>
                <a:lnTo>
                  <a:pt x="755637" y="184683"/>
                </a:lnTo>
                <a:lnTo>
                  <a:pt x="755637" y="162725"/>
                </a:lnTo>
                <a:lnTo>
                  <a:pt x="688682" y="162725"/>
                </a:lnTo>
                <a:lnTo>
                  <a:pt x="676874" y="161852"/>
                </a:lnTo>
                <a:lnTo>
                  <a:pt x="642689" y="130817"/>
                </a:lnTo>
                <a:lnTo>
                  <a:pt x="639000" y="103682"/>
                </a:lnTo>
                <a:lnTo>
                  <a:pt x="639967" y="89171"/>
                </a:lnTo>
                <a:lnTo>
                  <a:pt x="659066" y="52998"/>
                </a:lnTo>
                <a:lnTo>
                  <a:pt x="688682" y="44640"/>
                </a:lnTo>
                <a:lnTo>
                  <a:pt x="755749" y="44640"/>
                </a:lnTo>
                <a:lnTo>
                  <a:pt x="755992" y="22682"/>
                </a:lnTo>
                <a:lnTo>
                  <a:pt x="720356" y="5041"/>
                </a:lnTo>
                <a:lnTo>
                  <a:pt x="696157" y="332"/>
                </a:lnTo>
                <a:lnTo>
                  <a:pt x="687590" y="0"/>
                </a:lnTo>
                <a:close/>
              </a:path>
              <a:path w="756285" h="252730">
                <a:moveTo>
                  <a:pt x="755637" y="123850"/>
                </a:moveTo>
                <a:lnTo>
                  <a:pt x="723734" y="152419"/>
                </a:lnTo>
                <a:lnTo>
                  <a:pt x="712800" y="158038"/>
                </a:lnTo>
                <a:lnTo>
                  <a:pt x="712431" y="158038"/>
                </a:lnTo>
                <a:lnTo>
                  <a:pt x="705231" y="161289"/>
                </a:lnTo>
                <a:lnTo>
                  <a:pt x="697318" y="162725"/>
                </a:lnTo>
                <a:lnTo>
                  <a:pt x="755637" y="162725"/>
                </a:lnTo>
                <a:lnTo>
                  <a:pt x="755637" y="123850"/>
                </a:lnTo>
                <a:close/>
              </a:path>
              <a:path w="756285" h="252730">
                <a:moveTo>
                  <a:pt x="755749" y="44640"/>
                </a:moveTo>
                <a:lnTo>
                  <a:pt x="697318" y="44640"/>
                </a:lnTo>
                <a:lnTo>
                  <a:pt x="705231" y="46799"/>
                </a:lnTo>
                <a:lnTo>
                  <a:pt x="712431" y="49326"/>
                </a:lnTo>
                <a:lnTo>
                  <a:pt x="712800" y="49326"/>
                </a:lnTo>
                <a:lnTo>
                  <a:pt x="718250" y="52030"/>
                </a:lnTo>
                <a:lnTo>
                  <a:pt x="723734" y="55308"/>
                </a:lnTo>
                <a:lnTo>
                  <a:pt x="729152" y="59195"/>
                </a:lnTo>
                <a:lnTo>
                  <a:pt x="734402" y="63728"/>
                </a:lnTo>
                <a:lnTo>
                  <a:pt x="755637" y="83527"/>
                </a:lnTo>
                <a:lnTo>
                  <a:pt x="755749" y="44640"/>
                </a:lnTo>
                <a:close/>
              </a:path>
              <a:path w="756285" h="252730">
                <a:moveTo>
                  <a:pt x="48958" y="2882"/>
                </a:moveTo>
                <a:lnTo>
                  <a:pt x="0" y="2882"/>
                </a:lnTo>
                <a:lnTo>
                  <a:pt x="0" y="125641"/>
                </a:lnTo>
                <a:lnTo>
                  <a:pt x="11085" y="174247"/>
                </a:lnTo>
                <a:lnTo>
                  <a:pt x="46256" y="202460"/>
                </a:lnTo>
                <a:lnTo>
                  <a:pt x="79552" y="207721"/>
                </a:lnTo>
                <a:lnTo>
                  <a:pt x="97240" y="206423"/>
                </a:lnTo>
                <a:lnTo>
                  <a:pt x="138950" y="186131"/>
                </a:lnTo>
                <a:lnTo>
                  <a:pt x="153366" y="163080"/>
                </a:lnTo>
                <a:lnTo>
                  <a:pt x="66954" y="163080"/>
                </a:lnTo>
                <a:lnTo>
                  <a:pt x="60121" y="160210"/>
                </a:lnTo>
                <a:lnTo>
                  <a:pt x="48958" y="122402"/>
                </a:lnTo>
                <a:lnTo>
                  <a:pt x="48958" y="2882"/>
                </a:lnTo>
                <a:close/>
              </a:path>
              <a:path w="756285" h="252730">
                <a:moveTo>
                  <a:pt x="159842" y="2882"/>
                </a:moveTo>
                <a:lnTo>
                  <a:pt x="110159" y="2882"/>
                </a:lnTo>
                <a:lnTo>
                  <a:pt x="110159" y="122402"/>
                </a:lnTo>
                <a:lnTo>
                  <a:pt x="109591" y="134155"/>
                </a:lnTo>
                <a:lnTo>
                  <a:pt x="92519" y="163080"/>
                </a:lnTo>
                <a:lnTo>
                  <a:pt x="153366" y="163080"/>
                </a:lnTo>
                <a:lnTo>
                  <a:pt x="154797" y="159934"/>
                </a:lnTo>
                <a:lnTo>
                  <a:pt x="158603" y="143597"/>
                </a:lnTo>
                <a:lnTo>
                  <a:pt x="159842" y="125641"/>
                </a:lnTo>
                <a:lnTo>
                  <a:pt x="159842" y="2882"/>
                </a:lnTo>
                <a:close/>
              </a:path>
              <a:path w="756285" h="252730">
                <a:moveTo>
                  <a:pt x="305638" y="2882"/>
                </a:moveTo>
                <a:lnTo>
                  <a:pt x="239395" y="2882"/>
                </a:lnTo>
                <a:lnTo>
                  <a:pt x="239395" y="204127"/>
                </a:lnTo>
                <a:lnTo>
                  <a:pt x="288721" y="204127"/>
                </a:lnTo>
                <a:lnTo>
                  <a:pt x="288721" y="129959"/>
                </a:lnTo>
                <a:lnTo>
                  <a:pt x="372296" y="129959"/>
                </a:lnTo>
                <a:lnTo>
                  <a:pt x="368546" y="123575"/>
                </a:lnTo>
                <a:lnTo>
                  <a:pt x="364405" y="117433"/>
                </a:lnTo>
                <a:lnTo>
                  <a:pt x="359994" y="111963"/>
                </a:lnTo>
                <a:lnTo>
                  <a:pt x="359638" y="111963"/>
                </a:lnTo>
                <a:lnTo>
                  <a:pt x="359638" y="111607"/>
                </a:lnTo>
                <a:lnTo>
                  <a:pt x="358914" y="110883"/>
                </a:lnTo>
                <a:lnTo>
                  <a:pt x="362521" y="108000"/>
                </a:lnTo>
                <a:lnTo>
                  <a:pt x="365760" y="104762"/>
                </a:lnTo>
                <a:lnTo>
                  <a:pt x="367919" y="101523"/>
                </a:lnTo>
                <a:lnTo>
                  <a:pt x="368274" y="101523"/>
                </a:lnTo>
                <a:lnTo>
                  <a:pt x="372738" y="93586"/>
                </a:lnTo>
                <a:lnTo>
                  <a:pt x="375892" y="84962"/>
                </a:lnTo>
                <a:lnTo>
                  <a:pt x="288721" y="84962"/>
                </a:lnTo>
                <a:lnTo>
                  <a:pt x="288721" y="48247"/>
                </a:lnTo>
                <a:lnTo>
                  <a:pt x="375947" y="48247"/>
                </a:lnTo>
                <a:lnTo>
                  <a:pt x="373499" y="39558"/>
                </a:lnTo>
                <a:lnTo>
                  <a:pt x="335653" y="6753"/>
                </a:lnTo>
                <a:lnTo>
                  <a:pt x="321404" y="3839"/>
                </a:lnTo>
                <a:lnTo>
                  <a:pt x="305638" y="2882"/>
                </a:lnTo>
                <a:close/>
              </a:path>
              <a:path w="756285" h="252730">
                <a:moveTo>
                  <a:pt x="372296" y="129959"/>
                </a:moveTo>
                <a:lnTo>
                  <a:pt x="309232" y="129959"/>
                </a:lnTo>
                <a:lnTo>
                  <a:pt x="313918" y="131406"/>
                </a:lnTo>
                <a:lnTo>
                  <a:pt x="316433" y="133565"/>
                </a:lnTo>
                <a:lnTo>
                  <a:pt x="316801" y="133565"/>
                </a:lnTo>
                <a:lnTo>
                  <a:pt x="319316" y="135000"/>
                </a:lnTo>
                <a:lnTo>
                  <a:pt x="324002" y="141490"/>
                </a:lnTo>
                <a:lnTo>
                  <a:pt x="329399" y="152285"/>
                </a:lnTo>
                <a:lnTo>
                  <a:pt x="352082" y="197281"/>
                </a:lnTo>
                <a:lnTo>
                  <a:pt x="355676" y="204127"/>
                </a:lnTo>
                <a:lnTo>
                  <a:pt x="409676" y="204127"/>
                </a:lnTo>
                <a:lnTo>
                  <a:pt x="400672" y="185762"/>
                </a:lnTo>
                <a:lnTo>
                  <a:pt x="376554" y="137883"/>
                </a:lnTo>
                <a:lnTo>
                  <a:pt x="372551" y="130392"/>
                </a:lnTo>
                <a:lnTo>
                  <a:pt x="372296" y="129959"/>
                </a:lnTo>
                <a:close/>
              </a:path>
              <a:path w="756285" h="252730">
                <a:moveTo>
                  <a:pt x="375947" y="48247"/>
                </a:moveTo>
                <a:lnTo>
                  <a:pt x="315722" y="48247"/>
                </a:lnTo>
                <a:lnTo>
                  <a:pt x="320395" y="50050"/>
                </a:lnTo>
                <a:lnTo>
                  <a:pt x="323278" y="52565"/>
                </a:lnTo>
                <a:lnTo>
                  <a:pt x="323634" y="52565"/>
                </a:lnTo>
                <a:lnTo>
                  <a:pt x="326161" y="55448"/>
                </a:lnTo>
                <a:lnTo>
                  <a:pt x="327596" y="58686"/>
                </a:lnTo>
                <a:lnTo>
                  <a:pt x="327596" y="74523"/>
                </a:lnTo>
                <a:lnTo>
                  <a:pt x="326161" y="78130"/>
                </a:lnTo>
                <a:lnTo>
                  <a:pt x="323278" y="80289"/>
                </a:lnTo>
                <a:lnTo>
                  <a:pt x="320395" y="83159"/>
                </a:lnTo>
                <a:lnTo>
                  <a:pt x="315722" y="84962"/>
                </a:lnTo>
                <a:lnTo>
                  <a:pt x="375892" y="84962"/>
                </a:lnTo>
                <a:lnTo>
                  <a:pt x="377745" y="75958"/>
                </a:lnTo>
                <a:lnTo>
                  <a:pt x="378358" y="66598"/>
                </a:lnTo>
                <a:lnTo>
                  <a:pt x="377143" y="52490"/>
                </a:lnTo>
                <a:lnTo>
                  <a:pt x="375947" y="48247"/>
                </a:lnTo>
                <a:close/>
              </a:path>
              <a:path w="756285" h="252730">
                <a:moveTo>
                  <a:pt x="516953" y="2882"/>
                </a:moveTo>
                <a:lnTo>
                  <a:pt x="467271" y="2882"/>
                </a:lnTo>
                <a:lnTo>
                  <a:pt x="467271" y="193319"/>
                </a:lnTo>
                <a:lnTo>
                  <a:pt x="464400" y="201599"/>
                </a:lnTo>
                <a:lnTo>
                  <a:pt x="462241" y="205206"/>
                </a:lnTo>
                <a:lnTo>
                  <a:pt x="459359" y="207365"/>
                </a:lnTo>
                <a:lnTo>
                  <a:pt x="431634" y="207365"/>
                </a:lnTo>
                <a:lnTo>
                  <a:pt x="431634" y="252361"/>
                </a:lnTo>
                <a:lnTo>
                  <a:pt x="452882" y="252361"/>
                </a:lnTo>
                <a:lnTo>
                  <a:pt x="467414" y="251265"/>
                </a:lnTo>
                <a:lnTo>
                  <a:pt x="501840" y="234010"/>
                </a:lnTo>
                <a:lnTo>
                  <a:pt x="516110" y="195682"/>
                </a:lnTo>
                <a:lnTo>
                  <a:pt x="516953" y="179641"/>
                </a:lnTo>
                <a:lnTo>
                  <a:pt x="516953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6349317"/>
            <a:ext cx="10081260" cy="1210945"/>
            <a:chOff x="0" y="6349317"/>
            <a:chExt cx="10081260" cy="12109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74869"/>
              <a:ext cx="10080713" cy="11847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6349317"/>
              <a:ext cx="10081260" cy="1210945"/>
            </a:xfrm>
            <a:custGeom>
              <a:avLst/>
              <a:gdLst/>
              <a:ahLst/>
              <a:cxnLst/>
              <a:rect l="l" t="t" r="r" b="b"/>
              <a:pathLst>
                <a:path w="10081260" h="1210945">
                  <a:moveTo>
                    <a:pt x="0" y="1210322"/>
                  </a:moveTo>
                  <a:lnTo>
                    <a:pt x="0" y="0"/>
                  </a:lnTo>
                  <a:lnTo>
                    <a:pt x="10080713" y="0"/>
                  </a:lnTo>
                  <a:lnTo>
                    <a:pt x="10080713" y="1210322"/>
                  </a:lnTo>
                  <a:lnTo>
                    <a:pt x="0" y="1210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3"/>
            <a:ext cx="10080625" cy="163195"/>
          </a:xfrm>
          <a:custGeom>
            <a:avLst/>
            <a:gdLst/>
            <a:ahLst/>
            <a:cxnLst/>
            <a:rect l="l" t="t" r="r" b="b"/>
            <a:pathLst>
              <a:path w="10080625" h="163195">
                <a:moveTo>
                  <a:pt x="0" y="0"/>
                </a:moveTo>
                <a:lnTo>
                  <a:pt x="10080358" y="0"/>
                </a:lnTo>
                <a:lnTo>
                  <a:pt x="10080358" y="163080"/>
                </a:lnTo>
                <a:lnTo>
                  <a:pt x="0" y="16308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79437" y="6928919"/>
            <a:ext cx="278130" cy="321310"/>
          </a:xfrm>
          <a:custGeom>
            <a:avLst/>
            <a:gdLst/>
            <a:ahLst/>
            <a:cxnLst/>
            <a:rect l="l" t="t" r="r" b="b"/>
            <a:pathLst>
              <a:path w="278130" h="321309">
                <a:moveTo>
                  <a:pt x="277558" y="0"/>
                </a:moveTo>
                <a:lnTo>
                  <a:pt x="208076" y="0"/>
                </a:lnTo>
                <a:lnTo>
                  <a:pt x="208076" y="179641"/>
                </a:lnTo>
                <a:lnTo>
                  <a:pt x="204077" y="213795"/>
                </a:lnTo>
                <a:lnTo>
                  <a:pt x="190933" y="241199"/>
                </a:lnTo>
                <a:lnTo>
                  <a:pt x="166923" y="259424"/>
                </a:lnTo>
                <a:lnTo>
                  <a:pt x="130327" y="266039"/>
                </a:lnTo>
                <a:lnTo>
                  <a:pt x="104720" y="261968"/>
                </a:lnTo>
                <a:lnTo>
                  <a:pt x="85593" y="248853"/>
                </a:lnTo>
                <a:lnTo>
                  <a:pt x="73622" y="225341"/>
                </a:lnTo>
                <a:lnTo>
                  <a:pt x="69481" y="190080"/>
                </a:lnTo>
                <a:lnTo>
                  <a:pt x="69481" y="0"/>
                </a:lnTo>
                <a:lnTo>
                  <a:pt x="0" y="0"/>
                </a:lnTo>
                <a:lnTo>
                  <a:pt x="0" y="196926"/>
                </a:lnTo>
                <a:lnTo>
                  <a:pt x="6800" y="251108"/>
                </a:lnTo>
                <a:lnTo>
                  <a:pt x="27944" y="289936"/>
                </a:lnTo>
                <a:lnTo>
                  <a:pt x="64545" y="313306"/>
                </a:lnTo>
                <a:lnTo>
                  <a:pt x="117716" y="321119"/>
                </a:lnTo>
                <a:lnTo>
                  <a:pt x="144140" y="317306"/>
                </a:lnTo>
                <a:lnTo>
                  <a:pt x="169516" y="306541"/>
                </a:lnTo>
                <a:lnTo>
                  <a:pt x="191582" y="289835"/>
                </a:lnTo>
                <a:lnTo>
                  <a:pt x="208076" y="268198"/>
                </a:lnTo>
                <a:lnTo>
                  <a:pt x="209156" y="268198"/>
                </a:lnTo>
                <a:lnTo>
                  <a:pt x="209156" y="312483"/>
                </a:lnTo>
                <a:lnTo>
                  <a:pt x="277558" y="312483"/>
                </a:lnTo>
                <a:lnTo>
                  <a:pt x="277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760" y="6842521"/>
            <a:ext cx="196850" cy="34925"/>
          </a:xfrm>
          <a:custGeom>
            <a:avLst/>
            <a:gdLst/>
            <a:ahLst/>
            <a:cxnLst/>
            <a:rect l="l" t="t" r="r" b="b"/>
            <a:pathLst>
              <a:path w="196850" h="34925">
                <a:moveTo>
                  <a:pt x="196557" y="0"/>
                </a:moveTo>
                <a:lnTo>
                  <a:pt x="0" y="0"/>
                </a:lnTo>
                <a:lnTo>
                  <a:pt x="0" y="34556"/>
                </a:lnTo>
                <a:lnTo>
                  <a:pt x="196557" y="34556"/>
                </a:lnTo>
                <a:lnTo>
                  <a:pt x="196557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79437" y="6669725"/>
            <a:ext cx="278130" cy="149860"/>
            <a:chOff x="379437" y="6669725"/>
            <a:chExt cx="278130" cy="149860"/>
          </a:xfrm>
        </p:grpSpPr>
        <p:sp>
          <p:nvSpPr>
            <p:cNvPr id="15" name="object 15"/>
            <p:cNvSpPr/>
            <p:nvPr/>
          </p:nvSpPr>
          <p:spPr>
            <a:xfrm>
              <a:off x="494284" y="6669725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5">
                  <a:moveTo>
                    <a:pt x="24472" y="0"/>
                  </a:moveTo>
                  <a:lnTo>
                    <a:pt x="15028" y="1952"/>
                  </a:lnTo>
                  <a:lnTo>
                    <a:pt x="7240" y="7245"/>
                  </a:lnTo>
                  <a:lnTo>
                    <a:pt x="1950" y="15034"/>
                  </a:lnTo>
                  <a:lnTo>
                    <a:pt x="0" y="24472"/>
                  </a:lnTo>
                  <a:lnTo>
                    <a:pt x="1950" y="34337"/>
                  </a:lnTo>
                  <a:lnTo>
                    <a:pt x="7240" y="42344"/>
                  </a:lnTo>
                  <a:lnTo>
                    <a:pt x="15028" y="47718"/>
                  </a:lnTo>
                  <a:lnTo>
                    <a:pt x="24472" y="49682"/>
                  </a:lnTo>
                  <a:lnTo>
                    <a:pt x="34335" y="47718"/>
                  </a:lnTo>
                  <a:lnTo>
                    <a:pt x="42338" y="42344"/>
                  </a:lnTo>
                  <a:lnTo>
                    <a:pt x="47707" y="34337"/>
                  </a:lnTo>
                  <a:lnTo>
                    <a:pt x="49669" y="24472"/>
                  </a:lnTo>
                  <a:lnTo>
                    <a:pt x="47707" y="15034"/>
                  </a:lnTo>
                  <a:lnTo>
                    <a:pt x="42338" y="7245"/>
                  </a:lnTo>
                  <a:lnTo>
                    <a:pt x="34335" y="1952"/>
                  </a:lnTo>
                  <a:lnTo>
                    <a:pt x="24472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437" y="6738483"/>
              <a:ext cx="277558" cy="8100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035" y="6928919"/>
            <a:ext cx="104038" cy="12275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59484" y="6936844"/>
            <a:ext cx="19050" cy="113664"/>
          </a:xfrm>
          <a:custGeom>
            <a:avLst/>
            <a:gdLst/>
            <a:ahLst/>
            <a:cxnLst/>
            <a:rect l="l" t="t" r="r" b="b"/>
            <a:pathLst>
              <a:path w="19050" h="113665">
                <a:moveTo>
                  <a:pt x="14757" y="0"/>
                </a:moveTo>
                <a:lnTo>
                  <a:pt x="4317" y="0"/>
                </a:lnTo>
                <a:lnTo>
                  <a:pt x="0" y="4317"/>
                </a:lnTo>
                <a:lnTo>
                  <a:pt x="0" y="14757"/>
                </a:lnTo>
                <a:lnTo>
                  <a:pt x="4317" y="18719"/>
                </a:lnTo>
                <a:lnTo>
                  <a:pt x="14757" y="18719"/>
                </a:lnTo>
                <a:lnTo>
                  <a:pt x="18719" y="14757"/>
                </a:lnTo>
                <a:lnTo>
                  <a:pt x="18719" y="4317"/>
                </a:lnTo>
                <a:lnTo>
                  <a:pt x="14757" y="0"/>
                </a:lnTo>
                <a:close/>
              </a:path>
              <a:path w="19050" h="113665">
                <a:moveTo>
                  <a:pt x="16916" y="33477"/>
                </a:moveTo>
                <a:lnTo>
                  <a:pt x="1435" y="33477"/>
                </a:lnTo>
                <a:lnTo>
                  <a:pt x="1435" y="113042"/>
                </a:lnTo>
                <a:lnTo>
                  <a:pt x="16916" y="113042"/>
                </a:lnTo>
                <a:lnTo>
                  <a:pt x="16916" y="33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7556" y="6968518"/>
            <a:ext cx="72390" cy="83185"/>
          </a:xfrm>
          <a:custGeom>
            <a:avLst/>
            <a:gdLst/>
            <a:ahLst/>
            <a:cxnLst/>
            <a:rect l="l" t="t" r="r" b="b"/>
            <a:pathLst>
              <a:path w="72390" h="83184">
                <a:moveTo>
                  <a:pt x="37439" y="0"/>
                </a:moveTo>
                <a:lnTo>
                  <a:pt x="22175" y="2908"/>
                </a:lnTo>
                <a:lnTo>
                  <a:pt x="10352" y="11117"/>
                </a:lnTo>
                <a:lnTo>
                  <a:pt x="2712" y="23847"/>
                </a:lnTo>
                <a:lnTo>
                  <a:pt x="0" y="40322"/>
                </a:lnTo>
                <a:lnTo>
                  <a:pt x="2577" y="56223"/>
                </a:lnTo>
                <a:lnTo>
                  <a:pt x="10082" y="69797"/>
                </a:lnTo>
                <a:lnTo>
                  <a:pt x="22175" y="79254"/>
                </a:lnTo>
                <a:lnTo>
                  <a:pt x="38519" y="82803"/>
                </a:lnTo>
                <a:lnTo>
                  <a:pt x="47774" y="82252"/>
                </a:lnTo>
                <a:lnTo>
                  <a:pt x="55848" y="80552"/>
                </a:lnTo>
                <a:lnTo>
                  <a:pt x="63179" y="77639"/>
                </a:lnTo>
                <a:lnTo>
                  <a:pt x="70205" y="73444"/>
                </a:lnTo>
                <a:lnTo>
                  <a:pt x="70205" y="68046"/>
                </a:lnTo>
                <a:lnTo>
                  <a:pt x="42481" y="68046"/>
                </a:lnTo>
                <a:lnTo>
                  <a:pt x="32298" y="66455"/>
                </a:lnTo>
                <a:lnTo>
                  <a:pt x="24441" y="61793"/>
                </a:lnTo>
                <a:lnTo>
                  <a:pt x="18946" y="54228"/>
                </a:lnTo>
                <a:lnTo>
                  <a:pt x="15849" y="43929"/>
                </a:lnTo>
                <a:lnTo>
                  <a:pt x="72009" y="43929"/>
                </a:lnTo>
                <a:lnTo>
                  <a:pt x="70676" y="33489"/>
                </a:lnTo>
                <a:lnTo>
                  <a:pt x="16205" y="33489"/>
                </a:lnTo>
                <a:lnTo>
                  <a:pt x="18769" y="25131"/>
                </a:lnTo>
                <a:lnTo>
                  <a:pt x="23225" y="19038"/>
                </a:lnTo>
                <a:lnTo>
                  <a:pt x="29571" y="15310"/>
                </a:lnTo>
                <a:lnTo>
                  <a:pt x="37807" y="14046"/>
                </a:lnTo>
                <a:lnTo>
                  <a:pt x="64161" y="14046"/>
                </a:lnTo>
                <a:lnTo>
                  <a:pt x="62553" y="10891"/>
                </a:lnTo>
                <a:lnTo>
                  <a:pt x="51649" y="2711"/>
                </a:lnTo>
                <a:lnTo>
                  <a:pt x="37439" y="0"/>
                </a:lnTo>
                <a:close/>
              </a:path>
              <a:path w="72390" h="83184">
                <a:moveTo>
                  <a:pt x="70205" y="58318"/>
                </a:moveTo>
                <a:lnTo>
                  <a:pt x="63391" y="62420"/>
                </a:lnTo>
                <a:lnTo>
                  <a:pt x="56476" y="65478"/>
                </a:lnTo>
                <a:lnTo>
                  <a:pt x="49495" y="67387"/>
                </a:lnTo>
                <a:lnTo>
                  <a:pt x="42481" y="68046"/>
                </a:lnTo>
                <a:lnTo>
                  <a:pt x="70205" y="68046"/>
                </a:lnTo>
                <a:lnTo>
                  <a:pt x="70205" y="58318"/>
                </a:lnTo>
                <a:close/>
              </a:path>
              <a:path w="72390" h="83184">
                <a:moveTo>
                  <a:pt x="64161" y="14046"/>
                </a:moveTo>
                <a:lnTo>
                  <a:pt x="37807" y="14046"/>
                </a:lnTo>
                <a:lnTo>
                  <a:pt x="45273" y="15412"/>
                </a:lnTo>
                <a:lnTo>
                  <a:pt x="50853" y="19310"/>
                </a:lnTo>
                <a:lnTo>
                  <a:pt x="54409" y="25436"/>
                </a:lnTo>
                <a:lnTo>
                  <a:pt x="55803" y="33489"/>
                </a:lnTo>
                <a:lnTo>
                  <a:pt x="70676" y="33489"/>
                </a:lnTo>
                <a:lnTo>
                  <a:pt x="69543" y="24608"/>
                </a:lnTo>
                <a:lnTo>
                  <a:pt x="64161" y="140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1267917" y="6928919"/>
            <a:ext cx="418465" cy="122555"/>
            <a:chOff x="1267917" y="6928919"/>
            <a:chExt cx="418465" cy="122555"/>
          </a:xfrm>
        </p:grpSpPr>
        <p:sp>
          <p:nvSpPr>
            <p:cNvPr id="21" name="object 21"/>
            <p:cNvSpPr/>
            <p:nvPr/>
          </p:nvSpPr>
          <p:spPr>
            <a:xfrm>
              <a:off x="1407960" y="6928919"/>
              <a:ext cx="109855" cy="121285"/>
            </a:xfrm>
            <a:custGeom>
              <a:avLst/>
              <a:gdLst/>
              <a:ahLst/>
              <a:cxnLst/>
              <a:rect l="l" t="t" r="r" b="b"/>
              <a:pathLst>
                <a:path w="109855" h="121284">
                  <a:moveTo>
                    <a:pt x="16916" y="41402"/>
                  </a:moveTo>
                  <a:lnTo>
                    <a:pt x="1079" y="41402"/>
                  </a:lnTo>
                  <a:lnTo>
                    <a:pt x="1079" y="120967"/>
                  </a:lnTo>
                  <a:lnTo>
                    <a:pt x="16916" y="120967"/>
                  </a:lnTo>
                  <a:lnTo>
                    <a:pt x="16916" y="41402"/>
                  </a:lnTo>
                  <a:close/>
                </a:path>
                <a:path w="109855" h="121284">
                  <a:moveTo>
                    <a:pt x="18719" y="12242"/>
                  </a:moveTo>
                  <a:lnTo>
                    <a:pt x="14401" y="7924"/>
                  </a:lnTo>
                  <a:lnTo>
                    <a:pt x="4318" y="7924"/>
                  </a:lnTo>
                  <a:lnTo>
                    <a:pt x="0" y="12242"/>
                  </a:lnTo>
                  <a:lnTo>
                    <a:pt x="0" y="22682"/>
                  </a:lnTo>
                  <a:lnTo>
                    <a:pt x="4318" y="26644"/>
                  </a:lnTo>
                  <a:lnTo>
                    <a:pt x="14401" y="26644"/>
                  </a:lnTo>
                  <a:lnTo>
                    <a:pt x="18719" y="22682"/>
                  </a:lnTo>
                  <a:lnTo>
                    <a:pt x="18719" y="12242"/>
                  </a:lnTo>
                  <a:close/>
                </a:path>
                <a:path w="109855" h="121284">
                  <a:moveTo>
                    <a:pt x="109435" y="0"/>
                  </a:moveTo>
                  <a:lnTo>
                    <a:pt x="93599" y="0"/>
                  </a:lnTo>
                  <a:lnTo>
                    <a:pt x="93599" y="42837"/>
                  </a:lnTo>
                  <a:lnTo>
                    <a:pt x="93599" y="56883"/>
                  </a:lnTo>
                  <a:lnTo>
                    <a:pt x="93599" y="107645"/>
                  </a:lnTo>
                  <a:lnTo>
                    <a:pt x="77393" y="107645"/>
                  </a:lnTo>
                  <a:lnTo>
                    <a:pt x="66027" y="105676"/>
                  </a:lnTo>
                  <a:lnTo>
                    <a:pt x="58585" y="100177"/>
                  </a:lnTo>
                  <a:lnTo>
                    <a:pt x="54508" y="91859"/>
                  </a:lnTo>
                  <a:lnTo>
                    <a:pt x="53276" y="81368"/>
                  </a:lnTo>
                  <a:lnTo>
                    <a:pt x="55143" y="70116"/>
                  </a:lnTo>
                  <a:lnTo>
                    <a:pt x="60375" y="61480"/>
                  </a:lnTo>
                  <a:lnTo>
                    <a:pt x="68465" y="55956"/>
                  </a:lnTo>
                  <a:lnTo>
                    <a:pt x="78841" y="54000"/>
                  </a:lnTo>
                  <a:lnTo>
                    <a:pt x="83883" y="54000"/>
                  </a:lnTo>
                  <a:lnTo>
                    <a:pt x="88201" y="54724"/>
                  </a:lnTo>
                  <a:lnTo>
                    <a:pt x="93599" y="56883"/>
                  </a:lnTo>
                  <a:lnTo>
                    <a:pt x="93599" y="42837"/>
                  </a:lnTo>
                  <a:lnTo>
                    <a:pt x="87122" y="40322"/>
                  </a:lnTo>
                  <a:lnTo>
                    <a:pt x="82080" y="39598"/>
                  </a:lnTo>
                  <a:lnTo>
                    <a:pt x="76682" y="39598"/>
                  </a:lnTo>
                  <a:lnTo>
                    <a:pt x="60769" y="42506"/>
                  </a:lnTo>
                  <a:lnTo>
                    <a:pt x="48234" y="50634"/>
                  </a:lnTo>
                  <a:lnTo>
                    <a:pt x="40030" y="63144"/>
                  </a:lnTo>
                  <a:lnTo>
                    <a:pt x="37084" y="79197"/>
                  </a:lnTo>
                  <a:lnTo>
                    <a:pt x="39751" y="96456"/>
                  </a:lnTo>
                  <a:lnTo>
                    <a:pt x="47421" y="109486"/>
                  </a:lnTo>
                  <a:lnTo>
                    <a:pt x="59550" y="117729"/>
                  </a:lnTo>
                  <a:lnTo>
                    <a:pt x="75603" y="120599"/>
                  </a:lnTo>
                  <a:lnTo>
                    <a:pt x="109435" y="120599"/>
                  </a:lnTo>
                  <a:lnTo>
                    <a:pt x="109435" y="107645"/>
                  </a:lnTo>
                  <a:lnTo>
                    <a:pt x="109435" y="54000"/>
                  </a:lnTo>
                  <a:lnTo>
                    <a:pt x="109435" y="42837"/>
                  </a:lnTo>
                  <a:lnTo>
                    <a:pt x="109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7563" y="6928919"/>
              <a:ext cx="148678" cy="12240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7917" y="6968518"/>
              <a:ext cx="123189" cy="83185"/>
            </a:xfrm>
            <a:custGeom>
              <a:avLst/>
              <a:gdLst/>
              <a:ahLst/>
              <a:cxnLst/>
              <a:rect l="l" t="t" r="r" b="b"/>
              <a:pathLst>
                <a:path w="123190" h="83184">
                  <a:moveTo>
                    <a:pt x="58318" y="9004"/>
                  </a:moveTo>
                  <a:lnTo>
                    <a:pt x="51485" y="3238"/>
                  </a:lnTo>
                  <a:lnTo>
                    <a:pt x="45720" y="0"/>
                  </a:lnTo>
                  <a:lnTo>
                    <a:pt x="39243" y="0"/>
                  </a:lnTo>
                  <a:lnTo>
                    <a:pt x="33566" y="1181"/>
                  </a:lnTo>
                  <a:lnTo>
                    <a:pt x="27851" y="4775"/>
                  </a:lnTo>
                  <a:lnTo>
                    <a:pt x="22072" y="10947"/>
                  </a:lnTo>
                  <a:lnTo>
                    <a:pt x="16205" y="19799"/>
                  </a:lnTo>
                  <a:lnTo>
                    <a:pt x="15836" y="19799"/>
                  </a:lnTo>
                  <a:lnTo>
                    <a:pt x="15836" y="1447"/>
                  </a:lnTo>
                  <a:lnTo>
                    <a:pt x="0" y="1447"/>
                  </a:lnTo>
                  <a:lnTo>
                    <a:pt x="0" y="81368"/>
                  </a:lnTo>
                  <a:lnTo>
                    <a:pt x="15836" y="81368"/>
                  </a:lnTo>
                  <a:lnTo>
                    <a:pt x="15836" y="39598"/>
                  </a:lnTo>
                  <a:lnTo>
                    <a:pt x="17297" y="30010"/>
                  </a:lnTo>
                  <a:lnTo>
                    <a:pt x="21323" y="22237"/>
                  </a:lnTo>
                  <a:lnTo>
                    <a:pt x="27381" y="17030"/>
                  </a:lnTo>
                  <a:lnTo>
                    <a:pt x="34925" y="15125"/>
                  </a:lnTo>
                  <a:lnTo>
                    <a:pt x="38887" y="15125"/>
                  </a:lnTo>
                  <a:lnTo>
                    <a:pt x="45008" y="18364"/>
                  </a:lnTo>
                  <a:lnTo>
                    <a:pt x="49682" y="23050"/>
                  </a:lnTo>
                  <a:lnTo>
                    <a:pt x="58318" y="9004"/>
                  </a:lnTo>
                  <a:close/>
                </a:path>
                <a:path w="123190" h="83184">
                  <a:moveTo>
                    <a:pt x="122758" y="59410"/>
                  </a:moveTo>
                  <a:lnTo>
                    <a:pt x="90728" y="28803"/>
                  </a:lnTo>
                  <a:lnTo>
                    <a:pt x="85318" y="24485"/>
                  </a:lnTo>
                  <a:lnTo>
                    <a:pt x="85318" y="16929"/>
                  </a:lnTo>
                  <a:lnTo>
                    <a:pt x="89281" y="14046"/>
                  </a:lnTo>
                  <a:lnTo>
                    <a:pt x="101523" y="14046"/>
                  </a:lnTo>
                  <a:lnTo>
                    <a:pt x="110159" y="16205"/>
                  </a:lnTo>
                  <a:lnTo>
                    <a:pt x="118808" y="22326"/>
                  </a:lnTo>
                  <a:lnTo>
                    <a:pt x="118808" y="6489"/>
                  </a:lnTo>
                  <a:lnTo>
                    <a:pt x="110528" y="2159"/>
                  </a:lnTo>
                  <a:lnTo>
                    <a:pt x="102958" y="0"/>
                  </a:lnTo>
                  <a:lnTo>
                    <a:pt x="95758" y="0"/>
                  </a:lnTo>
                  <a:lnTo>
                    <a:pt x="84759" y="1511"/>
                  </a:lnTo>
                  <a:lnTo>
                    <a:pt x="76365" y="5854"/>
                  </a:lnTo>
                  <a:lnTo>
                    <a:pt x="71005" y="12763"/>
                  </a:lnTo>
                  <a:lnTo>
                    <a:pt x="69126" y="21958"/>
                  </a:lnTo>
                  <a:lnTo>
                    <a:pt x="74968" y="35318"/>
                  </a:lnTo>
                  <a:lnTo>
                    <a:pt x="87845" y="44780"/>
                  </a:lnTo>
                  <a:lnTo>
                    <a:pt x="100711" y="52298"/>
                  </a:lnTo>
                  <a:lnTo>
                    <a:pt x="106565" y="59766"/>
                  </a:lnTo>
                  <a:lnTo>
                    <a:pt x="106565" y="65519"/>
                  </a:lnTo>
                  <a:lnTo>
                    <a:pt x="101168" y="68770"/>
                  </a:lnTo>
                  <a:lnTo>
                    <a:pt x="95046" y="69126"/>
                  </a:lnTo>
                  <a:lnTo>
                    <a:pt x="89662" y="68465"/>
                  </a:lnTo>
                  <a:lnTo>
                    <a:pt x="83375" y="66471"/>
                  </a:lnTo>
                  <a:lnTo>
                    <a:pt x="76352" y="63207"/>
                  </a:lnTo>
                  <a:lnTo>
                    <a:pt x="68757" y="58686"/>
                  </a:lnTo>
                  <a:lnTo>
                    <a:pt x="68757" y="75958"/>
                  </a:lnTo>
                  <a:lnTo>
                    <a:pt x="76123" y="79159"/>
                  </a:lnTo>
                  <a:lnTo>
                    <a:pt x="82880" y="81280"/>
                  </a:lnTo>
                  <a:lnTo>
                    <a:pt x="89509" y="82448"/>
                  </a:lnTo>
                  <a:lnTo>
                    <a:pt x="96481" y="82804"/>
                  </a:lnTo>
                  <a:lnTo>
                    <a:pt x="106959" y="81127"/>
                  </a:lnTo>
                  <a:lnTo>
                    <a:pt x="115290" y="76377"/>
                  </a:lnTo>
                  <a:lnTo>
                    <a:pt x="120777" y="68986"/>
                  </a:lnTo>
                  <a:lnTo>
                    <a:pt x="122758" y="59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1093317" y="6969966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4" h="81915">
                <a:moveTo>
                  <a:pt x="76327" y="0"/>
                </a:moveTo>
                <a:lnTo>
                  <a:pt x="59397" y="0"/>
                </a:lnTo>
                <a:lnTo>
                  <a:pt x="38519" y="48958"/>
                </a:lnTo>
                <a:lnTo>
                  <a:pt x="16916" y="0"/>
                </a:lnTo>
                <a:lnTo>
                  <a:pt x="0" y="0"/>
                </a:lnTo>
                <a:lnTo>
                  <a:pt x="36004" y="81356"/>
                </a:lnTo>
                <a:lnTo>
                  <a:pt x="41402" y="81356"/>
                </a:lnTo>
                <a:lnTo>
                  <a:pt x="76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1283" y="6968518"/>
            <a:ext cx="66954" cy="81368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842035" y="7120448"/>
            <a:ext cx="171450" cy="123189"/>
          </a:xfrm>
          <a:custGeom>
            <a:avLst/>
            <a:gdLst/>
            <a:ahLst/>
            <a:cxnLst/>
            <a:rect l="l" t="t" r="r" b="b"/>
            <a:pathLst>
              <a:path w="171450" h="123190">
                <a:moveTo>
                  <a:pt x="93243" y="120954"/>
                </a:moveTo>
                <a:lnTo>
                  <a:pt x="84048" y="107683"/>
                </a:lnTo>
                <a:lnTo>
                  <a:pt x="80581" y="102489"/>
                </a:lnTo>
                <a:lnTo>
                  <a:pt x="77050" y="96837"/>
                </a:lnTo>
                <a:lnTo>
                  <a:pt x="70599" y="86448"/>
                </a:lnTo>
                <a:lnTo>
                  <a:pt x="64350" y="77406"/>
                </a:lnTo>
                <a:lnTo>
                  <a:pt x="57696" y="69710"/>
                </a:lnTo>
                <a:lnTo>
                  <a:pt x="56553" y="68757"/>
                </a:lnTo>
                <a:lnTo>
                  <a:pt x="50050" y="63360"/>
                </a:lnTo>
                <a:lnTo>
                  <a:pt x="58661" y="58597"/>
                </a:lnTo>
                <a:lnTo>
                  <a:pt x="64084" y="52908"/>
                </a:lnTo>
                <a:lnTo>
                  <a:pt x="64985" y="51981"/>
                </a:lnTo>
                <a:lnTo>
                  <a:pt x="68872" y="43675"/>
                </a:lnTo>
                <a:lnTo>
                  <a:pt x="52565" y="5308"/>
                </a:lnTo>
                <a:lnTo>
                  <a:pt x="52565" y="33477"/>
                </a:lnTo>
                <a:lnTo>
                  <a:pt x="51422" y="40614"/>
                </a:lnTo>
                <a:lnTo>
                  <a:pt x="47523" y="46837"/>
                </a:lnTo>
                <a:lnTo>
                  <a:pt x="40106" y="51244"/>
                </a:lnTo>
                <a:lnTo>
                  <a:pt x="28448" y="52908"/>
                </a:lnTo>
                <a:lnTo>
                  <a:pt x="17640" y="52908"/>
                </a:lnTo>
                <a:lnTo>
                  <a:pt x="17640" y="15113"/>
                </a:lnTo>
                <a:lnTo>
                  <a:pt x="28448" y="15113"/>
                </a:lnTo>
                <a:lnTo>
                  <a:pt x="39243" y="16370"/>
                </a:lnTo>
                <a:lnTo>
                  <a:pt x="46570" y="19977"/>
                </a:lnTo>
                <a:lnTo>
                  <a:pt x="50863" y="25755"/>
                </a:lnTo>
                <a:lnTo>
                  <a:pt x="52565" y="33477"/>
                </a:lnTo>
                <a:lnTo>
                  <a:pt x="52565" y="5308"/>
                </a:lnTo>
                <a:lnTo>
                  <a:pt x="47117" y="2362"/>
                </a:lnTo>
                <a:lnTo>
                  <a:pt x="30607" y="0"/>
                </a:lnTo>
                <a:lnTo>
                  <a:pt x="0" y="0"/>
                </a:lnTo>
                <a:lnTo>
                  <a:pt x="0" y="120954"/>
                </a:lnTo>
                <a:lnTo>
                  <a:pt x="17640" y="120954"/>
                </a:lnTo>
                <a:lnTo>
                  <a:pt x="17640" y="68757"/>
                </a:lnTo>
                <a:lnTo>
                  <a:pt x="24485" y="68757"/>
                </a:lnTo>
                <a:lnTo>
                  <a:pt x="56883" y="96113"/>
                </a:lnTo>
                <a:lnTo>
                  <a:pt x="72720" y="120954"/>
                </a:lnTo>
                <a:lnTo>
                  <a:pt x="93243" y="120954"/>
                </a:lnTo>
                <a:close/>
              </a:path>
              <a:path w="171450" h="123190">
                <a:moveTo>
                  <a:pt x="171361" y="83515"/>
                </a:moveTo>
                <a:lnTo>
                  <a:pt x="170053" y="73431"/>
                </a:lnTo>
                <a:lnTo>
                  <a:pt x="168897" y="64414"/>
                </a:lnTo>
                <a:lnTo>
                  <a:pt x="163182" y="53276"/>
                </a:lnTo>
                <a:lnTo>
                  <a:pt x="161912" y="50812"/>
                </a:lnTo>
                <a:lnTo>
                  <a:pt x="155168" y="45783"/>
                </a:lnTo>
                <a:lnTo>
                  <a:pt x="155168" y="73431"/>
                </a:lnTo>
                <a:lnTo>
                  <a:pt x="115570" y="73431"/>
                </a:lnTo>
                <a:lnTo>
                  <a:pt x="118122" y="64820"/>
                </a:lnTo>
                <a:lnTo>
                  <a:pt x="122580" y="58496"/>
                </a:lnTo>
                <a:lnTo>
                  <a:pt x="128930" y="54610"/>
                </a:lnTo>
                <a:lnTo>
                  <a:pt x="137160" y="53276"/>
                </a:lnTo>
                <a:lnTo>
                  <a:pt x="144627" y="54762"/>
                </a:lnTo>
                <a:lnTo>
                  <a:pt x="150202" y="58902"/>
                </a:lnTo>
                <a:lnTo>
                  <a:pt x="153758" y="65278"/>
                </a:lnTo>
                <a:lnTo>
                  <a:pt x="155168" y="73431"/>
                </a:lnTo>
                <a:lnTo>
                  <a:pt x="155168" y="45783"/>
                </a:lnTo>
                <a:lnTo>
                  <a:pt x="151003" y="42672"/>
                </a:lnTo>
                <a:lnTo>
                  <a:pt x="136804" y="39954"/>
                </a:lnTo>
                <a:lnTo>
                  <a:pt x="121539" y="42875"/>
                </a:lnTo>
                <a:lnTo>
                  <a:pt x="109715" y="51079"/>
                </a:lnTo>
                <a:lnTo>
                  <a:pt x="102069" y="63804"/>
                </a:lnTo>
                <a:lnTo>
                  <a:pt x="99364" y="80276"/>
                </a:lnTo>
                <a:lnTo>
                  <a:pt x="101930" y="96189"/>
                </a:lnTo>
                <a:lnTo>
                  <a:pt x="109435" y="109753"/>
                </a:lnTo>
                <a:lnTo>
                  <a:pt x="121526" y="119214"/>
                </a:lnTo>
                <a:lnTo>
                  <a:pt x="137883" y="122758"/>
                </a:lnTo>
                <a:lnTo>
                  <a:pt x="147129" y="122212"/>
                </a:lnTo>
                <a:lnTo>
                  <a:pt x="155206" y="120510"/>
                </a:lnTo>
                <a:lnTo>
                  <a:pt x="162534" y="117602"/>
                </a:lnTo>
                <a:lnTo>
                  <a:pt x="169570" y="113398"/>
                </a:lnTo>
                <a:lnTo>
                  <a:pt x="169570" y="108000"/>
                </a:lnTo>
                <a:lnTo>
                  <a:pt x="169570" y="98272"/>
                </a:lnTo>
                <a:lnTo>
                  <a:pt x="162750" y="102387"/>
                </a:lnTo>
                <a:lnTo>
                  <a:pt x="155841" y="105435"/>
                </a:lnTo>
                <a:lnTo>
                  <a:pt x="148856" y="107353"/>
                </a:lnTo>
                <a:lnTo>
                  <a:pt x="141846" y="108000"/>
                </a:lnTo>
                <a:lnTo>
                  <a:pt x="131648" y="106413"/>
                </a:lnTo>
                <a:lnTo>
                  <a:pt x="123799" y="101701"/>
                </a:lnTo>
                <a:lnTo>
                  <a:pt x="118300" y="94030"/>
                </a:lnTo>
                <a:lnTo>
                  <a:pt x="115201" y="83515"/>
                </a:lnTo>
                <a:lnTo>
                  <a:pt x="171361" y="835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97076" y="7160403"/>
            <a:ext cx="68580" cy="83185"/>
          </a:xfrm>
          <a:custGeom>
            <a:avLst/>
            <a:gdLst/>
            <a:ahLst/>
            <a:cxnLst/>
            <a:rect l="l" t="t" r="r" b="b"/>
            <a:pathLst>
              <a:path w="68580" h="83184">
                <a:moveTo>
                  <a:pt x="54646" y="14757"/>
                </a:moveTo>
                <a:lnTo>
                  <a:pt x="36360" y="14757"/>
                </a:lnTo>
                <a:lnTo>
                  <a:pt x="41401" y="19075"/>
                </a:lnTo>
                <a:lnTo>
                  <a:pt x="41401" y="32766"/>
                </a:lnTo>
                <a:lnTo>
                  <a:pt x="17466" y="41689"/>
                </a:lnTo>
                <a:lnTo>
                  <a:pt x="8775" y="46397"/>
                </a:lnTo>
                <a:lnTo>
                  <a:pt x="2447" y="53199"/>
                </a:lnTo>
                <a:lnTo>
                  <a:pt x="0" y="63004"/>
                </a:lnTo>
                <a:lnTo>
                  <a:pt x="1418" y="70502"/>
                </a:lnTo>
                <a:lnTo>
                  <a:pt x="5402" y="76819"/>
                </a:lnTo>
                <a:lnTo>
                  <a:pt x="11546" y="81178"/>
                </a:lnTo>
                <a:lnTo>
                  <a:pt x="19443" y="82804"/>
                </a:lnTo>
                <a:lnTo>
                  <a:pt x="27000" y="82804"/>
                </a:lnTo>
                <a:lnTo>
                  <a:pt x="34201" y="80276"/>
                </a:lnTo>
                <a:lnTo>
                  <a:pt x="41046" y="74523"/>
                </a:lnTo>
                <a:lnTo>
                  <a:pt x="68402" y="74523"/>
                </a:lnTo>
                <a:lnTo>
                  <a:pt x="68402" y="71996"/>
                </a:lnTo>
                <a:lnTo>
                  <a:pt x="20878" y="71996"/>
                </a:lnTo>
                <a:lnTo>
                  <a:pt x="15849" y="66954"/>
                </a:lnTo>
                <a:lnTo>
                  <a:pt x="15849" y="60477"/>
                </a:lnTo>
                <a:lnTo>
                  <a:pt x="17918" y="54262"/>
                </a:lnTo>
                <a:lnTo>
                  <a:pt x="23496" y="49364"/>
                </a:lnTo>
                <a:lnTo>
                  <a:pt x="31639" y="45343"/>
                </a:lnTo>
                <a:lnTo>
                  <a:pt x="41401" y="41757"/>
                </a:lnTo>
                <a:lnTo>
                  <a:pt x="56883" y="41757"/>
                </a:lnTo>
                <a:lnTo>
                  <a:pt x="56883" y="26276"/>
                </a:lnTo>
                <a:lnTo>
                  <a:pt x="54646" y="14757"/>
                </a:lnTo>
                <a:close/>
              </a:path>
              <a:path w="68580" h="83184">
                <a:moveTo>
                  <a:pt x="68402" y="74523"/>
                </a:moveTo>
                <a:lnTo>
                  <a:pt x="41046" y="74523"/>
                </a:lnTo>
                <a:lnTo>
                  <a:pt x="42481" y="80276"/>
                </a:lnTo>
                <a:lnTo>
                  <a:pt x="46088" y="82804"/>
                </a:lnTo>
                <a:lnTo>
                  <a:pt x="57962" y="82804"/>
                </a:lnTo>
                <a:lnTo>
                  <a:pt x="61201" y="81356"/>
                </a:lnTo>
                <a:lnTo>
                  <a:pt x="68402" y="76682"/>
                </a:lnTo>
                <a:lnTo>
                  <a:pt x="68402" y="74523"/>
                </a:lnTo>
                <a:close/>
              </a:path>
              <a:path w="68580" h="83184">
                <a:moveTo>
                  <a:pt x="56883" y="41757"/>
                </a:moveTo>
                <a:lnTo>
                  <a:pt x="41401" y="41757"/>
                </a:lnTo>
                <a:lnTo>
                  <a:pt x="41401" y="65163"/>
                </a:lnTo>
                <a:lnTo>
                  <a:pt x="37084" y="69126"/>
                </a:lnTo>
                <a:lnTo>
                  <a:pt x="32042" y="71996"/>
                </a:lnTo>
                <a:lnTo>
                  <a:pt x="68402" y="71996"/>
                </a:lnTo>
                <a:lnTo>
                  <a:pt x="68402" y="71285"/>
                </a:lnTo>
                <a:lnTo>
                  <a:pt x="57962" y="71285"/>
                </a:lnTo>
                <a:lnTo>
                  <a:pt x="56883" y="70205"/>
                </a:lnTo>
                <a:lnTo>
                  <a:pt x="56883" y="41757"/>
                </a:lnTo>
                <a:close/>
              </a:path>
              <a:path w="68580" h="83184">
                <a:moveTo>
                  <a:pt x="68402" y="66954"/>
                </a:moveTo>
                <a:lnTo>
                  <a:pt x="64808" y="69481"/>
                </a:lnTo>
                <a:lnTo>
                  <a:pt x="61569" y="71285"/>
                </a:lnTo>
                <a:lnTo>
                  <a:pt x="68402" y="71285"/>
                </a:lnTo>
                <a:lnTo>
                  <a:pt x="68402" y="66954"/>
                </a:lnTo>
                <a:close/>
              </a:path>
              <a:path w="68580" h="83184">
                <a:moveTo>
                  <a:pt x="28079" y="0"/>
                </a:moveTo>
                <a:lnTo>
                  <a:pt x="19969" y="674"/>
                </a:lnTo>
                <a:lnTo>
                  <a:pt x="12873" y="2697"/>
                </a:lnTo>
                <a:lnTo>
                  <a:pt x="6721" y="6070"/>
                </a:lnTo>
                <a:lnTo>
                  <a:pt x="1447" y="10795"/>
                </a:lnTo>
                <a:lnTo>
                  <a:pt x="1447" y="28079"/>
                </a:lnTo>
                <a:lnTo>
                  <a:pt x="7413" y="22199"/>
                </a:lnTo>
                <a:lnTo>
                  <a:pt x="13819" y="18041"/>
                </a:lnTo>
                <a:lnTo>
                  <a:pt x="20426" y="15572"/>
                </a:lnTo>
                <a:lnTo>
                  <a:pt x="27000" y="14757"/>
                </a:lnTo>
                <a:lnTo>
                  <a:pt x="54646" y="14757"/>
                </a:lnTo>
                <a:lnTo>
                  <a:pt x="54611" y="14578"/>
                </a:lnTo>
                <a:lnTo>
                  <a:pt x="48425" y="6389"/>
                </a:lnTo>
                <a:lnTo>
                  <a:pt x="39266" y="1574"/>
                </a:lnTo>
                <a:lnTo>
                  <a:pt x="28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11274" y="7119001"/>
            <a:ext cx="109220" cy="124460"/>
          </a:xfrm>
          <a:custGeom>
            <a:avLst/>
            <a:gdLst/>
            <a:ahLst/>
            <a:cxnLst/>
            <a:rect l="l" t="t" r="r" b="b"/>
            <a:pathLst>
              <a:path w="109219" h="124459">
                <a:moveTo>
                  <a:pt x="66243" y="0"/>
                </a:moveTo>
                <a:lnTo>
                  <a:pt x="39642" y="4792"/>
                </a:lnTo>
                <a:lnTo>
                  <a:pt x="18676" y="18091"/>
                </a:lnTo>
                <a:lnTo>
                  <a:pt x="4933" y="38276"/>
                </a:lnTo>
                <a:lnTo>
                  <a:pt x="0" y="63728"/>
                </a:lnTo>
                <a:lnTo>
                  <a:pt x="3802" y="83958"/>
                </a:lnTo>
                <a:lnTo>
                  <a:pt x="15570" y="103549"/>
                </a:lnTo>
                <a:lnTo>
                  <a:pt x="35843" y="118349"/>
                </a:lnTo>
                <a:lnTo>
                  <a:pt x="65163" y="124206"/>
                </a:lnTo>
                <a:lnTo>
                  <a:pt x="78403" y="123378"/>
                </a:lnTo>
                <a:lnTo>
                  <a:pt x="89822" y="121097"/>
                </a:lnTo>
                <a:lnTo>
                  <a:pt x="99891" y="117669"/>
                </a:lnTo>
                <a:lnTo>
                  <a:pt x="109080" y="113398"/>
                </a:lnTo>
                <a:lnTo>
                  <a:pt x="109080" y="94322"/>
                </a:lnTo>
                <a:lnTo>
                  <a:pt x="98647" y="100258"/>
                </a:lnTo>
                <a:lnTo>
                  <a:pt x="87979" y="104538"/>
                </a:lnTo>
                <a:lnTo>
                  <a:pt x="77244" y="107129"/>
                </a:lnTo>
                <a:lnTo>
                  <a:pt x="66611" y="108000"/>
                </a:lnTo>
                <a:lnTo>
                  <a:pt x="46865" y="104653"/>
                </a:lnTo>
                <a:lnTo>
                  <a:pt x="31508" y="95265"/>
                </a:lnTo>
                <a:lnTo>
                  <a:pt x="21552" y="80815"/>
                </a:lnTo>
                <a:lnTo>
                  <a:pt x="18008" y="62280"/>
                </a:lnTo>
                <a:lnTo>
                  <a:pt x="21640" y="43783"/>
                </a:lnTo>
                <a:lnTo>
                  <a:pt x="31684" y="29067"/>
                </a:lnTo>
                <a:lnTo>
                  <a:pt x="46860" y="19346"/>
                </a:lnTo>
                <a:lnTo>
                  <a:pt x="65887" y="15836"/>
                </a:lnTo>
                <a:lnTo>
                  <a:pt x="76418" y="16591"/>
                </a:lnTo>
                <a:lnTo>
                  <a:pt x="86677" y="18899"/>
                </a:lnTo>
                <a:lnTo>
                  <a:pt x="97070" y="22828"/>
                </a:lnTo>
                <a:lnTo>
                  <a:pt x="108000" y="28448"/>
                </a:lnTo>
                <a:lnTo>
                  <a:pt x="108000" y="10083"/>
                </a:lnTo>
                <a:lnTo>
                  <a:pt x="96211" y="5620"/>
                </a:lnTo>
                <a:lnTo>
                  <a:pt x="85502" y="2474"/>
                </a:lnTo>
                <a:lnTo>
                  <a:pt x="75603" y="612"/>
                </a:lnTo>
                <a:lnTo>
                  <a:pt x="66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87766" y="7120448"/>
            <a:ext cx="176530" cy="123189"/>
          </a:xfrm>
          <a:custGeom>
            <a:avLst/>
            <a:gdLst/>
            <a:ahLst/>
            <a:cxnLst/>
            <a:rect l="l" t="t" r="r" b="b"/>
            <a:pathLst>
              <a:path w="176530" h="123190">
                <a:moveTo>
                  <a:pt x="15836" y="0"/>
                </a:moveTo>
                <a:lnTo>
                  <a:pt x="0" y="0"/>
                </a:lnTo>
                <a:lnTo>
                  <a:pt x="0" y="120954"/>
                </a:lnTo>
                <a:lnTo>
                  <a:pt x="15836" y="120954"/>
                </a:lnTo>
                <a:lnTo>
                  <a:pt x="15836" y="0"/>
                </a:lnTo>
                <a:close/>
              </a:path>
              <a:path w="176530" h="123190">
                <a:moveTo>
                  <a:pt x="113398" y="80276"/>
                </a:moveTo>
                <a:lnTo>
                  <a:pt x="110185" y="64109"/>
                </a:lnTo>
                <a:lnTo>
                  <a:pt x="103390" y="54356"/>
                </a:lnTo>
                <a:lnTo>
                  <a:pt x="101282" y="51346"/>
                </a:lnTo>
                <a:lnTo>
                  <a:pt x="97548" y="49047"/>
                </a:lnTo>
                <a:lnTo>
                  <a:pt x="97548" y="81000"/>
                </a:lnTo>
                <a:lnTo>
                  <a:pt x="95592" y="92468"/>
                </a:lnTo>
                <a:lnTo>
                  <a:pt x="90081" y="101206"/>
                </a:lnTo>
                <a:lnTo>
                  <a:pt x="81445" y="106768"/>
                </a:lnTo>
                <a:lnTo>
                  <a:pt x="70192" y="108712"/>
                </a:lnTo>
                <a:lnTo>
                  <a:pt x="59817" y="106705"/>
                </a:lnTo>
                <a:lnTo>
                  <a:pt x="51739" y="100977"/>
                </a:lnTo>
                <a:lnTo>
                  <a:pt x="46494" y="92011"/>
                </a:lnTo>
                <a:lnTo>
                  <a:pt x="44627" y="80276"/>
                </a:lnTo>
                <a:lnTo>
                  <a:pt x="46545" y="70002"/>
                </a:lnTo>
                <a:lnTo>
                  <a:pt x="51866" y="61785"/>
                </a:lnTo>
                <a:lnTo>
                  <a:pt x="59969" y="56337"/>
                </a:lnTo>
                <a:lnTo>
                  <a:pt x="70192" y="54356"/>
                </a:lnTo>
                <a:lnTo>
                  <a:pt x="81140" y="56349"/>
                </a:lnTo>
                <a:lnTo>
                  <a:pt x="89801" y="61874"/>
                </a:lnTo>
                <a:lnTo>
                  <a:pt x="95491" y="70307"/>
                </a:lnTo>
                <a:lnTo>
                  <a:pt x="97548" y="81000"/>
                </a:lnTo>
                <a:lnTo>
                  <a:pt x="97548" y="49047"/>
                </a:lnTo>
                <a:lnTo>
                  <a:pt x="87718" y="42964"/>
                </a:lnTo>
                <a:lnTo>
                  <a:pt x="70548" y="39954"/>
                </a:lnTo>
                <a:lnTo>
                  <a:pt x="53936" y="43116"/>
                </a:lnTo>
                <a:lnTo>
                  <a:pt x="40576" y="51752"/>
                </a:lnTo>
                <a:lnTo>
                  <a:pt x="31673" y="64566"/>
                </a:lnTo>
                <a:lnTo>
                  <a:pt x="28435" y="80276"/>
                </a:lnTo>
                <a:lnTo>
                  <a:pt x="31572" y="97396"/>
                </a:lnTo>
                <a:lnTo>
                  <a:pt x="40309" y="110832"/>
                </a:lnTo>
                <a:lnTo>
                  <a:pt x="53632" y="119621"/>
                </a:lnTo>
                <a:lnTo>
                  <a:pt x="70548" y="122758"/>
                </a:lnTo>
                <a:lnTo>
                  <a:pt x="87871" y="119722"/>
                </a:lnTo>
                <a:lnTo>
                  <a:pt x="101422" y="111112"/>
                </a:lnTo>
                <a:lnTo>
                  <a:pt x="102997" y="108712"/>
                </a:lnTo>
                <a:lnTo>
                  <a:pt x="110236" y="97701"/>
                </a:lnTo>
                <a:lnTo>
                  <a:pt x="113398" y="80276"/>
                </a:lnTo>
                <a:close/>
              </a:path>
              <a:path w="176530" h="123190">
                <a:moveTo>
                  <a:pt x="176034" y="99352"/>
                </a:moveTo>
                <a:lnTo>
                  <a:pt x="144348" y="68757"/>
                </a:lnTo>
                <a:lnTo>
                  <a:pt x="138595" y="64439"/>
                </a:lnTo>
                <a:lnTo>
                  <a:pt x="138595" y="56515"/>
                </a:lnTo>
                <a:lnTo>
                  <a:pt x="142913" y="54000"/>
                </a:lnTo>
                <a:lnTo>
                  <a:pt x="154787" y="54000"/>
                </a:lnTo>
                <a:lnTo>
                  <a:pt x="163436" y="56159"/>
                </a:lnTo>
                <a:lnTo>
                  <a:pt x="172427" y="62280"/>
                </a:lnTo>
                <a:lnTo>
                  <a:pt x="172427" y="46431"/>
                </a:lnTo>
                <a:lnTo>
                  <a:pt x="163791" y="42113"/>
                </a:lnTo>
                <a:lnTo>
                  <a:pt x="156591" y="39954"/>
                </a:lnTo>
                <a:lnTo>
                  <a:pt x="149034" y="39954"/>
                </a:lnTo>
                <a:lnTo>
                  <a:pt x="138023" y="41465"/>
                </a:lnTo>
                <a:lnTo>
                  <a:pt x="129628" y="45808"/>
                </a:lnTo>
                <a:lnTo>
                  <a:pt x="124269" y="52717"/>
                </a:lnTo>
                <a:lnTo>
                  <a:pt x="122389" y="61912"/>
                </a:lnTo>
                <a:lnTo>
                  <a:pt x="128231" y="75120"/>
                </a:lnTo>
                <a:lnTo>
                  <a:pt x="141109" y="84594"/>
                </a:lnTo>
                <a:lnTo>
                  <a:pt x="153974" y="92202"/>
                </a:lnTo>
                <a:lnTo>
                  <a:pt x="159829" y="99720"/>
                </a:lnTo>
                <a:lnTo>
                  <a:pt x="159829" y="105473"/>
                </a:lnTo>
                <a:lnTo>
                  <a:pt x="154432" y="108712"/>
                </a:lnTo>
                <a:lnTo>
                  <a:pt x="148310" y="109080"/>
                </a:lnTo>
                <a:lnTo>
                  <a:pt x="142938" y="108407"/>
                </a:lnTo>
                <a:lnTo>
                  <a:pt x="136652" y="106387"/>
                </a:lnTo>
                <a:lnTo>
                  <a:pt x="129628" y="103009"/>
                </a:lnTo>
                <a:lnTo>
                  <a:pt x="122034" y="98272"/>
                </a:lnTo>
                <a:lnTo>
                  <a:pt x="122034" y="115189"/>
                </a:lnTo>
                <a:lnTo>
                  <a:pt x="129400" y="118808"/>
                </a:lnTo>
                <a:lnTo>
                  <a:pt x="136156" y="121145"/>
                </a:lnTo>
                <a:lnTo>
                  <a:pt x="142786" y="122389"/>
                </a:lnTo>
                <a:lnTo>
                  <a:pt x="149758" y="122758"/>
                </a:lnTo>
                <a:lnTo>
                  <a:pt x="160235" y="121081"/>
                </a:lnTo>
                <a:lnTo>
                  <a:pt x="168554" y="116332"/>
                </a:lnTo>
                <a:lnTo>
                  <a:pt x="174053" y="108940"/>
                </a:lnTo>
                <a:lnTo>
                  <a:pt x="176034" y="99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0" name="object 30"/>
          <p:cNvGrpSpPr/>
          <p:nvPr/>
        </p:nvGrpSpPr>
        <p:grpSpPr>
          <a:xfrm>
            <a:off x="1019517" y="7120449"/>
            <a:ext cx="256540" cy="161925"/>
            <a:chOff x="1019517" y="7120449"/>
            <a:chExt cx="256540" cy="161925"/>
          </a:xfrm>
        </p:grpSpPr>
        <p:sp>
          <p:nvSpPr>
            <p:cNvPr id="31" name="object 31"/>
            <p:cNvSpPr/>
            <p:nvPr/>
          </p:nvSpPr>
          <p:spPr>
            <a:xfrm>
              <a:off x="1019517" y="7120449"/>
              <a:ext cx="162560" cy="161925"/>
            </a:xfrm>
            <a:custGeom>
              <a:avLst/>
              <a:gdLst/>
              <a:ahLst/>
              <a:cxnLst/>
              <a:rect l="l" t="t" r="r" b="b"/>
              <a:pathLst>
                <a:path w="162559" h="161925">
                  <a:moveTo>
                    <a:pt x="77762" y="41389"/>
                  </a:moveTo>
                  <a:lnTo>
                    <a:pt x="59766" y="41389"/>
                  </a:lnTo>
                  <a:lnTo>
                    <a:pt x="39243" y="86398"/>
                  </a:lnTo>
                  <a:lnTo>
                    <a:pt x="17995" y="41389"/>
                  </a:lnTo>
                  <a:lnTo>
                    <a:pt x="0" y="41389"/>
                  </a:lnTo>
                  <a:lnTo>
                    <a:pt x="30962" y="104038"/>
                  </a:lnTo>
                  <a:lnTo>
                    <a:pt x="3606" y="161632"/>
                  </a:lnTo>
                  <a:lnTo>
                    <a:pt x="21602" y="161632"/>
                  </a:lnTo>
                  <a:lnTo>
                    <a:pt x="77762" y="41389"/>
                  </a:lnTo>
                  <a:close/>
                </a:path>
                <a:path w="162559" h="161925">
                  <a:moveTo>
                    <a:pt x="162001" y="0"/>
                  </a:moveTo>
                  <a:lnTo>
                    <a:pt x="144716" y="0"/>
                  </a:lnTo>
                  <a:lnTo>
                    <a:pt x="144716" y="117360"/>
                  </a:lnTo>
                  <a:lnTo>
                    <a:pt x="144195" y="129590"/>
                  </a:lnTo>
                  <a:lnTo>
                    <a:pt x="141655" y="138239"/>
                  </a:lnTo>
                  <a:lnTo>
                    <a:pt x="135597" y="143383"/>
                  </a:lnTo>
                  <a:lnTo>
                    <a:pt x="124561" y="145072"/>
                  </a:lnTo>
                  <a:lnTo>
                    <a:pt x="120243" y="145072"/>
                  </a:lnTo>
                  <a:lnTo>
                    <a:pt x="123482" y="161277"/>
                  </a:lnTo>
                  <a:lnTo>
                    <a:pt x="125285" y="161632"/>
                  </a:lnTo>
                  <a:lnTo>
                    <a:pt x="128879" y="161632"/>
                  </a:lnTo>
                  <a:lnTo>
                    <a:pt x="144221" y="158648"/>
                  </a:lnTo>
                  <a:lnTo>
                    <a:pt x="154482" y="150393"/>
                  </a:lnTo>
                  <a:lnTo>
                    <a:pt x="160210" y="137947"/>
                  </a:lnTo>
                  <a:lnTo>
                    <a:pt x="162001" y="122389"/>
                  </a:lnTo>
                  <a:lnTo>
                    <a:pt x="162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8874" y="7161838"/>
              <a:ext cx="66598" cy="81368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380236" y="7160403"/>
            <a:ext cx="67310" cy="81915"/>
          </a:xfrm>
          <a:custGeom>
            <a:avLst/>
            <a:gdLst/>
            <a:ahLst/>
            <a:cxnLst/>
            <a:rect l="l" t="t" r="r" b="b"/>
            <a:pathLst>
              <a:path w="67309" h="81915">
                <a:moveTo>
                  <a:pt x="39966" y="0"/>
                </a:moveTo>
                <a:lnTo>
                  <a:pt x="33316" y="792"/>
                </a:lnTo>
                <a:lnTo>
                  <a:pt x="27004" y="3103"/>
                </a:lnTo>
                <a:lnTo>
                  <a:pt x="21234" y="6831"/>
                </a:lnTo>
                <a:lnTo>
                  <a:pt x="16205" y="11874"/>
                </a:lnTo>
                <a:lnTo>
                  <a:pt x="15849" y="11874"/>
                </a:lnTo>
                <a:lnTo>
                  <a:pt x="15849" y="1435"/>
                </a:lnTo>
                <a:lnTo>
                  <a:pt x="0" y="1435"/>
                </a:lnTo>
                <a:lnTo>
                  <a:pt x="0" y="81356"/>
                </a:lnTo>
                <a:lnTo>
                  <a:pt x="15849" y="81356"/>
                </a:lnTo>
                <a:lnTo>
                  <a:pt x="15849" y="24117"/>
                </a:lnTo>
                <a:lnTo>
                  <a:pt x="23406" y="15836"/>
                </a:lnTo>
                <a:lnTo>
                  <a:pt x="28447" y="12598"/>
                </a:lnTo>
                <a:lnTo>
                  <a:pt x="45364" y="12598"/>
                </a:lnTo>
                <a:lnTo>
                  <a:pt x="51130" y="20154"/>
                </a:lnTo>
                <a:lnTo>
                  <a:pt x="51130" y="81356"/>
                </a:lnTo>
                <a:lnTo>
                  <a:pt x="66967" y="81356"/>
                </a:lnTo>
                <a:lnTo>
                  <a:pt x="66967" y="32042"/>
                </a:lnTo>
                <a:lnTo>
                  <a:pt x="64873" y="17921"/>
                </a:lnTo>
                <a:lnTo>
                  <a:pt x="59134" y="7920"/>
                </a:lnTo>
                <a:lnTo>
                  <a:pt x="50561" y="1968"/>
                </a:lnTo>
                <a:lnTo>
                  <a:pt x="399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34756" y="7160403"/>
            <a:ext cx="142240" cy="83185"/>
          </a:xfrm>
          <a:custGeom>
            <a:avLst/>
            <a:gdLst/>
            <a:ahLst/>
            <a:cxnLst/>
            <a:rect l="l" t="t" r="r" b="b"/>
            <a:pathLst>
              <a:path w="142239" h="83184">
                <a:moveTo>
                  <a:pt x="68402" y="66954"/>
                </a:moveTo>
                <a:lnTo>
                  <a:pt x="64808" y="69481"/>
                </a:lnTo>
                <a:lnTo>
                  <a:pt x="61569" y="71285"/>
                </a:lnTo>
                <a:lnTo>
                  <a:pt x="57962" y="71285"/>
                </a:lnTo>
                <a:lnTo>
                  <a:pt x="56883" y="70205"/>
                </a:lnTo>
                <a:lnTo>
                  <a:pt x="56883" y="41757"/>
                </a:lnTo>
                <a:lnTo>
                  <a:pt x="56883" y="26276"/>
                </a:lnTo>
                <a:lnTo>
                  <a:pt x="54635" y="14757"/>
                </a:lnTo>
                <a:lnTo>
                  <a:pt x="54610" y="14579"/>
                </a:lnTo>
                <a:lnTo>
                  <a:pt x="48425" y="6400"/>
                </a:lnTo>
                <a:lnTo>
                  <a:pt x="39255" y="1587"/>
                </a:lnTo>
                <a:lnTo>
                  <a:pt x="28067" y="0"/>
                </a:lnTo>
                <a:lnTo>
                  <a:pt x="19964" y="685"/>
                </a:lnTo>
                <a:lnTo>
                  <a:pt x="12865" y="2705"/>
                </a:lnTo>
                <a:lnTo>
                  <a:pt x="6718" y="6070"/>
                </a:lnTo>
                <a:lnTo>
                  <a:pt x="1447" y="10795"/>
                </a:lnTo>
                <a:lnTo>
                  <a:pt x="1447" y="28079"/>
                </a:lnTo>
                <a:lnTo>
                  <a:pt x="7404" y="22199"/>
                </a:lnTo>
                <a:lnTo>
                  <a:pt x="13817" y="18046"/>
                </a:lnTo>
                <a:lnTo>
                  <a:pt x="20421" y="15582"/>
                </a:lnTo>
                <a:lnTo>
                  <a:pt x="27000" y="14757"/>
                </a:lnTo>
                <a:lnTo>
                  <a:pt x="36360" y="14757"/>
                </a:lnTo>
                <a:lnTo>
                  <a:pt x="41402" y="19075"/>
                </a:lnTo>
                <a:lnTo>
                  <a:pt x="41402" y="32766"/>
                </a:lnTo>
                <a:lnTo>
                  <a:pt x="41402" y="41757"/>
                </a:lnTo>
                <a:lnTo>
                  <a:pt x="41402" y="65163"/>
                </a:lnTo>
                <a:lnTo>
                  <a:pt x="37084" y="69126"/>
                </a:lnTo>
                <a:lnTo>
                  <a:pt x="32042" y="71996"/>
                </a:lnTo>
                <a:lnTo>
                  <a:pt x="20878" y="71996"/>
                </a:lnTo>
                <a:lnTo>
                  <a:pt x="15849" y="66954"/>
                </a:lnTo>
                <a:lnTo>
                  <a:pt x="15849" y="60477"/>
                </a:lnTo>
                <a:lnTo>
                  <a:pt x="17907" y="54267"/>
                </a:lnTo>
                <a:lnTo>
                  <a:pt x="23495" y="49364"/>
                </a:lnTo>
                <a:lnTo>
                  <a:pt x="31635" y="45351"/>
                </a:lnTo>
                <a:lnTo>
                  <a:pt x="41402" y="41757"/>
                </a:lnTo>
                <a:lnTo>
                  <a:pt x="41402" y="32766"/>
                </a:lnTo>
                <a:lnTo>
                  <a:pt x="27368" y="38163"/>
                </a:lnTo>
                <a:lnTo>
                  <a:pt x="17614" y="41694"/>
                </a:lnTo>
                <a:lnTo>
                  <a:pt x="8813" y="46405"/>
                </a:lnTo>
                <a:lnTo>
                  <a:pt x="2451" y="53200"/>
                </a:lnTo>
                <a:lnTo>
                  <a:pt x="0" y="63004"/>
                </a:lnTo>
                <a:lnTo>
                  <a:pt x="1409" y="70510"/>
                </a:lnTo>
                <a:lnTo>
                  <a:pt x="5397" y="76822"/>
                </a:lnTo>
                <a:lnTo>
                  <a:pt x="11544" y="81191"/>
                </a:lnTo>
                <a:lnTo>
                  <a:pt x="19443" y="82804"/>
                </a:lnTo>
                <a:lnTo>
                  <a:pt x="27000" y="82804"/>
                </a:lnTo>
                <a:lnTo>
                  <a:pt x="34201" y="80276"/>
                </a:lnTo>
                <a:lnTo>
                  <a:pt x="41046" y="74523"/>
                </a:lnTo>
                <a:lnTo>
                  <a:pt x="42481" y="80276"/>
                </a:lnTo>
                <a:lnTo>
                  <a:pt x="46088" y="82804"/>
                </a:lnTo>
                <a:lnTo>
                  <a:pt x="57962" y="82804"/>
                </a:lnTo>
                <a:lnTo>
                  <a:pt x="61201" y="81356"/>
                </a:lnTo>
                <a:lnTo>
                  <a:pt x="68402" y="76682"/>
                </a:lnTo>
                <a:lnTo>
                  <a:pt x="68402" y="74523"/>
                </a:lnTo>
                <a:lnTo>
                  <a:pt x="68402" y="71996"/>
                </a:lnTo>
                <a:lnTo>
                  <a:pt x="68402" y="71285"/>
                </a:lnTo>
                <a:lnTo>
                  <a:pt x="68402" y="66954"/>
                </a:lnTo>
                <a:close/>
              </a:path>
              <a:path w="142239" h="83184">
                <a:moveTo>
                  <a:pt x="142201" y="9004"/>
                </a:moveTo>
                <a:lnTo>
                  <a:pt x="135369" y="3238"/>
                </a:lnTo>
                <a:lnTo>
                  <a:pt x="129603" y="0"/>
                </a:lnTo>
                <a:lnTo>
                  <a:pt x="123126" y="0"/>
                </a:lnTo>
                <a:lnTo>
                  <a:pt x="117436" y="1181"/>
                </a:lnTo>
                <a:lnTo>
                  <a:pt x="111734" y="4775"/>
                </a:lnTo>
                <a:lnTo>
                  <a:pt x="105956" y="10947"/>
                </a:lnTo>
                <a:lnTo>
                  <a:pt x="100088" y="19799"/>
                </a:lnTo>
                <a:lnTo>
                  <a:pt x="99720" y="19799"/>
                </a:lnTo>
                <a:lnTo>
                  <a:pt x="99720" y="1435"/>
                </a:lnTo>
                <a:lnTo>
                  <a:pt x="83883" y="1435"/>
                </a:lnTo>
                <a:lnTo>
                  <a:pt x="83883" y="81356"/>
                </a:lnTo>
                <a:lnTo>
                  <a:pt x="99720" y="81356"/>
                </a:lnTo>
                <a:lnTo>
                  <a:pt x="99720" y="39598"/>
                </a:lnTo>
                <a:lnTo>
                  <a:pt x="101180" y="30010"/>
                </a:lnTo>
                <a:lnTo>
                  <a:pt x="105244" y="22237"/>
                </a:lnTo>
                <a:lnTo>
                  <a:pt x="111404" y="17030"/>
                </a:lnTo>
                <a:lnTo>
                  <a:pt x="119164" y="15125"/>
                </a:lnTo>
                <a:lnTo>
                  <a:pt x="122758" y="15125"/>
                </a:lnTo>
                <a:lnTo>
                  <a:pt x="129247" y="18364"/>
                </a:lnTo>
                <a:lnTo>
                  <a:pt x="133921" y="23037"/>
                </a:lnTo>
                <a:lnTo>
                  <a:pt x="142201" y="9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984135" y="3552028"/>
            <a:ext cx="7973059" cy="2286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61594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Bloque</a:t>
            </a:r>
            <a:r>
              <a:rPr dirty="0" sz="3600" spc="-2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I:</a:t>
            </a:r>
            <a:r>
              <a:rPr dirty="0" sz="3600" spc="-2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Introducción</a:t>
            </a:r>
            <a:r>
              <a:rPr dirty="0" sz="3600" spc="-2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a</a:t>
            </a:r>
            <a:r>
              <a:rPr dirty="0" sz="3600" spc="-25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la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300">
              <a:latin typeface="Corbel"/>
              <a:cs typeface="Corbel"/>
            </a:endParaRPr>
          </a:p>
          <a:p>
            <a:pPr algn="ctr" marL="12065" marR="5080">
              <a:lnSpc>
                <a:spcPts val="4140"/>
              </a:lnSpc>
            </a:pPr>
            <a:r>
              <a:rPr dirty="0" sz="3600" spc="-60" b="1">
                <a:solidFill>
                  <a:srgbClr val="C8201D"/>
                </a:solidFill>
                <a:latin typeface="Corbel"/>
                <a:cs typeface="Corbel"/>
              </a:rPr>
              <a:t>Tema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1.1: Historia de la </a:t>
            </a:r>
            <a:r>
              <a:rPr dirty="0" sz="3600" b="1">
                <a:solidFill>
                  <a:srgbClr val="C8201D"/>
                </a:solidFill>
                <a:latin typeface="Corbel"/>
                <a:cs typeface="Corbel"/>
              </a:rPr>
              <a:t>web y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conceptos </a:t>
            </a:r>
            <a:r>
              <a:rPr dirty="0" sz="3600" spc="-73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básicos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3262579" y="2546188"/>
            <a:ext cx="3538220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F</a:t>
            </a:r>
            <a:r>
              <a:rPr dirty="0" sz="2800" spc="5" b="0">
                <a:solidFill>
                  <a:srgbClr val="CA0016"/>
                </a:solidFill>
                <a:latin typeface="Corbel"/>
                <a:cs typeface="Corbel"/>
              </a:rPr>
              <a:t>u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n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da</a:t>
            </a:r>
            <a:r>
              <a:rPr dirty="0" sz="2800" spc="-15" b="0">
                <a:solidFill>
                  <a:srgbClr val="CA0016"/>
                </a:solidFill>
                <a:latin typeface="Corbel"/>
                <a:cs typeface="Corbel"/>
              </a:rPr>
              <a:t>m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n</a:t>
            </a:r>
            <a:r>
              <a:rPr dirty="0" sz="2800" spc="5" b="0">
                <a:solidFill>
                  <a:srgbClr val="CA0016"/>
                </a:solidFill>
                <a:latin typeface="Corbel"/>
                <a:cs typeface="Corbel"/>
              </a:rPr>
              <a:t>t</a:t>
            </a:r>
            <a:r>
              <a:rPr dirty="0" sz="2800" spc="-15" b="0">
                <a:solidFill>
                  <a:srgbClr val="CA0016"/>
                </a:solidFill>
                <a:latin typeface="Corbel"/>
                <a:cs typeface="Corbel"/>
              </a:rPr>
              <a:t>o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s</a:t>
            </a:r>
            <a:r>
              <a:rPr dirty="0" sz="2800" spc="5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d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l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a</a:t>
            </a:r>
            <a:r>
              <a:rPr dirty="0" sz="2800" spc="-170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05" b="0">
                <a:solidFill>
                  <a:srgbClr val="CA0016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764104" y="183873"/>
            <a:ext cx="1042669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333333"/>
                </a:solidFill>
                <a:latin typeface="Corbel"/>
                <a:cs typeface="Corbel"/>
              </a:rPr>
              <a:t>08-2023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87777" y="6581422"/>
            <a:ext cx="2172335" cy="6654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6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lego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59185" y="6615623"/>
            <a:ext cx="2347595" cy="46735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Nicolás</a:t>
            </a:r>
            <a:r>
              <a:rPr dirty="0" sz="1600" spc="-4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Rodríguez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</a:t>
            </a:r>
            <a:r>
              <a:rPr dirty="0" sz="1300" spc="-2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9"/>
              </a:rPr>
              <a:t>nicolas.rodriguez@urjc.es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505266" y="6420145"/>
            <a:ext cx="1499235" cy="90931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66395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7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Ch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ic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10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Michel Maes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11"/>
              </a:rPr>
              <a:t>michel.maes@urjc.es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6860"/>
            <a:ext cx="793305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130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plicación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cliente 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estático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825" y="2584694"/>
            <a:ext cx="11747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-59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2065" y="2538974"/>
            <a:ext cx="8246109" cy="81661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5080">
              <a:lnSpc>
                <a:spcPts val="3110"/>
              </a:lnSpc>
              <a:spcBef>
                <a:spcPts val="204"/>
              </a:spcBef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Cuando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web recibe una</a:t>
            </a:r>
            <a:r>
              <a:rPr dirty="0" sz="26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, dependiendo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600" spc="-5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6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URL: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1264" y="3946947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1264" y="3326448"/>
            <a:ext cx="7900034" cy="952500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300990" indent="-288925">
              <a:lnSpc>
                <a:spcPct val="100000"/>
              </a:lnSpc>
              <a:spcBef>
                <a:spcPts val="625"/>
              </a:spcBef>
              <a:buClr>
                <a:srgbClr val="000000"/>
              </a:buClr>
              <a:buSzPct val="44230"/>
              <a:buFont typeface="OpenSymbol"/>
              <a:buChar char="●"/>
              <a:tabLst>
                <a:tab pos="300990" algn="l"/>
                <a:tab pos="301625" algn="l"/>
              </a:tabLst>
            </a:pP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Devuelve</a:t>
            </a:r>
            <a:r>
              <a:rPr dirty="0" sz="2600" spc="-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contenido</a:t>
            </a:r>
            <a:r>
              <a:rPr dirty="0" sz="26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del</a:t>
            </a:r>
            <a:r>
              <a:rPr dirty="0" sz="26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64A434"/>
                </a:solidFill>
                <a:latin typeface="Corbel"/>
                <a:cs typeface="Corbel"/>
              </a:rPr>
              <a:t>disco</a:t>
            </a:r>
            <a:endParaRPr sz="2600">
              <a:latin typeface="Corbel"/>
              <a:cs typeface="Corbel"/>
            </a:endParaRPr>
          </a:p>
          <a:p>
            <a:pPr marL="300990">
              <a:lnSpc>
                <a:spcPct val="100000"/>
              </a:lnSpc>
              <a:spcBef>
                <a:spcPts val="530"/>
              </a:spcBef>
            </a:pP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Ejecuta</a:t>
            </a:r>
            <a:r>
              <a:rPr dirty="0" sz="26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64A434"/>
                </a:solidFill>
                <a:latin typeface="Corbel"/>
                <a:cs typeface="Corbel"/>
              </a:rPr>
              <a:t>código para</a:t>
            </a:r>
            <a:r>
              <a:rPr dirty="0" sz="2600" spc="2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generar</a:t>
            </a:r>
            <a:r>
              <a:rPr dirty="0" sz="2600" spc="1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el</a:t>
            </a:r>
            <a:r>
              <a:rPr dirty="0" sz="260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64A434"/>
                </a:solidFill>
                <a:latin typeface="Corbel"/>
                <a:cs typeface="Corbel"/>
              </a:rPr>
              <a:t>recurso dinámicamente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825" y="4457779"/>
            <a:ext cx="11747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-59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2065" y="4410624"/>
            <a:ext cx="8268970" cy="1763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Cuando se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ejecuta 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código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normalmente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hacen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consultas </a:t>
            </a:r>
            <a:r>
              <a:rPr dirty="0" sz="2600" spc="-5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base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de datos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para recuperar la información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generar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2600">
              <a:latin typeface="Corbel"/>
              <a:cs typeface="Corbel"/>
            </a:endParaRPr>
          </a:p>
          <a:p>
            <a:pPr algn="just" marL="12700">
              <a:lnSpc>
                <a:spcPct val="100000"/>
              </a:lnSpc>
              <a:spcBef>
                <a:spcPts val="1200"/>
              </a:spcBef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usuario pulsa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link,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6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recarga 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6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26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completo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825" y="5798772"/>
            <a:ext cx="117475" cy="263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-59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550">
              <a:latin typeface="OpenSymbol"/>
              <a:cs typeface="OpenSymbo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207391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Ejercicio</a:t>
            </a:r>
            <a:r>
              <a:rPr dirty="0" sz="3750" spc="-18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3</a:t>
            </a:r>
            <a:endParaRPr sz="3750"/>
          </a:p>
        </p:txBody>
      </p:sp>
      <p:sp>
        <p:nvSpPr>
          <p:cNvPr id="5" name="object 5"/>
          <p:cNvSpPr txBox="1"/>
          <p:nvPr/>
        </p:nvSpPr>
        <p:spPr>
          <a:xfrm>
            <a:off x="501497" y="1592706"/>
            <a:ext cx="4834890" cy="44488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6700" marR="370840" indent="-254635">
              <a:lnSpc>
                <a:spcPct val="100200"/>
              </a:lnSpc>
              <a:spcBef>
                <a:spcPts val="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Crear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reciba </a:t>
            </a:r>
            <a:r>
              <a:rPr dirty="0" sz="2800" spc="-5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un array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bidimensional,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le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quite los ceros y ordene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las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filas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menor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mayor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longitud</a:t>
            </a:r>
            <a:endParaRPr sz="2800">
              <a:latin typeface="Corbel"/>
              <a:cs typeface="Corbel"/>
            </a:endParaRPr>
          </a:p>
          <a:p>
            <a:pPr marL="266700" marR="5080" indent="-254635">
              <a:lnSpc>
                <a:spcPct val="100200"/>
              </a:lnSpc>
              <a:spcBef>
                <a:spcPts val="11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Para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probar la función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implementarán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varias</a:t>
            </a:r>
            <a:r>
              <a:rPr dirty="0" sz="28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llamadas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diferentes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arrays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resultado se mostrará en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consola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9364" y="1627632"/>
            <a:ext cx="3094865" cy="221856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579364" y="3931920"/>
            <a:ext cx="2523490" cy="2363470"/>
            <a:chOff x="5579364" y="3931920"/>
            <a:chExt cx="2523490" cy="23634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9364" y="4076700"/>
              <a:ext cx="2523365" cy="221856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22464" y="3931920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w="0" h="289560">
                  <a:moveTo>
                    <a:pt x="0" y="0"/>
                  </a:moveTo>
                  <a:lnTo>
                    <a:pt x="0" y="289178"/>
                  </a:lnTo>
                </a:path>
              </a:pathLst>
            </a:custGeom>
            <a:ln w="9359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484364" y="421690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4">
                  <a:moveTo>
                    <a:pt x="75564" y="0"/>
                  </a:moveTo>
                  <a:lnTo>
                    <a:pt x="0" y="0"/>
                  </a:lnTo>
                  <a:lnTo>
                    <a:pt x="37845" y="75565"/>
                  </a:lnTo>
                  <a:lnTo>
                    <a:pt x="75564" y="0"/>
                  </a:lnTo>
                  <a:close/>
                </a:path>
              </a:pathLst>
            </a:custGeom>
            <a:solidFill>
              <a:srgbClr val="4A4A4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72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123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3951"/>
            <a:ext cx="7803515" cy="197040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5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ordenar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por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tamaño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usar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endParaRPr sz="2600">
              <a:latin typeface="Corbel"/>
              <a:cs typeface="Corbel"/>
            </a:endParaRPr>
          </a:p>
          <a:p>
            <a:pPr marL="266700">
              <a:lnSpc>
                <a:spcPct val="100000"/>
              </a:lnSpc>
              <a:spcBef>
                <a:spcPts val="490"/>
              </a:spcBef>
            </a:pP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algoritmo</a:t>
            </a:r>
            <a:r>
              <a:rPr dirty="0" sz="2600" spc="-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burbuja</a:t>
            </a:r>
            <a:r>
              <a:rPr dirty="0" sz="2600" spc="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600" i="1">
                <a:solidFill>
                  <a:srgbClr val="4A4A4A"/>
                </a:solidFill>
                <a:latin typeface="Corbel"/>
                <a:cs typeface="Corbel"/>
              </a:rPr>
              <a:t>bubble</a:t>
            </a:r>
            <a:r>
              <a:rPr dirty="0" sz="2600" spc="-70" i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 i="1">
                <a:solidFill>
                  <a:srgbClr val="4A4A4A"/>
                </a:solidFill>
                <a:latin typeface="Corbel"/>
                <a:cs typeface="Corbel"/>
              </a:rPr>
              <a:t>sort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600">
              <a:latin typeface="Corbel"/>
              <a:cs typeface="Corbel"/>
            </a:endParaRPr>
          </a:p>
          <a:p>
            <a:pPr marL="266700" marR="5080" indent="-254635">
              <a:lnSpc>
                <a:spcPct val="113900"/>
              </a:lnSpc>
              <a:spcBef>
                <a:spcPts val="98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Ejemplo:</a:t>
            </a:r>
            <a:r>
              <a:rPr dirty="0" sz="2600" spc="-254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Ordenación</a:t>
            </a:r>
            <a:r>
              <a:rPr dirty="0" sz="26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números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(tiene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adaptarse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ordenar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por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su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tamaño)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04288" y="3887722"/>
            <a:ext cx="4535805" cy="2970530"/>
          </a:xfrm>
          <a:custGeom>
            <a:avLst/>
            <a:gdLst/>
            <a:ahLst/>
            <a:cxnLst/>
            <a:rect l="l" t="t" r="r" b="b"/>
            <a:pathLst>
              <a:path w="4535805" h="2970529">
                <a:moveTo>
                  <a:pt x="4535423" y="2970275"/>
                </a:moveTo>
                <a:lnTo>
                  <a:pt x="4535423" y="0"/>
                </a:lnTo>
                <a:lnTo>
                  <a:pt x="0" y="0"/>
                </a:lnTo>
                <a:lnTo>
                  <a:pt x="0" y="29702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381504" y="3832445"/>
            <a:ext cx="4404995" cy="265430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dirty="0" sz="1300" spc="-10">
                <a:latin typeface="Consolas"/>
                <a:cs typeface="Consolas"/>
              </a:rPr>
              <a:t>function</a:t>
            </a:r>
            <a:r>
              <a:rPr dirty="0" sz="1300" spc="-125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sortNumbers(numbers)</a:t>
            </a:r>
            <a:r>
              <a:rPr dirty="0" sz="1300" spc="-114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{</a:t>
            </a:r>
            <a:endParaRPr sz="1300">
              <a:latin typeface="Consolas"/>
              <a:cs typeface="Consolas"/>
            </a:endParaRPr>
          </a:p>
          <a:p>
            <a:pPr marL="372110" marR="30480" indent="-180340">
              <a:lnSpc>
                <a:spcPts val="1900"/>
              </a:lnSpc>
              <a:spcBef>
                <a:spcPts val="70"/>
              </a:spcBef>
              <a:tabLst>
                <a:tab pos="4094479" algn="l"/>
              </a:tabLst>
            </a:pPr>
            <a:r>
              <a:rPr dirty="0" sz="1300" spc="-10">
                <a:latin typeface="Consolas"/>
                <a:cs typeface="Consolas"/>
              </a:rPr>
              <a:t>fo</a:t>
            </a:r>
            <a:r>
              <a:rPr dirty="0" sz="1300" spc="-5">
                <a:latin typeface="Consolas"/>
                <a:cs typeface="Consolas"/>
              </a:rPr>
              <a:t>r</a:t>
            </a:r>
            <a:r>
              <a:rPr dirty="0" sz="1300" spc="-35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(l</a:t>
            </a:r>
            <a:r>
              <a:rPr dirty="0" sz="1300">
                <a:latin typeface="Consolas"/>
                <a:cs typeface="Consolas"/>
              </a:rPr>
              <a:t>e</a:t>
            </a:r>
            <a:r>
              <a:rPr dirty="0" sz="1300" spc="-5">
                <a:latin typeface="Consolas"/>
                <a:cs typeface="Consolas"/>
              </a:rPr>
              <a:t>t</a:t>
            </a:r>
            <a:r>
              <a:rPr dirty="0" sz="1300" spc="-3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i</a:t>
            </a:r>
            <a:r>
              <a:rPr dirty="0" sz="1300" spc="-5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=</a:t>
            </a:r>
            <a:r>
              <a:rPr dirty="0" sz="1300" spc="-40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0</a:t>
            </a:r>
            <a:r>
              <a:rPr dirty="0" sz="1300" spc="-5">
                <a:latin typeface="Consolas"/>
                <a:cs typeface="Consolas"/>
              </a:rPr>
              <a:t>;</a:t>
            </a:r>
            <a:r>
              <a:rPr dirty="0" sz="1300" spc="-4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i</a:t>
            </a:r>
            <a:r>
              <a:rPr dirty="0" sz="1300" spc="-4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&lt;</a:t>
            </a:r>
            <a:r>
              <a:rPr dirty="0" sz="1300" spc="-50">
                <a:latin typeface="Consolas"/>
                <a:cs typeface="Consolas"/>
              </a:rPr>
              <a:t> </a:t>
            </a:r>
            <a:r>
              <a:rPr dirty="0" sz="1300">
                <a:latin typeface="Consolas"/>
                <a:cs typeface="Consolas"/>
              </a:rPr>
              <a:t>n</a:t>
            </a:r>
            <a:r>
              <a:rPr dirty="0" sz="1300" spc="-10">
                <a:latin typeface="Consolas"/>
                <a:cs typeface="Consolas"/>
              </a:rPr>
              <a:t>umb</a:t>
            </a:r>
            <a:r>
              <a:rPr dirty="0" sz="1300">
                <a:latin typeface="Consolas"/>
                <a:cs typeface="Consolas"/>
              </a:rPr>
              <a:t>e</a:t>
            </a:r>
            <a:r>
              <a:rPr dirty="0" sz="1300" spc="-10">
                <a:latin typeface="Consolas"/>
                <a:cs typeface="Consolas"/>
              </a:rPr>
              <a:t>rs</a:t>
            </a:r>
            <a:r>
              <a:rPr dirty="0" sz="1300">
                <a:latin typeface="Consolas"/>
                <a:cs typeface="Consolas"/>
              </a:rPr>
              <a:t>.</a:t>
            </a:r>
            <a:r>
              <a:rPr dirty="0" sz="1300" spc="-10">
                <a:latin typeface="Consolas"/>
                <a:cs typeface="Consolas"/>
              </a:rPr>
              <a:t>len</a:t>
            </a:r>
            <a:r>
              <a:rPr dirty="0" sz="1300">
                <a:latin typeface="Consolas"/>
                <a:cs typeface="Consolas"/>
              </a:rPr>
              <a:t>g</a:t>
            </a:r>
            <a:r>
              <a:rPr dirty="0" sz="1300" spc="-10">
                <a:latin typeface="Consolas"/>
                <a:cs typeface="Consolas"/>
              </a:rPr>
              <a:t>t</a:t>
            </a:r>
            <a:r>
              <a:rPr dirty="0" sz="1300">
                <a:latin typeface="Consolas"/>
                <a:cs typeface="Consolas"/>
              </a:rPr>
              <a:t>h</a:t>
            </a:r>
            <a:r>
              <a:rPr dirty="0" sz="1300" spc="-5">
                <a:latin typeface="Consolas"/>
                <a:cs typeface="Consolas"/>
              </a:rPr>
              <a:t>;</a:t>
            </a:r>
            <a:r>
              <a:rPr dirty="0" sz="1300" spc="-40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i++</a:t>
            </a:r>
            <a:r>
              <a:rPr dirty="0" sz="1300" spc="-5">
                <a:latin typeface="Consolas"/>
                <a:cs typeface="Consolas"/>
              </a:rPr>
              <a:t>)</a:t>
            </a:r>
            <a:r>
              <a:rPr dirty="0" sz="1300" spc="-4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{</a:t>
            </a:r>
            <a:r>
              <a:rPr dirty="0" sz="1300">
                <a:latin typeface="Consolas"/>
                <a:cs typeface="Consolas"/>
              </a:rPr>
              <a:t>	</a:t>
            </a:r>
            <a:r>
              <a:rPr dirty="0" sz="1300" spc="-10">
                <a:latin typeface="Consolas"/>
                <a:cs typeface="Consolas"/>
              </a:rPr>
              <a:t>f</a:t>
            </a:r>
            <a:r>
              <a:rPr dirty="0" sz="1300">
                <a:latin typeface="Consolas"/>
                <a:cs typeface="Consolas"/>
              </a:rPr>
              <a:t>o</a:t>
            </a:r>
            <a:r>
              <a:rPr dirty="0" sz="1300" spc="-5">
                <a:latin typeface="Consolas"/>
                <a:cs typeface="Consolas"/>
              </a:rPr>
              <a:t>r  </a:t>
            </a:r>
            <a:r>
              <a:rPr dirty="0" sz="1300" spc="-10">
                <a:latin typeface="Consolas"/>
                <a:cs typeface="Consolas"/>
              </a:rPr>
              <a:t>(let</a:t>
            </a:r>
            <a:r>
              <a:rPr dirty="0" sz="1300" spc="-1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j</a:t>
            </a:r>
            <a:r>
              <a:rPr dirty="0" sz="1300" spc="-3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=</a:t>
            </a:r>
            <a:r>
              <a:rPr dirty="0" sz="1300" spc="-45">
                <a:latin typeface="Consolas"/>
                <a:cs typeface="Consolas"/>
              </a:rPr>
              <a:t> </a:t>
            </a:r>
            <a:r>
              <a:rPr dirty="0" sz="1300">
                <a:latin typeface="Consolas"/>
                <a:cs typeface="Consolas"/>
              </a:rPr>
              <a:t>0;</a:t>
            </a:r>
            <a:r>
              <a:rPr dirty="0" sz="1300" spc="-2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j</a:t>
            </a:r>
            <a:r>
              <a:rPr dirty="0" sz="1300" spc="-3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&lt;</a:t>
            </a:r>
            <a:r>
              <a:rPr dirty="0" sz="1300" spc="-30">
                <a:latin typeface="Consolas"/>
                <a:cs typeface="Consolas"/>
              </a:rPr>
              <a:t> </a:t>
            </a:r>
            <a:r>
              <a:rPr dirty="0" sz="1300" spc="-15">
                <a:latin typeface="Consolas"/>
                <a:cs typeface="Consolas"/>
              </a:rPr>
              <a:t>numbers.length-1;</a:t>
            </a:r>
            <a:r>
              <a:rPr dirty="0" sz="1300" spc="-25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j++)</a:t>
            </a:r>
            <a:r>
              <a:rPr dirty="0" sz="1300" spc="-3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{</a:t>
            </a:r>
            <a:endParaRPr sz="1300">
              <a:latin typeface="Consolas"/>
              <a:cs typeface="Consolas"/>
            </a:endParaRPr>
          </a:p>
          <a:p>
            <a:pPr marL="552450">
              <a:lnSpc>
                <a:spcPct val="100000"/>
              </a:lnSpc>
              <a:spcBef>
                <a:spcPts val="225"/>
              </a:spcBef>
            </a:pPr>
            <a:r>
              <a:rPr dirty="0" sz="1300" spc="-5">
                <a:latin typeface="Consolas"/>
                <a:cs typeface="Consolas"/>
              </a:rPr>
              <a:t>if</a:t>
            </a:r>
            <a:r>
              <a:rPr dirty="0" sz="1300" spc="-6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(numbers[j]</a:t>
            </a:r>
            <a:r>
              <a:rPr dirty="0" sz="1300" spc="-4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&gt;</a:t>
            </a:r>
            <a:r>
              <a:rPr dirty="0" sz="1300" spc="-4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numbers[j</a:t>
            </a:r>
            <a:r>
              <a:rPr dirty="0" sz="1300" spc="-6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+</a:t>
            </a:r>
            <a:r>
              <a:rPr dirty="0" sz="1300" spc="-45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1])</a:t>
            </a:r>
            <a:r>
              <a:rPr dirty="0" sz="1300" spc="-5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{</a:t>
            </a:r>
            <a:r>
              <a:rPr dirty="0" sz="1300" spc="-105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let</a:t>
            </a:r>
            <a:r>
              <a:rPr dirty="0" sz="1300" spc="-4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temp</a:t>
            </a:r>
            <a:endParaRPr sz="1300">
              <a:latin typeface="Consolas"/>
              <a:cs typeface="Consolas"/>
            </a:endParaRPr>
          </a:p>
          <a:p>
            <a:pPr marL="730250">
              <a:lnSpc>
                <a:spcPct val="100000"/>
              </a:lnSpc>
              <a:spcBef>
                <a:spcPts val="335"/>
              </a:spcBef>
            </a:pPr>
            <a:r>
              <a:rPr dirty="0" sz="1300" spc="-5">
                <a:latin typeface="Consolas"/>
                <a:cs typeface="Consolas"/>
              </a:rPr>
              <a:t>=</a:t>
            </a:r>
            <a:r>
              <a:rPr dirty="0" sz="1300" spc="-110">
                <a:latin typeface="Consolas"/>
                <a:cs typeface="Consolas"/>
              </a:rPr>
              <a:t> </a:t>
            </a:r>
            <a:r>
              <a:rPr dirty="0" sz="1300" spc="-15">
                <a:latin typeface="Consolas"/>
                <a:cs typeface="Consolas"/>
              </a:rPr>
              <a:t>numbers[j];</a:t>
            </a:r>
            <a:endParaRPr sz="1300">
              <a:latin typeface="Consolas"/>
              <a:cs typeface="Consolas"/>
            </a:endParaRPr>
          </a:p>
          <a:p>
            <a:pPr marL="552450">
              <a:lnSpc>
                <a:spcPct val="100000"/>
              </a:lnSpc>
              <a:spcBef>
                <a:spcPts val="340"/>
              </a:spcBef>
            </a:pPr>
            <a:r>
              <a:rPr dirty="0" sz="1300" spc="-5">
                <a:latin typeface="Consolas"/>
                <a:cs typeface="Consolas"/>
              </a:rPr>
              <a:t>numbers[j]</a:t>
            </a:r>
            <a:r>
              <a:rPr dirty="0" sz="1300" spc="-7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=</a:t>
            </a:r>
            <a:r>
              <a:rPr dirty="0" sz="1300" spc="-7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numbers[j</a:t>
            </a:r>
            <a:r>
              <a:rPr dirty="0" sz="1300" spc="-5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+</a:t>
            </a:r>
            <a:r>
              <a:rPr dirty="0" sz="1300" spc="-60">
                <a:latin typeface="Consolas"/>
                <a:cs typeface="Consolas"/>
              </a:rPr>
              <a:t> </a:t>
            </a:r>
            <a:r>
              <a:rPr dirty="0" sz="1300" spc="-25">
                <a:latin typeface="Consolas"/>
                <a:cs typeface="Consolas"/>
              </a:rPr>
              <a:t>1];</a:t>
            </a:r>
            <a:r>
              <a:rPr dirty="0" sz="1300" spc="-5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numbers[j</a:t>
            </a:r>
            <a:r>
              <a:rPr dirty="0" sz="1300" spc="-4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+</a:t>
            </a:r>
            <a:r>
              <a:rPr dirty="0" sz="1300" spc="-60">
                <a:latin typeface="Consolas"/>
                <a:cs typeface="Consolas"/>
              </a:rPr>
              <a:t> </a:t>
            </a:r>
            <a:r>
              <a:rPr dirty="0" sz="1300">
                <a:latin typeface="Consolas"/>
                <a:cs typeface="Consolas"/>
              </a:rPr>
              <a:t>1]</a:t>
            </a:r>
            <a:endParaRPr sz="1300">
              <a:latin typeface="Consolas"/>
              <a:cs typeface="Consolas"/>
            </a:endParaRPr>
          </a:p>
          <a:p>
            <a:pPr marL="730250">
              <a:lnSpc>
                <a:spcPct val="100000"/>
              </a:lnSpc>
              <a:spcBef>
                <a:spcPts val="345"/>
              </a:spcBef>
            </a:pPr>
            <a:r>
              <a:rPr dirty="0" sz="1300" spc="-5">
                <a:latin typeface="Consolas"/>
                <a:cs typeface="Consolas"/>
              </a:rPr>
              <a:t>=</a:t>
            </a:r>
            <a:r>
              <a:rPr dirty="0" sz="1300" spc="-125">
                <a:latin typeface="Consolas"/>
                <a:cs typeface="Consolas"/>
              </a:rPr>
              <a:t> </a:t>
            </a:r>
            <a:r>
              <a:rPr dirty="0" sz="1300" spc="-25">
                <a:latin typeface="Consolas"/>
                <a:cs typeface="Consolas"/>
              </a:rPr>
              <a:t>temp;</a:t>
            </a:r>
            <a:endParaRPr sz="1300">
              <a:latin typeface="Consolas"/>
              <a:cs typeface="Consolas"/>
            </a:endParaRPr>
          </a:p>
          <a:p>
            <a:pPr marL="372110">
              <a:lnSpc>
                <a:spcPct val="100000"/>
              </a:lnSpc>
              <a:spcBef>
                <a:spcPts val="350"/>
              </a:spcBef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 marL="192405">
              <a:lnSpc>
                <a:spcPct val="100000"/>
              </a:lnSpc>
              <a:spcBef>
                <a:spcPts val="300"/>
              </a:spcBef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300" spc="-5">
                <a:latin typeface="Consolas"/>
                <a:cs typeface="Consolas"/>
              </a:rPr>
              <a:t>return</a:t>
            </a:r>
            <a:r>
              <a:rPr dirty="0" sz="1300" spc="-165">
                <a:latin typeface="Consolas"/>
                <a:cs typeface="Consolas"/>
              </a:rPr>
              <a:t> </a:t>
            </a:r>
            <a:r>
              <a:rPr dirty="0" sz="1300" spc="-15">
                <a:latin typeface="Consolas"/>
                <a:cs typeface="Consolas"/>
              </a:rPr>
              <a:t>numbers;</a:t>
            </a:r>
            <a:endParaRPr sz="1300">
              <a:latin typeface="Consolas"/>
              <a:cs typeface="Consola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73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291588" y="6542009"/>
            <a:ext cx="116205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25"/>
              </a:lnSpc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6402" y="1481506"/>
            <a:ext cx="8164830" cy="2369820"/>
          </a:xfrm>
          <a:prstGeom prst="rect">
            <a:avLst/>
          </a:prstGeom>
        </p:spPr>
        <p:txBody>
          <a:bodyPr wrap="square" lIns="0" tIns="172720" rIns="0" bIns="0" rtlCol="0" vert="horz">
            <a:spAutoFit/>
          </a:bodyPr>
          <a:lstStyle/>
          <a:p>
            <a:pPr marL="292100" indent="-254635">
              <a:lnSpc>
                <a:spcPct val="100000"/>
              </a:lnSpc>
              <a:spcBef>
                <a:spcPts val="1360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Parámetros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endParaRPr sz="3200">
              <a:latin typeface="Corbel"/>
              <a:cs typeface="Corbel"/>
            </a:endParaRPr>
          </a:p>
          <a:p>
            <a:pPr marL="792480" marR="83185" indent="-325120">
              <a:lnSpc>
                <a:spcPct val="100400"/>
              </a:lnSpc>
              <a:spcBef>
                <a:spcPts val="1085"/>
              </a:spcBef>
              <a:tabLst>
                <a:tab pos="791845" algn="l"/>
              </a:tabLst>
            </a:pPr>
            <a:r>
              <a:rPr dirty="0" baseline="11904" sz="3150">
                <a:latin typeface="Arial"/>
                <a:cs typeface="Arial"/>
              </a:rPr>
              <a:t>–	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pasan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menos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parámetros de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están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 cabecera, los que faltan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toman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valor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undefined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(No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hay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error)</a:t>
            </a:r>
            <a:endParaRPr sz="2800">
              <a:latin typeface="Corbel"/>
              <a:cs typeface="Corbel"/>
            </a:endParaRPr>
          </a:p>
          <a:p>
            <a:pPr algn="r" marR="30480">
              <a:lnSpc>
                <a:spcPts val="2150"/>
              </a:lnSpc>
            </a:pPr>
            <a:r>
              <a:rPr dirty="0" sz="1800" spc="-15" b="1">
                <a:latin typeface="Corbel"/>
                <a:cs typeface="Corbel"/>
              </a:rPr>
              <a:t>Ejemplo16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9680" y="4175759"/>
            <a:ext cx="6383020" cy="2310765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9209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29"/>
              </a:spcBef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24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imprime(param){</a:t>
            </a:r>
            <a:endParaRPr sz="2400">
              <a:latin typeface="Consolas"/>
              <a:cs typeface="Consolas"/>
            </a:endParaRPr>
          </a:p>
          <a:p>
            <a:pPr marL="425450">
              <a:lnSpc>
                <a:spcPct val="100000"/>
              </a:lnSpc>
              <a:spcBef>
                <a:spcPts val="15"/>
              </a:spcBef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console.log(param);</a:t>
            </a:r>
            <a:r>
              <a:rPr dirty="0" sz="2400" spc="-1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//undefined</a:t>
            </a:r>
            <a:endParaRPr sz="24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imprime();</a:t>
            </a:r>
            <a:endParaRPr sz="2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70507"/>
            <a:ext cx="8041005" cy="955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marR="5080" indent="-254635">
              <a:lnSpc>
                <a:spcPct val="109000"/>
              </a:lnSpc>
              <a:spcBef>
                <a:spcPts val="1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pasar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menos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parámetros no da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error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,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usar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implementar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parámetros</a:t>
            </a:r>
            <a:r>
              <a:rPr dirty="0" sz="2800" spc="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opcionales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58860" y="2752280"/>
            <a:ext cx="4855210" cy="3729354"/>
            <a:chOff x="2058860" y="2752280"/>
            <a:chExt cx="4855210" cy="3729354"/>
          </a:xfrm>
        </p:grpSpPr>
        <p:sp>
          <p:nvSpPr>
            <p:cNvPr id="7" name="object 7"/>
            <p:cNvSpPr/>
            <p:nvPr/>
          </p:nvSpPr>
          <p:spPr>
            <a:xfrm>
              <a:off x="2060448" y="2753867"/>
              <a:ext cx="4852035" cy="3726179"/>
            </a:xfrm>
            <a:custGeom>
              <a:avLst/>
              <a:gdLst/>
              <a:ahLst/>
              <a:cxnLst/>
              <a:rect l="l" t="t" r="r" b="b"/>
              <a:pathLst>
                <a:path w="4852034" h="3726179">
                  <a:moveTo>
                    <a:pt x="2425954" y="3726002"/>
                  </a:moveTo>
                  <a:lnTo>
                    <a:pt x="0" y="3726002"/>
                  </a:lnTo>
                  <a:lnTo>
                    <a:pt x="0" y="0"/>
                  </a:lnTo>
                  <a:lnTo>
                    <a:pt x="4851781" y="0"/>
                  </a:lnTo>
                  <a:lnTo>
                    <a:pt x="4851781" y="3726002"/>
                  </a:lnTo>
                  <a:lnTo>
                    <a:pt x="2425954" y="3726002"/>
                  </a:lnTo>
                  <a:close/>
                </a:path>
              </a:pathLst>
            </a:custGeom>
            <a:ln w="3175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487924" y="2886506"/>
              <a:ext cx="1000760" cy="202565"/>
            </a:xfrm>
            <a:custGeom>
              <a:avLst/>
              <a:gdLst/>
              <a:ahLst/>
              <a:cxnLst/>
              <a:rect l="l" t="t" r="r" b="b"/>
              <a:pathLst>
                <a:path w="1000760" h="202564">
                  <a:moveTo>
                    <a:pt x="1000671" y="0"/>
                  </a:moveTo>
                  <a:lnTo>
                    <a:pt x="0" y="0"/>
                  </a:lnTo>
                  <a:lnTo>
                    <a:pt x="0" y="202260"/>
                  </a:lnTo>
                  <a:lnTo>
                    <a:pt x="1000671" y="202260"/>
                  </a:lnTo>
                  <a:lnTo>
                    <a:pt x="100067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475478" y="2813049"/>
            <a:ext cx="12325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separador){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37410" y="2755544"/>
            <a:ext cx="3199765" cy="1452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4950" marR="5080" indent="-222885">
              <a:lnSpc>
                <a:spcPct val="114999"/>
              </a:lnSpc>
              <a:spcBef>
                <a:spcPts val="100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600" spc="-2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arrayToString(array, </a:t>
            </a:r>
            <a:r>
              <a:rPr dirty="0" sz="1600" spc="-8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if(!separador){</a:t>
            </a:r>
            <a:endParaRPr sz="1600">
              <a:latin typeface="Consolas"/>
              <a:cs typeface="Consolas"/>
            </a:endParaRPr>
          </a:p>
          <a:p>
            <a:pPr marL="234950">
              <a:lnSpc>
                <a:spcPct val="100000"/>
              </a:lnSpc>
              <a:spcBef>
                <a:spcPts val="455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separador</a:t>
            </a:r>
            <a:r>
              <a:rPr dirty="0" sz="1600" spc="-1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114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35">
                <a:solidFill>
                  <a:srgbClr val="4A4A4A"/>
                </a:solidFill>
                <a:latin typeface="Consolas"/>
                <a:cs typeface="Consolas"/>
              </a:rPr>
              <a:t>",";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6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result</a:t>
            </a:r>
            <a:r>
              <a:rPr dirty="0" sz="16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30">
                <a:solidFill>
                  <a:srgbClr val="4A4A4A"/>
                </a:solidFill>
                <a:latin typeface="Consolas"/>
                <a:cs typeface="Consolas"/>
              </a:rPr>
              <a:t>"";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47341" y="4158513"/>
            <a:ext cx="3749675" cy="1162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7015" marR="5080" indent="-222885">
              <a:lnSpc>
                <a:spcPct val="113700"/>
              </a:lnSpc>
              <a:spcBef>
                <a:spcPts val="10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for(let</a:t>
            </a:r>
            <a:r>
              <a:rPr dirty="0" sz="1600" spc="-1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i=0;</a:t>
            </a:r>
            <a:r>
              <a:rPr dirty="0" sz="16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i&lt;array.length;</a:t>
            </a:r>
            <a:r>
              <a:rPr dirty="0" sz="1600" spc="-1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i++){ </a:t>
            </a:r>
            <a:r>
              <a:rPr dirty="0" sz="1600" spc="-8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result</a:t>
            </a:r>
            <a:r>
              <a:rPr dirty="0" sz="1600" spc="-1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+=</a:t>
            </a:r>
            <a:r>
              <a:rPr dirty="0" sz="16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array[i]</a:t>
            </a:r>
            <a:r>
              <a:rPr dirty="0" sz="16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r>
              <a:rPr dirty="0" sz="16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separador;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return</a:t>
            </a:r>
            <a:r>
              <a:rPr dirty="0" sz="1600" spc="-1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result;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37410" y="5331663"/>
            <a:ext cx="1371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37410" y="5836716"/>
            <a:ext cx="4556760" cy="580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799"/>
              </a:lnSpc>
              <a:spcBef>
                <a:spcPts val="1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console.log(arrayToString([1,2,3,4])); </a:t>
            </a:r>
            <a:r>
              <a:rPr dirty="0" sz="16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35">
                <a:solidFill>
                  <a:srgbClr val="4A4A4A"/>
                </a:solidFill>
                <a:latin typeface="Consolas"/>
                <a:cs typeface="Consolas"/>
              </a:rPr>
              <a:t>console.log(arrayToString([1,2,3,4],"-"));</a:t>
            </a:r>
            <a:endParaRPr sz="1600">
              <a:latin typeface="Consolas"/>
              <a:cs typeface="Consola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406832" y="5399532"/>
            <a:ext cx="1152525" cy="938530"/>
            <a:chOff x="6406832" y="5399532"/>
            <a:chExt cx="1152525" cy="938530"/>
          </a:xfrm>
        </p:grpSpPr>
        <p:sp>
          <p:nvSpPr>
            <p:cNvPr id="15" name="object 15"/>
            <p:cNvSpPr/>
            <p:nvPr/>
          </p:nvSpPr>
          <p:spPr>
            <a:xfrm>
              <a:off x="6408420" y="5449824"/>
              <a:ext cx="991869" cy="554355"/>
            </a:xfrm>
            <a:custGeom>
              <a:avLst/>
              <a:gdLst/>
              <a:ahLst/>
              <a:cxnLst/>
              <a:rect l="l" t="t" r="r" b="b"/>
              <a:pathLst>
                <a:path w="991870" h="554354">
                  <a:moveTo>
                    <a:pt x="0" y="554151"/>
                  </a:moveTo>
                  <a:lnTo>
                    <a:pt x="99174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367016" y="5399532"/>
              <a:ext cx="120650" cy="100330"/>
            </a:xfrm>
            <a:custGeom>
              <a:avLst/>
              <a:gdLst/>
              <a:ahLst/>
              <a:cxnLst/>
              <a:rect l="l" t="t" r="r" b="b"/>
              <a:pathLst>
                <a:path w="120650" h="100329">
                  <a:moveTo>
                    <a:pt x="120395" y="0"/>
                  </a:moveTo>
                  <a:lnTo>
                    <a:pt x="0" y="5461"/>
                  </a:lnTo>
                  <a:lnTo>
                    <a:pt x="52450" y="99949"/>
                  </a:lnTo>
                  <a:lnTo>
                    <a:pt x="1203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839712" y="6021324"/>
              <a:ext cx="630555" cy="314960"/>
            </a:xfrm>
            <a:custGeom>
              <a:avLst/>
              <a:gdLst/>
              <a:ahLst/>
              <a:cxnLst/>
              <a:rect l="l" t="t" r="r" b="b"/>
              <a:pathLst>
                <a:path w="630554" h="314960">
                  <a:moveTo>
                    <a:pt x="0" y="314883"/>
                  </a:moveTo>
                  <a:lnTo>
                    <a:pt x="6304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438644" y="5975604"/>
              <a:ext cx="120650" cy="96520"/>
            </a:xfrm>
            <a:custGeom>
              <a:avLst/>
              <a:gdLst/>
              <a:ahLst/>
              <a:cxnLst/>
              <a:rect l="l" t="t" r="r" b="b"/>
              <a:pathLst>
                <a:path w="120650" h="96520">
                  <a:moveTo>
                    <a:pt x="120396" y="0"/>
                  </a:moveTo>
                  <a:lnTo>
                    <a:pt x="0" y="0"/>
                  </a:lnTo>
                  <a:lnTo>
                    <a:pt x="48132" y="95973"/>
                  </a:lnTo>
                  <a:lnTo>
                    <a:pt x="1203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7560564" y="5183123"/>
            <a:ext cx="1079500" cy="28829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556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8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1,2,3,4,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75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60564" y="5786628"/>
            <a:ext cx="1079500" cy="28702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75"/>
              </a:spcBef>
            </a:pPr>
            <a:r>
              <a:rPr dirty="0" sz="1600" spc="-30">
                <a:solidFill>
                  <a:srgbClr val="4A4A4A"/>
                </a:solidFill>
                <a:latin typeface="Consolas"/>
                <a:cs typeface="Consolas"/>
              </a:rPr>
              <a:t>1-2-3-4-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12811" y="3048127"/>
            <a:ext cx="10445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latin typeface="Corbel"/>
                <a:cs typeface="Corbel"/>
              </a:rPr>
              <a:t>Ejemplo17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27477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48761"/>
            <a:ext cx="7980680" cy="1765935"/>
          </a:xfrm>
          <a:prstGeom prst="rect">
            <a:avLst/>
          </a:prstGeom>
        </p:spPr>
        <p:txBody>
          <a:bodyPr wrap="square" lIns="0" tIns="20574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62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Parámetros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endParaRPr sz="3200">
              <a:latin typeface="Corbel"/>
              <a:cs typeface="Corbel"/>
            </a:endParaRPr>
          </a:p>
          <a:p>
            <a:pPr marL="561340" marR="5080">
              <a:lnSpc>
                <a:spcPct val="108900"/>
              </a:lnSpc>
              <a:spcBef>
                <a:spcPts val="1019"/>
              </a:spcBef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Si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pasan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más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parámetros de los que están en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cabecera,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sobran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ignoran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(No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hay</a:t>
            </a: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error)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76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013204" y="3959352"/>
            <a:ext cx="5041900" cy="2312035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7940" rIns="0" bIns="0" rtlCol="0" vert="horz">
            <a:spAutoFit/>
          </a:bodyPr>
          <a:lstStyle/>
          <a:p>
            <a:pPr marL="425450" marR="760730" indent="-335280">
              <a:lnSpc>
                <a:spcPct val="100400"/>
              </a:lnSpc>
              <a:spcBef>
                <a:spcPts val="220"/>
              </a:spcBef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function </a:t>
            </a: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imprime(param){ </a:t>
            </a:r>
            <a:r>
              <a:rPr dirty="0" sz="2400" spc="-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console.log(param);</a:t>
            </a:r>
            <a:r>
              <a:rPr dirty="0" sz="2400" spc="-1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nsolas"/>
                <a:cs typeface="Consolas"/>
              </a:rPr>
              <a:t>//5</a:t>
            </a:r>
            <a:endParaRPr sz="24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400">
                <a:solidFill>
                  <a:srgbClr val="4A4A4A"/>
                </a:solidFill>
                <a:latin typeface="Consolas"/>
                <a:cs typeface="Consolas"/>
              </a:rPr>
              <a:t>imprime(5,</a:t>
            </a:r>
            <a:r>
              <a:rPr dirty="0" sz="24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400" spc="-25">
                <a:solidFill>
                  <a:srgbClr val="4A4A4A"/>
                </a:solidFill>
                <a:latin typeface="Consolas"/>
                <a:cs typeface="Consolas"/>
              </a:rPr>
              <a:t>7);</a:t>
            </a:r>
            <a:endParaRPr sz="2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17689" y="3513835"/>
            <a:ext cx="10642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o1</a:t>
            </a:r>
            <a:r>
              <a:rPr dirty="0" sz="1800" b="1"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27477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16162"/>
            <a:ext cx="7466330" cy="1362075"/>
          </a:xfrm>
          <a:prstGeom prst="rect">
            <a:avLst/>
          </a:prstGeom>
        </p:spPr>
        <p:txBody>
          <a:bodyPr wrap="square" lIns="0" tIns="23812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87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2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accesible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desde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endParaRPr sz="32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545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Parámetros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declaradas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77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7363" y="3528059"/>
            <a:ext cx="6876415" cy="218694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1115" rIns="0" bIns="0" rtlCol="0" vert="horz">
            <a:spAutoFit/>
          </a:bodyPr>
          <a:lstStyle/>
          <a:p>
            <a:pPr marL="88265">
              <a:lnSpc>
                <a:spcPct val="100000"/>
              </a:lnSpc>
              <a:spcBef>
                <a:spcPts val="245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imprime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function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(param){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local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0;</a:t>
            </a:r>
            <a:endParaRPr sz="2000">
              <a:latin typeface="Consolas"/>
              <a:cs typeface="Consolas"/>
            </a:endParaRPr>
          </a:p>
          <a:p>
            <a:pPr marL="88265"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console.log("param:"+param+"</a:t>
            </a:r>
            <a:r>
              <a:rPr dirty="0" sz="2000" spc="-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local:"+local);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imprime(4);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//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 param:4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local:0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08189" y="3037154"/>
            <a:ext cx="106299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latin typeface="Corbel"/>
                <a:cs typeface="Corbel"/>
              </a:rPr>
              <a:t>Ej</a:t>
            </a:r>
            <a:r>
              <a:rPr dirty="0" sz="1800" spc="-15" b="1">
                <a:latin typeface="Corbel"/>
                <a:cs typeface="Corbel"/>
              </a:rPr>
              <a:t>em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5" b="1">
                <a:latin typeface="Corbel"/>
                <a:cs typeface="Corbel"/>
              </a:rPr>
              <a:t>lo</a:t>
            </a:r>
            <a:r>
              <a:rPr dirty="0" sz="1800" spc="-20" b="1">
                <a:latin typeface="Corbel"/>
                <a:cs typeface="Corbel"/>
              </a:rPr>
              <a:t>1</a:t>
            </a:r>
            <a:r>
              <a:rPr dirty="0" sz="1800" b="1"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27477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48761"/>
            <a:ext cx="8128634" cy="2019300"/>
          </a:xfrm>
          <a:prstGeom prst="rect">
            <a:avLst/>
          </a:prstGeom>
        </p:spPr>
        <p:txBody>
          <a:bodyPr wrap="square" lIns="0" tIns="20574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62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2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accesible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desde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endParaRPr sz="3200">
              <a:latin typeface="Corbel"/>
              <a:cs typeface="Corbel"/>
            </a:endParaRPr>
          </a:p>
          <a:p>
            <a:pPr marL="561340" marR="62865">
              <a:lnSpc>
                <a:spcPct val="108900"/>
              </a:lnSpc>
              <a:spcBef>
                <a:spcPts val="1019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accesibles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punto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declara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r>
              <a:rPr dirty="0" sz="28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(ámbito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léxico)</a:t>
            </a:r>
            <a:endParaRPr sz="2800">
              <a:latin typeface="Corbel"/>
              <a:cs typeface="Corbel"/>
            </a:endParaRPr>
          </a:p>
          <a:p>
            <a:pPr algn="r" marR="5080">
              <a:lnSpc>
                <a:spcPts val="1995"/>
              </a:lnSpc>
            </a:pPr>
            <a:r>
              <a:rPr dirty="0" sz="1800" spc="-20" b="1">
                <a:latin typeface="Corbel"/>
                <a:cs typeface="Corbel"/>
              </a:rPr>
              <a:t>Ejemplo20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7027" y="3678935"/>
            <a:ext cx="6696709" cy="219456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302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texto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"Hola";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imprime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 =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function 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(){</a:t>
            </a:r>
            <a:r>
              <a:rPr dirty="0" sz="20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console.log(texto);</a:t>
            </a:r>
            <a:endParaRPr sz="2000">
              <a:latin typeface="Consolas"/>
              <a:cs typeface="Consolas"/>
            </a:endParaRPr>
          </a:p>
          <a:p>
            <a:pPr marL="635"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2100">
              <a:latin typeface="Consolas"/>
              <a:cs typeface="Consolas"/>
            </a:endParaRPr>
          </a:p>
          <a:p>
            <a:pPr marL="635"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imprime();</a:t>
            </a:r>
            <a:r>
              <a:rPr dirty="0" sz="20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//</a:t>
            </a:r>
            <a:r>
              <a:rPr dirty="0" sz="20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Hola</a:t>
            </a:r>
            <a:endParaRPr sz="2000">
              <a:latin typeface="Consolas"/>
              <a:cs typeface="Consola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724911" y="4027932"/>
            <a:ext cx="1027430" cy="668020"/>
            <a:chOff x="2724911" y="4027932"/>
            <a:chExt cx="1027430" cy="668020"/>
          </a:xfrm>
        </p:grpSpPr>
        <p:sp>
          <p:nvSpPr>
            <p:cNvPr id="9" name="object 9"/>
            <p:cNvSpPr/>
            <p:nvPr/>
          </p:nvSpPr>
          <p:spPr>
            <a:xfrm>
              <a:off x="2859785" y="4115562"/>
              <a:ext cx="873125" cy="560705"/>
            </a:xfrm>
            <a:custGeom>
              <a:avLst/>
              <a:gdLst/>
              <a:ahLst/>
              <a:cxnLst/>
              <a:rect l="l" t="t" r="r" b="b"/>
              <a:pathLst>
                <a:path w="873125" h="560704">
                  <a:moveTo>
                    <a:pt x="872871" y="560705"/>
                  </a:moveTo>
                  <a:lnTo>
                    <a:pt x="0" y="0"/>
                  </a:lnTo>
                </a:path>
              </a:pathLst>
            </a:custGeom>
            <a:ln w="38158">
              <a:solidFill>
                <a:srgbClr val="63A33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4911" y="4027932"/>
              <a:ext cx="176783" cy="15544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78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27477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45559"/>
            <a:ext cx="8013065" cy="4413250"/>
          </a:xfrm>
          <a:prstGeom prst="rect">
            <a:avLst/>
          </a:prstGeom>
        </p:spPr>
        <p:txBody>
          <a:bodyPr wrap="square" lIns="0" tIns="20891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64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2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accesible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desde</a:t>
            </a: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endParaRPr sz="3200">
              <a:latin typeface="Corbel"/>
              <a:cs typeface="Corbel"/>
            </a:endParaRPr>
          </a:p>
          <a:p>
            <a:pPr marL="561340" marR="95250">
              <a:lnSpc>
                <a:spcPct val="110000"/>
              </a:lnSpc>
              <a:spcBef>
                <a:spcPts val="1005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Cuando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referencia a una variable no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sólo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accede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su 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valor,</a:t>
            </a:r>
            <a:r>
              <a:rPr dirty="0" sz="28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accede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propia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variable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800" spc="-5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sí</a:t>
            </a:r>
            <a:endParaRPr sz="2800">
              <a:latin typeface="Corbel"/>
              <a:cs typeface="Corbel"/>
            </a:endParaRPr>
          </a:p>
          <a:p>
            <a:pPr marL="561340" marR="789940">
              <a:lnSpc>
                <a:spcPct val="108900"/>
              </a:lnSpc>
              <a:spcBef>
                <a:spcPts val="1215"/>
              </a:spcBef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cambia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valor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variable,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función </a:t>
            </a:r>
            <a:r>
              <a:rPr dirty="0" sz="2800" spc="-5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podrá</a:t>
            </a: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leer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nuevo</a:t>
            </a:r>
            <a:r>
              <a:rPr dirty="0" sz="28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valor</a:t>
            </a:r>
            <a:endParaRPr sz="2800">
              <a:latin typeface="Corbel"/>
              <a:cs typeface="Corbel"/>
            </a:endParaRPr>
          </a:p>
          <a:p>
            <a:pPr marL="561340" marR="5080">
              <a:lnSpc>
                <a:spcPct val="109400"/>
              </a:lnSpc>
              <a:spcBef>
                <a:spcPts val="1185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accede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expresión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lambda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cambiar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valor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986733"/>
            <a:ext cx="158496" cy="235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5078603"/>
            <a:ext cx="158496" cy="23469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79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256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>
                <a:solidFill>
                  <a:srgbClr val="C71F1D"/>
                </a:solidFill>
              </a:rPr>
              <a:t>Funciones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9339"/>
            <a:ext cx="134112" cy="2057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12651"/>
            <a:ext cx="7888605" cy="1639570"/>
          </a:xfrm>
          <a:prstGeom prst="rect">
            <a:avLst/>
          </a:prstGeom>
        </p:spPr>
        <p:txBody>
          <a:bodyPr wrap="square" lIns="0" tIns="236854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864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accesible</a:t>
            </a:r>
            <a:r>
              <a:rPr dirty="0" sz="28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desde</a:t>
            </a: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520"/>
              </a:spcBef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conjunto</a:t>
            </a:r>
            <a:r>
              <a:rPr dirty="0" sz="24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r>
              <a:rPr dirty="0" sz="24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tiene</a:t>
            </a:r>
            <a:r>
              <a:rPr dirty="0" sz="24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acceso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r>
              <a:rPr dirty="0" sz="24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endParaRPr sz="24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300"/>
              </a:spcBef>
            </a:pPr>
            <a:r>
              <a:rPr dirty="0" sz="2400" spc="-5" b="1">
                <a:solidFill>
                  <a:srgbClr val="4A4A4A"/>
                </a:solidFill>
                <a:latin typeface="Corbel"/>
                <a:cs typeface="Corbel"/>
              </a:rPr>
              <a:t>llama</a:t>
            </a:r>
            <a:r>
              <a:rPr dirty="0" sz="24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cerradura</a:t>
            </a:r>
            <a:r>
              <a:rPr dirty="0" sz="24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4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cierre</a:t>
            </a:r>
            <a:r>
              <a:rPr dirty="0" sz="24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 b="1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400" spc="-15" b="1" i="1">
                <a:solidFill>
                  <a:srgbClr val="4A4A4A"/>
                </a:solidFill>
                <a:latin typeface="Corbel"/>
                <a:cs typeface="Corbel"/>
              </a:rPr>
              <a:t>closure</a:t>
            </a:r>
            <a:r>
              <a:rPr dirty="0" sz="2400" spc="-15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159507" y="3311652"/>
            <a:ext cx="4249420" cy="3400425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8575" rIns="0" bIns="0" rtlCol="0" vert="horz">
            <a:spAutoFit/>
          </a:bodyPr>
          <a:lstStyle/>
          <a:p>
            <a:pPr marL="90170" marR="390525">
              <a:lnSpc>
                <a:spcPct val="100499"/>
              </a:lnSpc>
              <a:spcBef>
                <a:spcPts val="225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texto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'Hola'</a:t>
            </a:r>
            <a:r>
              <a:rPr dirty="0" sz="20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function </a:t>
            </a:r>
            <a:r>
              <a:rPr dirty="0" sz="2000" spc="-10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imprime(){</a:t>
            </a:r>
            <a:endParaRPr sz="2000">
              <a:latin typeface="Consolas"/>
              <a:cs typeface="Consolas"/>
            </a:endParaRPr>
          </a:p>
          <a:p>
            <a:pPr marL="509270">
              <a:lnSpc>
                <a:spcPct val="100000"/>
              </a:lnSpc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console.log(texto)</a:t>
            </a:r>
            <a:endParaRPr sz="20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1705"/>
              </a:spcBef>
            </a:pP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imprime();</a:t>
            </a:r>
            <a:r>
              <a:rPr dirty="0" sz="20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//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Hola</a:t>
            </a:r>
            <a:r>
              <a:rPr dirty="0" sz="20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texto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2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'Adios'</a:t>
            </a:r>
            <a:r>
              <a:rPr dirty="0" sz="20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imprime();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//</a:t>
            </a:r>
            <a:r>
              <a:rPr dirty="0" sz="20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Adios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24368" y="3270250"/>
            <a:ext cx="1051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o2</a:t>
            </a:r>
            <a:r>
              <a:rPr dirty="0" sz="1800" b="1">
                <a:latin typeface="Corbel"/>
                <a:cs typeface="Corbel"/>
              </a:rPr>
              <a:t>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517397"/>
            <a:ext cx="652525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C71F1D"/>
                </a:solidFill>
              </a:rPr>
              <a:t>Funciones</a:t>
            </a:r>
            <a:r>
              <a:rPr dirty="0" sz="3600" spc="-80">
                <a:solidFill>
                  <a:srgbClr val="C71F1D"/>
                </a:solidFill>
              </a:rPr>
              <a:t> </a:t>
            </a:r>
            <a:r>
              <a:rPr dirty="0" sz="3600" spc="-5">
                <a:solidFill>
                  <a:srgbClr val="C71F1D"/>
                </a:solidFill>
              </a:rPr>
              <a:t>flecha</a:t>
            </a:r>
            <a:r>
              <a:rPr dirty="0" sz="3600" spc="-85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(arrow</a:t>
            </a:r>
            <a:r>
              <a:rPr dirty="0" sz="3600" spc="-80">
                <a:solidFill>
                  <a:srgbClr val="C71F1D"/>
                </a:solidFill>
              </a:rPr>
              <a:t> </a:t>
            </a:r>
            <a:r>
              <a:rPr dirty="0" sz="3600" spc="-25">
                <a:solidFill>
                  <a:srgbClr val="C71F1D"/>
                </a:solidFill>
              </a:rPr>
              <a:t>function)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01497" y="1570507"/>
            <a:ext cx="7347584" cy="955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marR="5080" indent="-254635">
              <a:lnSpc>
                <a:spcPct val="109000"/>
              </a:lnSpc>
              <a:spcBef>
                <a:spcPts val="1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forma más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compacta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escribir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funciones </a:t>
            </a:r>
            <a:r>
              <a:rPr dirty="0" sz="2800" spc="-5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anónimas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700" y="3147060"/>
            <a:ext cx="3455035" cy="90868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2700" rIns="0" bIns="0" rtlCol="0" vert="horz">
            <a:spAutoFit/>
          </a:bodyPr>
          <a:lstStyle/>
          <a:p>
            <a:pPr marL="90170">
              <a:lnSpc>
                <a:spcPts val="2360"/>
              </a:lnSpc>
              <a:spcBef>
                <a:spcPts val="100"/>
              </a:spcBef>
            </a:pPr>
            <a:r>
              <a:rPr dirty="0" sz="2000">
                <a:latin typeface="Consolas"/>
                <a:cs typeface="Consolas"/>
              </a:rPr>
              <a:t>let</a:t>
            </a:r>
            <a:r>
              <a:rPr dirty="0" sz="2000" spc="-2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f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-5">
                <a:latin typeface="Consolas"/>
                <a:cs typeface="Consolas"/>
              </a:rPr>
              <a:t> function</a:t>
            </a:r>
            <a:r>
              <a:rPr dirty="0" sz="2000" spc="-10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(v) </a:t>
            </a:r>
            <a:r>
              <a:rPr dirty="0" sz="2000">
                <a:latin typeface="Consolas"/>
                <a:cs typeface="Consolas"/>
              </a:rPr>
              <a:t>{</a:t>
            </a:r>
            <a:endParaRPr sz="2000">
              <a:latin typeface="Consolas"/>
              <a:cs typeface="Consolas"/>
            </a:endParaRPr>
          </a:p>
          <a:p>
            <a:pPr marL="510540">
              <a:lnSpc>
                <a:spcPts val="2305"/>
              </a:lnSpc>
            </a:pPr>
            <a:r>
              <a:rPr dirty="0" sz="2000" spc="-5">
                <a:latin typeface="Consolas"/>
                <a:cs typeface="Consolas"/>
              </a:rPr>
              <a:t>return</a:t>
            </a:r>
            <a:r>
              <a:rPr dirty="0" sz="2000" spc="-2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v</a:t>
            </a:r>
            <a:r>
              <a:rPr dirty="0" sz="2000" spc="-3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+</a:t>
            </a:r>
            <a:r>
              <a:rPr dirty="0" sz="2000" spc="-25">
                <a:latin typeface="Consolas"/>
                <a:cs typeface="Consolas"/>
              </a:rPr>
              <a:t> 1;</a:t>
            </a:r>
            <a:endParaRPr sz="2000">
              <a:latin typeface="Consolas"/>
              <a:cs typeface="Consolas"/>
            </a:endParaRPr>
          </a:p>
          <a:p>
            <a:pPr>
              <a:lnSpc>
                <a:spcPts val="2345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700" y="4896611"/>
            <a:ext cx="3455035" cy="32194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35"/>
              </a:spcBef>
            </a:pPr>
            <a:r>
              <a:rPr dirty="0" sz="2000">
                <a:latin typeface="Consolas"/>
                <a:cs typeface="Consolas"/>
              </a:rPr>
              <a:t>let</a:t>
            </a:r>
            <a:r>
              <a:rPr dirty="0" sz="2000" spc="-2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f</a:t>
            </a:r>
            <a:r>
              <a:rPr dirty="0" sz="2000" spc="-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-2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v</a:t>
            </a:r>
            <a:r>
              <a:rPr dirty="0" sz="2000" spc="-5">
                <a:latin typeface="Consolas"/>
                <a:cs typeface="Consolas"/>
              </a:rPr>
              <a:t> =&gt; </a:t>
            </a:r>
            <a:r>
              <a:rPr dirty="0" sz="2000">
                <a:latin typeface="Consolas"/>
                <a:cs typeface="Consolas"/>
              </a:rPr>
              <a:t>v</a:t>
            </a:r>
            <a:r>
              <a:rPr dirty="0" sz="2000" spc="-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+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 spc="-25">
                <a:latin typeface="Consolas"/>
                <a:cs typeface="Consolas"/>
              </a:rPr>
              <a:t>1;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58284" y="2663951"/>
            <a:ext cx="4010025" cy="149542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5875" rIns="0" bIns="0" rtlCol="0" vert="horz">
            <a:spAutoFit/>
          </a:bodyPr>
          <a:lstStyle/>
          <a:p>
            <a:pPr marL="511809" marR="281305" indent="-421005">
              <a:lnSpc>
                <a:spcPct val="96200"/>
              </a:lnSpc>
              <a:spcBef>
                <a:spcPts val="125"/>
              </a:spcBef>
            </a:pPr>
            <a:r>
              <a:rPr dirty="0" sz="2000">
                <a:latin typeface="Consolas"/>
                <a:cs typeface="Consolas"/>
              </a:rPr>
              <a:t>var</a:t>
            </a:r>
            <a:r>
              <a:rPr dirty="0" sz="2000" spc="-2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f</a:t>
            </a:r>
            <a:r>
              <a:rPr dirty="0" sz="2000" spc="-2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 </a:t>
            </a:r>
            <a:r>
              <a:rPr dirty="0" sz="2000" spc="-5">
                <a:latin typeface="Consolas"/>
                <a:cs typeface="Consolas"/>
              </a:rPr>
              <a:t>function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(p1,p2)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{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 spc="-15">
                <a:latin typeface="Consolas"/>
                <a:cs typeface="Consolas"/>
              </a:rPr>
              <a:t>console.log('Hola'); </a:t>
            </a:r>
            <a:r>
              <a:rPr dirty="0" sz="2000" spc="-10">
                <a:latin typeface="Consolas"/>
                <a:cs typeface="Consolas"/>
              </a:rPr>
              <a:t> </a:t>
            </a:r>
            <a:r>
              <a:rPr dirty="0" sz="2000" spc="-15">
                <a:latin typeface="Consolas"/>
                <a:cs typeface="Consolas"/>
              </a:rPr>
              <a:t>console.log('Adios'); </a:t>
            </a:r>
            <a:r>
              <a:rPr dirty="0" sz="2000" spc="-10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return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 spc="-35">
                <a:latin typeface="Consolas"/>
                <a:cs typeface="Consolas"/>
              </a:rPr>
              <a:t>3;</a:t>
            </a:r>
            <a:endParaRPr sz="2000">
              <a:latin typeface="Consolas"/>
              <a:cs typeface="Consolas"/>
            </a:endParaRPr>
          </a:p>
          <a:p>
            <a:pPr marL="1270">
              <a:lnSpc>
                <a:spcPts val="2305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9808" y="4896611"/>
            <a:ext cx="4008120" cy="178308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3970" rIns="0" bIns="0" rtlCol="0" vert="horz">
            <a:spAutoFit/>
          </a:bodyPr>
          <a:lstStyle/>
          <a:p>
            <a:pPr marL="510540" marR="586105" indent="-422275">
              <a:lnSpc>
                <a:spcPct val="96200"/>
              </a:lnSpc>
              <a:spcBef>
                <a:spcPts val="110"/>
              </a:spcBef>
            </a:pPr>
            <a:r>
              <a:rPr dirty="0" sz="2000">
                <a:latin typeface="Consolas"/>
                <a:cs typeface="Consolas"/>
              </a:rPr>
              <a:t>var f = </a:t>
            </a:r>
            <a:r>
              <a:rPr dirty="0" sz="2000" spc="-5">
                <a:latin typeface="Consolas"/>
                <a:cs typeface="Consolas"/>
              </a:rPr>
              <a:t>(p1,p2) =&gt; </a:t>
            </a:r>
            <a:r>
              <a:rPr dirty="0" sz="2000">
                <a:latin typeface="Consolas"/>
                <a:cs typeface="Consolas"/>
              </a:rPr>
              <a:t>{ </a:t>
            </a:r>
            <a:r>
              <a:rPr dirty="0" sz="2000" spc="5">
                <a:latin typeface="Consolas"/>
                <a:cs typeface="Consolas"/>
              </a:rPr>
              <a:t> </a:t>
            </a:r>
            <a:r>
              <a:rPr dirty="0" sz="2000" spc="-15">
                <a:latin typeface="Consolas"/>
                <a:cs typeface="Consolas"/>
              </a:rPr>
              <a:t>console.log('Hola');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 spc="-15">
                <a:latin typeface="Consolas"/>
                <a:cs typeface="Consolas"/>
              </a:rPr>
              <a:t>con</a:t>
            </a:r>
            <a:r>
              <a:rPr dirty="0" sz="2000" spc="-25">
                <a:latin typeface="Consolas"/>
                <a:cs typeface="Consolas"/>
              </a:rPr>
              <a:t>s</a:t>
            </a:r>
            <a:r>
              <a:rPr dirty="0" sz="2000" spc="-15">
                <a:latin typeface="Consolas"/>
                <a:cs typeface="Consolas"/>
              </a:rPr>
              <a:t>ol</a:t>
            </a:r>
            <a:r>
              <a:rPr dirty="0" sz="2000" spc="-25">
                <a:latin typeface="Consolas"/>
                <a:cs typeface="Consolas"/>
              </a:rPr>
              <a:t>e</a:t>
            </a:r>
            <a:r>
              <a:rPr dirty="0" sz="2000" spc="-15">
                <a:latin typeface="Consolas"/>
                <a:cs typeface="Consolas"/>
              </a:rPr>
              <a:t>.l</a:t>
            </a:r>
            <a:r>
              <a:rPr dirty="0" sz="2000" spc="-25">
                <a:latin typeface="Consolas"/>
                <a:cs typeface="Consolas"/>
              </a:rPr>
              <a:t>og</a:t>
            </a:r>
            <a:r>
              <a:rPr dirty="0" sz="2000" spc="-15">
                <a:latin typeface="Consolas"/>
                <a:cs typeface="Consolas"/>
              </a:rPr>
              <a:t>('A</a:t>
            </a:r>
            <a:r>
              <a:rPr dirty="0" sz="2000" spc="-25">
                <a:latin typeface="Consolas"/>
                <a:cs typeface="Consolas"/>
              </a:rPr>
              <a:t>d</a:t>
            </a:r>
            <a:r>
              <a:rPr dirty="0" sz="2000" spc="-15">
                <a:latin typeface="Consolas"/>
                <a:cs typeface="Consolas"/>
              </a:rPr>
              <a:t>io</a:t>
            </a:r>
            <a:r>
              <a:rPr dirty="0" sz="2000" spc="-25">
                <a:latin typeface="Consolas"/>
                <a:cs typeface="Consolas"/>
              </a:rPr>
              <a:t>s</a:t>
            </a:r>
            <a:r>
              <a:rPr dirty="0" sz="2000" spc="-15">
                <a:latin typeface="Consolas"/>
                <a:cs typeface="Consolas"/>
              </a:rPr>
              <a:t>')</a:t>
            </a:r>
            <a:r>
              <a:rPr dirty="0" sz="2000">
                <a:latin typeface="Consolas"/>
                <a:cs typeface="Consolas"/>
              </a:rPr>
              <a:t>;  </a:t>
            </a:r>
            <a:r>
              <a:rPr dirty="0" sz="2000" spc="-5">
                <a:latin typeface="Consolas"/>
                <a:cs typeface="Consolas"/>
              </a:rPr>
              <a:t>return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 spc="-35">
                <a:latin typeface="Consolas"/>
                <a:cs typeface="Consolas"/>
              </a:rPr>
              <a:t>3;</a:t>
            </a:r>
            <a:endParaRPr sz="2000">
              <a:latin typeface="Consolas"/>
              <a:cs typeface="Consolas"/>
            </a:endParaRPr>
          </a:p>
          <a:p>
            <a:pPr>
              <a:lnSpc>
                <a:spcPts val="2305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08776" y="4218432"/>
            <a:ext cx="775335" cy="678180"/>
          </a:xfrm>
          <a:custGeom>
            <a:avLst/>
            <a:gdLst/>
            <a:ahLst/>
            <a:cxnLst/>
            <a:rect l="l" t="t" r="r" b="b"/>
            <a:pathLst>
              <a:path w="775334" h="678179">
                <a:moveTo>
                  <a:pt x="572643" y="0"/>
                </a:moveTo>
                <a:lnTo>
                  <a:pt x="202057" y="0"/>
                </a:lnTo>
                <a:lnTo>
                  <a:pt x="202057" y="336296"/>
                </a:lnTo>
                <a:lnTo>
                  <a:pt x="0" y="336296"/>
                </a:lnTo>
                <a:lnTo>
                  <a:pt x="387476" y="677926"/>
                </a:lnTo>
                <a:lnTo>
                  <a:pt x="775080" y="336296"/>
                </a:lnTo>
                <a:lnTo>
                  <a:pt x="572643" y="336296"/>
                </a:lnTo>
                <a:lnTo>
                  <a:pt x="572643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016251" y="4212335"/>
            <a:ext cx="774065" cy="678180"/>
          </a:xfrm>
          <a:custGeom>
            <a:avLst/>
            <a:gdLst/>
            <a:ahLst/>
            <a:cxnLst/>
            <a:rect l="l" t="t" r="r" b="b"/>
            <a:pathLst>
              <a:path w="774064" h="678179">
                <a:moveTo>
                  <a:pt x="571500" y="0"/>
                </a:moveTo>
                <a:lnTo>
                  <a:pt x="201675" y="0"/>
                </a:lnTo>
                <a:lnTo>
                  <a:pt x="201675" y="336295"/>
                </a:lnTo>
                <a:lnTo>
                  <a:pt x="0" y="336295"/>
                </a:lnTo>
                <a:lnTo>
                  <a:pt x="386842" y="677926"/>
                </a:lnTo>
                <a:lnTo>
                  <a:pt x="773557" y="336295"/>
                </a:lnTo>
                <a:lnTo>
                  <a:pt x="571500" y="336295"/>
                </a:lnTo>
                <a:lnTo>
                  <a:pt x="57150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2298" y="210861"/>
            <a:ext cx="412242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20" b="0">
                <a:solidFill>
                  <a:srgbClr val="A5A5A5"/>
                </a:solidFill>
                <a:latin typeface="Corbel"/>
                <a:cs typeface="Corbel"/>
              </a:rPr>
              <a:t>Tecnologías</a:t>
            </a:r>
            <a:r>
              <a:rPr dirty="0" sz="2600" spc="-15" b="0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de</a:t>
            </a:r>
            <a:r>
              <a:rPr dirty="0" sz="2600" spc="-10" b="0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desarrollo</a:t>
            </a:r>
            <a:r>
              <a:rPr dirty="0" sz="2600" spc="-20" b="0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web</a:t>
            </a:r>
            <a:endParaRPr sz="26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3"/>
            <a:ext cx="10079355" cy="6731634"/>
            <a:chOff x="0" y="3"/>
            <a:chExt cx="10079355" cy="6731634"/>
          </a:xfrm>
        </p:grpSpPr>
        <p:sp>
          <p:nvSpPr>
            <p:cNvPr id="6" name="object 6"/>
            <p:cNvSpPr/>
            <p:nvPr/>
          </p:nvSpPr>
          <p:spPr>
            <a:xfrm>
              <a:off x="0" y="3"/>
              <a:ext cx="10079355" cy="1511300"/>
            </a:xfrm>
            <a:custGeom>
              <a:avLst/>
              <a:gdLst/>
              <a:ahLst/>
              <a:cxnLst/>
              <a:rect l="l" t="t" r="r" b="b"/>
              <a:pathLst>
                <a:path w="10079355" h="1511300">
                  <a:moveTo>
                    <a:pt x="10079278" y="0"/>
                  </a:moveTo>
                  <a:lnTo>
                    <a:pt x="0" y="0"/>
                  </a:lnTo>
                  <a:lnTo>
                    <a:pt x="0" y="1511274"/>
                  </a:lnTo>
                  <a:lnTo>
                    <a:pt x="5039639" y="1511274"/>
                  </a:lnTo>
                  <a:lnTo>
                    <a:pt x="10079278" y="1511274"/>
                  </a:lnTo>
                  <a:lnTo>
                    <a:pt x="10079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315" y="864720"/>
              <a:ext cx="9733673" cy="586656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517397"/>
            <a:ext cx="652525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C71F1D"/>
                </a:solidFill>
              </a:rPr>
              <a:t>Funciones</a:t>
            </a:r>
            <a:r>
              <a:rPr dirty="0" sz="3600" spc="-80">
                <a:solidFill>
                  <a:srgbClr val="C71F1D"/>
                </a:solidFill>
              </a:rPr>
              <a:t> </a:t>
            </a:r>
            <a:r>
              <a:rPr dirty="0" sz="3600" spc="-5">
                <a:solidFill>
                  <a:srgbClr val="C71F1D"/>
                </a:solidFill>
              </a:rPr>
              <a:t>flecha</a:t>
            </a:r>
            <a:r>
              <a:rPr dirty="0" sz="3600" spc="-85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(arrow</a:t>
            </a:r>
            <a:r>
              <a:rPr dirty="0" sz="3600" spc="-80">
                <a:solidFill>
                  <a:srgbClr val="C71F1D"/>
                </a:solidFill>
              </a:rPr>
              <a:t> </a:t>
            </a:r>
            <a:r>
              <a:rPr dirty="0" sz="3600" spc="-25">
                <a:solidFill>
                  <a:srgbClr val="C71F1D"/>
                </a:solidFill>
              </a:rPr>
              <a:t>function)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01497" y="1570507"/>
            <a:ext cx="7785100" cy="955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marR="5080" indent="-254635">
              <a:lnSpc>
                <a:spcPct val="109000"/>
              </a:lnSpc>
              <a:spcBef>
                <a:spcPts val="1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Muy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usado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cuando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función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declara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lista </a:t>
            </a:r>
            <a:r>
              <a:rPr dirty="0" sz="2800" spc="-5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parámetros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otra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función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1304" y="2880360"/>
            <a:ext cx="4932045" cy="146812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333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dirty="0" sz="1600" spc="-10">
                <a:latin typeface="Consolas"/>
                <a:cs typeface="Consolas"/>
              </a:rPr>
              <a:t>function</a:t>
            </a:r>
            <a:r>
              <a:rPr dirty="0" sz="1600" spc="-14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showNonZeros(numbers)</a:t>
            </a:r>
            <a:r>
              <a:rPr dirty="0" sz="1600" spc="-16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{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Consolas"/>
              <a:cs typeface="Consolas"/>
            </a:endParaRPr>
          </a:p>
          <a:p>
            <a:pPr marL="981075" marR="680720" indent="-447040">
              <a:lnSpc>
                <a:spcPts val="1810"/>
              </a:lnSpc>
            </a:pPr>
            <a:r>
              <a:rPr dirty="0" sz="1600" spc="-20">
                <a:latin typeface="Consolas"/>
                <a:cs typeface="Consolas"/>
              </a:rPr>
              <a:t>showItems(numbers,</a:t>
            </a:r>
            <a:r>
              <a:rPr dirty="0" sz="1600" spc="-185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function(num)</a:t>
            </a:r>
            <a:r>
              <a:rPr dirty="0" sz="1600" spc="-17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{ </a:t>
            </a:r>
            <a:r>
              <a:rPr dirty="0" sz="1600" spc="-865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return</a:t>
            </a:r>
            <a:r>
              <a:rPr dirty="0" sz="1600" spc="-85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num</a:t>
            </a:r>
            <a:r>
              <a:rPr dirty="0" sz="1600" spc="-70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!=</a:t>
            </a:r>
            <a:r>
              <a:rPr dirty="0" sz="1600" spc="-85">
                <a:latin typeface="Consolas"/>
                <a:cs typeface="Consolas"/>
              </a:rPr>
              <a:t> </a:t>
            </a:r>
            <a:r>
              <a:rPr dirty="0" sz="1600" spc="-35">
                <a:latin typeface="Consolas"/>
                <a:cs typeface="Consolas"/>
              </a:rPr>
              <a:t>0;</a:t>
            </a:r>
            <a:endParaRPr sz="1600">
              <a:latin typeface="Consolas"/>
              <a:cs typeface="Consolas"/>
            </a:endParaRPr>
          </a:p>
          <a:p>
            <a:pPr marL="90170">
              <a:lnSpc>
                <a:spcPts val="1645"/>
              </a:lnSpc>
            </a:pPr>
            <a:r>
              <a:rPr dirty="0" sz="1600" spc="-35">
                <a:latin typeface="Consolas"/>
                <a:cs typeface="Consolas"/>
              </a:rPr>
              <a:t>});</a:t>
            </a:r>
            <a:endParaRPr sz="1600">
              <a:latin typeface="Consolas"/>
              <a:cs typeface="Consolas"/>
            </a:endParaRPr>
          </a:p>
          <a:p>
            <a:pPr marL="635">
              <a:lnSpc>
                <a:spcPts val="1914"/>
              </a:lnSpc>
            </a:pPr>
            <a:r>
              <a:rPr dirty="0" sz="1600" spc="-5"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16251" y="5184647"/>
            <a:ext cx="4968240" cy="103060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397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110"/>
              </a:spcBef>
            </a:pPr>
            <a:r>
              <a:rPr dirty="0" sz="1600" spc="-10">
                <a:latin typeface="Consolas"/>
                <a:cs typeface="Consolas"/>
              </a:rPr>
              <a:t>function</a:t>
            </a:r>
            <a:r>
              <a:rPr dirty="0" sz="1600" spc="-160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showNonZeros(numbers)</a:t>
            </a:r>
            <a:r>
              <a:rPr dirty="0" sz="1600" spc="-15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{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Consolas"/>
              <a:cs typeface="Consolas"/>
            </a:endParaRPr>
          </a:p>
          <a:p>
            <a:pPr marL="534670">
              <a:lnSpc>
                <a:spcPts val="1914"/>
              </a:lnSpc>
            </a:pPr>
            <a:r>
              <a:rPr dirty="0" sz="1600" spc="-20">
                <a:latin typeface="Consolas"/>
                <a:cs typeface="Consolas"/>
              </a:rPr>
              <a:t>showItems(numbers,</a:t>
            </a:r>
            <a:r>
              <a:rPr dirty="0" sz="1600" spc="-12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num</a:t>
            </a:r>
            <a:r>
              <a:rPr dirty="0" sz="1600" spc="-8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=&gt;</a:t>
            </a:r>
            <a:r>
              <a:rPr dirty="0" sz="1600" spc="-55">
                <a:latin typeface="Consolas"/>
                <a:cs typeface="Consolas"/>
              </a:rPr>
              <a:t> </a:t>
            </a:r>
            <a:r>
              <a:rPr dirty="0" sz="1600" spc="-15">
                <a:latin typeface="Consolas"/>
                <a:cs typeface="Consolas"/>
              </a:rPr>
              <a:t>num</a:t>
            </a:r>
            <a:r>
              <a:rPr dirty="0" sz="1600" spc="-7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!=</a:t>
            </a:r>
            <a:r>
              <a:rPr dirty="0" sz="1600" spc="-75">
                <a:latin typeface="Consolas"/>
                <a:cs typeface="Consolas"/>
              </a:rPr>
              <a:t> </a:t>
            </a:r>
            <a:r>
              <a:rPr dirty="0" sz="1600" spc="-35">
                <a:latin typeface="Consolas"/>
                <a:cs typeface="Consolas"/>
              </a:rPr>
              <a:t>0);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ts val="1875"/>
              </a:lnSpc>
            </a:pPr>
            <a:r>
              <a:rPr dirty="0" sz="1600" spc="-5"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92523" y="4535423"/>
            <a:ext cx="775335" cy="679450"/>
          </a:xfrm>
          <a:custGeom>
            <a:avLst/>
            <a:gdLst/>
            <a:ahLst/>
            <a:cxnLst/>
            <a:rect l="l" t="t" r="r" b="b"/>
            <a:pathLst>
              <a:path w="775335" h="679450">
                <a:moveTo>
                  <a:pt x="572642" y="0"/>
                </a:moveTo>
                <a:lnTo>
                  <a:pt x="202056" y="0"/>
                </a:lnTo>
                <a:lnTo>
                  <a:pt x="202056" y="337057"/>
                </a:lnTo>
                <a:lnTo>
                  <a:pt x="0" y="337057"/>
                </a:lnTo>
                <a:lnTo>
                  <a:pt x="387476" y="679450"/>
                </a:lnTo>
                <a:lnTo>
                  <a:pt x="775080" y="337057"/>
                </a:lnTo>
                <a:lnTo>
                  <a:pt x="572642" y="337057"/>
                </a:lnTo>
                <a:lnTo>
                  <a:pt x="572642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492745" y="2752090"/>
            <a:ext cx="10483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latin typeface="Corbel"/>
                <a:cs typeface="Corbel"/>
              </a:rPr>
              <a:t>Ejemplo22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82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209296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Ejercicio</a:t>
            </a:r>
            <a:r>
              <a:rPr dirty="0" sz="3750" spc="-17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4</a:t>
            </a:r>
            <a:endParaRPr sz="3750"/>
          </a:p>
        </p:txBody>
      </p:sp>
      <p:sp>
        <p:nvSpPr>
          <p:cNvPr id="5" name="object 5"/>
          <p:cNvSpPr txBox="1"/>
          <p:nvPr/>
        </p:nvSpPr>
        <p:spPr>
          <a:xfrm>
            <a:off x="501497" y="1592706"/>
            <a:ext cx="4700270" cy="45612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266700" marR="833755" indent="-254635">
              <a:lnSpc>
                <a:spcPct val="100800"/>
              </a:lnSpc>
              <a:spcBef>
                <a:spcPts val="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Haz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ejercicio</a:t>
            </a:r>
            <a:r>
              <a:rPr dirty="0" sz="28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3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sea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configurable</a:t>
            </a:r>
            <a:endParaRPr sz="2800">
              <a:latin typeface="Corbel"/>
              <a:cs typeface="Corbel"/>
            </a:endParaRPr>
          </a:p>
          <a:p>
            <a:pPr marL="266700" marR="5080" indent="-254635">
              <a:lnSpc>
                <a:spcPct val="100200"/>
              </a:lnSpc>
              <a:spcBef>
                <a:spcPts val="11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vez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eliminar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ceros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 arrays,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elimine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números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que decida el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usuario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pasando una función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como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parámetro</a:t>
            </a:r>
            <a:endParaRPr sz="2800">
              <a:latin typeface="Corbel"/>
              <a:cs typeface="Corbel"/>
            </a:endParaRPr>
          </a:p>
          <a:p>
            <a:pPr marL="266700" marR="113664" indent="-254635">
              <a:lnSpc>
                <a:spcPct val="99600"/>
              </a:lnSpc>
              <a:spcBef>
                <a:spcPts val="11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 arrow functions en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las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pruebas que llaman a 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>
                <a:solidFill>
                  <a:srgbClr val="4A4A4A"/>
                </a:solidFill>
                <a:latin typeface="Consolas"/>
                <a:cs typeface="Consolas"/>
              </a:rPr>
              <a:t>quit</a:t>
            </a:r>
            <a:r>
              <a:rPr dirty="0" sz="2600" spc="-30">
                <a:solidFill>
                  <a:srgbClr val="4A4A4A"/>
                </a:solidFill>
                <a:latin typeface="Consolas"/>
                <a:cs typeface="Consolas"/>
              </a:rPr>
              <a:t>a</a:t>
            </a:r>
            <a:r>
              <a:rPr dirty="0" sz="2600" spc="-20">
                <a:solidFill>
                  <a:srgbClr val="4A4A4A"/>
                </a:solidFill>
                <a:latin typeface="Consolas"/>
                <a:cs typeface="Consolas"/>
              </a:rPr>
              <a:t>Nu</a:t>
            </a:r>
            <a:r>
              <a:rPr dirty="0" sz="2600" spc="-30">
                <a:solidFill>
                  <a:srgbClr val="4A4A4A"/>
                </a:solidFill>
                <a:latin typeface="Consolas"/>
                <a:cs typeface="Consolas"/>
              </a:rPr>
              <a:t>m</a:t>
            </a:r>
            <a:r>
              <a:rPr dirty="0" sz="2600" spc="-20">
                <a:solidFill>
                  <a:srgbClr val="4A4A4A"/>
                </a:solidFill>
                <a:latin typeface="Consolas"/>
                <a:cs typeface="Consolas"/>
              </a:rPr>
              <a:t>eros</a:t>
            </a:r>
            <a:r>
              <a:rPr dirty="0" sz="2600" spc="-30">
                <a:solidFill>
                  <a:srgbClr val="4A4A4A"/>
                </a:solidFill>
                <a:latin typeface="Consolas"/>
                <a:cs typeface="Consolas"/>
              </a:rPr>
              <a:t>Y</a:t>
            </a:r>
            <a:r>
              <a:rPr dirty="0" sz="2600" spc="-20">
                <a:solidFill>
                  <a:srgbClr val="4A4A4A"/>
                </a:solidFill>
                <a:latin typeface="Consolas"/>
                <a:cs typeface="Consolas"/>
              </a:rPr>
              <a:t>Or</a:t>
            </a:r>
            <a:r>
              <a:rPr dirty="0" sz="2600" spc="-30">
                <a:solidFill>
                  <a:srgbClr val="4A4A4A"/>
                </a:solidFill>
                <a:latin typeface="Consolas"/>
                <a:cs typeface="Consolas"/>
              </a:rPr>
              <a:t>d</a:t>
            </a:r>
            <a:r>
              <a:rPr dirty="0" sz="2600" spc="-20">
                <a:solidFill>
                  <a:srgbClr val="4A4A4A"/>
                </a:solidFill>
                <a:latin typeface="Consolas"/>
                <a:cs typeface="Consolas"/>
              </a:rPr>
              <a:t>ena(</a:t>
            </a:r>
            <a:r>
              <a:rPr dirty="0" sz="2600" spc="-30">
                <a:solidFill>
                  <a:srgbClr val="4A4A4A"/>
                </a:solidFill>
                <a:latin typeface="Consolas"/>
                <a:cs typeface="Consolas"/>
              </a:rPr>
              <a:t>.</a:t>
            </a:r>
            <a:r>
              <a:rPr dirty="0" sz="2600" spc="-20">
                <a:solidFill>
                  <a:srgbClr val="4A4A4A"/>
                </a:solidFill>
                <a:latin typeface="Consolas"/>
                <a:cs typeface="Consolas"/>
              </a:rPr>
              <a:t>..</a:t>
            </a:r>
            <a:r>
              <a:rPr dirty="0" sz="2600">
                <a:solidFill>
                  <a:srgbClr val="4A4A4A"/>
                </a:solidFill>
                <a:latin typeface="Consolas"/>
                <a:cs typeface="Consolas"/>
              </a:rPr>
              <a:t>)</a:t>
            </a:r>
            <a:endParaRPr sz="2600">
              <a:latin typeface="Consolas"/>
              <a:cs typeface="Consola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9364" y="1627632"/>
            <a:ext cx="3094865" cy="221856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579364" y="3931920"/>
            <a:ext cx="2523490" cy="2363470"/>
            <a:chOff x="5579364" y="3931920"/>
            <a:chExt cx="2523490" cy="23634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9364" y="4076700"/>
              <a:ext cx="2523365" cy="221856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22464" y="3931920"/>
              <a:ext cx="0" cy="289560"/>
            </a:xfrm>
            <a:custGeom>
              <a:avLst/>
              <a:gdLst/>
              <a:ahLst/>
              <a:cxnLst/>
              <a:rect l="l" t="t" r="r" b="b"/>
              <a:pathLst>
                <a:path w="0" h="289560">
                  <a:moveTo>
                    <a:pt x="0" y="0"/>
                  </a:moveTo>
                  <a:lnTo>
                    <a:pt x="0" y="289178"/>
                  </a:lnTo>
                </a:path>
              </a:pathLst>
            </a:custGeom>
            <a:ln w="9359">
              <a:solidFill>
                <a:srgbClr val="4A4A4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484364" y="4216908"/>
              <a:ext cx="75565" cy="75565"/>
            </a:xfrm>
            <a:custGeom>
              <a:avLst/>
              <a:gdLst/>
              <a:ahLst/>
              <a:cxnLst/>
              <a:rect l="l" t="t" r="r" b="b"/>
              <a:pathLst>
                <a:path w="75565" h="75564">
                  <a:moveTo>
                    <a:pt x="75564" y="0"/>
                  </a:moveTo>
                  <a:lnTo>
                    <a:pt x="0" y="0"/>
                  </a:lnTo>
                  <a:lnTo>
                    <a:pt x="37845" y="75565"/>
                  </a:lnTo>
                  <a:lnTo>
                    <a:pt x="75564" y="0"/>
                  </a:lnTo>
                  <a:close/>
                </a:path>
              </a:pathLst>
            </a:custGeom>
            <a:solidFill>
              <a:srgbClr val="4A4A4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83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2666364"/>
            <a:ext cx="146304" cy="2133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658" y="1425930"/>
            <a:ext cx="4451350" cy="3776979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47015" indent="-234950">
              <a:lnSpc>
                <a:spcPct val="100000"/>
              </a:lnSpc>
              <a:spcBef>
                <a:spcPts val="100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15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2900">
              <a:latin typeface="Corbel"/>
              <a:cs typeface="Corbel"/>
            </a:endParaRPr>
          </a:p>
          <a:p>
            <a:pPr marL="247650" marR="301625" indent="-247650">
              <a:lnSpc>
                <a:spcPct val="100499"/>
              </a:lnSpc>
              <a:spcBef>
                <a:spcPts val="88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El lenguaje </a:t>
            </a:r>
            <a:r>
              <a:rPr dirty="0" sz="2900" spc="-1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255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55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lenguaje </a:t>
            </a:r>
            <a:r>
              <a:rPr dirty="0" sz="2550" spc="-5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básica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95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2550">
              <a:latin typeface="Corbel"/>
              <a:cs typeface="Corbel"/>
            </a:endParaRPr>
          </a:p>
          <a:p>
            <a:pPr marL="516255" marR="5080">
              <a:lnSpc>
                <a:spcPts val="2920"/>
              </a:lnSpc>
              <a:spcBef>
                <a:spcPts val="240"/>
              </a:spcBef>
            </a:pP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control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 flujo </a:t>
            </a:r>
            <a:r>
              <a:rPr dirty="0" sz="2550" spc="-4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00"/>
              </a:lnSpc>
            </a:pPr>
            <a:r>
              <a:rPr dirty="0" sz="2550" spc="-20" b="1">
                <a:solidFill>
                  <a:srgbClr val="4A4A4A"/>
                </a:solidFill>
                <a:latin typeface="Corbel"/>
                <a:cs typeface="Corbel"/>
              </a:rPr>
              <a:t>Excepciones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3030"/>
              </a:lnSpc>
            </a:pP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Orientación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 a</a:t>
            </a:r>
            <a:r>
              <a:rPr dirty="0" sz="255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255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034919"/>
            <a:ext cx="146304" cy="213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403091"/>
            <a:ext cx="146304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770121"/>
            <a:ext cx="146304" cy="213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138548"/>
            <a:ext cx="146304" cy="2133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506721"/>
            <a:ext cx="146304" cy="2133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875276"/>
            <a:ext cx="146304" cy="2133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84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71081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>
                <a:solidFill>
                  <a:srgbClr val="C71F1D"/>
                </a:solidFill>
              </a:rPr>
              <a:t>Excepciones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802" y="1415060"/>
            <a:ext cx="7963534" cy="3760470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Funcionan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igual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endParaRPr sz="32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9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Existe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bloque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3200" spc="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try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catch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finally</a:t>
            </a:r>
            <a:endParaRPr sz="32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9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operador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throw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eleva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excepción</a:t>
            </a:r>
            <a:endParaRPr sz="3200">
              <a:latin typeface="Corbel"/>
              <a:cs typeface="Corbel"/>
            </a:endParaRPr>
          </a:p>
          <a:p>
            <a:pPr marL="266700" marR="5080" indent="-254635">
              <a:lnSpc>
                <a:spcPct val="91300"/>
              </a:lnSpc>
              <a:spcBef>
                <a:spcPts val="11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diferencia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1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Java,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lanzar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cualquier </a:t>
            </a:r>
            <a:r>
              <a:rPr dirty="0" sz="3200" spc="-6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objeto como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excepción, aunque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lo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recomendable es elevar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un objeto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propiedades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name</a:t>
            </a:r>
            <a:r>
              <a:rPr dirty="0" sz="32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message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254635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E</a:t>
            </a:r>
            <a:r>
              <a:rPr dirty="0" sz="3750" spc="-80">
                <a:solidFill>
                  <a:srgbClr val="C71F1D"/>
                </a:solidFill>
              </a:rPr>
              <a:t>x</a:t>
            </a:r>
            <a:r>
              <a:rPr dirty="0" sz="3750">
                <a:solidFill>
                  <a:srgbClr val="C71F1D"/>
                </a:solidFill>
              </a:rPr>
              <a:t>c</a:t>
            </a:r>
            <a:r>
              <a:rPr dirty="0" sz="3750" spc="-30">
                <a:solidFill>
                  <a:srgbClr val="C71F1D"/>
                </a:solidFill>
              </a:rPr>
              <a:t>e</a:t>
            </a:r>
            <a:r>
              <a:rPr dirty="0" sz="3750" spc="-15">
                <a:solidFill>
                  <a:srgbClr val="C71F1D"/>
                </a:solidFill>
              </a:rPr>
              <a:t>p</a:t>
            </a:r>
            <a:r>
              <a:rPr dirty="0" sz="3750">
                <a:solidFill>
                  <a:srgbClr val="C71F1D"/>
                </a:solidFill>
              </a:rPr>
              <a:t>c</a:t>
            </a:r>
            <a:r>
              <a:rPr dirty="0" sz="3750" spc="-20">
                <a:solidFill>
                  <a:srgbClr val="C71F1D"/>
                </a:solidFill>
              </a:rPr>
              <a:t>i</a:t>
            </a:r>
            <a:r>
              <a:rPr dirty="0" sz="3750" spc="-15">
                <a:solidFill>
                  <a:srgbClr val="C71F1D"/>
                </a:solidFill>
              </a:rPr>
              <a:t>o</a:t>
            </a:r>
            <a:r>
              <a:rPr dirty="0" sz="3750">
                <a:solidFill>
                  <a:srgbClr val="C71F1D"/>
                </a:solidFill>
              </a:rPr>
              <a:t>n</a:t>
            </a:r>
            <a:r>
              <a:rPr dirty="0" sz="3750" spc="-30">
                <a:solidFill>
                  <a:srgbClr val="C71F1D"/>
                </a:solidFill>
              </a:rPr>
              <a:t>e</a:t>
            </a:r>
            <a:r>
              <a:rPr dirty="0" sz="3750">
                <a:solidFill>
                  <a:srgbClr val="C71F1D"/>
                </a:solidFill>
              </a:rPr>
              <a:t>s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75916" y="1656588"/>
            <a:ext cx="4680585" cy="4947285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1114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44"/>
              </a:spcBef>
            </a:pPr>
            <a:r>
              <a:rPr dirty="0" sz="2000">
                <a:latin typeface="Consolas"/>
                <a:cs typeface="Consolas"/>
              </a:rPr>
              <a:t>try</a:t>
            </a:r>
            <a:r>
              <a:rPr dirty="0" sz="2000" spc="-7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{</a:t>
            </a:r>
            <a:endParaRPr sz="2000">
              <a:latin typeface="Consolas"/>
              <a:cs typeface="Consolas"/>
            </a:endParaRPr>
          </a:p>
          <a:p>
            <a:pPr marL="931544" marR="127000" indent="-421005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let</a:t>
            </a:r>
            <a:r>
              <a:rPr dirty="0" sz="2000" spc="-10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error</a:t>
            </a:r>
            <a:r>
              <a:rPr dirty="0" sz="2000" spc="-1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-25">
                <a:latin typeface="Consolas"/>
                <a:cs typeface="Consolas"/>
              </a:rPr>
              <a:t> </a:t>
            </a:r>
            <a:r>
              <a:rPr dirty="0" sz="2000" spc="-20">
                <a:latin typeface="Consolas"/>
                <a:cs typeface="Consolas"/>
              </a:rPr>
              <a:t>...;</a:t>
            </a:r>
            <a:r>
              <a:rPr dirty="0" sz="2000" spc="-5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if</a:t>
            </a:r>
            <a:r>
              <a:rPr dirty="0" sz="2000" spc="-25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(error) </a:t>
            </a:r>
            <a:r>
              <a:rPr dirty="0" sz="2000">
                <a:latin typeface="Consolas"/>
                <a:cs typeface="Consolas"/>
              </a:rPr>
              <a:t>{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throw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"An</a:t>
            </a:r>
            <a:r>
              <a:rPr dirty="0" sz="2000" spc="-10">
                <a:latin typeface="Consolas"/>
                <a:cs typeface="Consolas"/>
              </a:rPr>
              <a:t> </a:t>
            </a:r>
            <a:r>
              <a:rPr dirty="0" sz="2000" spc="-15">
                <a:latin typeface="Consolas"/>
                <a:cs typeface="Consolas"/>
              </a:rPr>
              <a:t>error";</a:t>
            </a:r>
            <a:endParaRPr sz="2000">
              <a:latin typeface="Consolas"/>
              <a:cs typeface="Consolas"/>
            </a:endParaRPr>
          </a:p>
          <a:p>
            <a:pPr marL="511175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 marL="511175">
              <a:lnSpc>
                <a:spcPct val="100000"/>
              </a:lnSpc>
            </a:pPr>
            <a:r>
              <a:rPr dirty="0" sz="2000" spc="-5">
                <a:latin typeface="Consolas"/>
                <a:cs typeface="Consolas"/>
              </a:rPr>
              <a:t>return</a:t>
            </a:r>
            <a:r>
              <a:rPr dirty="0" sz="2000" spc="-65">
                <a:latin typeface="Consolas"/>
                <a:cs typeface="Consolas"/>
              </a:rPr>
              <a:t> </a:t>
            </a:r>
            <a:r>
              <a:rPr dirty="0" sz="2000" spc="-20">
                <a:latin typeface="Consolas"/>
                <a:cs typeface="Consolas"/>
              </a:rPr>
              <a:t>true;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r>
              <a:rPr dirty="0" sz="2000" spc="-30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catch</a:t>
            </a:r>
            <a:r>
              <a:rPr dirty="0" sz="2000" spc="-25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(e)</a:t>
            </a:r>
            <a:r>
              <a:rPr dirty="0" sz="2000" spc="-3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{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2100">
              <a:latin typeface="Consolas"/>
              <a:cs typeface="Consolas"/>
            </a:endParaRPr>
          </a:p>
          <a:p>
            <a:pPr marL="511175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alert</a:t>
            </a:r>
            <a:r>
              <a:rPr dirty="0" sz="2000" spc="-35">
                <a:latin typeface="Consolas"/>
                <a:cs typeface="Consolas"/>
              </a:rPr>
              <a:t> </a:t>
            </a:r>
            <a:r>
              <a:rPr dirty="0" sz="2000" spc="-20">
                <a:latin typeface="Consolas"/>
                <a:cs typeface="Consolas"/>
              </a:rPr>
              <a:t>(e);</a:t>
            </a:r>
            <a:r>
              <a:rPr dirty="0" sz="2000" spc="-7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return</a:t>
            </a:r>
            <a:r>
              <a:rPr dirty="0" sz="2000" spc="-35">
                <a:latin typeface="Consolas"/>
                <a:cs typeface="Consolas"/>
              </a:rPr>
              <a:t> </a:t>
            </a:r>
            <a:r>
              <a:rPr dirty="0" sz="2000" spc="-15">
                <a:latin typeface="Consolas"/>
                <a:cs typeface="Consolas"/>
              </a:rPr>
              <a:t>false;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r>
              <a:rPr dirty="0" sz="2000" spc="-40">
                <a:latin typeface="Consolas"/>
                <a:cs typeface="Consolas"/>
              </a:rPr>
              <a:t> </a:t>
            </a:r>
            <a:r>
              <a:rPr dirty="0" sz="2000" spc="-5">
                <a:latin typeface="Consolas"/>
                <a:cs typeface="Consolas"/>
              </a:rPr>
              <a:t>finally</a:t>
            </a:r>
            <a:r>
              <a:rPr dirty="0" sz="2000" spc="-4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{</a:t>
            </a:r>
            <a:endParaRPr sz="2000">
              <a:latin typeface="Consolas"/>
              <a:cs typeface="Consolas"/>
            </a:endParaRPr>
          </a:p>
          <a:p>
            <a:pPr marL="511175">
              <a:lnSpc>
                <a:spcPct val="100000"/>
              </a:lnSpc>
            </a:pPr>
            <a:r>
              <a:rPr dirty="0" sz="2000" spc="-5">
                <a:latin typeface="Consolas"/>
                <a:cs typeface="Consolas"/>
              </a:rPr>
              <a:t>//do</a:t>
            </a:r>
            <a:r>
              <a:rPr dirty="0" sz="2000" spc="-55">
                <a:latin typeface="Consolas"/>
                <a:cs typeface="Consolas"/>
              </a:rPr>
              <a:t> </a:t>
            </a:r>
            <a:r>
              <a:rPr dirty="0" sz="2000" spc="-15">
                <a:latin typeface="Consolas"/>
                <a:cs typeface="Consolas"/>
              </a:rPr>
              <a:t>cleanup</a:t>
            </a:r>
            <a:endParaRPr sz="20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2666364"/>
            <a:ext cx="146304" cy="2133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2658" y="1425930"/>
            <a:ext cx="4451350" cy="3776979"/>
          </a:xfrm>
          <a:prstGeom prst="rect">
            <a:avLst/>
          </a:prstGeom>
        </p:spPr>
        <p:txBody>
          <a:bodyPr wrap="square" lIns="0" tIns="127000" rIns="0" bIns="0" rtlCol="0" vert="horz">
            <a:spAutoFit/>
          </a:bodyPr>
          <a:lstStyle/>
          <a:p>
            <a:pPr marL="247015" indent="-234950">
              <a:lnSpc>
                <a:spcPct val="100000"/>
              </a:lnSpc>
              <a:spcBef>
                <a:spcPts val="100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15">
                <a:solidFill>
                  <a:srgbClr val="4A4A4A"/>
                </a:solidFill>
                <a:latin typeface="Corbel"/>
                <a:cs typeface="Corbel"/>
              </a:rPr>
              <a:t>Introducción</a:t>
            </a:r>
            <a:endParaRPr sz="2900">
              <a:latin typeface="Corbel"/>
              <a:cs typeface="Corbel"/>
            </a:endParaRPr>
          </a:p>
          <a:p>
            <a:pPr marL="247650" marR="301625" indent="-247650">
              <a:lnSpc>
                <a:spcPct val="100499"/>
              </a:lnSpc>
              <a:spcBef>
                <a:spcPts val="880"/>
              </a:spcBef>
              <a:buClr>
                <a:srgbClr val="63A334"/>
              </a:buClr>
              <a:buFont typeface="Trebuchet MS"/>
              <a:buChar char="•"/>
              <a:tabLst>
                <a:tab pos="247650" algn="l"/>
              </a:tabLst>
            </a:pP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El lenguaje </a:t>
            </a:r>
            <a:r>
              <a:rPr dirty="0" sz="2900" spc="-1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900" spc="-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Características</a:t>
            </a:r>
            <a:r>
              <a:rPr dirty="0" sz="255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55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lenguaje </a:t>
            </a:r>
            <a:r>
              <a:rPr dirty="0" sz="2550" spc="-5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básica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95"/>
              </a:lnSpc>
            </a:pPr>
            <a:r>
              <a:rPr dirty="0" sz="2550" spc="-15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endParaRPr sz="2550">
              <a:latin typeface="Corbel"/>
              <a:cs typeface="Corbel"/>
            </a:endParaRPr>
          </a:p>
          <a:p>
            <a:pPr marL="516255" marR="5080">
              <a:lnSpc>
                <a:spcPts val="2920"/>
              </a:lnSpc>
              <a:spcBef>
                <a:spcPts val="240"/>
              </a:spcBef>
            </a:pP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Sentencias</a:t>
            </a:r>
            <a:r>
              <a:rPr dirty="0" sz="255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control</a:t>
            </a:r>
            <a:r>
              <a:rPr dirty="0" sz="255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 flujo </a:t>
            </a:r>
            <a:r>
              <a:rPr dirty="0" sz="2550" spc="-4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2700"/>
              </a:lnSpc>
            </a:pPr>
            <a:r>
              <a:rPr dirty="0" sz="2550" spc="-20">
                <a:solidFill>
                  <a:srgbClr val="4A4A4A"/>
                </a:solidFill>
                <a:latin typeface="Corbel"/>
                <a:cs typeface="Corbel"/>
              </a:rPr>
              <a:t>Excepciones</a:t>
            </a:r>
            <a:endParaRPr sz="2550">
              <a:latin typeface="Corbel"/>
              <a:cs typeface="Corbel"/>
            </a:endParaRPr>
          </a:p>
          <a:p>
            <a:pPr marL="516255">
              <a:lnSpc>
                <a:spcPts val="3030"/>
              </a:lnSpc>
            </a:pPr>
            <a:r>
              <a:rPr dirty="0" sz="2550" spc="-10" b="1">
                <a:solidFill>
                  <a:srgbClr val="4A4A4A"/>
                </a:solidFill>
                <a:latin typeface="Corbel"/>
                <a:cs typeface="Corbel"/>
              </a:rPr>
              <a:t>Orientación</a:t>
            </a:r>
            <a:r>
              <a:rPr dirty="0" sz="255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5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55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550" spc="-20" b="1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255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034919"/>
            <a:ext cx="146304" cy="2133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403091"/>
            <a:ext cx="146304" cy="2133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3770121"/>
            <a:ext cx="146304" cy="2133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138548"/>
            <a:ext cx="146304" cy="2133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506721"/>
            <a:ext cx="146304" cy="2133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336" y="4875276"/>
            <a:ext cx="146304" cy="2133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6355" y="2295144"/>
            <a:ext cx="2671572" cy="2671572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87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47637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Ob</a:t>
            </a:r>
            <a:r>
              <a:rPr dirty="0" spc="-35">
                <a:solidFill>
                  <a:srgbClr val="C71F1D"/>
                </a:solidFill>
              </a:rPr>
              <a:t>j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30">
                <a:solidFill>
                  <a:srgbClr val="C71F1D"/>
                </a:solidFill>
              </a:rPr>
              <a:t>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452" y="3145282"/>
            <a:ext cx="153009" cy="22707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7535" y="1526540"/>
            <a:ext cx="8110220" cy="342519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262255" marR="5080" indent="-250190">
              <a:lnSpc>
                <a:spcPct val="91300"/>
              </a:lnSpc>
              <a:spcBef>
                <a:spcPts val="420"/>
              </a:spcBef>
              <a:buClr>
                <a:srgbClr val="63A334"/>
              </a:buClr>
              <a:buFont typeface="Trebuchet MS"/>
              <a:buChar char="•"/>
              <a:tabLst>
                <a:tab pos="262890" algn="l"/>
              </a:tabLst>
            </a:pPr>
            <a:r>
              <a:rPr dirty="0" sz="3100" spc="-10">
                <a:solidFill>
                  <a:srgbClr val="4A4A4A"/>
                </a:solidFill>
                <a:latin typeface="Corbel"/>
                <a:cs typeface="Corbel"/>
              </a:rPr>
              <a:t>Hasta</a:t>
            </a:r>
            <a:r>
              <a:rPr dirty="0" sz="31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A4A4A"/>
                </a:solidFill>
                <a:latin typeface="Corbel"/>
                <a:cs typeface="Corbel"/>
              </a:rPr>
              <a:t>ahora</a:t>
            </a:r>
            <a:r>
              <a:rPr dirty="0" sz="31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A4A4A"/>
                </a:solidFill>
                <a:latin typeface="Corbel"/>
                <a:cs typeface="Corbel"/>
              </a:rPr>
              <a:t>hemos</a:t>
            </a:r>
            <a:r>
              <a:rPr dirty="0" sz="31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A4A4A"/>
                </a:solidFill>
                <a:latin typeface="Corbel"/>
                <a:cs typeface="Corbel"/>
              </a:rPr>
              <a:t>visto</a:t>
            </a:r>
            <a:r>
              <a:rPr dirty="0" sz="31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100" spc="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10" b="1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3100" spc="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A4A4A"/>
                </a:solidFill>
                <a:latin typeface="Corbel"/>
                <a:cs typeface="Corbel"/>
              </a:rPr>
              <a:t>es </a:t>
            </a:r>
            <a:r>
              <a:rPr dirty="0" sz="3100" spc="-15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31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31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A4A4A"/>
                </a:solidFill>
                <a:latin typeface="Corbel"/>
                <a:cs typeface="Corbel"/>
              </a:rPr>
              <a:t>bastante</a:t>
            </a:r>
            <a:r>
              <a:rPr dirty="0" sz="31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A4A4A"/>
                </a:solidFill>
                <a:latin typeface="Corbel"/>
                <a:cs typeface="Corbel"/>
              </a:rPr>
              <a:t>familiar</a:t>
            </a:r>
            <a:r>
              <a:rPr dirty="0" sz="31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1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A4A4A"/>
                </a:solidFill>
                <a:latin typeface="Corbel"/>
                <a:cs typeface="Corbel"/>
              </a:rPr>
              <a:t>cuanto</a:t>
            </a:r>
            <a:r>
              <a:rPr dirty="0" sz="31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100" spc="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A4A4A"/>
                </a:solidFill>
                <a:latin typeface="Corbel"/>
                <a:cs typeface="Corbel"/>
              </a:rPr>
              <a:t>sintaxis</a:t>
            </a:r>
            <a:r>
              <a:rPr dirty="0" sz="3100" spc="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A4A4A"/>
                </a:solidFill>
                <a:latin typeface="Corbel"/>
                <a:cs typeface="Corbel"/>
              </a:rPr>
              <a:t>y </a:t>
            </a:r>
            <a:r>
              <a:rPr dirty="0" sz="3100" spc="-6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100" spc="-15" b="1">
                <a:solidFill>
                  <a:srgbClr val="4A4A4A"/>
                </a:solidFill>
                <a:latin typeface="Corbel"/>
                <a:cs typeface="Corbel"/>
              </a:rPr>
              <a:t>características:</a:t>
            </a:r>
            <a:endParaRPr sz="3100">
              <a:latin typeface="Corbel"/>
              <a:cs typeface="Corbel"/>
            </a:endParaRPr>
          </a:p>
          <a:p>
            <a:pPr algn="just" marL="544830" marR="1516380">
              <a:lnSpc>
                <a:spcPts val="4120"/>
              </a:lnSpc>
              <a:spcBef>
                <a:spcPts val="70"/>
              </a:spcBef>
            </a:pP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2700" spc="-10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pe</a:t>
            </a:r>
            <a:r>
              <a:rPr dirty="0" sz="2700" spc="-15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ativo</a:t>
            </a:r>
            <a:r>
              <a:rPr dirty="0" sz="27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7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A4A4A"/>
                </a:solidFill>
                <a:latin typeface="Corbel"/>
                <a:cs typeface="Corbel"/>
              </a:rPr>
              <a:t>est</a:t>
            </a:r>
            <a:r>
              <a:rPr dirty="0" sz="2700" spc="-20">
                <a:solidFill>
                  <a:srgbClr val="4A4A4A"/>
                </a:solidFill>
                <a:latin typeface="Corbel"/>
                <a:cs typeface="Corbel"/>
              </a:rPr>
              <a:t>ru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2700" spc="-25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700" spc="-20">
                <a:solidFill>
                  <a:srgbClr val="4A4A4A"/>
                </a:solidFill>
                <a:latin typeface="Corbel"/>
                <a:cs typeface="Corbel"/>
              </a:rPr>
              <a:t>ura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do</a:t>
            </a:r>
            <a:r>
              <a:rPr dirty="0" sz="2700" spc="-2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Tipad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7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2700" spc="-2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700" spc="-25">
                <a:solidFill>
                  <a:srgbClr val="4A4A4A"/>
                </a:solidFill>
                <a:latin typeface="Corbel"/>
                <a:cs typeface="Corbel"/>
              </a:rPr>
              <a:t>á</a:t>
            </a:r>
            <a:r>
              <a:rPr dirty="0" sz="2700" spc="-20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27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co  </a:t>
            </a:r>
            <a:r>
              <a:rPr dirty="0" sz="2700" spc="-195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700" spc="-3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700" spc="-2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700" spc="-1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ti</a:t>
            </a:r>
            <a:r>
              <a:rPr dirty="0" sz="2700" spc="-10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7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básico:</a:t>
            </a:r>
            <a:r>
              <a:rPr dirty="0" sz="27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700" spc="-30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700" spc="-20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b</a:t>
            </a:r>
            <a:r>
              <a:rPr dirty="0" sz="2700" spc="-2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700" spc="-15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,</a:t>
            </a:r>
            <a:r>
              <a:rPr dirty="0" sz="27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Boolea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7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700" spc="-1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A4A4A"/>
                </a:solidFill>
                <a:latin typeface="Corbel"/>
                <a:cs typeface="Corbel"/>
              </a:rPr>
              <a:t>St</a:t>
            </a:r>
            <a:r>
              <a:rPr dirty="0" sz="27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7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ng  </a:t>
            </a:r>
            <a:r>
              <a:rPr dirty="0" sz="2700" spc="-5">
                <a:solidFill>
                  <a:srgbClr val="4A4A4A"/>
                </a:solidFill>
                <a:latin typeface="Corbel"/>
                <a:cs typeface="Corbel"/>
              </a:rPr>
              <a:t>Arrays</a:t>
            </a:r>
            <a:r>
              <a:rPr dirty="0" sz="27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A4A4A"/>
                </a:solidFill>
                <a:latin typeface="Corbel"/>
                <a:cs typeface="Corbel"/>
              </a:rPr>
              <a:t>dinámicos</a:t>
            </a:r>
            <a:endParaRPr sz="2700">
              <a:latin typeface="Corbel"/>
              <a:cs typeface="Corbel"/>
            </a:endParaRPr>
          </a:p>
          <a:p>
            <a:pPr algn="just" marL="544830">
              <a:lnSpc>
                <a:spcPct val="100000"/>
              </a:lnSpc>
              <a:spcBef>
                <a:spcPts val="590"/>
              </a:spcBef>
            </a:pPr>
            <a:r>
              <a:rPr dirty="0" sz="2700" spc="-10">
                <a:solidFill>
                  <a:srgbClr val="4A4A4A"/>
                </a:solidFill>
                <a:latin typeface="Corbel"/>
                <a:cs typeface="Corbel"/>
              </a:rPr>
              <a:t>Recolector</a:t>
            </a:r>
            <a:r>
              <a:rPr dirty="0" sz="2700" spc="-114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700" spc="-1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A4A4A"/>
                </a:solidFill>
                <a:latin typeface="Corbel"/>
                <a:cs typeface="Corbel"/>
              </a:rPr>
              <a:t>basura</a:t>
            </a:r>
            <a:r>
              <a:rPr dirty="0" sz="27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452" y="3672204"/>
            <a:ext cx="153009" cy="2270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452" y="4198365"/>
            <a:ext cx="153009" cy="2270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452" y="4724984"/>
            <a:ext cx="153009" cy="22738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452" y="5251069"/>
            <a:ext cx="153009" cy="2270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452" y="5778398"/>
            <a:ext cx="153009" cy="22707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88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446405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Orientació</a:t>
            </a:r>
            <a:r>
              <a:rPr dirty="0" sz="3750">
                <a:solidFill>
                  <a:srgbClr val="C71F1D"/>
                </a:solidFill>
              </a:rPr>
              <a:t>n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33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O</a:t>
            </a:r>
            <a:r>
              <a:rPr dirty="0" sz="3750" spc="-30">
                <a:solidFill>
                  <a:srgbClr val="C71F1D"/>
                </a:solidFill>
              </a:rPr>
              <a:t>b</a:t>
            </a:r>
            <a:r>
              <a:rPr dirty="0" sz="3750" spc="-15">
                <a:solidFill>
                  <a:srgbClr val="C71F1D"/>
                </a:solidFill>
              </a:rPr>
              <a:t>j</a:t>
            </a:r>
            <a:r>
              <a:rPr dirty="0" sz="3750" spc="-20">
                <a:solidFill>
                  <a:srgbClr val="C71F1D"/>
                </a:solidFill>
              </a:rPr>
              <a:t>e</a:t>
            </a:r>
            <a:r>
              <a:rPr dirty="0" sz="3750" spc="-5">
                <a:solidFill>
                  <a:srgbClr val="C71F1D"/>
                </a:solidFill>
              </a:rPr>
              <a:t>t</a:t>
            </a:r>
            <a:r>
              <a:rPr dirty="0" sz="3750" spc="-30">
                <a:solidFill>
                  <a:srgbClr val="C71F1D"/>
                </a:solidFill>
              </a:rPr>
              <a:t>o</a:t>
            </a:r>
            <a:r>
              <a:rPr dirty="0" sz="3750">
                <a:solidFill>
                  <a:srgbClr val="C71F1D"/>
                </a:solidFill>
              </a:rPr>
              <a:t>s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69198"/>
            <a:ext cx="8119109" cy="4555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6700" marR="39370" indent="-254635">
              <a:lnSpc>
                <a:spcPct val="110000"/>
              </a:lnSpc>
              <a:spcBef>
                <a:spcPts val="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orientación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objetos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 primera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vista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parece </a:t>
            </a:r>
            <a:r>
              <a:rPr dirty="0" sz="2800" b="1">
                <a:solidFill>
                  <a:srgbClr val="4A4A4A"/>
                </a:solidFill>
                <a:latin typeface="Corbel"/>
                <a:cs typeface="Corbel"/>
              </a:rPr>
              <a:t>similar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 la de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, pero en esencia es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muy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diferente</a:t>
            </a:r>
            <a:endParaRPr sz="2800">
              <a:latin typeface="Corbel"/>
              <a:cs typeface="Corbel"/>
            </a:endParaRPr>
          </a:p>
          <a:p>
            <a:pPr marL="266700" marR="372745" indent="-254635">
              <a:lnSpc>
                <a:spcPct val="110000"/>
              </a:lnSpc>
              <a:spcBef>
                <a:spcPts val="12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 gran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mayoría de los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lenguajes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programación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implementan la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Orientación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Objetos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clases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,</a:t>
            </a:r>
            <a:r>
              <a:rPr dirty="0" sz="2800" spc="-2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C#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,</a:t>
            </a:r>
            <a:r>
              <a:rPr dirty="0" sz="2800" spc="-2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+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+,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Python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,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b</a:t>
            </a:r>
            <a:r>
              <a:rPr dirty="0" sz="2800" spc="-15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…)</a:t>
            </a:r>
            <a:endParaRPr sz="2800">
              <a:latin typeface="Corbel"/>
              <a:cs typeface="Corbel"/>
            </a:endParaRPr>
          </a:p>
          <a:p>
            <a:pPr marL="266700" marR="5080" indent="-254635">
              <a:lnSpc>
                <a:spcPct val="110000"/>
              </a:lnSpc>
              <a:spcBef>
                <a:spcPts val="12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 se añadió el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soporte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clases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ES2015.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Hasta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momento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usaban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prototipos </a:t>
            </a:r>
            <a:r>
              <a:rPr dirty="0" sz="2800" spc="-5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(que</a:t>
            </a:r>
            <a:r>
              <a:rPr dirty="0" sz="28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veremos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nosotros)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446405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Orientació</a:t>
            </a:r>
            <a:r>
              <a:rPr dirty="0" sz="3750">
                <a:solidFill>
                  <a:srgbClr val="C71F1D"/>
                </a:solidFill>
              </a:rPr>
              <a:t>n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33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O</a:t>
            </a:r>
            <a:r>
              <a:rPr dirty="0" sz="3750" spc="-30">
                <a:solidFill>
                  <a:srgbClr val="C71F1D"/>
                </a:solidFill>
              </a:rPr>
              <a:t>b</a:t>
            </a:r>
            <a:r>
              <a:rPr dirty="0" sz="3750" spc="-15">
                <a:solidFill>
                  <a:srgbClr val="C71F1D"/>
                </a:solidFill>
              </a:rPr>
              <a:t>j</a:t>
            </a:r>
            <a:r>
              <a:rPr dirty="0" sz="3750" spc="-20">
                <a:solidFill>
                  <a:srgbClr val="C71F1D"/>
                </a:solidFill>
              </a:rPr>
              <a:t>e</a:t>
            </a:r>
            <a:r>
              <a:rPr dirty="0" sz="3750" spc="-5">
                <a:solidFill>
                  <a:srgbClr val="C71F1D"/>
                </a:solidFill>
              </a:rPr>
              <a:t>t</a:t>
            </a:r>
            <a:r>
              <a:rPr dirty="0" sz="3750" spc="-30">
                <a:solidFill>
                  <a:srgbClr val="C71F1D"/>
                </a:solidFill>
              </a:rPr>
              <a:t>o</a:t>
            </a:r>
            <a:r>
              <a:rPr dirty="0" sz="3750">
                <a:solidFill>
                  <a:srgbClr val="C71F1D"/>
                </a:solidFill>
              </a:rPr>
              <a:t>s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19966"/>
            <a:ext cx="7736205" cy="1693545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4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Creación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endParaRPr sz="3200">
              <a:latin typeface="Corbel"/>
              <a:cs typeface="Corbel"/>
            </a:endParaRPr>
          </a:p>
          <a:p>
            <a:pPr marL="561340" marR="5080">
              <a:lnSpc>
                <a:spcPct val="100699"/>
              </a:lnSpc>
              <a:spcBef>
                <a:spcPts val="1160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cualquier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momento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8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crear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objeto, </a:t>
            </a:r>
            <a:r>
              <a:rPr dirty="0" sz="2800" spc="-5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definir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sus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atributos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asignarles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valor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20695" y="3874008"/>
            <a:ext cx="3312160" cy="202438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3495" rIns="0" bIns="0" rtlCol="0" vert="horz">
            <a:spAutoFit/>
          </a:bodyPr>
          <a:lstStyle/>
          <a:p>
            <a:pPr marL="452120" marR="151130" indent="-364490">
              <a:lnSpc>
                <a:spcPct val="100400"/>
              </a:lnSpc>
              <a:spcBef>
                <a:spcPts val="185"/>
              </a:spcBef>
            </a:pPr>
            <a:r>
              <a:rPr dirty="0" sz="2600" spc="-5">
                <a:solidFill>
                  <a:srgbClr val="4A4A4A"/>
                </a:solidFill>
                <a:latin typeface="Consolas"/>
                <a:cs typeface="Consolas"/>
              </a:rPr>
              <a:t>let </a:t>
            </a:r>
            <a:r>
              <a:rPr dirty="0" sz="2600" spc="-10">
                <a:solidFill>
                  <a:srgbClr val="4A4A4A"/>
                </a:solidFill>
                <a:latin typeface="Consolas"/>
                <a:cs typeface="Consolas"/>
              </a:rPr>
              <a:t>empleado </a:t>
            </a:r>
            <a:r>
              <a:rPr dirty="0" sz="2600">
                <a:solidFill>
                  <a:srgbClr val="4A4A4A"/>
                </a:solidFill>
                <a:latin typeface="Consolas"/>
                <a:cs typeface="Consolas"/>
              </a:rPr>
              <a:t>= { </a:t>
            </a:r>
            <a:r>
              <a:rPr dirty="0" sz="2600" spc="-14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nsolas"/>
                <a:cs typeface="Consolas"/>
              </a:rPr>
              <a:t>nombre:</a:t>
            </a:r>
            <a:r>
              <a:rPr dirty="0" sz="2600" spc="-1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600" spc="-20">
                <a:solidFill>
                  <a:srgbClr val="4A4A4A"/>
                </a:solidFill>
                <a:latin typeface="Consolas"/>
                <a:cs typeface="Consolas"/>
              </a:rPr>
              <a:t>"Pepe", </a:t>
            </a:r>
            <a:r>
              <a:rPr dirty="0" sz="2600" spc="-14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600" spc="-10">
                <a:solidFill>
                  <a:srgbClr val="4A4A4A"/>
                </a:solidFill>
                <a:latin typeface="Consolas"/>
                <a:cs typeface="Consolas"/>
              </a:rPr>
              <a:t>salario:</a:t>
            </a:r>
            <a:r>
              <a:rPr dirty="0" sz="2600" spc="-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600" spc="-25">
                <a:solidFill>
                  <a:srgbClr val="4A4A4A"/>
                </a:solidFill>
                <a:latin typeface="Consolas"/>
                <a:cs typeface="Consolas"/>
              </a:rPr>
              <a:t>700</a:t>
            </a:r>
            <a:endParaRPr sz="26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6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47637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Ob</a:t>
            </a:r>
            <a:r>
              <a:rPr dirty="0" spc="-35">
                <a:solidFill>
                  <a:srgbClr val="C71F1D"/>
                </a:solidFill>
              </a:rPr>
              <a:t>j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30">
                <a:solidFill>
                  <a:srgbClr val="C71F1D"/>
                </a:solidFill>
              </a:rPr>
              <a:t>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5754"/>
            <a:ext cx="37045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Atributos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3603" y="2276855"/>
            <a:ext cx="6120765" cy="4010025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29209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29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 empleado</a:t>
            </a:r>
            <a:r>
              <a:rPr dirty="0" sz="2000" spc="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r>
              <a:rPr dirty="0" sz="2000" spc="-1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nombre: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"Pepe",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salario:</a:t>
            </a:r>
            <a:endParaRPr sz="2000">
              <a:latin typeface="Consolas"/>
              <a:cs typeface="Consolas"/>
            </a:endParaRPr>
          </a:p>
          <a:p>
            <a:pPr marL="370205">
              <a:lnSpc>
                <a:spcPct val="100000"/>
              </a:lnSpc>
              <a:spcBef>
                <a:spcPts val="15"/>
              </a:spcBef>
            </a:pP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700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705"/>
              </a:spcBef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console.log("S:"+empleado.salario);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20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empleado.salario</a:t>
            </a:r>
            <a:r>
              <a:rPr dirty="0" sz="20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 800;</a:t>
            </a:r>
            <a:endParaRPr sz="2000">
              <a:latin typeface="Consolas"/>
              <a:cs typeface="Consolas"/>
            </a:endParaRPr>
          </a:p>
          <a:p>
            <a:pPr marL="89535" marR="1046480" indent="-90170">
              <a:lnSpc>
                <a:spcPct val="200000"/>
              </a:lnSpc>
              <a:spcBef>
                <a:spcPts val="5"/>
              </a:spcBef>
            </a:pP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empleado.telefono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"663232539"; 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console.log("T:"+empleado.telefono);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22311" y="1650619"/>
            <a:ext cx="10445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spc="-60" b="1">
                <a:latin typeface="Corbel"/>
                <a:cs typeface="Corbel"/>
              </a:rPr>
              <a:t>2</a:t>
            </a:r>
            <a:r>
              <a:rPr dirty="0" sz="1800" b="1"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20725" y="1618127"/>
            <a:ext cx="7934959" cy="3995420"/>
          </a:xfrm>
          <a:prstGeom prst="rect">
            <a:avLst/>
          </a:prstGeom>
        </p:spPr>
        <p:txBody>
          <a:bodyPr wrap="square" lIns="0" tIns="171450" rIns="0" bIns="0" rtlCol="0" vert="horz">
            <a:spAutoFit/>
          </a:bodyPr>
          <a:lstStyle/>
          <a:p>
            <a:pPr marL="325120" indent="-300355">
              <a:lnSpc>
                <a:spcPct val="100000"/>
              </a:lnSpc>
              <a:spcBef>
                <a:spcPts val="135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257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plicaciones web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4000" spc="-8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endParaRPr sz="4000">
              <a:latin typeface="Corbel"/>
              <a:cs typeface="Corbel"/>
            </a:endParaRPr>
          </a:p>
          <a:p>
            <a:pPr marL="281940" marR="17780" indent="-257175">
              <a:lnSpc>
                <a:spcPct val="100000"/>
              </a:lnSpc>
              <a:spcBef>
                <a:spcPts val="1000"/>
              </a:spcBef>
              <a:buClr>
                <a:srgbClr val="64A434"/>
              </a:buClr>
              <a:buFont typeface="DejaVu Serif"/>
              <a:buChar char="•"/>
              <a:tabLst>
                <a:tab pos="28257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Dependiendo de cómo 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usa el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JavaScript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diferencian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tres tipos:</a:t>
            </a:r>
            <a:endParaRPr sz="3200">
              <a:latin typeface="Corbel"/>
              <a:cs typeface="Corbel"/>
            </a:endParaRPr>
          </a:p>
          <a:p>
            <a:pPr lvl="1" marL="574040" indent="-246379">
              <a:lnSpc>
                <a:spcPct val="100000"/>
              </a:lnSpc>
              <a:spcBef>
                <a:spcPts val="2610"/>
              </a:spcBef>
              <a:buSzPct val="59375"/>
              <a:buFont typeface="OpenSymbol"/>
              <a:buChar char="▪"/>
              <a:tabLst>
                <a:tab pos="57404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interactiva</a:t>
            </a:r>
            <a:endParaRPr sz="3200">
              <a:latin typeface="Corbel"/>
              <a:cs typeface="Corbel"/>
            </a:endParaRPr>
          </a:p>
          <a:p>
            <a:pPr lvl="1" marL="574040" indent="-246379">
              <a:lnSpc>
                <a:spcPct val="100000"/>
              </a:lnSpc>
              <a:spcBef>
                <a:spcPts val="1200"/>
              </a:spcBef>
              <a:buSzPct val="59375"/>
              <a:buFont typeface="OpenSymbol"/>
              <a:buChar char="▪"/>
              <a:tabLst>
                <a:tab pos="57404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Apl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we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b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on</a:t>
            </a:r>
            <a:r>
              <a:rPr dirty="0" sz="3200" spc="-1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AJA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X</a:t>
            </a:r>
            <a:endParaRPr sz="3200">
              <a:latin typeface="Corbel"/>
              <a:cs typeface="Corbel"/>
            </a:endParaRPr>
          </a:p>
          <a:p>
            <a:pPr lvl="1" marL="574040" indent="-246379">
              <a:lnSpc>
                <a:spcPct val="100000"/>
              </a:lnSpc>
              <a:spcBef>
                <a:spcPts val="1200"/>
              </a:spcBef>
              <a:buSzPct val="59375"/>
              <a:buFont typeface="OpenSymbol"/>
              <a:buChar char="▪"/>
              <a:tabLst>
                <a:tab pos="57404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3200" spc="-1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90" b="1">
                <a:solidFill>
                  <a:srgbClr val="4B4B4B"/>
                </a:solidFill>
                <a:latin typeface="Corbel"/>
                <a:cs typeface="Corbel"/>
              </a:rPr>
              <a:t>SPA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446405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Orientació</a:t>
            </a:r>
            <a:r>
              <a:rPr dirty="0" sz="3750">
                <a:solidFill>
                  <a:srgbClr val="C71F1D"/>
                </a:solidFill>
              </a:rPr>
              <a:t>n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33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O</a:t>
            </a:r>
            <a:r>
              <a:rPr dirty="0" sz="3750" spc="-30">
                <a:solidFill>
                  <a:srgbClr val="C71F1D"/>
                </a:solidFill>
              </a:rPr>
              <a:t>b</a:t>
            </a:r>
            <a:r>
              <a:rPr dirty="0" sz="3750" spc="-15">
                <a:solidFill>
                  <a:srgbClr val="C71F1D"/>
                </a:solidFill>
              </a:rPr>
              <a:t>j</a:t>
            </a:r>
            <a:r>
              <a:rPr dirty="0" sz="3750" spc="-20">
                <a:solidFill>
                  <a:srgbClr val="C71F1D"/>
                </a:solidFill>
              </a:rPr>
              <a:t>e</a:t>
            </a:r>
            <a:r>
              <a:rPr dirty="0" sz="3750" spc="-5">
                <a:solidFill>
                  <a:srgbClr val="C71F1D"/>
                </a:solidFill>
              </a:rPr>
              <a:t>t</a:t>
            </a:r>
            <a:r>
              <a:rPr dirty="0" sz="3750" spc="-30">
                <a:solidFill>
                  <a:srgbClr val="C71F1D"/>
                </a:solidFill>
              </a:rPr>
              <a:t>o</a:t>
            </a:r>
            <a:r>
              <a:rPr dirty="0" sz="3750">
                <a:solidFill>
                  <a:srgbClr val="C71F1D"/>
                </a:solidFill>
              </a:rPr>
              <a:t>s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9339"/>
            <a:ext cx="134112" cy="2057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894710"/>
            <a:ext cx="134112" cy="20573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115567" y="3752088"/>
            <a:ext cx="7092315" cy="2011680"/>
          </a:xfrm>
          <a:custGeom>
            <a:avLst/>
            <a:gdLst/>
            <a:ahLst/>
            <a:cxnLst/>
            <a:rect l="l" t="t" r="r" b="b"/>
            <a:pathLst>
              <a:path w="7092315" h="2011679">
                <a:moveTo>
                  <a:pt x="3546221" y="2011235"/>
                </a:moveTo>
                <a:lnTo>
                  <a:pt x="0" y="2011235"/>
                </a:lnTo>
                <a:lnTo>
                  <a:pt x="0" y="0"/>
                </a:lnTo>
                <a:lnTo>
                  <a:pt x="7092060" y="0"/>
                </a:lnTo>
                <a:lnTo>
                  <a:pt x="7092060" y="2011235"/>
                </a:lnTo>
                <a:lnTo>
                  <a:pt x="3546221" y="2011235"/>
                </a:lnTo>
                <a:close/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01497" y="1412207"/>
            <a:ext cx="7705090" cy="3758565"/>
          </a:xfrm>
          <a:prstGeom prst="rect">
            <a:avLst/>
          </a:prstGeom>
        </p:spPr>
        <p:txBody>
          <a:bodyPr wrap="square" lIns="0" tIns="23749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8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520"/>
              </a:spcBef>
            </a:pP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4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4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tener </a:t>
            </a:r>
            <a:r>
              <a:rPr dirty="0" sz="2400" spc="-15" b="1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endParaRPr sz="2400">
              <a:latin typeface="Corbel"/>
              <a:cs typeface="Corbel"/>
            </a:endParaRPr>
          </a:p>
          <a:p>
            <a:pPr marL="561340" marR="87630">
              <a:lnSpc>
                <a:spcPct val="110000"/>
              </a:lnSpc>
              <a:spcBef>
                <a:spcPts val="1019"/>
              </a:spcBef>
            </a:pP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4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r>
              <a:rPr dirty="0" sz="24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4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4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realidad</a:t>
            </a:r>
            <a:r>
              <a:rPr dirty="0" sz="24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asignadas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una </a:t>
            </a:r>
            <a:r>
              <a:rPr dirty="0" sz="2400" spc="-4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propiedad</a:t>
            </a:r>
            <a:endParaRPr sz="2400">
              <a:latin typeface="Corbel"/>
              <a:cs typeface="Corbel"/>
            </a:endParaRPr>
          </a:p>
          <a:p>
            <a:pPr marL="955040" marR="1305560" indent="-252095">
              <a:lnSpc>
                <a:spcPct val="100600"/>
              </a:lnSpc>
              <a:spcBef>
                <a:spcPts val="1680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empleado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r>
              <a:rPr dirty="0" sz="1800" spc="-1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nombre:</a:t>
            </a:r>
            <a:r>
              <a:rPr dirty="0" sz="1800" spc="-9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"Pepe",</a:t>
            </a: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salario:</a:t>
            </a:r>
            <a:r>
              <a:rPr dirty="0" sz="1800" spc="-1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5">
                <a:solidFill>
                  <a:srgbClr val="4A4A4A"/>
                </a:solidFill>
                <a:latin typeface="Consolas"/>
                <a:cs typeface="Consolas"/>
              </a:rPr>
              <a:t>700, </a:t>
            </a:r>
            <a:r>
              <a:rPr dirty="0" sz="1800" spc="-9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toString:</a:t>
            </a:r>
            <a:r>
              <a:rPr dirty="0" sz="1800" spc="-1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function(){</a:t>
            </a:r>
            <a:endParaRPr sz="1800">
              <a:latin typeface="Consolas"/>
              <a:cs typeface="Consolas"/>
            </a:endParaRPr>
          </a:p>
          <a:p>
            <a:pPr marL="953135">
              <a:lnSpc>
                <a:spcPct val="100000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return</a:t>
            </a:r>
            <a:r>
              <a:rPr dirty="0" sz="1800" spc="-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"N:"+</a:t>
            </a:r>
            <a:r>
              <a:rPr dirty="0" sz="18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this.nombre</a:t>
            </a:r>
            <a:r>
              <a:rPr dirty="0" sz="18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+"</a:t>
            </a:r>
            <a:r>
              <a:rPr dirty="0" sz="1800" spc="-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S:"+</a:t>
            </a:r>
            <a:r>
              <a:rPr dirty="0" sz="18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this.salario;</a:t>
            </a:r>
            <a:endParaRPr sz="1800">
              <a:latin typeface="Consolas"/>
              <a:cs typeface="Consolas"/>
            </a:endParaRPr>
          </a:p>
          <a:p>
            <a:pPr marL="703580">
              <a:lnSpc>
                <a:spcPct val="100000"/>
              </a:lnSpc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 marL="690880">
              <a:lnSpc>
                <a:spcPct val="100000"/>
              </a:lnSpc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57764" y="5219700"/>
            <a:ext cx="3604260" cy="1348740"/>
            <a:chOff x="3957764" y="5219700"/>
            <a:chExt cx="3604260" cy="1348740"/>
          </a:xfrm>
        </p:grpSpPr>
        <p:sp>
          <p:nvSpPr>
            <p:cNvPr id="10" name="object 10"/>
            <p:cNvSpPr/>
            <p:nvPr/>
          </p:nvSpPr>
          <p:spPr>
            <a:xfrm>
              <a:off x="4127754" y="5388102"/>
              <a:ext cx="408305" cy="408305"/>
            </a:xfrm>
            <a:custGeom>
              <a:avLst/>
              <a:gdLst/>
              <a:ahLst/>
              <a:cxnLst/>
              <a:rect l="l" t="t" r="r" b="b"/>
              <a:pathLst>
                <a:path w="408304" h="408304">
                  <a:moveTo>
                    <a:pt x="408050" y="408089"/>
                  </a:moveTo>
                  <a:lnTo>
                    <a:pt x="0" y="0"/>
                  </a:lnTo>
                </a:path>
              </a:pathLst>
            </a:custGeom>
            <a:ln w="3815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959352" y="5219700"/>
              <a:ext cx="233679" cy="233679"/>
            </a:xfrm>
            <a:custGeom>
              <a:avLst/>
              <a:gdLst/>
              <a:ahLst/>
              <a:cxnLst/>
              <a:rect l="l" t="t" r="r" b="b"/>
              <a:pathLst>
                <a:path w="233679" h="233679">
                  <a:moveTo>
                    <a:pt x="0" y="0"/>
                  </a:moveTo>
                  <a:lnTo>
                    <a:pt x="116712" y="233172"/>
                  </a:lnTo>
                  <a:lnTo>
                    <a:pt x="233172" y="1167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33110" y="5417057"/>
              <a:ext cx="300355" cy="450850"/>
            </a:xfrm>
            <a:custGeom>
              <a:avLst/>
              <a:gdLst/>
              <a:ahLst/>
              <a:cxnLst/>
              <a:rect l="l" t="t" r="r" b="b"/>
              <a:pathLst>
                <a:path w="300354" h="450850">
                  <a:moveTo>
                    <a:pt x="0" y="450697"/>
                  </a:moveTo>
                  <a:lnTo>
                    <a:pt x="299847" y="0"/>
                  </a:lnTo>
                </a:path>
              </a:pathLst>
            </a:custGeom>
            <a:ln w="38158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057900" y="5219700"/>
              <a:ext cx="205740" cy="251460"/>
            </a:xfrm>
            <a:custGeom>
              <a:avLst/>
              <a:gdLst/>
              <a:ahLst/>
              <a:cxnLst/>
              <a:rect l="l" t="t" r="r" b="b"/>
              <a:pathLst>
                <a:path w="205739" h="251460">
                  <a:moveTo>
                    <a:pt x="205612" y="0"/>
                  </a:moveTo>
                  <a:lnTo>
                    <a:pt x="0" y="160147"/>
                  </a:lnTo>
                  <a:lnTo>
                    <a:pt x="137033" y="251333"/>
                  </a:lnTo>
                  <a:lnTo>
                    <a:pt x="205612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959352" y="5654040"/>
              <a:ext cx="3601085" cy="912494"/>
            </a:xfrm>
            <a:custGeom>
              <a:avLst/>
              <a:gdLst/>
              <a:ahLst/>
              <a:cxnLst/>
              <a:rect l="l" t="t" r="r" b="b"/>
              <a:pathLst>
                <a:path w="3601084" h="912495">
                  <a:moveTo>
                    <a:pt x="3600704" y="0"/>
                  </a:moveTo>
                  <a:lnTo>
                    <a:pt x="0" y="0"/>
                  </a:lnTo>
                  <a:lnTo>
                    <a:pt x="0" y="912431"/>
                  </a:lnTo>
                  <a:lnTo>
                    <a:pt x="3600704" y="912431"/>
                  </a:lnTo>
                  <a:lnTo>
                    <a:pt x="3600704" y="0"/>
                  </a:lnTo>
                  <a:close/>
                </a:path>
              </a:pathLst>
            </a:custGeom>
            <a:solidFill>
              <a:srgbClr val="E8F4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959352" y="5654040"/>
              <a:ext cx="3601085" cy="912494"/>
            </a:xfrm>
            <a:custGeom>
              <a:avLst/>
              <a:gdLst/>
              <a:ahLst/>
              <a:cxnLst/>
              <a:rect l="l" t="t" r="r" b="b"/>
              <a:pathLst>
                <a:path w="3601084" h="912495">
                  <a:moveTo>
                    <a:pt x="1800352" y="912431"/>
                  </a:moveTo>
                  <a:lnTo>
                    <a:pt x="0" y="912431"/>
                  </a:lnTo>
                  <a:lnTo>
                    <a:pt x="0" y="0"/>
                  </a:lnTo>
                  <a:lnTo>
                    <a:pt x="3600704" y="0"/>
                  </a:lnTo>
                  <a:lnTo>
                    <a:pt x="3600704" y="912431"/>
                  </a:lnTo>
                  <a:lnTo>
                    <a:pt x="1800352" y="912431"/>
                  </a:lnTo>
                  <a:close/>
                </a:path>
              </a:pathLst>
            </a:custGeom>
            <a:ln w="3175">
              <a:solidFill>
                <a:srgbClr val="30511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3960939" y="5764910"/>
            <a:ext cx="3597910" cy="800100"/>
          </a:xfrm>
          <a:prstGeom prst="rect">
            <a:avLst/>
          </a:prstGeom>
          <a:solidFill>
            <a:srgbClr val="E8F4CF"/>
          </a:solidFill>
        </p:spPr>
        <p:txBody>
          <a:bodyPr wrap="square" lIns="0" tIns="0" rIns="0" bIns="0" rtlCol="0" vert="horz">
            <a:spAutoFit/>
          </a:bodyPr>
          <a:lstStyle/>
          <a:p>
            <a:pPr marL="89535">
              <a:lnSpc>
                <a:spcPts val="1535"/>
              </a:lnSpc>
            </a:pPr>
            <a:r>
              <a:rPr dirty="0" sz="1800" spc="-5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1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rbel"/>
                <a:cs typeface="Corbel"/>
              </a:rPr>
              <a:t>acceder</a:t>
            </a:r>
            <a:r>
              <a:rPr dirty="0" sz="1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1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1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rbel"/>
                <a:cs typeface="Corbel"/>
              </a:rPr>
              <a:t>atributos</a:t>
            </a:r>
            <a:r>
              <a:rPr dirty="0" sz="1800" spc="-20">
                <a:solidFill>
                  <a:srgbClr val="4A4A4A"/>
                </a:solidFill>
                <a:latin typeface="Corbel"/>
                <a:cs typeface="Corbel"/>
              </a:rPr>
              <a:t> del</a:t>
            </a:r>
            <a:endParaRPr sz="1800">
              <a:latin typeface="Corbel"/>
              <a:cs typeface="Corbel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1800" spc="-10">
                <a:solidFill>
                  <a:srgbClr val="4A4A4A"/>
                </a:solidFill>
                <a:latin typeface="Corbel"/>
                <a:cs typeface="Corbel"/>
              </a:rPr>
              <a:t>b</a:t>
            </a:r>
            <a:r>
              <a:rPr dirty="0" sz="1800" spc="-5">
                <a:solidFill>
                  <a:srgbClr val="4A4A4A"/>
                </a:solidFill>
                <a:latin typeface="Corbel"/>
                <a:cs typeface="Corbel"/>
              </a:rPr>
              <a:t>jet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1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 spc="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1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rbel"/>
                <a:cs typeface="Corbel"/>
              </a:rPr>
              <a:t>nec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1800" spc="-5">
                <a:solidFill>
                  <a:srgbClr val="4A4A4A"/>
                </a:solidFill>
                <a:latin typeface="Corbel"/>
                <a:cs typeface="Corbel"/>
              </a:rPr>
              <a:t>sa</a:t>
            </a:r>
            <a:r>
              <a:rPr dirty="0" sz="1800" spc="-1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io</a:t>
            </a:r>
            <a:r>
              <a:rPr dirty="0" sz="1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us</a:t>
            </a:r>
            <a:r>
              <a:rPr dirty="0" sz="18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1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rbel"/>
                <a:cs typeface="Corbel"/>
              </a:rPr>
              <a:t>thi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1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 spc="-6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1800" spc="-2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1800" spc="-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18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va</a:t>
            </a:r>
            <a:endParaRPr sz="1800">
              <a:latin typeface="Corbel"/>
              <a:cs typeface="Corbel"/>
            </a:endParaRPr>
          </a:p>
          <a:p>
            <a:pPr marL="89535">
              <a:lnSpc>
                <a:spcPct val="100000"/>
              </a:lnSpc>
              <a:spcBef>
                <a:spcPts val="25"/>
              </a:spcBef>
            </a:pPr>
            <a:r>
              <a:rPr dirty="0" sz="1800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1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rbel"/>
                <a:cs typeface="Corbel"/>
              </a:rPr>
              <a:t>opcional)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72270" y="6371945"/>
            <a:ext cx="1993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 b="1">
                <a:latin typeface="Calibri"/>
                <a:cs typeface="Calibri"/>
              </a:rPr>
              <a:t>92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446405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Orientació</a:t>
            </a:r>
            <a:r>
              <a:rPr dirty="0" sz="3750">
                <a:solidFill>
                  <a:srgbClr val="C71F1D"/>
                </a:solidFill>
              </a:rPr>
              <a:t>n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33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O</a:t>
            </a:r>
            <a:r>
              <a:rPr dirty="0" sz="3750" spc="-30">
                <a:solidFill>
                  <a:srgbClr val="C71F1D"/>
                </a:solidFill>
              </a:rPr>
              <a:t>b</a:t>
            </a:r>
            <a:r>
              <a:rPr dirty="0" sz="3750" spc="-15">
                <a:solidFill>
                  <a:srgbClr val="C71F1D"/>
                </a:solidFill>
              </a:rPr>
              <a:t>j</a:t>
            </a:r>
            <a:r>
              <a:rPr dirty="0" sz="3750" spc="-20">
                <a:solidFill>
                  <a:srgbClr val="C71F1D"/>
                </a:solidFill>
              </a:rPr>
              <a:t>e</a:t>
            </a:r>
            <a:r>
              <a:rPr dirty="0" sz="3750" spc="-5">
                <a:solidFill>
                  <a:srgbClr val="C71F1D"/>
                </a:solidFill>
              </a:rPr>
              <a:t>t</a:t>
            </a:r>
            <a:r>
              <a:rPr dirty="0" sz="3750" spc="-30">
                <a:solidFill>
                  <a:srgbClr val="C71F1D"/>
                </a:solidFill>
              </a:rPr>
              <a:t>o</a:t>
            </a:r>
            <a:r>
              <a:rPr dirty="0" sz="3750">
                <a:solidFill>
                  <a:srgbClr val="C71F1D"/>
                </a:solidFill>
              </a:rPr>
              <a:t>s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9339"/>
            <a:ext cx="134112" cy="2057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441083"/>
            <a:ext cx="7593965" cy="1581785"/>
          </a:xfrm>
          <a:prstGeom prst="rect">
            <a:avLst/>
          </a:prstGeom>
        </p:spPr>
        <p:txBody>
          <a:bodyPr wrap="square" lIns="0" tIns="20891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64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endParaRPr sz="2800">
              <a:latin typeface="Corbel"/>
              <a:cs typeface="Corbel"/>
            </a:endParaRPr>
          </a:p>
          <a:p>
            <a:pPr marL="561340" marR="5080">
              <a:lnSpc>
                <a:spcPct val="109200"/>
              </a:lnSpc>
              <a:spcBef>
                <a:spcPts val="1060"/>
              </a:spcBef>
            </a:pP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4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invocan</a:t>
            </a:r>
            <a:r>
              <a:rPr dirty="0" sz="24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4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notación</a:t>
            </a:r>
            <a:r>
              <a:rPr dirty="0" sz="24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punto</a:t>
            </a:r>
            <a:r>
              <a:rPr dirty="0" sz="24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(como</a:t>
            </a:r>
            <a:r>
              <a:rPr dirty="0" sz="24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400" spc="-4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Java)</a:t>
            </a:r>
            <a:endParaRPr sz="24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388484"/>
            <a:ext cx="134112" cy="20573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50137" y="4244807"/>
            <a:ext cx="6513830" cy="82994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95"/>
              </a:spcBef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añadir</a:t>
            </a:r>
            <a:r>
              <a:rPr dirty="0" sz="24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r>
              <a:rPr dirty="0" sz="24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4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cualquier </a:t>
            </a:r>
            <a:r>
              <a:rPr dirty="0" sz="2400" spc="-4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momento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93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11808" y="3240023"/>
            <a:ext cx="5652770" cy="59309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048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40"/>
              </a:spcBef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//Devuelve</a:t>
            </a:r>
            <a:r>
              <a:rPr dirty="0" sz="1800" spc="-1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'Nombre:Pepe,</a:t>
            </a:r>
            <a:r>
              <a:rPr dirty="0" sz="1800" spc="-1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Salario:700'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0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texto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empleado.toString();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7363" y="5327903"/>
            <a:ext cx="6913245" cy="86741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3019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59"/>
              </a:spcBef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empleado.getCategoria</a:t>
            </a:r>
            <a:r>
              <a:rPr dirty="0" sz="1800" spc="-1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1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function(){</a:t>
            </a:r>
            <a:endParaRPr sz="1800">
              <a:latin typeface="Consolas"/>
              <a:cs typeface="Consolas"/>
            </a:endParaRPr>
          </a:p>
          <a:p>
            <a:pPr marL="465455">
              <a:lnSpc>
                <a:spcPct val="100000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return</a:t>
            </a:r>
            <a:r>
              <a:rPr dirty="0" sz="18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this.salario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&gt;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800</a:t>
            </a:r>
            <a:r>
              <a:rPr dirty="0" sz="18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?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'Superior':'Normal';</a:t>
            </a:r>
            <a:endParaRPr sz="1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47637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Ob</a:t>
            </a:r>
            <a:r>
              <a:rPr dirty="0" spc="-35">
                <a:solidFill>
                  <a:srgbClr val="C71F1D"/>
                </a:solidFill>
              </a:rPr>
              <a:t>j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30">
                <a:solidFill>
                  <a:srgbClr val="C71F1D"/>
                </a:solidFill>
              </a:rPr>
              <a:t>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637487"/>
            <a:ext cx="36029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50619" y="2276855"/>
            <a:ext cx="6949440" cy="4581525"/>
          </a:xfrm>
          <a:custGeom>
            <a:avLst/>
            <a:gdLst/>
            <a:ahLst/>
            <a:cxnLst/>
            <a:rect l="l" t="t" r="r" b="b"/>
            <a:pathLst>
              <a:path w="6949440" h="4581525">
                <a:moveTo>
                  <a:pt x="6949440" y="4581140"/>
                </a:moveTo>
                <a:lnTo>
                  <a:pt x="6949440" y="0"/>
                </a:lnTo>
                <a:lnTo>
                  <a:pt x="0" y="0"/>
                </a:lnTo>
                <a:lnTo>
                  <a:pt x="0" y="4581140"/>
                </a:lnTo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38834" y="2294382"/>
            <a:ext cx="6265545" cy="3285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4485" marR="5080" indent="-224154">
              <a:lnSpc>
                <a:spcPct val="100000"/>
              </a:lnSpc>
              <a:spcBef>
                <a:spcPts val="10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6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empleado</a:t>
            </a:r>
            <a:r>
              <a:rPr dirty="0" sz="16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r>
              <a:rPr dirty="0" sz="16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nombre:</a:t>
            </a:r>
            <a:r>
              <a:rPr dirty="0" sz="16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Pepe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,</a:t>
            </a:r>
            <a:r>
              <a:rPr dirty="0" sz="16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salario:</a:t>
            </a:r>
            <a:r>
              <a:rPr dirty="0" sz="1600" spc="-1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5">
                <a:solidFill>
                  <a:srgbClr val="4A4A4A"/>
                </a:solidFill>
                <a:latin typeface="Consolas"/>
                <a:cs typeface="Consolas"/>
              </a:rPr>
              <a:t>700,</a:t>
            </a:r>
            <a:r>
              <a:rPr dirty="0" sz="16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toString: </a:t>
            </a:r>
            <a:r>
              <a:rPr dirty="0" sz="1600" spc="-8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function(){</a:t>
            </a:r>
            <a:endParaRPr sz="1600">
              <a:latin typeface="Consolas"/>
              <a:cs typeface="Consolas"/>
            </a:endParaRPr>
          </a:p>
          <a:p>
            <a:pPr marL="323215">
              <a:lnSpc>
                <a:spcPts val="2135"/>
              </a:lnSpc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return</a:t>
            </a:r>
            <a:r>
              <a:rPr dirty="0" sz="16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N: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+this.nombre+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800" spc="-2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S: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+this.salario;</a:t>
            </a:r>
            <a:endParaRPr sz="1600">
              <a:latin typeface="Consolas"/>
              <a:cs typeface="Consolas"/>
            </a:endParaRPr>
          </a:p>
          <a:p>
            <a:pPr marL="100965">
              <a:lnSpc>
                <a:spcPts val="1910"/>
              </a:lnSpc>
              <a:spcBef>
                <a:spcPts val="5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ts val="1910"/>
              </a:lnSpc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 marL="12700" marR="119380">
              <a:lnSpc>
                <a:spcPct val="198800"/>
              </a:lnSpc>
              <a:spcBef>
                <a:spcPts val="25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//Muestra</a:t>
            </a:r>
            <a:r>
              <a:rPr dirty="0" sz="1600" spc="-114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N:Pepe</a:t>
            </a:r>
            <a:r>
              <a:rPr dirty="0" sz="1600" spc="-1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30">
                <a:solidFill>
                  <a:srgbClr val="4A4A4A"/>
                </a:solidFill>
                <a:latin typeface="Consolas"/>
                <a:cs typeface="Consolas"/>
              </a:rPr>
              <a:t>S:700</a:t>
            </a:r>
            <a:r>
              <a:rPr dirty="0" sz="16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console.log(empleado.toString()); </a:t>
            </a:r>
            <a:r>
              <a:rPr dirty="0" sz="1600" spc="-8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empleado.getCategoria</a:t>
            </a:r>
            <a:r>
              <a:rPr dirty="0" sz="1600" spc="-1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function(){</a:t>
            </a:r>
            <a:endParaRPr sz="1600">
              <a:latin typeface="Consolas"/>
              <a:cs typeface="Consolas"/>
            </a:endParaRPr>
          </a:p>
          <a:p>
            <a:pPr marL="210185">
              <a:lnSpc>
                <a:spcPts val="2090"/>
              </a:lnSpc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return</a:t>
            </a:r>
            <a:r>
              <a:rPr dirty="0" sz="16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this.salario</a:t>
            </a:r>
            <a:r>
              <a:rPr dirty="0" sz="16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&gt;</a:t>
            </a:r>
            <a:r>
              <a:rPr dirty="0" sz="16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800</a:t>
            </a:r>
            <a:r>
              <a:rPr dirty="0" sz="16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?</a:t>
            </a:r>
            <a:r>
              <a:rPr dirty="0" sz="16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Superior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: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Normal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;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console.log('C:'+empleado.getCategoria());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94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322311" y="1650619"/>
            <a:ext cx="10591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o2</a:t>
            </a:r>
            <a:r>
              <a:rPr dirty="0" sz="1800" b="1"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446405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Orientació</a:t>
            </a:r>
            <a:r>
              <a:rPr dirty="0" sz="3750">
                <a:solidFill>
                  <a:srgbClr val="C71F1D"/>
                </a:solidFill>
              </a:rPr>
              <a:t>n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33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O</a:t>
            </a:r>
            <a:r>
              <a:rPr dirty="0" sz="3750" spc="-30">
                <a:solidFill>
                  <a:srgbClr val="C71F1D"/>
                </a:solidFill>
              </a:rPr>
              <a:t>b</a:t>
            </a:r>
            <a:r>
              <a:rPr dirty="0" sz="3750" spc="-15">
                <a:solidFill>
                  <a:srgbClr val="C71F1D"/>
                </a:solidFill>
              </a:rPr>
              <a:t>j</a:t>
            </a:r>
            <a:r>
              <a:rPr dirty="0" sz="3750" spc="-20">
                <a:solidFill>
                  <a:srgbClr val="C71F1D"/>
                </a:solidFill>
              </a:rPr>
              <a:t>e</a:t>
            </a:r>
            <a:r>
              <a:rPr dirty="0" sz="3750" spc="-5">
                <a:solidFill>
                  <a:srgbClr val="C71F1D"/>
                </a:solidFill>
              </a:rPr>
              <a:t>t</a:t>
            </a:r>
            <a:r>
              <a:rPr dirty="0" sz="3750" spc="-30">
                <a:solidFill>
                  <a:srgbClr val="C71F1D"/>
                </a:solidFill>
              </a:rPr>
              <a:t>o</a:t>
            </a:r>
            <a:r>
              <a:rPr dirty="0" sz="3750">
                <a:solidFill>
                  <a:srgbClr val="C71F1D"/>
                </a:solidFill>
              </a:rPr>
              <a:t>s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8551"/>
            <a:ext cx="8136255" cy="357314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4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ver,</a:t>
            </a:r>
            <a:r>
              <a:rPr dirty="0" sz="28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muy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flexibles</a:t>
            </a:r>
            <a:endParaRPr sz="2800">
              <a:latin typeface="Corbel"/>
              <a:cs typeface="Corbel"/>
            </a:endParaRPr>
          </a:p>
          <a:p>
            <a:pPr marL="266700">
              <a:lnSpc>
                <a:spcPct val="100000"/>
              </a:lnSpc>
              <a:spcBef>
                <a:spcPts val="300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porque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necesitan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molde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(una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clase)</a:t>
            </a:r>
            <a:endParaRPr sz="2800">
              <a:latin typeface="Corbel"/>
              <a:cs typeface="Corbel"/>
            </a:endParaRPr>
          </a:p>
          <a:p>
            <a:pPr marL="266700" marR="5080" indent="-254635">
              <a:lnSpc>
                <a:spcPct val="108900"/>
              </a:lnSpc>
              <a:spcBef>
                <a:spcPts val="101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Esta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forma de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trabajar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 muy útil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cuando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sólo hay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2800" spc="-5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estructura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determinada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20" b="1" i="1">
                <a:solidFill>
                  <a:srgbClr val="4A4A4A"/>
                </a:solidFill>
                <a:latin typeface="Corbel"/>
                <a:cs typeface="Corbel"/>
              </a:rPr>
              <a:t>singleton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 marL="266700" marR="296545" indent="-254635">
              <a:lnSpc>
                <a:spcPct val="110000"/>
              </a:lnSpc>
              <a:spcBef>
                <a:spcPts val="11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bastante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crear</a:t>
            </a:r>
            <a:r>
              <a:rPr dirty="0" sz="2800" spc="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objetos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sin </a:t>
            </a:r>
            <a:r>
              <a:rPr dirty="0" sz="2800" spc="-5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métodos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guardan información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(como los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registros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struts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6951" y="1679829"/>
            <a:ext cx="121285" cy="215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-5">
                <a:latin typeface="Arial"/>
                <a:cs typeface="Arial"/>
              </a:rPr>
              <a:t>●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96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63288" rIns="0" bIns="0" rtlCol="0" vert="horz">
            <a:spAutoFit/>
          </a:bodyPr>
          <a:lstStyle/>
          <a:p>
            <a:pPr marL="458470" marR="5080">
              <a:lnSpc>
                <a:spcPts val="3329"/>
              </a:lnSpc>
              <a:spcBef>
                <a:spcPts val="295"/>
              </a:spcBef>
            </a:pP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50" spc="-8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quiere</a:t>
            </a:r>
            <a:r>
              <a:rPr dirty="0" sz="2850" spc="-8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25" b="0">
                <a:solidFill>
                  <a:srgbClr val="4A4A4A"/>
                </a:solidFill>
                <a:latin typeface="Corbel"/>
                <a:cs typeface="Corbel"/>
              </a:rPr>
              <a:t>implementar</a:t>
            </a:r>
            <a:r>
              <a:rPr dirty="0" sz="2850" spc="-10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b="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50" spc="-8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10" b="0">
                <a:solidFill>
                  <a:srgbClr val="4A4A4A"/>
                </a:solidFill>
                <a:latin typeface="Corbel"/>
                <a:cs typeface="Corbel"/>
              </a:rPr>
              <a:t>programa</a:t>
            </a:r>
            <a:r>
              <a:rPr dirty="0" sz="2850" spc="-10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50" spc="-17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15" b="0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50" spc="-9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15" b="0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850" spc="-55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calcule</a:t>
            </a:r>
            <a:r>
              <a:rPr dirty="0" sz="2850" spc="-8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50" spc="-7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b="0">
                <a:solidFill>
                  <a:srgbClr val="4A4A4A"/>
                </a:solidFill>
                <a:latin typeface="Corbel"/>
                <a:cs typeface="Corbel"/>
              </a:rPr>
              <a:t>área</a:t>
            </a:r>
            <a:r>
              <a:rPr dirty="0" sz="2850" spc="-8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b="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50" spc="-6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15" b="0">
                <a:solidFill>
                  <a:srgbClr val="4A4A4A"/>
                </a:solidFill>
                <a:latin typeface="Corbel"/>
                <a:cs typeface="Corbel"/>
              </a:rPr>
              <a:t>perímetro</a:t>
            </a:r>
            <a:r>
              <a:rPr dirty="0" sz="2850" spc="-11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50" spc="-7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b="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50" spc="-8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15" b="0">
                <a:solidFill>
                  <a:srgbClr val="4A4A4A"/>
                </a:solidFill>
                <a:latin typeface="Corbel"/>
                <a:cs typeface="Corbel"/>
              </a:rPr>
              <a:t>rectángulo</a:t>
            </a:r>
            <a:endParaRPr sz="2850">
              <a:latin typeface="Corbel"/>
              <a:cs typeface="Corbel"/>
            </a:endParaRPr>
          </a:p>
          <a:p>
            <a:pPr marL="458470" marR="195580">
              <a:lnSpc>
                <a:spcPts val="3320"/>
              </a:lnSpc>
              <a:spcBef>
                <a:spcPts val="1160"/>
              </a:spcBef>
            </a:pP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50" spc="-7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15" b="0">
                <a:solidFill>
                  <a:srgbClr val="4A4A4A"/>
                </a:solidFill>
                <a:latin typeface="Corbel"/>
                <a:cs typeface="Corbel"/>
              </a:rPr>
              <a:t>rectángulo</a:t>
            </a:r>
            <a:r>
              <a:rPr dirty="0" sz="2850" spc="-11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b="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50" spc="-8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15" b="0">
                <a:solidFill>
                  <a:srgbClr val="4A4A4A"/>
                </a:solidFill>
                <a:latin typeface="Corbel"/>
                <a:cs typeface="Corbel"/>
              </a:rPr>
              <a:t>representará</a:t>
            </a:r>
            <a:r>
              <a:rPr dirty="0" sz="2850" spc="-10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2850" spc="-9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b="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50" spc="-7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r>
              <a:rPr dirty="0" sz="2850" spc="-10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5" b="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50" spc="-7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20" b="0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2850" spc="-55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10" b="0">
                <a:solidFill>
                  <a:srgbClr val="4A4A4A"/>
                </a:solidFill>
                <a:latin typeface="Corbel"/>
                <a:cs typeface="Corbel"/>
              </a:rPr>
              <a:t>atributos:</a:t>
            </a:r>
            <a:endParaRPr sz="285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951" y="2670810"/>
            <a:ext cx="121285" cy="215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-5">
                <a:latin typeface="Arial"/>
                <a:cs typeface="Arial"/>
              </a:rPr>
              <a:t>●</a:t>
            </a:r>
            <a:endParaRPr sz="1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1913" y="3487673"/>
            <a:ext cx="156210" cy="11982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50" spc="-5">
                <a:latin typeface="Arial"/>
                <a:cs typeface="Arial"/>
              </a:rPr>
              <a:t>–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dirty="0" sz="1850" spc="-5">
                <a:latin typeface="Arial"/>
                <a:cs typeface="Arial"/>
              </a:rPr>
              <a:t>–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dirty="0" sz="1850" spc="-5">
                <a:latin typeface="Arial"/>
                <a:cs typeface="Arial"/>
              </a:rPr>
              <a:t>–</a:t>
            </a:r>
            <a:endParaRPr sz="1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1473" y="3388309"/>
            <a:ext cx="804545" cy="1285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46685">
              <a:lnSpc>
                <a:spcPct val="109800"/>
              </a:lnSpc>
              <a:spcBef>
                <a:spcPts val="100"/>
              </a:spcBef>
            </a:pPr>
            <a:r>
              <a:rPr dirty="0" sz="2450" spc="-2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2450" spc="-2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450" spc="-25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450" spc="-2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r  </a:t>
            </a:r>
            <a:r>
              <a:rPr dirty="0" sz="2450" spc="-25">
                <a:solidFill>
                  <a:srgbClr val="4A4A4A"/>
                </a:solidFill>
                <a:latin typeface="Corbel"/>
                <a:cs typeface="Corbel"/>
              </a:rPr>
              <a:t>alto</a:t>
            </a:r>
            <a:endParaRPr sz="24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dirty="0" sz="2450" spc="-1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450" spc="-1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450" spc="-20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2450" spc="-10">
                <a:solidFill>
                  <a:srgbClr val="4A4A4A"/>
                </a:solidFill>
                <a:latin typeface="Corbel"/>
                <a:cs typeface="Corbel"/>
              </a:rPr>
              <a:t>h</a:t>
            </a:r>
            <a:r>
              <a:rPr dirty="0" sz="245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endParaRPr sz="245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6951" y="4938140"/>
            <a:ext cx="121285" cy="215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-5">
                <a:latin typeface="Arial"/>
                <a:cs typeface="Arial"/>
              </a:rPr>
              <a:t>●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5291" y="4680106"/>
            <a:ext cx="4659630" cy="1445260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285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5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50" spc="-15">
                <a:solidFill>
                  <a:srgbClr val="4A4A4A"/>
                </a:solidFill>
                <a:latin typeface="Corbel"/>
                <a:cs typeface="Corbel"/>
              </a:rPr>
              <a:t>métodos:</a:t>
            </a:r>
            <a:endParaRPr sz="2850">
              <a:latin typeface="Corbel"/>
              <a:cs typeface="Corbel"/>
            </a:endParaRPr>
          </a:p>
          <a:p>
            <a:pPr marL="398780" indent="-290195">
              <a:lnSpc>
                <a:spcPct val="100000"/>
              </a:lnSpc>
              <a:spcBef>
                <a:spcPts val="585"/>
              </a:spcBef>
              <a:buClr>
                <a:srgbClr val="000000"/>
              </a:buClr>
              <a:buSzPct val="75510"/>
              <a:buFont typeface="Arial"/>
              <a:buChar char="–"/>
              <a:tabLst>
                <a:tab pos="398780" algn="l"/>
                <a:tab pos="399415" algn="l"/>
              </a:tabLst>
            </a:pP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area():</a:t>
            </a:r>
            <a:r>
              <a:rPr dirty="0" sz="2450" spc="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largo</a:t>
            </a:r>
            <a:r>
              <a:rPr dirty="0" sz="24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4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50" spc="-25">
                <a:solidFill>
                  <a:srgbClr val="4A4A4A"/>
                </a:solidFill>
                <a:latin typeface="Corbel"/>
                <a:cs typeface="Corbel"/>
              </a:rPr>
              <a:t>ancho</a:t>
            </a:r>
            <a:endParaRPr sz="2450">
              <a:latin typeface="Corbel"/>
              <a:cs typeface="Corbel"/>
            </a:endParaRPr>
          </a:p>
          <a:p>
            <a:pPr marL="398780" indent="-290195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75510"/>
              <a:buFont typeface="Arial"/>
              <a:buChar char="–"/>
              <a:tabLst>
                <a:tab pos="398780" algn="l"/>
                <a:tab pos="399415" algn="l"/>
              </a:tabLst>
            </a:pP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perimetro():</a:t>
            </a:r>
            <a:r>
              <a:rPr dirty="0" sz="2450" spc="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2</a:t>
            </a:r>
            <a:r>
              <a:rPr dirty="0" sz="245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450">
                <a:solidFill>
                  <a:srgbClr val="4A4A4A"/>
                </a:solidFill>
                <a:latin typeface="Corbel"/>
                <a:cs typeface="Corbel"/>
              </a:rPr>
              <a:t> ancho </a:t>
            </a: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+</a:t>
            </a:r>
            <a:r>
              <a:rPr dirty="0" sz="245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2</a:t>
            </a:r>
            <a:r>
              <a:rPr dirty="0" sz="2450" spc="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50" spc="-5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4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50" spc="-15">
                <a:solidFill>
                  <a:srgbClr val="4A4A4A"/>
                </a:solidFill>
                <a:latin typeface="Corbel"/>
                <a:cs typeface="Corbel"/>
              </a:rPr>
              <a:t>largo</a:t>
            </a:r>
            <a:endParaRPr sz="245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129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1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47637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Ob</a:t>
            </a:r>
            <a:r>
              <a:rPr dirty="0" spc="-35">
                <a:solidFill>
                  <a:srgbClr val="C71F1D"/>
                </a:solidFill>
              </a:rPr>
              <a:t>j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30">
                <a:solidFill>
                  <a:srgbClr val="C71F1D"/>
                </a:solidFill>
              </a:rPr>
              <a:t>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70507"/>
            <a:ext cx="7858125" cy="1209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marR="742315" indent="-254635">
              <a:lnSpc>
                <a:spcPct val="109000"/>
              </a:lnSpc>
              <a:spcBef>
                <a:spcPts val="1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Crear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varios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objetos con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 mismos atributos y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endParaRPr sz="2800">
              <a:latin typeface="Corbel"/>
              <a:cs typeface="Corbel"/>
            </a:endParaRPr>
          </a:p>
          <a:p>
            <a:pPr algn="r" marR="5080">
              <a:lnSpc>
                <a:spcPts val="1995"/>
              </a:lnSpc>
            </a:pPr>
            <a:r>
              <a:rPr dirty="0" sz="1800" spc="-20" b="1">
                <a:latin typeface="Corbel"/>
                <a:cs typeface="Corbel"/>
              </a:rPr>
              <a:t>Ejemplo25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6588" y="3311652"/>
            <a:ext cx="5687695" cy="197866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302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60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empleado</a:t>
            </a:r>
            <a:r>
              <a:rPr dirty="0" sz="18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 b="1">
                <a:solidFill>
                  <a:srgbClr val="4A4A4A"/>
                </a:solidFill>
                <a:latin typeface="Consolas"/>
                <a:cs typeface="Consolas"/>
              </a:rPr>
              <a:t>nuevoEmpleado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("Pepe",700);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//Devuelve</a:t>
            </a:r>
            <a:r>
              <a:rPr dirty="0" sz="1800" spc="-1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'Nombre:Pepe,</a:t>
            </a:r>
            <a:r>
              <a:rPr dirty="0" sz="1800" spc="-1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Salario:700'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0"/>
              </a:spcBef>
            </a:pP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console.log(empleado.toString());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//Devuelve</a:t>
            </a:r>
            <a:r>
              <a:rPr dirty="0" sz="1800" spc="-1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700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console.log(empleado.salario</a:t>
            </a:r>
            <a:r>
              <a:rPr dirty="0" u="sng" sz="1800" spc="-20">
                <a:solidFill>
                  <a:srgbClr val="4A4A4A"/>
                </a:solidFill>
                <a:uFill>
                  <a:solidFill>
                    <a:srgbClr val="4A4A4A"/>
                  </a:solidFill>
                </a:uFill>
                <a:latin typeface="Consolas"/>
                <a:cs typeface="Consolas"/>
              </a:rPr>
              <a:t>);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47637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Ob</a:t>
            </a:r>
            <a:r>
              <a:rPr dirty="0" spc="-35">
                <a:solidFill>
                  <a:srgbClr val="C71F1D"/>
                </a:solidFill>
              </a:rPr>
              <a:t>j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30">
                <a:solidFill>
                  <a:srgbClr val="C71F1D"/>
                </a:solidFill>
              </a:rPr>
              <a:t>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70507"/>
            <a:ext cx="7120255" cy="955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marR="5080" indent="-254635">
              <a:lnSpc>
                <a:spcPct val="109000"/>
              </a:lnSpc>
              <a:spcBef>
                <a:spcPts val="1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Crear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varios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objetos con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 mismos atributos y </a:t>
            </a:r>
            <a:r>
              <a:rPr dirty="0" sz="2800" spc="-5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2144" y="2735579"/>
            <a:ext cx="6913245" cy="3896995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54"/>
              </a:spcBef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800" spc="-2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nuevoEmpleado(nombre,</a:t>
            </a:r>
            <a:r>
              <a:rPr dirty="0" sz="1800" spc="-19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salario){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>
              <a:latin typeface="Consolas"/>
              <a:cs typeface="Consolas"/>
            </a:endParaRPr>
          </a:p>
          <a:p>
            <a:pPr marL="839469" marR="183515" indent="-375285">
              <a:lnSpc>
                <a:spcPct val="100600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var</a:t>
            </a:r>
            <a:r>
              <a:rPr dirty="0" sz="18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empleado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r>
              <a:rPr dirty="0" sz="1800" spc="4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nombre:</a:t>
            </a:r>
            <a:r>
              <a:rPr dirty="0" sz="1800" spc="-1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nombre,</a:t>
            </a: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salario:</a:t>
            </a:r>
            <a:r>
              <a:rPr dirty="0" sz="18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salario, </a:t>
            </a:r>
            <a:r>
              <a:rPr dirty="0" sz="1800" spc="-9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toString:</a:t>
            </a:r>
            <a:r>
              <a:rPr dirty="0" sz="1800" spc="-114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function(){</a:t>
            </a:r>
            <a:endParaRPr sz="1800">
              <a:latin typeface="Consolas"/>
              <a:cs typeface="Consolas"/>
            </a:endParaRPr>
          </a:p>
          <a:p>
            <a:pPr marL="714375">
              <a:lnSpc>
                <a:spcPct val="100000"/>
              </a:lnSpc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return</a:t>
            </a:r>
            <a:r>
              <a:rPr dirty="0" sz="1800" spc="-1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"N:"+this.nombre+"</a:t>
            </a:r>
            <a:r>
              <a:rPr dirty="0" sz="1800" spc="-1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S:"+this.salario;</a:t>
            </a:r>
            <a:endParaRPr sz="1800">
              <a:latin typeface="Consolas"/>
              <a:cs typeface="Consolas"/>
            </a:endParaRPr>
          </a:p>
          <a:p>
            <a:pPr marL="464184">
              <a:lnSpc>
                <a:spcPct val="100000"/>
              </a:lnSpc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 marL="88265">
              <a:lnSpc>
                <a:spcPct val="100000"/>
              </a:lnSpc>
            </a:pP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};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Consolas"/>
              <a:cs typeface="Consolas"/>
            </a:endParaRPr>
          </a:p>
          <a:p>
            <a:pPr marL="88265">
              <a:lnSpc>
                <a:spcPct val="100000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return</a:t>
            </a:r>
            <a:r>
              <a:rPr dirty="0" sz="1800" spc="-1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empleado;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19238" y="2264155"/>
            <a:ext cx="10445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spc="-60" b="1">
                <a:latin typeface="Corbel"/>
                <a:cs typeface="Corbel"/>
              </a:rPr>
              <a:t>2</a:t>
            </a:r>
            <a:r>
              <a:rPr dirty="0" sz="1800" b="1"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342132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347971"/>
            <a:ext cx="158496" cy="23469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240023" y="5539740"/>
            <a:ext cx="2376170" cy="170815"/>
            <a:chOff x="3240023" y="5539740"/>
            <a:chExt cx="2376170" cy="170815"/>
          </a:xfrm>
        </p:grpSpPr>
        <p:sp>
          <p:nvSpPr>
            <p:cNvPr id="8" name="object 8"/>
            <p:cNvSpPr/>
            <p:nvPr/>
          </p:nvSpPr>
          <p:spPr>
            <a:xfrm>
              <a:off x="3381726" y="5626277"/>
              <a:ext cx="2234565" cy="0"/>
            </a:xfrm>
            <a:custGeom>
              <a:avLst/>
              <a:gdLst/>
              <a:ahLst/>
              <a:cxnLst/>
              <a:rect l="l" t="t" r="r" b="b"/>
              <a:pathLst>
                <a:path w="2234565" h="0">
                  <a:moveTo>
                    <a:pt x="0" y="0"/>
                  </a:moveTo>
                  <a:lnTo>
                    <a:pt x="2234213" y="0"/>
                  </a:lnTo>
                </a:path>
              </a:pathLst>
            </a:custGeom>
            <a:ln w="39022">
              <a:solidFill>
                <a:srgbClr val="43761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0023" y="5539740"/>
              <a:ext cx="170687" cy="17068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01497" y="1419966"/>
            <a:ext cx="7858125" cy="4283075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4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s,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null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undefined</a:t>
            </a:r>
            <a:endParaRPr sz="3200">
              <a:latin typeface="Corbel"/>
              <a:cs typeface="Corbel"/>
            </a:endParaRPr>
          </a:p>
          <a:p>
            <a:pPr marL="561340" marR="5080">
              <a:lnSpc>
                <a:spcPct val="100699"/>
              </a:lnSpc>
              <a:spcBef>
                <a:spcPts val="1160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también</a:t>
            </a:r>
            <a:r>
              <a:rPr dirty="0" sz="28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usar</a:t>
            </a:r>
            <a:r>
              <a:rPr dirty="0" sz="2800" spc="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null</a:t>
            </a:r>
            <a:r>
              <a:rPr dirty="0" sz="2800" spc="-5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valor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válido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variables</a:t>
            </a:r>
            <a:endParaRPr sz="2800">
              <a:latin typeface="Corbel"/>
              <a:cs typeface="Corbel"/>
            </a:endParaRPr>
          </a:p>
          <a:p>
            <a:pPr marL="561340" marR="316865">
              <a:lnSpc>
                <a:spcPct val="100699"/>
              </a:lnSpc>
              <a:spcBef>
                <a:spcPts val="1155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Las variables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no están inicializadas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tienen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valor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undefined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0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Usar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variable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sólo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apunta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objeto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2800">
              <a:latin typeface="Corbel"/>
              <a:cs typeface="Corbel"/>
            </a:endParaRPr>
          </a:p>
          <a:p>
            <a:pPr algn="r" marR="845185">
              <a:lnSpc>
                <a:spcPct val="100000"/>
              </a:lnSpc>
              <a:spcBef>
                <a:spcPts val="2085"/>
              </a:spcBef>
            </a:pPr>
            <a:r>
              <a:rPr dirty="0" sz="2000" spc="-3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99</a:t>
            </a: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869884" y="5047424"/>
          <a:ext cx="5908675" cy="1257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44595"/>
                <a:gridCol w="1799589"/>
                <a:gridCol w="360045"/>
              </a:tblGrid>
              <a:tr h="71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4A4A4A"/>
                      </a:solidFill>
                      <a:prstDash val="solid"/>
                    </a:lnR>
                    <a:lnB w="3175">
                      <a:solidFill>
                        <a:srgbClr val="24242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4A4A4A"/>
                      </a:solidFill>
                      <a:prstDash val="solid"/>
                    </a:lnL>
                    <a:lnT w="3175">
                      <a:solidFill>
                        <a:srgbClr val="4A4A4A"/>
                      </a:solidFill>
                      <a:prstDash val="solid"/>
                    </a:lnT>
                    <a:lnB w="3175">
                      <a:solidFill>
                        <a:srgbClr val="242424"/>
                      </a:solidFill>
                      <a:prstDash val="solid"/>
                    </a:lnB>
                    <a:solidFill>
                      <a:srgbClr val="E8F4C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2000" spc="-30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s</a:t>
                      </a:r>
                      <a:endParaRPr sz="2000">
                        <a:latin typeface="Corbel"/>
                        <a:cs typeface="Corbel"/>
                      </a:endParaRPr>
                    </a:p>
                  </a:txBody>
                  <a:tcPr marL="0" marR="0" marB="0" marT="6985">
                    <a:lnL w="3175">
                      <a:solidFill>
                        <a:srgbClr val="242424"/>
                      </a:solidFill>
                      <a:prstDash val="solid"/>
                    </a:lnL>
                    <a:lnR w="3175">
                      <a:solidFill>
                        <a:srgbClr val="4A4A4A"/>
                      </a:solidFill>
                      <a:prstDash val="solid"/>
                    </a:lnR>
                    <a:lnT w="3175">
                      <a:solidFill>
                        <a:srgbClr val="4A4A4A"/>
                      </a:solidFill>
                      <a:prstDash val="solid"/>
                    </a:lnT>
                    <a:lnB w="3175">
                      <a:solidFill>
                        <a:srgbClr val="4A4A4A"/>
                      </a:solidFill>
                      <a:prstDash val="solid"/>
                    </a:lnB>
                    <a:solidFill>
                      <a:srgbClr val="E8F4CF"/>
                    </a:solidFill>
                  </a:tcPr>
                </a:tc>
              </a:tr>
              <a:tr h="932180">
                <a:tc>
                  <a:txBody>
                    <a:bodyPr/>
                    <a:lstStyle/>
                    <a:p>
                      <a:pPr marL="88900" marR="179133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800" spc="-1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let</a:t>
                      </a:r>
                      <a:r>
                        <a:rPr dirty="0" sz="1800" spc="-7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obj</a:t>
                      </a:r>
                      <a:r>
                        <a:rPr dirty="0" sz="1800" spc="-6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r>
                        <a:rPr dirty="0" sz="1800" spc="-6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2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null; </a:t>
                      </a:r>
                      <a:r>
                        <a:rPr dirty="0" sz="1800" spc="-975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2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if(obj){</a:t>
                      </a:r>
                      <a:endParaRPr sz="1800">
                        <a:latin typeface="Consolas"/>
                        <a:cs typeface="Consolas"/>
                      </a:endParaRPr>
                    </a:p>
                    <a:p>
                      <a:pPr marL="463550">
                        <a:lnSpc>
                          <a:spcPct val="100000"/>
                        </a:lnSpc>
                      </a:pPr>
                      <a:r>
                        <a:rPr dirty="0" sz="1800" spc="-2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obj.doSomething();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3020">
                    <a:lnL w="3175">
                      <a:solidFill>
                        <a:srgbClr val="242424"/>
                      </a:solidFill>
                      <a:prstDash val="solid"/>
                    </a:lnL>
                    <a:lnR w="3175">
                      <a:solidFill>
                        <a:srgbClr val="4A4A4A"/>
                      </a:solidFill>
                      <a:prstDash val="solid"/>
                    </a:lnR>
                    <a:lnT w="3175">
                      <a:solidFill>
                        <a:srgbClr val="24242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2080"/>
                        </a:lnSpc>
                      </a:pPr>
                      <a:r>
                        <a:rPr dirty="0" sz="2000" spc="-5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Devuelve</a:t>
                      </a:r>
                      <a:r>
                        <a:rPr dirty="0" sz="2000" spc="-65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000" spc="-5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true</a:t>
                      </a:r>
                      <a:r>
                        <a:rPr dirty="0" sz="2000" spc="-50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000" spc="-20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si</a:t>
                      </a:r>
                      <a:endParaRPr sz="2000">
                        <a:latin typeface="Corbel"/>
                        <a:cs typeface="Corbel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dirty="0" sz="2000" spc="-5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obj</a:t>
                      </a:r>
                      <a:r>
                        <a:rPr dirty="0" sz="2000" spc="-40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000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no</a:t>
                      </a:r>
                      <a:r>
                        <a:rPr dirty="0" sz="2000" spc="-45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000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es</a:t>
                      </a:r>
                      <a:r>
                        <a:rPr dirty="0" sz="2000" spc="-20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000" b="1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null</a:t>
                      </a:r>
                      <a:r>
                        <a:rPr dirty="0" sz="2000" spc="-55" b="1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000" spc="-5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ni</a:t>
                      </a:r>
                      <a:endParaRPr sz="2000">
                        <a:latin typeface="Corbel"/>
                        <a:cs typeface="Corbel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dirty="0" sz="2000" spc="-10" b="1">
                          <a:solidFill>
                            <a:srgbClr val="4A4A4A"/>
                          </a:solidFill>
                          <a:latin typeface="Corbel"/>
                          <a:cs typeface="Corbel"/>
                        </a:rPr>
                        <a:t>undefined</a:t>
                      </a:r>
                      <a:endParaRPr sz="2000">
                        <a:latin typeface="Corbel"/>
                        <a:cs typeface="Corbel"/>
                      </a:endParaRPr>
                    </a:p>
                  </a:txBody>
                  <a:tcPr marL="0" marR="0" marB="0" marT="0">
                    <a:lnL w="3175">
                      <a:solidFill>
                        <a:srgbClr val="4A4A4A"/>
                      </a:solidFill>
                      <a:prstDash val="solid"/>
                    </a:lnL>
                    <a:lnR w="3175">
                      <a:solidFill>
                        <a:srgbClr val="242424"/>
                      </a:solidFill>
                      <a:prstDash val="solid"/>
                    </a:lnR>
                    <a:lnT w="3175">
                      <a:solidFill>
                        <a:srgbClr val="242424"/>
                      </a:solidFill>
                      <a:prstDash val="solid"/>
                    </a:lnT>
                    <a:lnB w="3175">
                      <a:solidFill>
                        <a:srgbClr val="4A4A4A"/>
                      </a:solidFill>
                      <a:prstDash val="solid"/>
                    </a:lnB>
                    <a:solidFill>
                      <a:srgbClr val="E8F4C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6985">
                    <a:lnL w="3175">
                      <a:solidFill>
                        <a:srgbClr val="242424"/>
                      </a:solidFill>
                      <a:prstDash val="solid"/>
                    </a:lnL>
                    <a:lnR w="3175">
                      <a:solidFill>
                        <a:srgbClr val="4A4A4A"/>
                      </a:solidFill>
                      <a:prstDash val="solid"/>
                    </a:lnR>
                    <a:lnT w="3175">
                      <a:solidFill>
                        <a:srgbClr val="4A4A4A"/>
                      </a:solidFill>
                      <a:prstDash val="solid"/>
                    </a:lnT>
                    <a:lnB w="3175">
                      <a:solidFill>
                        <a:srgbClr val="4A4A4A"/>
                      </a:solidFill>
                      <a:prstDash val="solid"/>
                    </a:lnB>
                    <a:solidFill>
                      <a:srgbClr val="E8F4CF"/>
                    </a:solidFill>
                  </a:tcPr>
                </a:tc>
              </a:tr>
              <a:tr h="254000">
                <a:tc gridSpan="2">
                  <a:txBody>
                    <a:bodyPr/>
                    <a:lstStyle/>
                    <a:p>
                      <a:pPr marL="88900">
                        <a:lnSpc>
                          <a:spcPts val="1560"/>
                        </a:lnSpc>
                      </a:pPr>
                      <a:r>
                        <a:rPr dirty="0" sz="1800">
                          <a:solidFill>
                            <a:srgbClr val="4A4A4A"/>
                          </a:solidFill>
                          <a:latin typeface="Consolas"/>
                          <a:cs typeface="Consolas"/>
                        </a:rPr>
                        <a:t>}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>
                    <a:lnL w="3175">
                      <a:solidFill>
                        <a:srgbClr val="242424"/>
                      </a:solidFill>
                      <a:prstDash val="solid"/>
                    </a:lnL>
                    <a:lnR w="3175">
                      <a:solidFill>
                        <a:srgbClr val="242424"/>
                      </a:solidFill>
                      <a:prstDash val="solid"/>
                    </a:lnR>
                    <a:lnB w="3175">
                      <a:solidFill>
                        <a:srgbClr val="242424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175">
                      <a:solidFill>
                        <a:srgbClr val="242424"/>
                      </a:solidFill>
                      <a:prstDash val="solid"/>
                    </a:lnL>
                    <a:lnT w="3175">
                      <a:solidFill>
                        <a:srgbClr val="4A4A4A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446405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Orientació</a:t>
            </a:r>
            <a:r>
              <a:rPr dirty="0" sz="3750">
                <a:solidFill>
                  <a:srgbClr val="C71F1D"/>
                </a:solidFill>
              </a:rPr>
              <a:t>n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33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O</a:t>
            </a:r>
            <a:r>
              <a:rPr dirty="0" sz="3750" spc="-30">
                <a:solidFill>
                  <a:srgbClr val="C71F1D"/>
                </a:solidFill>
              </a:rPr>
              <a:t>b</a:t>
            </a:r>
            <a:r>
              <a:rPr dirty="0" sz="3750" spc="-15">
                <a:solidFill>
                  <a:srgbClr val="C71F1D"/>
                </a:solidFill>
              </a:rPr>
              <a:t>j</a:t>
            </a:r>
            <a:r>
              <a:rPr dirty="0" sz="3750" spc="-20">
                <a:solidFill>
                  <a:srgbClr val="C71F1D"/>
                </a:solidFill>
              </a:rPr>
              <a:t>e</a:t>
            </a:r>
            <a:r>
              <a:rPr dirty="0" sz="3750" spc="-5">
                <a:solidFill>
                  <a:srgbClr val="C71F1D"/>
                </a:solidFill>
              </a:rPr>
              <a:t>t</a:t>
            </a:r>
            <a:r>
              <a:rPr dirty="0" sz="3750" spc="-30">
                <a:solidFill>
                  <a:srgbClr val="C71F1D"/>
                </a:solidFill>
              </a:rPr>
              <a:t>o</a:t>
            </a:r>
            <a:r>
              <a:rPr dirty="0" sz="3750">
                <a:solidFill>
                  <a:srgbClr val="C71F1D"/>
                </a:solidFill>
              </a:rPr>
              <a:t>s</a:t>
            </a:r>
            <a:endParaRPr sz="3750"/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0057" y="1687194"/>
            <a:ext cx="137160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72270" y="6629882"/>
            <a:ext cx="11620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39462" rIns="0" bIns="0" rtlCol="0" vert="horz">
            <a:spAutoFit/>
          </a:bodyPr>
          <a:lstStyle/>
          <a:p>
            <a:pPr marL="507365" marR="5080">
              <a:lnSpc>
                <a:spcPct val="95300"/>
              </a:lnSpc>
              <a:spcBef>
                <a:spcPts val="284"/>
              </a:spcBef>
            </a:pPr>
            <a:r>
              <a:rPr dirty="0" sz="3200" spc="-5" b="0">
                <a:solidFill>
                  <a:srgbClr val="4A4A4A"/>
                </a:solidFill>
                <a:latin typeface="Corbel"/>
                <a:cs typeface="Corbel"/>
              </a:rPr>
              <a:t>Se quiere </a:t>
            </a:r>
            <a:r>
              <a:rPr dirty="0" sz="3200" b="0">
                <a:solidFill>
                  <a:srgbClr val="4A4A4A"/>
                </a:solidFill>
                <a:latin typeface="Corbel"/>
                <a:cs typeface="Corbel"/>
              </a:rPr>
              <a:t>implementar </a:t>
            </a:r>
            <a:r>
              <a:rPr dirty="0" sz="3200" spc="-5" b="0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3200" b="0">
                <a:solidFill>
                  <a:srgbClr val="4A4A4A"/>
                </a:solidFill>
                <a:latin typeface="Corbel"/>
                <a:cs typeface="Corbel"/>
              </a:rPr>
              <a:t>programa </a:t>
            </a:r>
            <a:r>
              <a:rPr dirty="0" sz="3200" spc="-15" b="0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3200" spc="-1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3200" spc="-6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3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A4A4A"/>
                </a:solidFill>
                <a:latin typeface="Corbel"/>
                <a:cs typeface="Corbel"/>
              </a:rPr>
              <a:t>permita</a:t>
            </a:r>
            <a:r>
              <a:rPr dirty="0" sz="3200" spc="-45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A4A4A"/>
                </a:solidFill>
                <a:latin typeface="Corbel"/>
                <a:cs typeface="Corbel"/>
              </a:rPr>
              <a:t>analizar</a:t>
            </a:r>
            <a:r>
              <a:rPr dirty="0" sz="3200" spc="-7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3200" spc="-3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r>
              <a:rPr dirty="0" sz="3200" spc="-3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0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3200" spc="-630" b="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0">
                <a:solidFill>
                  <a:srgbClr val="4A4A4A"/>
                </a:solidFill>
                <a:latin typeface="Corbel"/>
                <a:cs typeface="Corbel"/>
              </a:rPr>
              <a:t>rectángulos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0057" y="3271266"/>
            <a:ext cx="137160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3755" y="3039924"/>
            <a:ext cx="6138545" cy="103060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cada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rectángulo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debe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conocer:</a:t>
            </a:r>
            <a:endParaRPr sz="3200">
              <a:latin typeface="Corbel"/>
              <a:cs typeface="Corbel"/>
            </a:endParaRPr>
          </a:p>
          <a:p>
            <a:pPr marL="120014">
              <a:lnSpc>
                <a:spcPct val="100000"/>
              </a:lnSpc>
              <a:spcBef>
                <a:spcPts val="330"/>
              </a:spcBef>
              <a:tabLst>
                <a:tab pos="445134" algn="l"/>
              </a:tabLst>
            </a:pPr>
            <a:r>
              <a:rPr dirty="0" baseline="3968" sz="3150">
                <a:latin typeface="Arial"/>
                <a:cs typeface="Arial"/>
              </a:rPr>
              <a:t>–</a:t>
            </a:r>
            <a:r>
              <a:rPr dirty="0" baseline="3968" sz="3150">
                <a:latin typeface="Arial"/>
                <a:cs typeface="Arial"/>
              </a:rPr>
              <a:t>	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Co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800" spc="-1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lt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1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ch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4354" y="4076852"/>
            <a:ext cx="4597400" cy="1996439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</a:pPr>
            <a:r>
              <a:rPr dirty="0" baseline="2645" sz="3150" spc="-1754">
                <a:latin typeface="Arial"/>
                <a:cs typeface="Arial"/>
              </a:rPr>
              <a:t>–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Área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: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lar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g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an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h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dirty="0" baseline="2645" sz="3150" spc="-1754">
                <a:latin typeface="Arial"/>
                <a:cs typeface="Arial"/>
              </a:rPr>
              <a:t>–</a:t>
            </a:r>
            <a:r>
              <a:rPr dirty="0" sz="2800" spc="-135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rím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tro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: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2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ancho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+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2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lar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g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r>
              <a:rPr dirty="0" sz="2100">
                <a:latin typeface="Arial"/>
                <a:cs typeface="Arial"/>
              </a:rPr>
              <a:t>–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10"/>
              </a:spcBef>
            </a:pPr>
            <a:r>
              <a:rPr dirty="0" sz="2100">
                <a:latin typeface="Arial"/>
                <a:cs typeface="Arial"/>
              </a:rPr>
              <a:t>–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4904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10">
                <a:solidFill>
                  <a:srgbClr val="C71F1D"/>
                </a:solidFill>
              </a:rPr>
              <a:t> </a:t>
            </a:r>
            <a:r>
              <a:rPr dirty="0" spc="-30">
                <a:solidFill>
                  <a:srgbClr val="C71F1D"/>
                </a:solidFill>
              </a:rPr>
              <a:t>5b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772270" y="6370421"/>
            <a:ext cx="1993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 b="1"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0057" y="1616455"/>
            <a:ext cx="10668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Arial"/>
                <a:cs typeface="Arial"/>
              </a:rPr>
              <a:t>●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101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755" y="1475613"/>
            <a:ext cx="23177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4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análisis</a:t>
            </a:r>
            <a:r>
              <a:rPr dirty="0" sz="2400" spc="-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serán: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654" y="2439161"/>
            <a:ext cx="153035" cy="749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–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1800">
                <a:latin typeface="Arial"/>
                <a:cs typeface="Arial"/>
              </a:rPr>
              <a:t>–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654" y="3266947"/>
            <a:ext cx="21228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1543" sz="2700" spc="-1507">
                <a:latin typeface="Arial"/>
                <a:cs typeface="Arial"/>
              </a:rPr>
              <a:t>–</a:t>
            </a:r>
            <a:r>
              <a:rPr dirty="0" sz="2400" spc="-125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rí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4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654" y="1808225"/>
            <a:ext cx="5857240" cy="13620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37185" marR="5080" indent="-325120">
              <a:lnSpc>
                <a:spcPct val="121900"/>
              </a:lnSpc>
              <a:spcBef>
                <a:spcPts val="90"/>
              </a:spcBef>
              <a:tabLst>
                <a:tab pos="337185" algn="l"/>
              </a:tabLst>
            </a:pPr>
            <a:r>
              <a:rPr dirty="0" baseline="3086" sz="2700">
                <a:latin typeface="Arial"/>
                <a:cs typeface="Arial"/>
              </a:rPr>
              <a:t>–	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Suma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total de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áreas de los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rectángulos 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Suma</a:t>
            </a:r>
            <a:r>
              <a:rPr dirty="0" sz="24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total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perímetros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rectángulos </a:t>
            </a:r>
            <a:r>
              <a:rPr dirty="0" sz="2400" spc="-4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Área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media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0057" y="4383151"/>
            <a:ext cx="10668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Arial"/>
                <a:cs typeface="Arial"/>
              </a:rPr>
              <a:t>●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3755" y="4242561"/>
            <a:ext cx="47244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Prueba</a:t>
            </a:r>
            <a:r>
              <a:rPr dirty="0" sz="24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A4A4A"/>
                </a:solidFill>
                <a:latin typeface="Corbel"/>
                <a:cs typeface="Corbel"/>
              </a:rPr>
              <a:t>correcto</a:t>
            </a:r>
            <a:r>
              <a:rPr dirty="0" sz="24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 b="1">
                <a:solidFill>
                  <a:srgbClr val="4A4A4A"/>
                </a:solidFill>
                <a:latin typeface="Corbel"/>
                <a:cs typeface="Corbel"/>
              </a:rPr>
              <a:t>funcionamiento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: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1654" y="5205729"/>
            <a:ext cx="15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"/>
                <a:cs typeface="Arial"/>
              </a:rPr>
              <a:t>–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1654" y="5579465"/>
            <a:ext cx="43541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1157" sz="3600" spc="-2962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1800">
                <a:latin typeface="Arial"/>
                <a:cs typeface="Arial"/>
              </a:rPr>
              <a:t>– 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baseline="1157" sz="3600">
                <a:solidFill>
                  <a:srgbClr val="4A4A4A"/>
                </a:solidFill>
                <a:latin typeface="Corbel"/>
                <a:cs typeface="Corbel"/>
              </a:rPr>
              <a:t>uestrar</a:t>
            </a:r>
            <a:r>
              <a:rPr dirty="0" baseline="1157" sz="3600" spc="-67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baseline="1157" sz="3600" spc="7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baseline="1157" sz="36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baseline="1157" sz="3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baseline="1157" sz="3600">
                <a:solidFill>
                  <a:srgbClr val="4A4A4A"/>
                </a:solidFill>
                <a:latin typeface="Corbel"/>
                <a:cs typeface="Corbel"/>
              </a:rPr>
              <a:t>resulta</a:t>
            </a:r>
            <a:r>
              <a:rPr dirty="0" baseline="1157" sz="3600" spc="-15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baseline="1157" sz="36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baseline="1157" sz="3600" spc="-37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baseline="1157" sz="3600" spc="7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baseline="1157" sz="36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baseline="1157" sz="3600" spc="-44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baseline="1157" sz="3600" spc="-7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baseline="1157" sz="36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baseline="1157" sz="3600" spc="-22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baseline="1157" sz="3600" spc="-15">
                <a:solidFill>
                  <a:srgbClr val="4A4A4A"/>
                </a:solidFill>
                <a:latin typeface="Corbel"/>
                <a:cs typeface="Corbel"/>
              </a:rPr>
              <a:t>co</a:t>
            </a:r>
            <a:r>
              <a:rPr dirty="0" baseline="1157" sz="3600" spc="-3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baseline="1157" sz="3600" spc="-22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baseline="1157" sz="3600" spc="-1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baseline="1157" sz="3600" spc="-3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baseline="1157" sz="36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baseline="1157"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1654" y="4575177"/>
            <a:ext cx="5963920" cy="91566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7185" marR="5080" indent="-325120">
              <a:lnSpc>
                <a:spcPct val="121700"/>
              </a:lnSpc>
              <a:spcBef>
                <a:spcPts val="95"/>
              </a:spcBef>
              <a:tabLst>
                <a:tab pos="337185" algn="l"/>
              </a:tabLst>
            </a:pPr>
            <a:r>
              <a:rPr dirty="0" baseline="3086" sz="2700">
                <a:latin typeface="Arial"/>
                <a:cs typeface="Arial"/>
              </a:rPr>
              <a:t>–	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Construir</a:t>
            </a:r>
            <a:r>
              <a:rPr dirty="0" sz="24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4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4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diferentes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rectángulos </a:t>
            </a:r>
            <a:r>
              <a:rPr dirty="0" sz="2400" spc="-4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Ejecutar</a:t>
            </a:r>
            <a:r>
              <a:rPr dirty="0" sz="24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todos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análisis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4904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10">
                <a:solidFill>
                  <a:srgbClr val="C71F1D"/>
                </a:solidFill>
              </a:rPr>
              <a:t> </a:t>
            </a:r>
            <a:r>
              <a:rPr dirty="0" spc="-30">
                <a:solidFill>
                  <a:srgbClr val="C71F1D"/>
                </a:solidFill>
              </a:rPr>
              <a:t>5b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9296" y="1763227"/>
            <a:ext cx="3073400" cy="152146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75"/>
              </a:spcBef>
            </a:pPr>
            <a:r>
              <a:rPr dirty="0" sz="48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algn="ctr" marL="10795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3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2946" y="4090584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8706" y="3935634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estática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2946" y="5561180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8706" y="5406230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2923" y="1852928"/>
            <a:ext cx="9254490" cy="5006340"/>
            <a:chOff x="412923" y="1852928"/>
            <a:chExt cx="9254490" cy="5006340"/>
          </a:xfrm>
        </p:grpSpPr>
        <p:sp>
          <p:nvSpPr>
            <p:cNvPr id="10" name="object 10"/>
            <p:cNvSpPr/>
            <p:nvPr/>
          </p:nvSpPr>
          <p:spPr>
            <a:xfrm>
              <a:off x="432003" y="3348002"/>
              <a:ext cx="9216390" cy="635"/>
            </a:xfrm>
            <a:custGeom>
              <a:avLst/>
              <a:gdLst/>
              <a:ahLst/>
              <a:cxnLst/>
              <a:rect l="l" t="t" r="r" b="b"/>
              <a:pathLst>
                <a:path w="9216390" h="635">
                  <a:moveTo>
                    <a:pt x="0" y="0"/>
                  </a:moveTo>
                  <a:lnTo>
                    <a:pt x="9215996" y="355"/>
                  </a:lnTo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800955" y="1872008"/>
              <a:ext cx="635" cy="4968240"/>
            </a:xfrm>
            <a:custGeom>
              <a:avLst/>
              <a:gdLst/>
              <a:ahLst/>
              <a:cxnLst/>
              <a:rect l="l" t="t" r="r" b="b"/>
              <a:pathLst>
                <a:path w="635" h="4968240">
                  <a:moveTo>
                    <a:pt x="0" y="0"/>
                  </a:moveTo>
                  <a:lnTo>
                    <a:pt x="368" y="4967998"/>
                  </a:lnTo>
                </a:path>
              </a:pathLst>
            </a:custGeom>
            <a:ln w="38159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039639" y="4469768"/>
              <a:ext cx="3312160" cy="1080135"/>
            </a:xfrm>
            <a:custGeom>
              <a:avLst/>
              <a:gdLst/>
              <a:ahLst/>
              <a:cxnLst/>
              <a:rect l="l" t="t" r="r" b="b"/>
              <a:pathLst>
                <a:path w="3312159" h="1080135">
                  <a:moveTo>
                    <a:pt x="0" y="539991"/>
                  </a:moveTo>
                  <a:lnTo>
                    <a:pt x="3578" y="504573"/>
                  </a:lnTo>
                  <a:lnTo>
                    <a:pt x="14248" y="469403"/>
                  </a:lnTo>
                  <a:lnTo>
                    <a:pt x="31913" y="434596"/>
                  </a:lnTo>
                  <a:lnTo>
                    <a:pt x="56475" y="400265"/>
                  </a:lnTo>
                  <a:lnTo>
                    <a:pt x="87837" y="366525"/>
                  </a:lnTo>
                  <a:lnTo>
                    <a:pt x="125903" y="333490"/>
                  </a:lnTo>
                  <a:lnTo>
                    <a:pt x="170574" y="301273"/>
                  </a:lnTo>
                  <a:lnTo>
                    <a:pt x="221754" y="269989"/>
                  </a:lnTo>
                  <a:lnTo>
                    <a:pt x="256439" y="251300"/>
                  </a:lnTo>
                  <a:lnTo>
                    <a:pt x="293328" y="233127"/>
                  </a:lnTo>
                  <a:lnTo>
                    <a:pt x="332364" y="215488"/>
                  </a:lnTo>
                  <a:lnTo>
                    <a:pt x="373488" y="198400"/>
                  </a:lnTo>
                  <a:lnTo>
                    <a:pt x="416642" y="181882"/>
                  </a:lnTo>
                  <a:lnTo>
                    <a:pt x="461769" y="165951"/>
                  </a:lnTo>
                  <a:lnTo>
                    <a:pt x="508810" y="150625"/>
                  </a:lnTo>
                  <a:lnTo>
                    <a:pt x="557707" y="135921"/>
                  </a:lnTo>
                  <a:lnTo>
                    <a:pt x="608402" y="121856"/>
                  </a:lnTo>
                  <a:lnTo>
                    <a:pt x="660837" y="108450"/>
                  </a:lnTo>
                  <a:lnTo>
                    <a:pt x="714954" y="95718"/>
                  </a:lnTo>
                  <a:lnTo>
                    <a:pt x="770695" y="83679"/>
                  </a:lnTo>
                  <a:lnTo>
                    <a:pt x="828001" y="72351"/>
                  </a:lnTo>
                  <a:lnTo>
                    <a:pt x="875577" y="63709"/>
                  </a:lnTo>
                  <a:lnTo>
                    <a:pt x="923911" y="55602"/>
                  </a:lnTo>
                  <a:lnTo>
                    <a:pt x="972960" y="48032"/>
                  </a:lnTo>
                  <a:lnTo>
                    <a:pt x="1022681" y="41003"/>
                  </a:lnTo>
                  <a:lnTo>
                    <a:pt x="1073031" y="34518"/>
                  </a:lnTo>
                  <a:lnTo>
                    <a:pt x="1123966" y="28580"/>
                  </a:lnTo>
                  <a:lnTo>
                    <a:pt x="1175443" y="23193"/>
                  </a:lnTo>
                  <a:lnTo>
                    <a:pt x="1227420" y="18359"/>
                  </a:lnTo>
                  <a:lnTo>
                    <a:pt x="1279852" y="14082"/>
                  </a:lnTo>
                  <a:lnTo>
                    <a:pt x="1332696" y="10365"/>
                  </a:lnTo>
                  <a:lnTo>
                    <a:pt x="1385910" y="7211"/>
                  </a:lnTo>
                  <a:lnTo>
                    <a:pt x="1439449" y="4623"/>
                  </a:lnTo>
                  <a:lnTo>
                    <a:pt x="1493272" y="2605"/>
                  </a:lnTo>
                  <a:lnTo>
                    <a:pt x="1547334" y="1160"/>
                  </a:lnTo>
                  <a:lnTo>
                    <a:pt x="1601592" y="290"/>
                  </a:lnTo>
                  <a:lnTo>
                    <a:pt x="1656003" y="0"/>
                  </a:lnTo>
                  <a:lnTo>
                    <a:pt x="1710412" y="290"/>
                  </a:lnTo>
                  <a:lnTo>
                    <a:pt x="1764669" y="1160"/>
                  </a:lnTo>
                  <a:lnTo>
                    <a:pt x="1818729" y="2605"/>
                  </a:lnTo>
                  <a:lnTo>
                    <a:pt x="1872550" y="4623"/>
                  </a:lnTo>
                  <a:lnTo>
                    <a:pt x="1926089" y="7211"/>
                  </a:lnTo>
                  <a:lnTo>
                    <a:pt x="1979302" y="10365"/>
                  </a:lnTo>
                  <a:lnTo>
                    <a:pt x="2032146" y="14082"/>
                  </a:lnTo>
                  <a:lnTo>
                    <a:pt x="2084577" y="18359"/>
                  </a:lnTo>
                  <a:lnTo>
                    <a:pt x="2136554" y="23193"/>
                  </a:lnTo>
                  <a:lnTo>
                    <a:pt x="2188032" y="28580"/>
                  </a:lnTo>
                  <a:lnTo>
                    <a:pt x="2238967" y="34518"/>
                  </a:lnTo>
                  <a:lnTo>
                    <a:pt x="2289318" y="41003"/>
                  </a:lnTo>
                  <a:lnTo>
                    <a:pt x="2339041" y="48032"/>
                  </a:lnTo>
                  <a:lnTo>
                    <a:pt x="2388091" y="55602"/>
                  </a:lnTo>
                  <a:lnTo>
                    <a:pt x="2436427" y="63709"/>
                  </a:lnTo>
                  <a:lnTo>
                    <a:pt x="2484005" y="72351"/>
                  </a:lnTo>
                  <a:lnTo>
                    <a:pt x="2541312" y="83679"/>
                  </a:lnTo>
                  <a:lnTo>
                    <a:pt x="2597052" y="95718"/>
                  </a:lnTo>
                  <a:lnTo>
                    <a:pt x="2651168" y="108450"/>
                  </a:lnTo>
                  <a:lnTo>
                    <a:pt x="2703602" y="121856"/>
                  </a:lnTo>
                  <a:lnTo>
                    <a:pt x="2754296" y="135921"/>
                  </a:lnTo>
                  <a:lnTo>
                    <a:pt x="2803191" y="150625"/>
                  </a:lnTo>
                  <a:lnTo>
                    <a:pt x="2850231" y="165951"/>
                  </a:lnTo>
                  <a:lnTo>
                    <a:pt x="2895356" y="181882"/>
                  </a:lnTo>
                  <a:lnTo>
                    <a:pt x="2938509" y="198400"/>
                  </a:lnTo>
                  <a:lnTo>
                    <a:pt x="2979632" y="215488"/>
                  </a:lnTo>
                  <a:lnTo>
                    <a:pt x="3018666" y="233127"/>
                  </a:lnTo>
                  <a:lnTo>
                    <a:pt x="3055555" y="251300"/>
                  </a:lnTo>
                  <a:lnTo>
                    <a:pt x="3090240" y="269989"/>
                  </a:lnTo>
                  <a:lnTo>
                    <a:pt x="3141423" y="301273"/>
                  </a:lnTo>
                  <a:lnTo>
                    <a:pt x="3186097" y="333490"/>
                  </a:lnTo>
                  <a:lnTo>
                    <a:pt x="3224162" y="366525"/>
                  </a:lnTo>
                  <a:lnTo>
                    <a:pt x="3255524" y="400265"/>
                  </a:lnTo>
                  <a:lnTo>
                    <a:pt x="3280085" y="434596"/>
                  </a:lnTo>
                  <a:lnTo>
                    <a:pt x="3297748" y="469403"/>
                  </a:lnTo>
                  <a:lnTo>
                    <a:pt x="3311994" y="539991"/>
                  </a:lnTo>
                  <a:lnTo>
                    <a:pt x="3308417" y="575409"/>
                  </a:lnTo>
                  <a:lnTo>
                    <a:pt x="3297748" y="610579"/>
                  </a:lnTo>
                  <a:lnTo>
                    <a:pt x="3280085" y="645386"/>
                  </a:lnTo>
                  <a:lnTo>
                    <a:pt x="3255524" y="679716"/>
                  </a:lnTo>
                  <a:lnTo>
                    <a:pt x="3224162" y="713456"/>
                  </a:lnTo>
                  <a:lnTo>
                    <a:pt x="3186097" y="746492"/>
                  </a:lnTo>
                  <a:lnTo>
                    <a:pt x="3141423" y="778708"/>
                  </a:lnTo>
                  <a:lnTo>
                    <a:pt x="3090240" y="809993"/>
                  </a:lnTo>
                  <a:lnTo>
                    <a:pt x="3055555" y="828682"/>
                  </a:lnTo>
                  <a:lnTo>
                    <a:pt x="3018666" y="846856"/>
                  </a:lnTo>
                  <a:lnTo>
                    <a:pt x="2979632" y="864496"/>
                  </a:lnTo>
                  <a:lnTo>
                    <a:pt x="2938509" y="881584"/>
                  </a:lnTo>
                  <a:lnTo>
                    <a:pt x="2895356" y="898103"/>
                  </a:lnTo>
                  <a:lnTo>
                    <a:pt x="2850231" y="914035"/>
                  </a:lnTo>
                  <a:lnTo>
                    <a:pt x="2803191" y="929362"/>
                  </a:lnTo>
                  <a:lnTo>
                    <a:pt x="2754296" y="944067"/>
                  </a:lnTo>
                  <a:lnTo>
                    <a:pt x="2703602" y="958131"/>
                  </a:lnTo>
                  <a:lnTo>
                    <a:pt x="2651168" y="971537"/>
                  </a:lnTo>
                  <a:lnTo>
                    <a:pt x="2597052" y="984268"/>
                  </a:lnTo>
                  <a:lnTo>
                    <a:pt x="2541312" y="996305"/>
                  </a:lnTo>
                  <a:lnTo>
                    <a:pt x="2484005" y="1007630"/>
                  </a:lnTo>
                  <a:lnTo>
                    <a:pt x="2436427" y="1016275"/>
                  </a:lnTo>
                  <a:lnTo>
                    <a:pt x="2388091" y="1024384"/>
                  </a:lnTo>
                  <a:lnTo>
                    <a:pt x="2339041" y="1031956"/>
                  </a:lnTo>
                  <a:lnTo>
                    <a:pt x="2289318" y="1038986"/>
                  </a:lnTo>
                  <a:lnTo>
                    <a:pt x="2238967" y="1045472"/>
                  </a:lnTo>
                  <a:lnTo>
                    <a:pt x="2188032" y="1051411"/>
                  </a:lnTo>
                  <a:lnTo>
                    <a:pt x="2136554" y="1056799"/>
                  </a:lnTo>
                  <a:lnTo>
                    <a:pt x="2084577" y="1061634"/>
                  </a:lnTo>
                  <a:lnTo>
                    <a:pt x="2032146" y="1065911"/>
                  </a:lnTo>
                  <a:lnTo>
                    <a:pt x="1979302" y="1069629"/>
                  </a:lnTo>
                  <a:lnTo>
                    <a:pt x="1926089" y="1072783"/>
                  </a:lnTo>
                  <a:lnTo>
                    <a:pt x="1872550" y="1075371"/>
                  </a:lnTo>
                  <a:lnTo>
                    <a:pt x="1818729" y="1077389"/>
                  </a:lnTo>
                  <a:lnTo>
                    <a:pt x="1764669" y="1078835"/>
                  </a:lnTo>
                  <a:lnTo>
                    <a:pt x="1710412" y="1079704"/>
                  </a:lnTo>
                  <a:lnTo>
                    <a:pt x="1656003" y="1079995"/>
                  </a:lnTo>
                  <a:lnTo>
                    <a:pt x="1601592" y="1079704"/>
                  </a:lnTo>
                  <a:lnTo>
                    <a:pt x="1547334" y="1078835"/>
                  </a:lnTo>
                  <a:lnTo>
                    <a:pt x="1493272" y="1077389"/>
                  </a:lnTo>
                  <a:lnTo>
                    <a:pt x="1439449" y="1075371"/>
                  </a:lnTo>
                  <a:lnTo>
                    <a:pt x="1385910" y="1072783"/>
                  </a:lnTo>
                  <a:lnTo>
                    <a:pt x="1332696" y="1069629"/>
                  </a:lnTo>
                  <a:lnTo>
                    <a:pt x="1279852" y="1065911"/>
                  </a:lnTo>
                  <a:lnTo>
                    <a:pt x="1227420" y="1061634"/>
                  </a:lnTo>
                  <a:lnTo>
                    <a:pt x="1175443" y="1056799"/>
                  </a:lnTo>
                  <a:lnTo>
                    <a:pt x="1123966" y="1051411"/>
                  </a:lnTo>
                  <a:lnTo>
                    <a:pt x="1073031" y="1045472"/>
                  </a:lnTo>
                  <a:lnTo>
                    <a:pt x="1022681" y="1038986"/>
                  </a:lnTo>
                  <a:lnTo>
                    <a:pt x="972960" y="1031956"/>
                  </a:lnTo>
                  <a:lnTo>
                    <a:pt x="923911" y="1024384"/>
                  </a:lnTo>
                  <a:lnTo>
                    <a:pt x="875577" y="1016275"/>
                  </a:lnTo>
                  <a:lnTo>
                    <a:pt x="828001" y="1007630"/>
                  </a:lnTo>
                  <a:lnTo>
                    <a:pt x="770695" y="996305"/>
                  </a:lnTo>
                  <a:lnTo>
                    <a:pt x="714954" y="984268"/>
                  </a:lnTo>
                  <a:lnTo>
                    <a:pt x="660837" y="971537"/>
                  </a:lnTo>
                  <a:lnTo>
                    <a:pt x="608402" y="958131"/>
                  </a:lnTo>
                  <a:lnTo>
                    <a:pt x="557707" y="944067"/>
                  </a:lnTo>
                  <a:lnTo>
                    <a:pt x="508810" y="929362"/>
                  </a:lnTo>
                  <a:lnTo>
                    <a:pt x="461769" y="914035"/>
                  </a:lnTo>
                  <a:lnTo>
                    <a:pt x="416642" y="898103"/>
                  </a:lnTo>
                  <a:lnTo>
                    <a:pt x="373488" y="881584"/>
                  </a:lnTo>
                  <a:lnTo>
                    <a:pt x="332364" y="864496"/>
                  </a:lnTo>
                  <a:lnTo>
                    <a:pt x="293328" y="846856"/>
                  </a:lnTo>
                  <a:lnTo>
                    <a:pt x="256439" y="828682"/>
                  </a:lnTo>
                  <a:lnTo>
                    <a:pt x="221754" y="809993"/>
                  </a:lnTo>
                  <a:lnTo>
                    <a:pt x="170574" y="778708"/>
                  </a:lnTo>
                  <a:lnTo>
                    <a:pt x="125903" y="746492"/>
                  </a:lnTo>
                  <a:lnTo>
                    <a:pt x="87837" y="713456"/>
                  </a:lnTo>
                  <a:lnTo>
                    <a:pt x="56475" y="679716"/>
                  </a:lnTo>
                  <a:lnTo>
                    <a:pt x="31913" y="645386"/>
                  </a:lnTo>
                  <a:lnTo>
                    <a:pt x="14248" y="610579"/>
                  </a:lnTo>
                  <a:lnTo>
                    <a:pt x="3578" y="575409"/>
                  </a:lnTo>
                  <a:lnTo>
                    <a:pt x="0" y="539991"/>
                  </a:lnTo>
                  <a:close/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260225" y="3630869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0225" y="4665868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0225" y="5702303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60225" y="6738381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1216" y="1763227"/>
            <a:ext cx="3973829" cy="533654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Aplicación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marL="600710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4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dinámico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221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cliente</a:t>
            </a:r>
            <a:r>
              <a:rPr dirty="0" sz="2800" spc="-1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  <a:p>
            <a:pPr marL="476884" marR="1276985">
              <a:lnSpc>
                <a:spcPts val="3350"/>
              </a:lnSpc>
              <a:spcBef>
                <a:spcPts val="156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6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133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AJAX</a:t>
            </a:r>
            <a:endParaRPr sz="2800">
              <a:latin typeface="Corbel"/>
              <a:cs typeface="Corbel"/>
            </a:endParaRPr>
          </a:p>
          <a:p>
            <a:pPr marL="476884">
              <a:lnSpc>
                <a:spcPct val="100000"/>
              </a:lnSpc>
              <a:spcBef>
                <a:spcPts val="144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2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</a:t>
            </a:r>
            <a:r>
              <a:rPr dirty="0" sz="2800" spc="-80">
                <a:latin typeface="Corbel"/>
                <a:cs typeface="Corbel"/>
              </a:rPr>
              <a:t> </a:t>
            </a:r>
            <a:r>
              <a:rPr dirty="0" sz="2800" spc="-75">
                <a:latin typeface="Corbel"/>
                <a:cs typeface="Corbel"/>
              </a:rPr>
              <a:t>SPA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6610984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Orientació</a:t>
            </a:r>
            <a:r>
              <a:rPr dirty="0" sz="3750">
                <a:solidFill>
                  <a:srgbClr val="C71F1D"/>
                </a:solidFill>
              </a:rPr>
              <a:t>n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335">
                <a:solidFill>
                  <a:srgbClr val="C71F1D"/>
                </a:solidFill>
              </a:rPr>
              <a:t> </a:t>
            </a:r>
            <a:r>
              <a:rPr dirty="0" sz="3750" spc="-5">
                <a:solidFill>
                  <a:srgbClr val="C71F1D"/>
                </a:solidFill>
              </a:rPr>
              <a:t>Obj</a:t>
            </a:r>
            <a:r>
              <a:rPr dirty="0" sz="3750" spc="-20">
                <a:solidFill>
                  <a:srgbClr val="C71F1D"/>
                </a:solidFill>
              </a:rPr>
              <a:t>e</a:t>
            </a:r>
            <a:r>
              <a:rPr dirty="0" sz="3750" spc="-5">
                <a:solidFill>
                  <a:srgbClr val="C71F1D"/>
                </a:solidFill>
              </a:rPr>
              <a:t>to</a:t>
            </a:r>
            <a:r>
              <a:rPr dirty="0" sz="3750">
                <a:solidFill>
                  <a:srgbClr val="C71F1D"/>
                </a:solidFill>
              </a:rPr>
              <a:t>s</a:t>
            </a:r>
            <a:r>
              <a:rPr dirty="0" sz="3750" spc="-4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con</a:t>
            </a:r>
            <a:r>
              <a:rPr dirty="0" sz="3750" spc="-70">
                <a:solidFill>
                  <a:srgbClr val="C71F1D"/>
                </a:solidFill>
              </a:rPr>
              <a:t> </a:t>
            </a:r>
            <a:r>
              <a:rPr dirty="0" sz="3750" spc="-15">
                <a:solidFill>
                  <a:srgbClr val="C71F1D"/>
                </a:solidFill>
              </a:rPr>
              <a:t>c</a:t>
            </a:r>
            <a:r>
              <a:rPr dirty="0" sz="3750" spc="-5">
                <a:solidFill>
                  <a:srgbClr val="C71F1D"/>
                </a:solidFill>
              </a:rPr>
              <a:t>l</a:t>
            </a:r>
            <a:r>
              <a:rPr dirty="0" sz="3750" spc="-30">
                <a:solidFill>
                  <a:srgbClr val="C71F1D"/>
                </a:solidFill>
              </a:rPr>
              <a:t>a</a:t>
            </a:r>
            <a:r>
              <a:rPr dirty="0" sz="3750">
                <a:solidFill>
                  <a:srgbClr val="C71F1D"/>
                </a:solidFill>
              </a:rPr>
              <a:t>s</a:t>
            </a:r>
            <a:r>
              <a:rPr dirty="0" sz="3750" spc="-30">
                <a:solidFill>
                  <a:srgbClr val="C71F1D"/>
                </a:solidFill>
              </a:rPr>
              <a:t>e</a:t>
            </a:r>
            <a:r>
              <a:rPr dirty="0" sz="3750">
                <a:solidFill>
                  <a:srgbClr val="C71F1D"/>
                </a:solidFill>
              </a:rPr>
              <a:t>s</a:t>
            </a:r>
            <a:endParaRPr sz="3750"/>
          </a:p>
        </p:txBody>
      </p:sp>
      <p:sp>
        <p:nvSpPr>
          <p:cNvPr id="6" name="object 6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102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097" y="1592706"/>
            <a:ext cx="7974330" cy="4116704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292100" marR="739775" indent="-254635">
              <a:lnSpc>
                <a:spcPct val="100800"/>
              </a:lnSpc>
              <a:spcBef>
                <a:spcPts val="70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también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permite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implementar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clases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(similares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 marL="292100" marR="30480" indent="-254635">
              <a:lnSpc>
                <a:spcPct val="100699"/>
              </a:lnSpc>
              <a:spcBef>
                <a:spcPts val="1150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pueden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crear objetos como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instancia de una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clase </a:t>
            </a:r>
            <a:r>
              <a:rPr dirty="0" sz="2800" spc="-5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(eso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hace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tenga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sus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métodos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atributos)</a:t>
            </a:r>
            <a:endParaRPr sz="2800">
              <a:latin typeface="Corbel"/>
              <a:cs typeface="Corbel"/>
            </a:endParaRPr>
          </a:p>
          <a:p>
            <a:pPr marL="292100" indent="-254635">
              <a:lnSpc>
                <a:spcPct val="100000"/>
              </a:lnSpc>
              <a:spcBef>
                <a:spcPts val="1205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igual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rmi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:</a:t>
            </a:r>
            <a:endParaRPr sz="2800">
              <a:latin typeface="Corbel"/>
              <a:cs typeface="Corbel"/>
            </a:endParaRPr>
          </a:p>
          <a:p>
            <a:pPr lvl="1" marL="791845" indent="-323850">
              <a:lnSpc>
                <a:spcPct val="100000"/>
              </a:lnSpc>
              <a:spcBef>
                <a:spcPts val="68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210" algn="l"/>
                <a:tab pos="792480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Constructor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endParaRPr sz="2800">
              <a:latin typeface="Corbel"/>
              <a:cs typeface="Corbel"/>
            </a:endParaRPr>
          </a:p>
          <a:p>
            <a:pPr lvl="1" marL="791845" indent="-323850">
              <a:lnSpc>
                <a:spcPct val="100000"/>
              </a:lnSpc>
              <a:spcBef>
                <a:spcPts val="112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210" algn="l"/>
                <a:tab pos="792480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Herencia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clases</a:t>
            </a:r>
            <a:endParaRPr sz="2800">
              <a:latin typeface="Corbel"/>
              <a:cs typeface="Corbel"/>
            </a:endParaRPr>
          </a:p>
          <a:p>
            <a:pPr lvl="1" marL="791845" indent="-323850">
              <a:lnSpc>
                <a:spcPct val="100000"/>
              </a:lnSpc>
              <a:spcBef>
                <a:spcPts val="110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210" algn="l"/>
                <a:tab pos="792480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Métodos/Atributos</a:t>
            </a:r>
            <a:r>
              <a:rPr dirty="0" sz="2800" spc="-1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estáticos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5117"/>
            <a:ext cx="6610984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Orientació</a:t>
            </a:r>
            <a:r>
              <a:rPr dirty="0" sz="3750">
                <a:solidFill>
                  <a:srgbClr val="C71F1D"/>
                </a:solidFill>
              </a:rPr>
              <a:t>n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a</a:t>
            </a:r>
            <a:r>
              <a:rPr dirty="0" sz="3750" spc="-335">
                <a:solidFill>
                  <a:srgbClr val="C71F1D"/>
                </a:solidFill>
              </a:rPr>
              <a:t> </a:t>
            </a:r>
            <a:r>
              <a:rPr dirty="0" sz="3750" spc="-5">
                <a:solidFill>
                  <a:srgbClr val="C71F1D"/>
                </a:solidFill>
              </a:rPr>
              <a:t>Obj</a:t>
            </a:r>
            <a:r>
              <a:rPr dirty="0" sz="3750" spc="-20">
                <a:solidFill>
                  <a:srgbClr val="C71F1D"/>
                </a:solidFill>
              </a:rPr>
              <a:t>e</a:t>
            </a:r>
            <a:r>
              <a:rPr dirty="0" sz="3750" spc="-5">
                <a:solidFill>
                  <a:srgbClr val="C71F1D"/>
                </a:solidFill>
              </a:rPr>
              <a:t>to</a:t>
            </a:r>
            <a:r>
              <a:rPr dirty="0" sz="3750">
                <a:solidFill>
                  <a:srgbClr val="C71F1D"/>
                </a:solidFill>
              </a:rPr>
              <a:t>s</a:t>
            </a:r>
            <a:r>
              <a:rPr dirty="0" sz="3750" spc="-4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con</a:t>
            </a:r>
            <a:r>
              <a:rPr dirty="0" sz="3750" spc="-70">
                <a:solidFill>
                  <a:srgbClr val="C71F1D"/>
                </a:solidFill>
              </a:rPr>
              <a:t> </a:t>
            </a:r>
            <a:r>
              <a:rPr dirty="0" sz="3750" spc="-15">
                <a:solidFill>
                  <a:srgbClr val="C71F1D"/>
                </a:solidFill>
              </a:rPr>
              <a:t>c</a:t>
            </a:r>
            <a:r>
              <a:rPr dirty="0" sz="3750" spc="-5">
                <a:solidFill>
                  <a:srgbClr val="C71F1D"/>
                </a:solidFill>
              </a:rPr>
              <a:t>l</a:t>
            </a:r>
            <a:r>
              <a:rPr dirty="0" sz="3750" spc="-30">
                <a:solidFill>
                  <a:srgbClr val="C71F1D"/>
                </a:solidFill>
              </a:rPr>
              <a:t>a</a:t>
            </a:r>
            <a:r>
              <a:rPr dirty="0" sz="3750">
                <a:solidFill>
                  <a:srgbClr val="C71F1D"/>
                </a:solidFill>
              </a:rPr>
              <a:t>s</a:t>
            </a:r>
            <a:r>
              <a:rPr dirty="0" sz="3750" spc="-30">
                <a:solidFill>
                  <a:srgbClr val="C71F1D"/>
                </a:solidFill>
              </a:rPr>
              <a:t>e</a:t>
            </a:r>
            <a:r>
              <a:rPr dirty="0" sz="3750">
                <a:solidFill>
                  <a:srgbClr val="C71F1D"/>
                </a:solidFill>
              </a:rPr>
              <a:t>s</a:t>
            </a:r>
            <a:endParaRPr sz="3750"/>
          </a:p>
        </p:txBody>
      </p:sp>
      <p:sp>
        <p:nvSpPr>
          <p:cNvPr id="8" name="object 8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103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47388" y="1944623"/>
            <a:ext cx="4681220" cy="4095115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619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85"/>
              </a:spcBef>
            </a:pPr>
            <a:r>
              <a:rPr dirty="0" sz="1300" spc="-5">
                <a:latin typeface="Consolas"/>
                <a:cs typeface="Consolas"/>
              </a:rPr>
              <a:t>public</a:t>
            </a:r>
            <a:r>
              <a:rPr dirty="0" sz="1300" spc="-10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class</a:t>
            </a:r>
            <a:r>
              <a:rPr dirty="0" sz="1300" spc="-8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Empleado</a:t>
            </a:r>
            <a:r>
              <a:rPr dirty="0" sz="1300" spc="-7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{</a:t>
            </a:r>
            <a:endParaRPr sz="13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Consolas"/>
              <a:cs typeface="Consolas"/>
            </a:endParaRPr>
          </a:p>
          <a:p>
            <a:pPr marL="360045">
              <a:lnSpc>
                <a:spcPct val="100000"/>
              </a:lnSpc>
            </a:pPr>
            <a:r>
              <a:rPr dirty="0" sz="1300" spc="-10">
                <a:latin typeface="Consolas"/>
                <a:cs typeface="Consolas"/>
              </a:rPr>
              <a:t>private</a:t>
            </a:r>
            <a:r>
              <a:rPr dirty="0" sz="1300" spc="-9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String</a:t>
            </a:r>
            <a:r>
              <a:rPr dirty="0" sz="1300" spc="-75">
                <a:latin typeface="Consolas"/>
                <a:cs typeface="Consolas"/>
              </a:rPr>
              <a:t> </a:t>
            </a:r>
            <a:r>
              <a:rPr dirty="0" sz="1300" spc="-20">
                <a:latin typeface="Consolas"/>
                <a:cs typeface="Consolas"/>
              </a:rPr>
              <a:t>nombre;</a:t>
            </a:r>
            <a:endParaRPr sz="1300">
              <a:latin typeface="Consolas"/>
              <a:cs typeface="Consolas"/>
            </a:endParaRPr>
          </a:p>
          <a:p>
            <a:pPr marL="360045">
              <a:lnSpc>
                <a:spcPct val="100000"/>
              </a:lnSpc>
              <a:spcBef>
                <a:spcPts val="15"/>
              </a:spcBef>
            </a:pPr>
            <a:r>
              <a:rPr dirty="0" sz="1300" spc="-10">
                <a:latin typeface="Consolas"/>
                <a:cs typeface="Consolas"/>
              </a:rPr>
              <a:t>private</a:t>
            </a:r>
            <a:r>
              <a:rPr dirty="0" sz="1300" spc="-8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double</a:t>
            </a:r>
            <a:r>
              <a:rPr dirty="0" sz="1300" spc="-65">
                <a:latin typeface="Consolas"/>
                <a:cs typeface="Consolas"/>
              </a:rPr>
              <a:t> </a:t>
            </a:r>
            <a:r>
              <a:rPr dirty="0" sz="1300" spc="-20">
                <a:latin typeface="Consolas"/>
                <a:cs typeface="Consolas"/>
              </a:rPr>
              <a:t>salario;</a:t>
            </a:r>
            <a:endParaRPr sz="1300">
              <a:latin typeface="Consolas"/>
              <a:cs typeface="Consolas"/>
            </a:endParaRPr>
          </a:p>
          <a:p>
            <a:pPr marL="630555" marR="115570" indent="-270510">
              <a:lnSpc>
                <a:spcPct val="198700"/>
              </a:lnSpc>
              <a:spcBef>
                <a:spcPts val="140"/>
              </a:spcBef>
            </a:pPr>
            <a:r>
              <a:rPr dirty="0" sz="1300" spc="-10">
                <a:latin typeface="Consolas"/>
                <a:cs typeface="Consolas"/>
              </a:rPr>
              <a:t>public</a:t>
            </a:r>
            <a:r>
              <a:rPr dirty="0" sz="1300" spc="-75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Empleado(String</a:t>
            </a:r>
            <a:r>
              <a:rPr dirty="0" sz="1300" spc="-50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nombre,</a:t>
            </a:r>
            <a:r>
              <a:rPr dirty="0" sz="1300" spc="-55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double</a:t>
            </a:r>
            <a:r>
              <a:rPr dirty="0" sz="1300" spc="-75">
                <a:latin typeface="Consolas"/>
                <a:cs typeface="Consolas"/>
              </a:rPr>
              <a:t> </a:t>
            </a:r>
            <a:r>
              <a:rPr dirty="0" sz="1300" spc="-20">
                <a:latin typeface="Consolas"/>
                <a:cs typeface="Consolas"/>
              </a:rPr>
              <a:t>salario){ </a:t>
            </a:r>
            <a:r>
              <a:rPr dirty="0" sz="1300" spc="-700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this.nombre</a:t>
            </a:r>
            <a:r>
              <a:rPr dirty="0" sz="1300" spc="-6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=</a:t>
            </a:r>
            <a:r>
              <a:rPr dirty="0" sz="1300" spc="-65">
                <a:latin typeface="Consolas"/>
                <a:cs typeface="Consolas"/>
              </a:rPr>
              <a:t> </a:t>
            </a:r>
            <a:r>
              <a:rPr dirty="0" sz="1300" spc="-20">
                <a:latin typeface="Consolas"/>
                <a:cs typeface="Consolas"/>
              </a:rPr>
              <a:t>nombre;</a:t>
            </a:r>
            <a:endParaRPr sz="1300">
              <a:latin typeface="Consolas"/>
              <a:cs typeface="Consolas"/>
            </a:endParaRPr>
          </a:p>
          <a:p>
            <a:pPr marL="630555">
              <a:lnSpc>
                <a:spcPct val="100000"/>
              </a:lnSpc>
              <a:spcBef>
                <a:spcPts val="10"/>
              </a:spcBef>
            </a:pPr>
            <a:r>
              <a:rPr dirty="0" sz="1300" spc="-10">
                <a:latin typeface="Consolas"/>
                <a:cs typeface="Consolas"/>
              </a:rPr>
              <a:t>this.salario</a:t>
            </a:r>
            <a:r>
              <a:rPr dirty="0" sz="1300" spc="-6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=</a:t>
            </a:r>
            <a:r>
              <a:rPr dirty="0" sz="1300" spc="-65">
                <a:latin typeface="Consolas"/>
                <a:cs typeface="Consolas"/>
              </a:rPr>
              <a:t> </a:t>
            </a:r>
            <a:r>
              <a:rPr dirty="0" sz="1300" spc="-20">
                <a:latin typeface="Consolas"/>
                <a:cs typeface="Consolas"/>
              </a:rPr>
              <a:t>salario;</a:t>
            </a:r>
            <a:endParaRPr sz="1300">
              <a:latin typeface="Consolas"/>
              <a:cs typeface="Consolas"/>
            </a:endParaRPr>
          </a:p>
          <a:p>
            <a:pPr marL="360045">
              <a:lnSpc>
                <a:spcPct val="100000"/>
              </a:lnSpc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onsolas"/>
              <a:cs typeface="Consolas"/>
            </a:endParaRPr>
          </a:p>
          <a:p>
            <a:pPr marL="360045">
              <a:lnSpc>
                <a:spcPct val="100000"/>
              </a:lnSpc>
            </a:pPr>
            <a:r>
              <a:rPr dirty="0" sz="1300" spc="-5">
                <a:latin typeface="Consolas"/>
                <a:cs typeface="Consolas"/>
              </a:rPr>
              <a:t>public</a:t>
            </a:r>
            <a:r>
              <a:rPr dirty="0" sz="1300" spc="-10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String</a:t>
            </a:r>
            <a:r>
              <a:rPr dirty="0" sz="1300" spc="-90">
                <a:latin typeface="Consolas"/>
                <a:cs typeface="Consolas"/>
              </a:rPr>
              <a:t> </a:t>
            </a:r>
            <a:r>
              <a:rPr dirty="0" sz="1300" spc="-15">
                <a:latin typeface="Consolas"/>
                <a:cs typeface="Consolas"/>
              </a:rPr>
              <a:t>getNombre(){</a:t>
            </a:r>
            <a:endParaRPr sz="1300">
              <a:latin typeface="Consolas"/>
              <a:cs typeface="Consolas"/>
            </a:endParaRPr>
          </a:p>
          <a:p>
            <a:pPr marL="629920">
              <a:lnSpc>
                <a:spcPct val="100000"/>
              </a:lnSpc>
              <a:spcBef>
                <a:spcPts val="10"/>
              </a:spcBef>
            </a:pPr>
            <a:r>
              <a:rPr dirty="0" sz="1300" spc="-10">
                <a:latin typeface="Consolas"/>
                <a:cs typeface="Consolas"/>
              </a:rPr>
              <a:t>return</a:t>
            </a:r>
            <a:r>
              <a:rPr dirty="0" sz="1300" spc="-120">
                <a:latin typeface="Consolas"/>
                <a:cs typeface="Consolas"/>
              </a:rPr>
              <a:t> </a:t>
            </a:r>
            <a:r>
              <a:rPr dirty="0" sz="1300" spc="-15">
                <a:latin typeface="Consolas"/>
                <a:cs typeface="Consolas"/>
              </a:rPr>
              <a:t>nombre;</a:t>
            </a:r>
            <a:endParaRPr sz="1300">
              <a:latin typeface="Consolas"/>
              <a:cs typeface="Consolas"/>
            </a:endParaRPr>
          </a:p>
          <a:p>
            <a:pPr marL="347980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onsolas"/>
              <a:cs typeface="Consolas"/>
            </a:endParaRPr>
          </a:p>
          <a:p>
            <a:pPr marL="540385" marR="1904364" indent="-180340">
              <a:lnSpc>
                <a:spcPct val="101499"/>
              </a:lnSpc>
            </a:pPr>
            <a:r>
              <a:rPr dirty="0" sz="1300" spc="-5">
                <a:latin typeface="Consolas"/>
                <a:cs typeface="Consolas"/>
              </a:rPr>
              <a:t>public String </a:t>
            </a:r>
            <a:r>
              <a:rPr dirty="0" sz="1300" spc="-15">
                <a:latin typeface="Consolas"/>
                <a:cs typeface="Consolas"/>
              </a:rPr>
              <a:t>toString(){ </a:t>
            </a:r>
            <a:r>
              <a:rPr dirty="0" sz="1300" spc="-1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return </a:t>
            </a:r>
            <a:r>
              <a:rPr dirty="0" sz="1300" spc="-15">
                <a:latin typeface="Consolas"/>
                <a:cs typeface="Consolas"/>
              </a:rPr>
              <a:t>"Nombre:"+nombre+ </a:t>
            </a:r>
            <a:r>
              <a:rPr dirty="0" sz="1300" spc="-70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",</a:t>
            </a:r>
            <a:r>
              <a:rPr dirty="0" sz="1300" spc="-50">
                <a:latin typeface="Consolas"/>
                <a:cs typeface="Consolas"/>
              </a:rPr>
              <a:t> </a:t>
            </a:r>
            <a:r>
              <a:rPr dirty="0" sz="1300" spc="-20">
                <a:latin typeface="Consolas"/>
                <a:cs typeface="Consolas"/>
              </a:rPr>
              <a:t>Salario:"+salario;</a:t>
            </a:r>
            <a:endParaRPr sz="1300">
              <a:latin typeface="Consolas"/>
              <a:cs typeface="Consolas"/>
            </a:endParaRPr>
          </a:p>
          <a:p>
            <a:pPr marL="347980">
              <a:lnSpc>
                <a:spcPts val="1520"/>
              </a:lnSpc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 marL="90805">
              <a:lnSpc>
                <a:spcPts val="1520"/>
              </a:lnSpc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9852" y="1562481"/>
            <a:ext cx="6224270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53560" algn="l"/>
              </a:tabLst>
            </a:pP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2600" spc="5" b="1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ase</a:t>
            </a:r>
            <a:r>
              <a:rPr dirty="0" sz="26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600" spc="-10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aS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cr</a:t>
            </a:r>
            <a:r>
              <a:rPr dirty="0" sz="2600" spc="-15" b="1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2600" spc="-20" b="1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	</a:t>
            </a:r>
            <a:r>
              <a:rPr dirty="0" baseline="2136" sz="3900" spc="-7" b="1">
                <a:solidFill>
                  <a:srgbClr val="4A4A4A"/>
                </a:solidFill>
                <a:latin typeface="Corbel"/>
                <a:cs typeface="Corbel"/>
              </a:rPr>
              <a:t>Cl</a:t>
            </a:r>
            <a:r>
              <a:rPr dirty="0" baseline="2136" sz="3900" spc="7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baseline="2136" sz="3900" b="1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baseline="2136" sz="39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baseline="2136" sz="3900" spc="-7" b="1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baseline="2136" sz="3900" b="1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baseline="2136" sz="3900" spc="-187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baseline="2136" sz="3900" spc="-44" b="1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baseline="2136" sz="3900" spc="-30" b="1">
                <a:solidFill>
                  <a:srgbClr val="4A4A4A"/>
                </a:solidFill>
                <a:latin typeface="Corbel"/>
                <a:cs typeface="Corbel"/>
              </a:rPr>
              <a:t>av</a:t>
            </a:r>
            <a:r>
              <a:rPr dirty="0" baseline="2136" sz="390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baseline="2136" sz="39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8036" y="1917192"/>
            <a:ext cx="3888104" cy="413512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683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90"/>
              </a:spcBef>
            </a:pPr>
            <a:r>
              <a:rPr dirty="0" sz="1300" spc="-10">
                <a:latin typeface="Consolas"/>
                <a:cs typeface="Consolas"/>
              </a:rPr>
              <a:t>class</a:t>
            </a:r>
            <a:r>
              <a:rPr dirty="0" sz="1300" spc="-10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Empleado</a:t>
            </a:r>
            <a:r>
              <a:rPr dirty="0" sz="1300" spc="-8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{</a:t>
            </a:r>
            <a:endParaRPr sz="13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3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3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Consolas"/>
              <a:cs typeface="Consolas"/>
            </a:endParaRPr>
          </a:p>
          <a:p>
            <a:pPr marL="449580" marR="210185">
              <a:lnSpc>
                <a:spcPct val="199200"/>
              </a:lnSpc>
            </a:pPr>
            <a:r>
              <a:rPr dirty="0" sz="1300" spc="-10">
                <a:latin typeface="Consolas"/>
                <a:cs typeface="Consolas"/>
              </a:rPr>
              <a:t>cons</a:t>
            </a:r>
            <a:r>
              <a:rPr dirty="0" sz="1300">
                <a:latin typeface="Consolas"/>
                <a:cs typeface="Consolas"/>
              </a:rPr>
              <a:t>t</a:t>
            </a:r>
            <a:r>
              <a:rPr dirty="0" sz="1300" spc="-10">
                <a:latin typeface="Consolas"/>
                <a:cs typeface="Consolas"/>
              </a:rPr>
              <a:t>ru</a:t>
            </a:r>
            <a:r>
              <a:rPr dirty="0" sz="1300">
                <a:latin typeface="Consolas"/>
                <a:cs typeface="Consolas"/>
              </a:rPr>
              <a:t>c</a:t>
            </a:r>
            <a:r>
              <a:rPr dirty="0" sz="1300" spc="-10">
                <a:latin typeface="Consolas"/>
                <a:cs typeface="Consolas"/>
              </a:rPr>
              <a:t>tor</a:t>
            </a:r>
            <a:r>
              <a:rPr dirty="0" sz="1300">
                <a:latin typeface="Consolas"/>
                <a:cs typeface="Consolas"/>
              </a:rPr>
              <a:t>(</a:t>
            </a:r>
            <a:r>
              <a:rPr dirty="0" sz="1300" spc="-10">
                <a:latin typeface="Consolas"/>
                <a:cs typeface="Consolas"/>
              </a:rPr>
              <a:t>no</a:t>
            </a:r>
            <a:r>
              <a:rPr dirty="0" sz="1300">
                <a:latin typeface="Consolas"/>
                <a:cs typeface="Consolas"/>
              </a:rPr>
              <a:t>m</a:t>
            </a:r>
            <a:r>
              <a:rPr dirty="0" sz="1300" spc="-10">
                <a:latin typeface="Consolas"/>
                <a:cs typeface="Consolas"/>
              </a:rPr>
              <a:t>b</a:t>
            </a:r>
            <a:r>
              <a:rPr dirty="0" sz="1300">
                <a:latin typeface="Consolas"/>
                <a:cs typeface="Consolas"/>
              </a:rPr>
              <a:t>r</a:t>
            </a:r>
            <a:r>
              <a:rPr dirty="0" sz="1300" spc="-10">
                <a:latin typeface="Consolas"/>
                <a:cs typeface="Consolas"/>
              </a:rPr>
              <a:t>e</a:t>
            </a:r>
            <a:r>
              <a:rPr dirty="0" sz="1300" spc="-5">
                <a:latin typeface="Consolas"/>
                <a:cs typeface="Consolas"/>
              </a:rPr>
              <a:t>,</a:t>
            </a:r>
            <a:r>
              <a:rPr dirty="0" sz="1300" spc="-170">
                <a:latin typeface="Consolas"/>
                <a:cs typeface="Consolas"/>
              </a:rPr>
              <a:t> </a:t>
            </a:r>
            <a:r>
              <a:rPr dirty="0" sz="1300" spc="-25">
                <a:latin typeface="Consolas"/>
                <a:cs typeface="Consolas"/>
              </a:rPr>
              <a:t>s</a:t>
            </a:r>
            <a:r>
              <a:rPr dirty="0" sz="1300" spc="-10">
                <a:latin typeface="Consolas"/>
                <a:cs typeface="Consolas"/>
              </a:rPr>
              <a:t>a</a:t>
            </a:r>
            <a:r>
              <a:rPr dirty="0" sz="1300" spc="-25">
                <a:latin typeface="Consolas"/>
                <a:cs typeface="Consolas"/>
              </a:rPr>
              <a:t>l</a:t>
            </a:r>
            <a:r>
              <a:rPr dirty="0" sz="1300" spc="-10">
                <a:latin typeface="Consolas"/>
                <a:cs typeface="Consolas"/>
              </a:rPr>
              <a:t>a</a:t>
            </a:r>
            <a:r>
              <a:rPr dirty="0" sz="1300" spc="-25">
                <a:latin typeface="Consolas"/>
                <a:cs typeface="Consolas"/>
              </a:rPr>
              <a:t>ri</a:t>
            </a:r>
            <a:r>
              <a:rPr dirty="0" sz="1300" spc="-10">
                <a:latin typeface="Consolas"/>
                <a:cs typeface="Consolas"/>
              </a:rPr>
              <a:t>o</a:t>
            </a:r>
            <a:r>
              <a:rPr dirty="0" sz="1300" spc="-25">
                <a:latin typeface="Consolas"/>
                <a:cs typeface="Consolas"/>
              </a:rPr>
              <a:t>)</a:t>
            </a:r>
            <a:r>
              <a:rPr dirty="0" sz="1300" spc="-5">
                <a:latin typeface="Consolas"/>
                <a:cs typeface="Consolas"/>
              </a:rPr>
              <a:t>{  </a:t>
            </a:r>
            <a:r>
              <a:rPr dirty="0" sz="1300" spc="-5">
                <a:latin typeface="Consolas"/>
                <a:cs typeface="Consolas"/>
              </a:rPr>
              <a:t>this.nombre</a:t>
            </a:r>
            <a:r>
              <a:rPr dirty="0" sz="1300" spc="-7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=</a:t>
            </a:r>
            <a:r>
              <a:rPr dirty="0" sz="1300" spc="-70">
                <a:latin typeface="Consolas"/>
                <a:cs typeface="Consolas"/>
              </a:rPr>
              <a:t> </a:t>
            </a:r>
            <a:r>
              <a:rPr dirty="0" sz="1300" spc="-20">
                <a:latin typeface="Consolas"/>
                <a:cs typeface="Consolas"/>
              </a:rPr>
              <a:t>nombre;</a:t>
            </a:r>
            <a:r>
              <a:rPr dirty="0" sz="1300" spc="-4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this.salario</a:t>
            </a:r>
            <a:r>
              <a:rPr dirty="0" sz="1300" spc="-6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=</a:t>
            </a:r>
            <a:endParaRPr sz="1300">
              <a:latin typeface="Consolas"/>
              <a:cs typeface="Consolas"/>
            </a:endParaRPr>
          </a:p>
          <a:p>
            <a:pPr marL="808990">
              <a:lnSpc>
                <a:spcPts val="1540"/>
              </a:lnSpc>
              <a:spcBef>
                <a:spcPts val="15"/>
              </a:spcBef>
            </a:pPr>
            <a:r>
              <a:rPr dirty="0" sz="1300" spc="-15">
                <a:latin typeface="Consolas"/>
                <a:cs typeface="Consolas"/>
              </a:rPr>
              <a:t>salario;</a:t>
            </a:r>
            <a:endParaRPr sz="1300">
              <a:latin typeface="Consolas"/>
              <a:cs typeface="Consolas"/>
            </a:endParaRPr>
          </a:p>
          <a:p>
            <a:pPr marL="89535">
              <a:lnSpc>
                <a:spcPts val="1540"/>
              </a:lnSpc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600">
              <a:latin typeface="Consolas"/>
              <a:cs typeface="Consolas"/>
            </a:endParaRPr>
          </a:p>
          <a:p>
            <a:pPr marL="89535">
              <a:lnSpc>
                <a:spcPts val="1540"/>
              </a:lnSpc>
            </a:pPr>
            <a:r>
              <a:rPr dirty="0" sz="1300" spc="-20">
                <a:latin typeface="Consolas"/>
                <a:cs typeface="Consolas"/>
              </a:rPr>
              <a:t>getNombre(){</a:t>
            </a:r>
            <a:endParaRPr sz="1300">
              <a:latin typeface="Consolas"/>
              <a:cs typeface="Consolas"/>
            </a:endParaRPr>
          </a:p>
          <a:p>
            <a:pPr marL="449580">
              <a:lnSpc>
                <a:spcPts val="1540"/>
              </a:lnSpc>
            </a:pPr>
            <a:r>
              <a:rPr dirty="0" sz="1300" spc="-5">
                <a:latin typeface="Consolas"/>
                <a:cs typeface="Consolas"/>
              </a:rPr>
              <a:t>return</a:t>
            </a:r>
            <a:r>
              <a:rPr dirty="0" sz="1300" spc="-125">
                <a:latin typeface="Consolas"/>
                <a:cs typeface="Consolas"/>
              </a:rPr>
              <a:t> </a:t>
            </a:r>
            <a:r>
              <a:rPr dirty="0" sz="1300" spc="-15">
                <a:latin typeface="Consolas"/>
                <a:cs typeface="Consolas"/>
              </a:rPr>
              <a:t>this.nombre;</a:t>
            </a:r>
            <a:endParaRPr sz="13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75"/>
              </a:spcBef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300" spc="-20">
                <a:latin typeface="Consolas"/>
                <a:cs typeface="Consolas"/>
              </a:rPr>
              <a:t>toString(){</a:t>
            </a:r>
            <a:endParaRPr sz="1300">
              <a:latin typeface="Consolas"/>
              <a:cs typeface="Consolas"/>
            </a:endParaRPr>
          </a:p>
          <a:p>
            <a:pPr marL="808990">
              <a:lnSpc>
                <a:spcPct val="100000"/>
              </a:lnSpc>
              <a:spcBef>
                <a:spcPts val="60"/>
              </a:spcBef>
            </a:pPr>
            <a:r>
              <a:rPr dirty="0" sz="1300" spc="-5">
                <a:latin typeface="Consolas"/>
                <a:cs typeface="Consolas"/>
              </a:rPr>
              <a:t>return</a:t>
            </a:r>
            <a:r>
              <a:rPr dirty="0" sz="1300" spc="-80">
                <a:latin typeface="Consolas"/>
                <a:cs typeface="Consolas"/>
              </a:rPr>
              <a:t> </a:t>
            </a:r>
            <a:r>
              <a:rPr dirty="0" sz="1300" spc="-20">
                <a:latin typeface="Consolas"/>
                <a:cs typeface="Consolas"/>
              </a:rPr>
              <a:t>"Nombre:"+this.nombre+</a:t>
            </a:r>
            <a:r>
              <a:rPr dirty="0" sz="1300" spc="-15">
                <a:latin typeface="Consolas"/>
                <a:cs typeface="Consolas"/>
              </a:rPr>
              <a:t> </a:t>
            </a:r>
            <a:r>
              <a:rPr dirty="0" sz="1300" spc="-10">
                <a:latin typeface="Consolas"/>
                <a:cs typeface="Consolas"/>
              </a:rPr>
              <a:t>",</a:t>
            </a:r>
            <a:endParaRPr sz="1300">
              <a:latin typeface="Consolas"/>
              <a:cs typeface="Consolas"/>
            </a:endParaRPr>
          </a:p>
          <a:p>
            <a:pPr marL="1169035">
              <a:lnSpc>
                <a:spcPts val="1545"/>
              </a:lnSpc>
              <a:spcBef>
                <a:spcPts val="15"/>
              </a:spcBef>
            </a:pPr>
            <a:r>
              <a:rPr dirty="0" sz="1300" spc="-20">
                <a:latin typeface="Consolas"/>
                <a:cs typeface="Consolas"/>
              </a:rPr>
              <a:t>Salario:"+this.salario;</a:t>
            </a:r>
            <a:endParaRPr sz="1300">
              <a:latin typeface="Consolas"/>
              <a:cs typeface="Consolas"/>
            </a:endParaRPr>
          </a:p>
          <a:p>
            <a:pPr marL="89535">
              <a:lnSpc>
                <a:spcPts val="1545"/>
              </a:lnSpc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70573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</a:t>
            </a:r>
            <a:r>
              <a:rPr dirty="0">
                <a:solidFill>
                  <a:srgbClr val="C71F1D"/>
                </a:solidFill>
              </a:rPr>
              <a:t>b</a:t>
            </a:r>
            <a:r>
              <a:rPr dirty="0" spc="-5">
                <a:solidFill>
                  <a:srgbClr val="C71F1D"/>
                </a:solidFill>
              </a:rPr>
              <a:t>jet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  <a:r>
              <a:rPr dirty="0" spc="-4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con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</a:t>
            </a:r>
            <a:r>
              <a:rPr dirty="0" spc="-25">
                <a:solidFill>
                  <a:srgbClr val="C71F1D"/>
                </a:solidFill>
              </a:rPr>
              <a:t>l</a:t>
            </a:r>
            <a:r>
              <a:rPr dirty="0" spc="-20">
                <a:solidFill>
                  <a:srgbClr val="C71F1D"/>
                </a:solidFill>
              </a:rPr>
              <a:t>a</a:t>
            </a:r>
            <a:r>
              <a:rPr dirty="0" spc="-25">
                <a:solidFill>
                  <a:srgbClr val="C71F1D"/>
                </a:solidFill>
              </a:rPr>
              <a:t>s</a:t>
            </a:r>
            <a:r>
              <a:rPr dirty="0" spc="-5">
                <a:solidFill>
                  <a:srgbClr val="C71F1D"/>
                </a:solidFill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104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16251" y="1655064"/>
            <a:ext cx="4895215" cy="500380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65"/>
              </a:spcBef>
            </a:pPr>
            <a:r>
              <a:rPr dirty="0" sz="1800" spc="-10">
                <a:latin typeface="Consolas"/>
                <a:cs typeface="Consolas"/>
              </a:rPr>
              <a:t>class</a:t>
            </a:r>
            <a:r>
              <a:rPr dirty="0" sz="1800" spc="-10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Shape</a:t>
            </a:r>
            <a:r>
              <a:rPr dirty="0" sz="1800" spc="-9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Consolas"/>
              <a:cs typeface="Consolas"/>
            </a:endParaRPr>
          </a:p>
          <a:p>
            <a:pPr marL="1088390" marR="88265" indent="-499109">
              <a:lnSpc>
                <a:spcPct val="100600"/>
              </a:lnSpc>
              <a:spcBef>
                <a:spcPts val="5"/>
              </a:spcBef>
            </a:pPr>
            <a:r>
              <a:rPr dirty="0" sz="1800" spc="-5">
                <a:latin typeface="Consolas"/>
                <a:cs typeface="Consolas"/>
              </a:rPr>
              <a:t>constructor</a:t>
            </a:r>
            <a:r>
              <a:rPr dirty="0" sz="1800" spc="-9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(id,</a:t>
            </a:r>
            <a:r>
              <a:rPr dirty="0" sz="1800" spc="-8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x,</a:t>
            </a:r>
            <a:r>
              <a:rPr dirty="0" sz="1800" spc="-7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y)</a:t>
            </a:r>
            <a:r>
              <a:rPr dirty="0" sz="1800" spc="-7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r>
              <a:rPr dirty="0" sz="1800" spc="-10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this.id</a:t>
            </a:r>
            <a:r>
              <a:rPr dirty="0" sz="1800" spc="-7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= </a:t>
            </a:r>
            <a:r>
              <a:rPr dirty="0" sz="1800" spc="-975">
                <a:latin typeface="Consolas"/>
                <a:cs typeface="Consolas"/>
              </a:rPr>
              <a:t> </a:t>
            </a:r>
            <a:r>
              <a:rPr dirty="0" sz="1800" spc="-15">
                <a:latin typeface="Consolas"/>
                <a:cs typeface="Consolas"/>
              </a:rPr>
              <a:t>id</a:t>
            </a:r>
            <a:r>
              <a:rPr dirty="0" sz="1800" spc="-7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this.move(x,</a:t>
            </a:r>
            <a:r>
              <a:rPr dirty="0" sz="1800" spc="-170">
                <a:latin typeface="Consolas"/>
                <a:cs typeface="Consolas"/>
              </a:rPr>
              <a:t> </a:t>
            </a:r>
            <a:r>
              <a:rPr dirty="0" sz="1800" spc="-20">
                <a:latin typeface="Consolas"/>
                <a:cs typeface="Consolas"/>
              </a:rPr>
              <a:t>y)</a:t>
            </a:r>
            <a:endParaRPr sz="18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dirty="0" sz="1800" spc="-10">
                <a:latin typeface="Consolas"/>
                <a:cs typeface="Consolas"/>
              </a:rPr>
              <a:t>move</a:t>
            </a:r>
            <a:r>
              <a:rPr dirty="0" sz="1800" spc="-7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(x,</a:t>
            </a:r>
            <a:r>
              <a:rPr dirty="0" sz="1800" spc="-7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y)</a:t>
            </a:r>
            <a:r>
              <a:rPr dirty="0" sz="1800" spc="-6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</a:pPr>
            <a:r>
              <a:rPr dirty="0" sz="1800" spc="-5">
                <a:latin typeface="Consolas"/>
                <a:cs typeface="Consolas"/>
              </a:rPr>
              <a:t>this.x</a:t>
            </a:r>
            <a:r>
              <a:rPr dirty="0" sz="1800" spc="-8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=</a:t>
            </a:r>
            <a:r>
              <a:rPr dirty="0" sz="1800" spc="-7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x</a:t>
            </a:r>
            <a:r>
              <a:rPr dirty="0" sz="1800" spc="-12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this.y</a:t>
            </a:r>
            <a:r>
              <a:rPr dirty="0" sz="1800" spc="-6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=</a:t>
            </a:r>
            <a:r>
              <a:rPr dirty="0" sz="1800" spc="-7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y</a:t>
            </a:r>
            <a:endParaRPr sz="18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dirty="0" sz="1800" spc="-5">
                <a:latin typeface="Consolas"/>
                <a:cs typeface="Consolas"/>
              </a:rPr>
              <a:t>toString()</a:t>
            </a:r>
            <a:r>
              <a:rPr dirty="0" sz="1800" spc="-17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</a:pPr>
            <a:r>
              <a:rPr dirty="0" sz="1800" spc="-5">
                <a:latin typeface="Consolas"/>
                <a:cs typeface="Consolas"/>
              </a:rPr>
              <a:t>return</a:t>
            </a:r>
            <a:r>
              <a:rPr dirty="0" sz="1800" spc="-85">
                <a:latin typeface="Consolas"/>
                <a:cs typeface="Consolas"/>
              </a:rPr>
              <a:t> </a:t>
            </a:r>
            <a:r>
              <a:rPr dirty="0" sz="1800" spc="-20">
                <a:latin typeface="Consolas"/>
                <a:cs typeface="Consolas"/>
              </a:rPr>
              <a:t>'Shape('+this.id+')'</a:t>
            </a:r>
            <a:endParaRPr sz="18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19238" y="2264155"/>
            <a:ext cx="1064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o2</a:t>
            </a:r>
            <a:r>
              <a:rPr dirty="0" sz="1800" b="1"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70573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</a:t>
            </a:r>
            <a:r>
              <a:rPr dirty="0">
                <a:solidFill>
                  <a:srgbClr val="C71F1D"/>
                </a:solidFill>
              </a:rPr>
              <a:t>b</a:t>
            </a:r>
            <a:r>
              <a:rPr dirty="0" spc="-5">
                <a:solidFill>
                  <a:srgbClr val="C71F1D"/>
                </a:solidFill>
              </a:rPr>
              <a:t>jet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  <a:r>
              <a:rPr dirty="0" spc="-4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con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</a:t>
            </a:r>
            <a:r>
              <a:rPr dirty="0" spc="-25">
                <a:solidFill>
                  <a:srgbClr val="C71F1D"/>
                </a:solidFill>
              </a:rPr>
              <a:t>l</a:t>
            </a:r>
            <a:r>
              <a:rPr dirty="0" spc="-20">
                <a:solidFill>
                  <a:srgbClr val="C71F1D"/>
                </a:solidFill>
              </a:rPr>
              <a:t>a</a:t>
            </a:r>
            <a:r>
              <a:rPr dirty="0" spc="-25">
                <a:solidFill>
                  <a:srgbClr val="C71F1D"/>
                </a:solidFill>
              </a:rPr>
              <a:t>s</a:t>
            </a:r>
            <a:r>
              <a:rPr dirty="0" spc="-5">
                <a:solidFill>
                  <a:srgbClr val="C71F1D"/>
                </a:solidFill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105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516" y="2260092"/>
            <a:ext cx="6911340" cy="417449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65"/>
              </a:spcBef>
            </a:pPr>
            <a:r>
              <a:rPr dirty="0" sz="1800" spc="-10">
                <a:latin typeface="Consolas"/>
                <a:cs typeface="Consolas"/>
              </a:rPr>
              <a:t>class</a:t>
            </a:r>
            <a:r>
              <a:rPr dirty="0" sz="1800" spc="-10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Rectangle</a:t>
            </a:r>
            <a:r>
              <a:rPr dirty="0" sz="1800" spc="-9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extends</a:t>
            </a:r>
            <a:r>
              <a:rPr dirty="0" sz="1800" spc="-9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Shape</a:t>
            </a:r>
            <a:r>
              <a:rPr dirty="0" sz="1800" spc="-9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>
              <a:latin typeface="Consolas"/>
              <a:cs typeface="Consolas"/>
            </a:endParaRPr>
          </a:p>
          <a:p>
            <a:pPr marL="1087755" marR="236220" indent="-498475">
              <a:lnSpc>
                <a:spcPct val="100600"/>
              </a:lnSpc>
            </a:pPr>
            <a:r>
              <a:rPr dirty="0" sz="1800" spc="-5">
                <a:latin typeface="Consolas"/>
                <a:cs typeface="Consolas"/>
              </a:rPr>
              <a:t>constructor</a:t>
            </a:r>
            <a:r>
              <a:rPr dirty="0" sz="1800" spc="-7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(id,</a:t>
            </a:r>
            <a:r>
              <a:rPr dirty="0" sz="1800" spc="-9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x,</a:t>
            </a:r>
            <a:r>
              <a:rPr dirty="0" sz="1800" spc="-6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y,</a:t>
            </a:r>
            <a:r>
              <a:rPr dirty="0" sz="1800" spc="-7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width,</a:t>
            </a:r>
            <a:r>
              <a:rPr dirty="0" sz="1800" spc="-8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height)</a:t>
            </a:r>
            <a:r>
              <a:rPr dirty="0" sz="1800" spc="-7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r>
              <a:rPr dirty="0" sz="1800" spc="-11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super(id, </a:t>
            </a:r>
            <a:r>
              <a:rPr dirty="0" sz="1800" spc="-97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x,</a:t>
            </a:r>
            <a:r>
              <a:rPr dirty="0" sz="1800" spc="-90">
                <a:latin typeface="Consolas"/>
                <a:cs typeface="Consolas"/>
              </a:rPr>
              <a:t> </a:t>
            </a:r>
            <a:r>
              <a:rPr dirty="0" sz="1800" spc="-30">
                <a:latin typeface="Consolas"/>
                <a:cs typeface="Consolas"/>
              </a:rPr>
              <a:t>y)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  <a:tabLst>
                <a:tab pos="2585720" algn="l"/>
              </a:tabLst>
            </a:pPr>
            <a:r>
              <a:rPr dirty="0" sz="1800" spc="-15">
                <a:latin typeface="Consolas"/>
                <a:cs typeface="Consolas"/>
              </a:rPr>
              <a:t>this.width	</a:t>
            </a:r>
            <a:r>
              <a:rPr dirty="0" sz="1800">
                <a:latin typeface="Consolas"/>
                <a:cs typeface="Consolas"/>
              </a:rPr>
              <a:t>=</a:t>
            </a:r>
            <a:r>
              <a:rPr dirty="0" sz="1800" spc="-65">
                <a:latin typeface="Consolas"/>
                <a:cs typeface="Consolas"/>
              </a:rPr>
              <a:t> </a:t>
            </a:r>
            <a:r>
              <a:rPr dirty="0" sz="1800" spc="-25">
                <a:latin typeface="Consolas"/>
                <a:cs typeface="Consolas"/>
              </a:rPr>
              <a:t>width</a:t>
            </a:r>
            <a:r>
              <a:rPr dirty="0" sz="1800" spc="-6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this.height</a:t>
            </a:r>
            <a:r>
              <a:rPr dirty="0" sz="1800" spc="-8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=</a:t>
            </a:r>
            <a:r>
              <a:rPr dirty="0" sz="1800" spc="-100">
                <a:latin typeface="Consolas"/>
                <a:cs typeface="Consolas"/>
              </a:rPr>
              <a:t> </a:t>
            </a:r>
            <a:r>
              <a:rPr dirty="0" sz="1800" spc="-15">
                <a:latin typeface="Consolas"/>
                <a:cs typeface="Consolas"/>
              </a:rPr>
              <a:t>height</a:t>
            </a:r>
            <a:endParaRPr sz="1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 spc="-5">
                <a:latin typeface="Consolas"/>
                <a:cs typeface="Consolas"/>
              </a:rPr>
              <a:t>toString</a:t>
            </a:r>
            <a:r>
              <a:rPr dirty="0" sz="1800" spc="-11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()</a:t>
            </a:r>
            <a:r>
              <a:rPr dirty="0" sz="1800" spc="-8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</a:pPr>
            <a:r>
              <a:rPr dirty="0" sz="1800" spc="-10">
                <a:latin typeface="Consolas"/>
                <a:cs typeface="Consolas"/>
              </a:rPr>
              <a:t>return</a:t>
            </a:r>
            <a:r>
              <a:rPr dirty="0" sz="1800" spc="-6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"Rectangle</a:t>
            </a:r>
            <a:r>
              <a:rPr dirty="0" sz="1800" spc="-5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&gt;</a:t>
            </a:r>
            <a:r>
              <a:rPr dirty="0" sz="1800" spc="-6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"</a:t>
            </a:r>
            <a:r>
              <a:rPr dirty="0" sz="1800" spc="-5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+</a:t>
            </a:r>
            <a:r>
              <a:rPr dirty="0" sz="1800" spc="-60">
                <a:latin typeface="Consolas"/>
                <a:cs typeface="Consolas"/>
              </a:rPr>
              <a:t> </a:t>
            </a:r>
            <a:r>
              <a:rPr dirty="0" sz="1800" spc="-20">
                <a:latin typeface="Consolas"/>
                <a:cs typeface="Consolas"/>
              </a:rPr>
              <a:t>super.toString()</a:t>
            </a:r>
            <a:endParaRPr sz="1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7689" y="1577085"/>
            <a:ext cx="10642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o2</a:t>
            </a:r>
            <a:r>
              <a:rPr dirty="0" sz="1800" b="1"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70573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</a:t>
            </a:r>
            <a:r>
              <a:rPr dirty="0">
                <a:solidFill>
                  <a:srgbClr val="C71F1D"/>
                </a:solidFill>
              </a:rPr>
              <a:t>b</a:t>
            </a:r>
            <a:r>
              <a:rPr dirty="0" spc="-5">
                <a:solidFill>
                  <a:srgbClr val="C71F1D"/>
                </a:solidFill>
              </a:rPr>
              <a:t>jet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  <a:r>
              <a:rPr dirty="0" spc="-4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con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</a:t>
            </a:r>
            <a:r>
              <a:rPr dirty="0" spc="-25">
                <a:solidFill>
                  <a:srgbClr val="C71F1D"/>
                </a:solidFill>
              </a:rPr>
              <a:t>l</a:t>
            </a:r>
            <a:r>
              <a:rPr dirty="0" spc="-20">
                <a:solidFill>
                  <a:srgbClr val="C71F1D"/>
                </a:solidFill>
              </a:rPr>
              <a:t>a</a:t>
            </a:r>
            <a:r>
              <a:rPr dirty="0" spc="-25">
                <a:solidFill>
                  <a:srgbClr val="C71F1D"/>
                </a:solidFill>
              </a:rPr>
              <a:t>s</a:t>
            </a:r>
            <a:r>
              <a:rPr dirty="0" spc="-5">
                <a:solidFill>
                  <a:srgbClr val="C71F1D"/>
                </a:solidFill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106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4276" y="2502407"/>
            <a:ext cx="7992109" cy="224663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020" rIns="0" bIns="0" rtlCol="0" vert="horz">
            <a:spAutoFit/>
          </a:bodyPr>
          <a:lstStyle/>
          <a:p>
            <a:pPr marL="88265">
              <a:lnSpc>
                <a:spcPct val="100000"/>
              </a:lnSpc>
              <a:spcBef>
                <a:spcPts val="260"/>
              </a:spcBef>
            </a:pPr>
            <a:r>
              <a:rPr dirty="0" sz="1800" spc="-10">
                <a:latin typeface="Consolas"/>
                <a:cs typeface="Consolas"/>
              </a:rPr>
              <a:t>class</a:t>
            </a:r>
            <a:r>
              <a:rPr dirty="0" sz="1800" spc="-9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Rectangle</a:t>
            </a:r>
            <a:r>
              <a:rPr dirty="0" sz="1800" spc="-9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extends</a:t>
            </a:r>
            <a:r>
              <a:rPr dirty="0" sz="1800" spc="-9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Shape</a:t>
            </a:r>
            <a:r>
              <a:rPr dirty="0" sz="1800" spc="-9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58610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Consolas"/>
                <a:cs typeface="Consolas"/>
              </a:rPr>
              <a:t>…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</a:pPr>
            <a:r>
              <a:rPr dirty="0" sz="1800" spc="-10">
                <a:latin typeface="Consolas"/>
                <a:cs typeface="Consolas"/>
              </a:rPr>
              <a:t>static</a:t>
            </a:r>
            <a:r>
              <a:rPr dirty="0" sz="1800" spc="-13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defaultRectangle</a:t>
            </a:r>
            <a:r>
              <a:rPr dirty="0" sz="1800" spc="-114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()</a:t>
            </a:r>
            <a:r>
              <a:rPr dirty="0" sz="1800" spc="-13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1089660">
              <a:lnSpc>
                <a:spcPct val="100000"/>
              </a:lnSpc>
            </a:pPr>
            <a:r>
              <a:rPr dirty="0" sz="1800" spc="-10">
                <a:latin typeface="Consolas"/>
                <a:cs typeface="Consolas"/>
              </a:rPr>
              <a:t>return</a:t>
            </a:r>
            <a:r>
              <a:rPr dirty="0" sz="1800" spc="-9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new</a:t>
            </a:r>
            <a:r>
              <a:rPr dirty="0" sz="1800" spc="-8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Rectangle("default",</a:t>
            </a:r>
            <a:r>
              <a:rPr dirty="0" sz="1800" spc="-8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0,</a:t>
            </a:r>
            <a:r>
              <a:rPr dirty="0" sz="1800" spc="-9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0,</a:t>
            </a:r>
            <a:r>
              <a:rPr dirty="0" sz="1800" spc="-9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100,</a:t>
            </a:r>
            <a:r>
              <a:rPr dirty="0" sz="1800" spc="-80">
                <a:latin typeface="Consolas"/>
                <a:cs typeface="Consolas"/>
              </a:rPr>
              <a:t> </a:t>
            </a:r>
            <a:r>
              <a:rPr dirty="0" sz="1800" spc="-20">
                <a:latin typeface="Consolas"/>
                <a:cs typeface="Consolas"/>
              </a:rPr>
              <a:t>100)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 marL="88265"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Consolas"/>
              <a:cs typeface="Consolas"/>
            </a:endParaRPr>
          </a:p>
          <a:p>
            <a:pPr marL="88265">
              <a:lnSpc>
                <a:spcPct val="100000"/>
              </a:lnSpc>
            </a:pPr>
            <a:r>
              <a:rPr dirty="0" sz="1800" spc="-10">
                <a:latin typeface="Consolas"/>
                <a:cs typeface="Consolas"/>
              </a:rPr>
              <a:t>let</a:t>
            </a:r>
            <a:r>
              <a:rPr dirty="0" sz="1800" spc="-7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defRectangle</a:t>
            </a:r>
            <a:r>
              <a:rPr dirty="0" sz="1800" spc="-7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=</a:t>
            </a:r>
            <a:r>
              <a:rPr dirty="0" sz="1800" spc="-45">
                <a:latin typeface="Consolas"/>
                <a:cs typeface="Consolas"/>
              </a:rPr>
              <a:t> </a:t>
            </a:r>
            <a:r>
              <a:rPr dirty="0" sz="1800" spc="-20">
                <a:latin typeface="Consolas"/>
                <a:cs typeface="Consolas"/>
              </a:rPr>
              <a:t>Rectangle.defaultRectangle()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17689" y="1577085"/>
            <a:ext cx="10642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o2</a:t>
            </a:r>
            <a:r>
              <a:rPr dirty="0" sz="1800" b="1"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70573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</a:t>
            </a:r>
            <a:r>
              <a:rPr dirty="0">
                <a:solidFill>
                  <a:srgbClr val="C71F1D"/>
                </a:solidFill>
              </a:rPr>
              <a:t>b</a:t>
            </a:r>
            <a:r>
              <a:rPr dirty="0" spc="-5">
                <a:solidFill>
                  <a:srgbClr val="C71F1D"/>
                </a:solidFill>
              </a:rPr>
              <a:t>jet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  <a:r>
              <a:rPr dirty="0" spc="-4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con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</a:t>
            </a:r>
            <a:r>
              <a:rPr dirty="0" spc="-25">
                <a:solidFill>
                  <a:srgbClr val="C71F1D"/>
                </a:solidFill>
              </a:rPr>
              <a:t>l</a:t>
            </a:r>
            <a:r>
              <a:rPr dirty="0" spc="-20">
                <a:solidFill>
                  <a:srgbClr val="C71F1D"/>
                </a:solidFill>
              </a:rPr>
              <a:t>a</a:t>
            </a:r>
            <a:r>
              <a:rPr dirty="0" spc="-25">
                <a:solidFill>
                  <a:srgbClr val="C71F1D"/>
                </a:solidFill>
              </a:rPr>
              <a:t>s</a:t>
            </a:r>
            <a:r>
              <a:rPr dirty="0" spc="-5">
                <a:solidFill>
                  <a:srgbClr val="C71F1D"/>
                </a:solidFill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656588" y="2375914"/>
            <a:ext cx="5759450" cy="4482465"/>
          </a:xfrm>
          <a:custGeom>
            <a:avLst/>
            <a:gdLst/>
            <a:ahLst/>
            <a:cxnLst/>
            <a:rect l="l" t="t" r="r" b="b"/>
            <a:pathLst>
              <a:path w="5759450" h="4482465">
                <a:moveTo>
                  <a:pt x="5759196" y="4482083"/>
                </a:moveTo>
                <a:lnTo>
                  <a:pt x="5759196" y="0"/>
                </a:lnTo>
                <a:lnTo>
                  <a:pt x="0" y="0"/>
                </a:lnTo>
                <a:lnTo>
                  <a:pt x="0" y="4482083"/>
                </a:lnTo>
              </a:path>
            </a:pathLst>
          </a:custGeom>
          <a:ln w="3175">
            <a:solidFill>
              <a:srgbClr val="2424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643633" y="2396998"/>
            <a:ext cx="5786755" cy="3300729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325120" marR="1424305" indent="-222885">
              <a:lnSpc>
                <a:spcPct val="100600"/>
              </a:lnSpc>
              <a:spcBef>
                <a:spcPts val="85"/>
              </a:spcBef>
            </a:pPr>
            <a:r>
              <a:rPr dirty="0" sz="1600" spc="-10">
                <a:latin typeface="Consolas"/>
                <a:cs typeface="Consolas"/>
              </a:rPr>
              <a:t>class</a:t>
            </a:r>
            <a:r>
              <a:rPr dirty="0" sz="1600" spc="-110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ClassWithPrivate</a:t>
            </a:r>
            <a:r>
              <a:rPr dirty="0" sz="1600" spc="-11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{</a:t>
            </a:r>
            <a:r>
              <a:rPr dirty="0" sz="1600" spc="-114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#privateField; </a:t>
            </a:r>
            <a:r>
              <a:rPr dirty="0" sz="1600" spc="-86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#privateFieldWithInitializer</a:t>
            </a:r>
            <a:r>
              <a:rPr dirty="0" sz="1600" spc="-13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105">
                <a:latin typeface="Consolas"/>
                <a:cs typeface="Consolas"/>
              </a:rPr>
              <a:t> </a:t>
            </a:r>
            <a:r>
              <a:rPr dirty="0" sz="1600" spc="-30">
                <a:latin typeface="Consolas"/>
                <a:cs typeface="Consolas"/>
              </a:rPr>
              <a:t>42;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onsolas"/>
              <a:cs typeface="Consolas"/>
            </a:endParaRPr>
          </a:p>
          <a:p>
            <a:pPr marL="325120">
              <a:lnSpc>
                <a:spcPts val="1910"/>
              </a:lnSpc>
              <a:spcBef>
                <a:spcPts val="5"/>
              </a:spcBef>
            </a:pPr>
            <a:r>
              <a:rPr dirty="0" sz="1600" spc="-20">
                <a:latin typeface="Consolas"/>
                <a:cs typeface="Consolas"/>
              </a:rPr>
              <a:t>#privateMethod()</a:t>
            </a:r>
            <a:r>
              <a:rPr dirty="0" sz="1600" spc="-12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{</a:t>
            </a:r>
            <a:r>
              <a:rPr dirty="0" sz="1600" spc="-100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This.#privateFiedl</a:t>
            </a:r>
            <a:r>
              <a:rPr dirty="0" sz="1600" spc="-8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65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"default";</a:t>
            </a:r>
            <a:endParaRPr sz="1600">
              <a:latin typeface="Consolas"/>
              <a:cs typeface="Consolas"/>
            </a:endParaRPr>
          </a:p>
          <a:p>
            <a:pPr marL="102235">
              <a:lnSpc>
                <a:spcPts val="1910"/>
              </a:lnSpc>
            </a:pPr>
            <a:r>
              <a:rPr dirty="0" sz="1600" spc="-5"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Consolas"/>
              <a:cs typeface="Consolas"/>
            </a:endParaRPr>
          </a:p>
          <a:p>
            <a:pPr marL="102235">
              <a:lnSpc>
                <a:spcPts val="1910"/>
              </a:lnSpc>
              <a:spcBef>
                <a:spcPts val="5"/>
              </a:spcBef>
            </a:pPr>
            <a:r>
              <a:rPr dirty="0" sz="1600" spc="-10">
                <a:latin typeface="Consolas"/>
                <a:cs typeface="Consolas"/>
              </a:rPr>
              <a:t>static</a:t>
            </a:r>
            <a:r>
              <a:rPr dirty="0" sz="1600" spc="-140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#privateStaticField;</a:t>
            </a:r>
            <a:endParaRPr sz="1600">
              <a:latin typeface="Consolas"/>
              <a:cs typeface="Consolas"/>
            </a:endParaRPr>
          </a:p>
          <a:p>
            <a:pPr marL="102235">
              <a:lnSpc>
                <a:spcPts val="1910"/>
              </a:lnSpc>
            </a:pPr>
            <a:r>
              <a:rPr dirty="0" sz="1600" spc="-10">
                <a:latin typeface="Consolas"/>
                <a:cs typeface="Consolas"/>
              </a:rPr>
              <a:t>static</a:t>
            </a:r>
            <a:r>
              <a:rPr dirty="0" sz="1600" spc="-130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#privateStaticFieldWithInitializer</a:t>
            </a:r>
            <a:r>
              <a:rPr dirty="0" sz="1600" spc="-114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110">
                <a:latin typeface="Consolas"/>
                <a:cs typeface="Consolas"/>
              </a:rPr>
              <a:t> </a:t>
            </a:r>
            <a:r>
              <a:rPr dirty="0" sz="1600" spc="-35">
                <a:latin typeface="Consolas"/>
                <a:cs typeface="Consolas"/>
              </a:rPr>
              <a:t>42;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>
              <a:latin typeface="Consolas"/>
              <a:cs typeface="Consolas"/>
            </a:endParaRPr>
          </a:p>
          <a:p>
            <a:pPr marL="102235">
              <a:lnSpc>
                <a:spcPts val="1910"/>
              </a:lnSpc>
            </a:pPr>
            <a:r>
              <a:rPr dirty="0" sz="1600" spc="-10">
                <a:latin typeface="Consolas"/>
                <a:cs typeface="Consolas"/>
              </a:rPr>
              <a:t>static</a:t>
            </a:r>
            <a:r>
              <a:rPr dirty="0" sz="1600" spc="-150">
                <a:latin typeface="Consolas"/>
                <a:cs typeface="Consolas"/>
              </a:rPr>
              <a:t> </a:t>
            </a:r>
            <a:r>
              <a:rPr dirty="0" sz="1600" spc="-20">
                <a:latin typeface="Consolas"/>
                <a:cs typeface="Consolas"/>
              </a:rPr>
              <a:t>#privateStaticMethod()</a:t>
            </a:r>
            <a:r>
              <a:rPr dirty="0" sz="1600" spc="-14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{</a:t>
            </a:r>
            <a:endParaRPr sz="1600">
              <a:latin typeface="Consolas"/>
              <a:cs typeface="Consolas"/>
            </a:endParaRPr>
          </a:p>
          <a:p>
            <a:pPr marL="325120">
              <a:lnSpc>
                <a:spcPts val="1910"/>
              </a:lnSpc>
            </a:pPr>
            <a:r>
              <a:rPr dirty="0" sz="1600" spc="-5">
                <a:latin typeface="Consolas"/>
                <a:cs typeface="Consolas"/>
              </a:rPr>
              <a:t>//</a:t>
            </a:r>
            <a:r>
              <a:rPr dirty="0" sz="1600" spc="-10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…</a:t>
            </a:r>
            <a:endParaRPr sz="1600">
              <a:latin typeface="Consolas"/>
              <a:cs typeface="Consolas"/>
            </a:endParaRPr>
          </a:p>
          <a:p>
            <a:pPr marL="102235">
              <a:lnSpc>
                <a:spcPct val="100000"/>
              </a:lnSpc>
            </a:pPr>
            <a:r>
              <a:rPr dirty="0" sz="1600" spc="-5"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107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3936" y="1424431"/>
            <a:ext cx="42760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Métodos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atributos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privados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70573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Ori</a:t>
            </a:r>
            <a:r>
              <a:rPr dirty="0">
                <a:solidFill>
                  <a:srgbClr val="C71F1D"/>
                </a:solidFill>
              </a:rPr>
              <a:t>e</a:t>
            </a:r>
            <a:r>
              <a:rPr dirty="0" spc="-5">
                <a:solidFill>
                  <a:srgbClr val="C71F1D"/>
                </a:solidFill>
              </a:rPr>
              <a:t>ntación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a</a:t>
            </a:r>
            <a:r>
              <a:rPr dirty="0" spc="-350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O</a:t>
            </a:r>
            <a:r>
              <a:rPr dirty="0">
                <a:solidFill>
                  <a:srgbClr val="C71F1D"/>
                </a:solidFill>
              </a:rPr>
              <a:t>b</a:t>
            </a:r>
            <a:r>
              <a:rPr dirty="0" spc="-5">
                <a:solidFill>
                  <a:srgbClr val="C71F1D"/>
                </a:solidFill>
              </a:rPr>
              <a:t>jet</a:t>
            </a:r>
            <a:r>
              <a:rPr dirty="0" spc="-20">
                <a:solidFill>
                  <a:srgbClr val="C71F1D"/>
                </a:solidFill>
              </a:rPr>
              <a:t>o</a:t>
            </a:r>
            <a:r>
              <a:rPr dirty="0" spc="-5">
                <a:solidFill>
                  <a:srgbClr val="C71F1D"/>
                </a:solidFill>
              </a:rPr>
              <a:t>s</a:t>
            </a:r>
            <a:r>
              <a:rPr dirty="0" spc="-4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con</a:t>
            </a:r>
            <a:r>
              <a:rPr dirty="0" spc="-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</a:t>
            </a:r>
            <a:r>
              <a:rPr dirty="0" spc="-25">
                <a:solidFill>
                  <a:srgbClr val="C71F1D"/>
                </a:solidFill>
              </a:rPr>
              <a:t>l</a:t>
            </a:r>
            <a:r>
              <a:rPr dirty="0" spc="-20">
                <a:solidFill>
                  <a:srgbClr val="C71F1D"/>
                </a:solidFill>
              </a:rPr>
              <a:t>a</a:t>
            </a:r>
            <a:r>
              <a:rPr dirty="0" spc="-25">
                <a:solidFill>
                  <a:srgbClr val="C71F1D"/>
                </a:solidFill>
              </a:rPr>
              <a:t>s</a:t>
            </a:r>
            <a:r>
              <a:rPr dirty="0" spc="-5">
                <a:solidFill>
                  <a:srgbClr val="C71F1D"/>
                </a:solidFill>
              </a:rPr>
              <a:t>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108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497" y="1586560"/>
            <a:ext cx="7846695" cy="163766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6700" indent="-254635">
              <a:lnSpc>
                <a:spcPts val="3825"/>
              </a:lnSpc>
              <a:spcBef>
                <a:spcPts val="1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1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existe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algo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equivalente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endParaRPr sz="3200">
              <a:latin typeface="Corbel"/>
              <a:cs typeface="Corbel"/>
            </a:endParaRPr>
          </a:p>
          <a:p>
            <a:pPr marL="266700">
              <a:lnSpc>
                <a:spcPts val="3825"/>
              </a:lnSpc>
            </a:pP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interfaces</a:t>
            </a:r>
            <a:r>
              <a:rPr dirty="0" sz="3200" spc="-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1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Java</a:t>
            </a:r>
            <a:endParaRPr sz="32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2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son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necesarios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32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tipado</a:t>
            </a:r>
            <a:r>
              <a:rPr dirty="0" sz="3200" spc="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dinámico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0057" y="1687194"/>
            <a:ext cx="137160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755" y="1336152"/>
            <a:ext cx="7337425" cy="1812925"/>
          </a:xfrm>
          <a:prstGeom prst="rect">
            <a:avLst/>
          </a:prstGeom>
        </p:spPr>
        <p:txBody>
          <a:bodyPr wrap="square" lIns="0" tIns="1822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Transforma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Ejercicio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5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use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clases</a:t>
            </a:r>
            <a:endParaRPr sz="3200">
              <a:latin typeface="Corbel"/>
              <a:cs typeface="Corbel"/>
            </a:endParaRPr>
          </a:p>
          <a:p>
            <a:pPr marL="12700" marR="264160">
              <a:lnSpc>
                <a:spcPts val="3720"/>
              </a:lnSpc>
              <a:spcBef>
                <a:spcPts val="1555"/>
              </a:spcBef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Agrupa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análisis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clase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AnalizadorFiguras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0057" y="2335530"/>
            <a:ext cx="137160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440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1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6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491825" y="3670510"/>
          <a:ext cx="2020570" cy="2517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6125"/>
              </a:tblGrid>
              <a:tr h="647700">
                <a:tc>
                  <a:txBody>
                    <a:bodyPr/>
                    <a:lstStyle/>
                    <a:p>
                      <a:pPr marL="5226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800" spc="-20">
                          <a:latin typeface="Arial"/>
                          <a:cs typeface="Arial"/>
                        </a:rPr>
                        <a:t>Rectangulo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4064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A7CCA6"/>
                    </a:solidFill>
                  </a:tcPr>
                </a:tc>
              </a:tr>
              <a:tr h="718820"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400" spc="-30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h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c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l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7305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A7CCA6"/>
                    </a:solidFill>
                  </a:tcPr>
                </a:tc>
              </a:tr>
              <a:tr h="1151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80975">
                        <a:lnSpc>
                          <a:spcPts val="1639"/>
                        </a:lnSpc>
                      </a:pPr>
                      <a:r>
                        <a:rPr dirty="0" sz="1400" spc="-15">
                          <a:latin typeface="Arial"/>
                          <a:cs typeface="Arial"/>
                        </a:rPr>
                        <a:t>constructor(alto,ancho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80975" marR="866140">
                        <a:lnSpc>
                          <a:spcPct val="92100"/>
                        </a:lnSpc>
                        <a:spcBef>
                          <a:spcPts val="9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)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pe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i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m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(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)  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area()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toString()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A7CCA6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5256276" y="3744467"/>
            <a:ext cx="2304415" cy="2231390"/>
          </a:xfrm>
          <a:custGeom>
            <a:avLst/>
            <a:gdLst/>
            <a:ahLst/>
            <a:cxnLst/>
            <a:rect l="l" t="t" r="r" b="b"/>
            <a:pathLst>
              <a:path w="2304415" h="2231390">
                <a:moveTo>
                  <a:pt x="2303906" y="0"/>
                </a:moveTo>
                <a:lnTo>
                  <a:pt x="0" y="0"/>
                </a:lnTo>
                <a:lnTo>
                  <a:pt x="0" y="2231110"/>
                </a:lnTo>
                <a:lnTo>
                  <a:pt x="2303906" y="2231110"/>
                </a:lnTo>
                <a:lnTo>
                  <a:pt x="2303906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3583770" y="3742520"/>
          <a:ext cx="3978910" cy="2295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685"/>
                <a:gridCol w="2303780"/>
              </a:tblGrid>
              <a:tr h="6477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Arial"/>
                          <a:cs typeface="Arial"/>
                        </a:rPr>
                        <a:t>*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70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800" spc="-20">
                          <a:latin typeface="Arial"/>
                          <a:cs typeface="Arial"/>
                        </a:rPr>
                        <a:t>AnalizadorFiguras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40005"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A7CCA6"/>
                    </a:solidFill>
                  </a:tcPr>
                </a:tc>
              </a:tr>
              <a:tr h="28130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dirty="0" sz="1400" spc="-15">
                          <a:latin typeface="Arial"/>
                          <a:cs typeface="Arial"/>
                        </a:rPr>
                        <a:t>figuras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064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solidFill>
                      <a:srgbClr val="A7CCA6"/>
                    </a:solidFill>
                  </a:tcPr>
                </a:tc>
              </a:tr>
              <a:tr h="14287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000000"/>
                      </a:solidFill>
                      <a:prstDash val="solid"/>
                    </a:lnR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A7CCA6"/>
                    </a:solidFill>
                  </a:tcPr>
                </a:tc>
              </a:tr>
              <a:tr h="12236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0340" marR="614045">
                        <a:lnSpc>
                          <a:spcPct val="93000"/>
                        </a:lnSpc>
                        <a:spcBef>
                          <a:spcPts val="334"/>
                        </a:spcBef>
                      </a:pPr>
                      <a:r>
                        <a:rPr dirty="0" sz="1400" spc="-20">
                          <a:latin typeface="Arial"/>
                          <a:cs typeface="Arial"/>
                        </a:rPr>
                        <a:t>constructor(figuras) </a:t>
                      </a:r>
                      <a:r>
                        <a:rPr dirty="0" sz="1400" spc="-3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sumaAreas()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sumaPerimetros()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areaMedia()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perimetroMedio()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42544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A7CCA6"/>
                    </a:solidFill>
                  </a:tcPr>
                </a:tc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9771" y="4544567"/>
            <a:ext cx="83820" cy="12649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109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0057" y="1687194"/>
            <a:ext cx="137160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>
                <a:latin typeface="Arial"/>
                <a:cs typeface="Arial"/>
              </a:rPr>
              <a:t>●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110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755" y="1516507"/>
            <a:ext cx="6381750" cy="98615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5080">
              <a:lnSpc>
                <a:spcPts val="3720"/>
              </a:lnSpc>
              <a:spcBef>
                <a:spcPts val="325"/>
              </a:spcBef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Amplía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Ejercicio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6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siguientes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funcionalidades: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654" y="2503370"/>
            <a:ext cx="7256145" cy="307022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337185" indent="-325120">
              <a:lnSpc>
                <a:spcPct val="100000"/>
              </a:lnSpc>
              <a:spcBef>
                <a:spcPts val="42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337185" algn="l"/>
                <a:tab pos="337820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Añadir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círculo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nuevo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tipo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figura</a:t>
            </a:r>
            <a:endParaRPr sz="2800">
              <a:latin typeface="Corbel"/>
              <a:cs typeface="Corbel"/>
            </a:endParaRPr>
          </a:p>
          <a:p>
            <a:pPr lvl="1" marL="768350" indent="-288925">
              <a:lnSpc>
                <a:spcPct val="100000"/>
              </a:lnSpc>
              <a:spcBef>
                <a:spcPts val="310"/>
              </a:spcBef>
              <a:buClr>
                <a:srgbClr val="000000"/>
              </a:buClr>
              <a:buSzPct val="44230"/>
              <a:buFont typeface="Arial"/>
              <a:buChar char="●"/>
              <a:tabLst>
                <a:tab pos="768350" algn="l"/>
                <a:tab pos="768985" algn="l"/>
              </a:tabLst>
            </a:pP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Área: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Math.PI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radio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radio</a:t>
            </a:r>
            <a:endParaRPr sz="2600">
              <a:latin typeface="Corbel"/>
              <a:cs typeface="Corbel"/>
            </a:endParaRPr>
          </a:p>
          <a:p>
            <a:pPr lvl="1" marL="768350" indent="-288925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SzPct val="44230"/>
              <a:buFont typeface="Arial"/>
              <a:buChar char="●"/>
              <a:tabLst>
                <a:tab pos="768350" algn="l"/>
                <a:tab pos="768985" algn="l"/>
              </a:tabLst>
            </a:pP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Perímetro:</a:t>
            </a:r>
            <a:r>
              <a:rPr dirty="0" sz="2600" spc="-9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2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Math.PI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*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radio</a:t>
            </a:r>
            <a:endParaRPr sz="2600">
              <a:latin typeface="Corbel"/>
              <a:cs typeface="Corbel"/>
            </a:endParaRPr>
          </a:p>
          <a:p>
            <a:pPr marL="336550" indent="-324485">
              <a:lnSpc>
                <a:spcPct val="100000"/>
              </a:lnSpc>
              <a:spcBef>
                <a:spcPts val="57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336550" algn="l"/>
                <a:tab pos="33718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Añadir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nuevo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análisis:</a:t>
            </a:r>
            <a:endParaRPr sz="2800">
              <a:latin typeface="Corbel"/>
              <a:cs typeface="Corbel"/>
            </a:endParaRPr>
          </a:p>
          <a:p>
            <a:pPr lvl="1" marL="768350" indent="-288925">
              <a:lnSpc>
                <a:spcPct val="100000"/>
              </a:lnSpc>
              <a:spcBef>
                <a:spcPts val="370"/>
              </a:spcBef>
              <a:buClr>
                <a:srgbClr val="000000"/>
              </a:buClr>
              <a:buSzPct val="44230"/>
              <a:buFont typeface="Arial"/>
              <a:buChar char="●"/>
              <a:tabLst>
                <a:tab pos="768350" algn="l"/>
                <a:tab pos="768985" algn="l"/>
              </a:tabLst>
            </a:pP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Por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cada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figura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saber</a:t>
            </a:r>
            <a:r>
              <a:rPr dirty="0" sz="26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ratio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area/perímetro</a:t>
            </a:r>
            <a:endParaRPr sz="2600">
              <a:latin typeface="Corbel"/>
              <a:cs typeface="Corbel"/>
            </a:endParaRPr>
          </a:p>
          <a:p>
            <a:pPr lvl="1" marL="768350" marR="5080" indent="-288290">
              <a:lnSpc>
                <a:spcPts val="2610"/>
              </a:lnSpc>
              <a:spcBef>
                <a:spcPts val="800"/>
              </a:spcBef>
              <a:buClr>
                <a:srgbClr val="000000"/>
              </a:buClr>
              <a:buSzPct val="44230"/>
              <a:buFont typeface="Arial"/>
              <a:buChar char="●"/>
              <a:tabLst>
                <a:tab pos="768350" algn="l"/>
                <a:tab pos="768985" algn="l"/>
              </a:tabLst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media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ratio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área/perímetro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todas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las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figuras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123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1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6050"/>
          </a:xfrm>
          <a:custGeom>
            <a:avLst/>
            <a:gdLst/>
            <a:ahLst/>
            <a:cxnLst/>
            <a:rect l="l" t="t" r="r" b="b"/>
            <a:pathLst>
              <a:path w="9144000" h="146050">
                <a:moveTo>
                  <a:pt x="9144000" y="0"/>
                </a:moveTo>
                <a:lnTo>
                  <a:pt x="0" y="0"/>
                </a:lnTo>
                <a:lnTo>
                  <a:pt x="0" y="146037"/>
                </a:lnTo>
                <a:lnTo>
                  <a:pt x="9144000" y="146037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3390"/>
            <a:ext cx="22123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7</a:t>
            </a:r>
          </a:p>
        </p:txBody>
      </p:sp>
      <p:sp>
        <p:nvSpPr>
          <p:cNvPr id="5" name="object 5"/>
          <p:cNvSpPr/>
          <p:nvPr/>
        </p:nvSpPr>
        <p:spPr>
          <a:xfrm>
            <a:off x="1656588" y="1511808"/>
            <a:ext cx="2500630" cy="647700"/>
          </a:xfrm>
          <a:custGeom>
            <a:avLst/>
            <a:gdLst/>
            <a:ahLst/>
            <a:cxnLst/>
            <a:rect l="l" t="t" r="r" b="b"/>
            <a:pathLst>
              <a:path w="2500629" h="647700">
                <a:moveTo>
                  <a:pt x="2500249" y="0"/>
                </a:moveTo>
                <a:lnTo>
                  <a:pt x="0" y="0"/>
                </a:lnTo>
                <a:lnTo>
                  <a:pt x="0" y="647318"/>
                </a:lnTo>
                <a:lnTo>
                  <a:pt x="2500249" y="647318"/>
                </a:lnTo>
                <a:lnTo>
                  <a:pt x="2500249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655064" y="1511808"/>
            <a:ext cx="2502535" cy="448309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16891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330"/>
              </a:spcBef>
            </a:pPr>
            <a:r>
              <a:rPr dirty="0" sz="1800" spc="-15">
                <a:latin typeface="Arial"/>
                <a:cs typeface="Arial"/>
              </a:rPr>
              <a:t>Figura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56588" y="2159507"/>
            <a:ext cx="2500630" cy="432434"/>
          </a:xfrm>
          <a:custGeom>
            <a:avLst/>
            <a:gdLst/>
            <a:ahLst/>
            <a:cxnLst/>
            <a:rect l="l" t="t" r="r" b="b"/>
            <a:pathLst>
              <a:path w="2500629" h="432435">
                <a:moveTo>
                  <a:pt x="2500249" y="0"/>
                </a:moveTo>
                <a:lnTo>
                  <a:pt x="0" y="0"/>
                </a:lnTo>
                <a:lnTo>
                  <a:pt x="0" y="432307"/>
                </a:lnTo>
                <a:lnTo>
                  <a:pt x="2500249" y="432307"/>
                </a:lnTo>
                <a:lnTo>
                  <a:pt x="2500249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655064" y="2159507"/>
            <a:ext cx="2502535" cy="314325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9588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755"/>
              </a:spcBef>
            </a:pPr>
            <a:r>
              <a:rPr dirty="0" sz="1400" spc="-10">
                <a:latin typeface="Arial"/>
                <a:cs typeface="Arial"/>
              </a:rPr>
              <a:t>color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5027" y="4392167"/>
            <a:ext cx="2094230" cy="647700"/>
          </a:xfrm>
          <a:custGeom>
            <a:avLst/>
            <a:gdLst/>
            <a:ahLst/>
            <a:cxnLst/>
            <a:rect l="l" t="t" r="r" b="b"/>
            <a:pathLst>
              <a:path w="2094230" h="647700">
                <a:moveTo>
                  <a:pt x="2093849" y="0"/>
                </a:moveTo>
                <a:lnTo>
                  <a:pt x="0" y="0"/>
                </a:lnTo>
                <a:lnTo>
                  <a:pt x="0" y="647318"/>
                </a:lnTo>
                <a:lnTo>
                  <a:pt x="2093849" y="647318"/>
                </a:lnTo>
                <a:lnTo>
                  <a:pt x="2093849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05027" y="4392167"/>
            <a:ext cx="2094230" cy="448309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168910" rIns="0" bIns="0" rtlCol="0" vert="horz">
            <a:spAutoFit/>
          </a:bodyPr>
          <a:lstStyle/>
          <a:p>
            <a:pPr marL="692150">
              <a:lnSpc>
                <a:spcPct val="100000"/>
              </a:lnSpc>
              <a:spcBef>
                <a:spcPts val="1330"/>
              </a:spcBef>
            </a:pPr>
            <a:r>
              <a:rPr dirty="0" sz="1800" spc="-15">
                <a:latin typeface="Arial"/>
                <a:cs typeface="Arial"/>
              </a:rPr>
              <a:t>Circulo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5027" y="5039867"/>
            <a:ext cx="2094230" cy="360045"/>
          </a:xfrm>
          <a:custGeom>
            <a:avLst/>
            <a:gdLst/>
            <a:ahLst/>
            <a:cxnLst/>
            <a:rect l="l" t="t" r="r" b="b"/>
            <a:pathLst>
              <a:path w="2094230" h="360045">
                <a:moveTo>
                  <a:pt x="2093849" y="0"/>
                </a:moveTo>
                <a:lnTo>
                  <a:pt x="0" y="0"/>
                </a:lnTo>
                <a:lnTo>
                  <a:pt x="0" y="359663"/>
                </a:lnTo>
                <a:lnTo>
                  <a:pt x="2093849" y="359663"/>
                </a:lnTo>
                <a:lnTo>
                  <a:pt x="2093849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05027" y="5039867"/>
            <a:ext cx="2094230" cy="277495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5969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470"/>
              </a:spcBef>
            </a:pPr>
            <a:r>
              <a:rPr dirty="0" sz="1400" spc="-15">
                <a:latin typeface="Arial"/>
                <a:cs typeface="Arial"/>
              </a:rPr>
              <a:t>radio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95244" y="4392167"/>
            <a:ext cx="2506980" cy="647700"/>
          </a:xfrm>
          <a:custGeom>
            <a:avLst/>
            <a:gdLst/>
            <a:ahLst/>
            <a:cxnLst/>
            <a:rect l="l" t="t" r="r" b="b"/>
            <a:pathLst>
              <a:path w="2506979" h="647700">
                <a:moveTo>
                  <a:pt x="2506980" y="0"/>
                </a:moveTo>
                <a:lnTo>
                  <a:pt x="0" y="0"/>
                </a:lnTo>
                <a:lnTo>
                  <a:pt x="0" y="647318"/>
                </a:lnTo>
                <a:lnTo>
                  <a:pt x="2506980" y="647318"/>
                </a:lnTo>
                <a:lnTo>
                  <a:pt x="2506980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095244" y="4392167"/>
            <a:ext cx="2506980" cy="448309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168910" rIns="0" bIns="0" rtlCol="0" vert="horz">
            <a:spAutoFit/>
          </a:bodyPr>
          <a:lstStyle/>
          <a:p>
            <a:pPr marL="677545">
              <a:lnSpc>
                <a:spcPct val="100000"/>
              </a:lnSpc>
              <a:spcBef>
                <a:spcPts val="1330"/>
              </a:spcBef>
            </a:pPr>
            <a:r>
              <a:rPr dirty="0" sz="1800" spc="-20">
                <a:latin typeface="Arial"/>
                <a:cs typeface="Arial"/>
              </a:rPr>
              <a:t>Rectangulo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95244" y="5039867"/>
            <a:ext cx="2506980" cy="575945"/>
          </a:xfrm>
          <a:custGeom>
            <a:avLst/>
            <a:gdLst/>
            <a:ahLst/>
            <a:cxnLst/>
            <a:rect l="l" t="t" r="r" b="b"/>
            <a:pathLst>
              <a:path w="2506979" h="575945">
                <a:moveTo>
                  <a:pt x="2506980" y="0"/>
                </a:moveTo>
                <a:lnTo>
                  <a:pt x="0" y="0"/>
                </a:lnTo>
                <a:lnTo>
                  <a:pt x="0" y="575500"/>
                </a:lnTo>
                <a:lnTo>
                  <a:pt x="2506980" y="575500"/>
                </a:lnTo>
                <a:lnTo>
                  <a:pt x="2506980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095244" y="5039867"/>
            <a:ext cx="2506980" cy="489584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7493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590"/>
              </a:spcBef>
            </a:pPr>
            <a:r>
              <a:rPr dirty="0" sz="1400" spc="-30">
                <a:latin typeface="Arial"/>
                <a:cs typeface="Arial"/>
              </a:rPr>
              <a:t>a</a:t>
            </a:r>
            <a:r>
              <a:rPr dirty="0" sz="1400" spc="-25">
                <a:latin typeface="Arial"/>
                <a:cs typeface="Arial"/>
              </a:rPr>
              <a:t>l</a:t>
            </a:r>
            <a:r>
              <a:rPr dirty="0" sz="1400" spc="-20">
                <a:latin typeface="Arial"/>
                <a:cs typeface="Arial"/>
              </a:rPr>
              <a:t>t</a:t>
            </a:r>
            <a:r>
              <a:rPr dirty="0" sz="1400">
                <a:latin typeface="Arial"/>
                <a:cs typeface="Arial"/>
              </a:rPr>
              <a:t>o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an</a:t>
            </a:r>
            <a:r>
              <a:rPr dirty="0" sz="1400" spc="-10">
                <a:latin typeface="Arial"/>
                <a:cs typeface="Arial"/>
              </a:rPr>
              <a:t>c</a:t>
            </a:r>
            <a:r>
              <a:rPr dirty="0" sz="1400" spc="-15">
                <a:latin typeface="Arial"/>
                <a:cs typeface="Arial"/>
              </a:rPr>
              <a:t>h</a:t>
            </a:r>
            <a:r>
              <a:rPr dirty="0" sz="1400">
                <a:latin typeface="Arial"/>
                <a:cs typeface="Arial"/>
              </a:rPr>
              <a:t>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5027" y="5399532"/>
            <a:ext cx="2094230" cy="937260"/>
          </a:xfrm>
          <a:custGeom>
            <a:avLst/>
            <a:gdLst/>
            <a:ahLst/>
            <a:cxnLst/>
            <a:rect l="l" t="t" r="r" b="b"/>
            <a:pathLst>
              <a:path w="2094230" h="937260">
                <a:moveTo>
                  <a:pt x="2093849" y="0"/>
                </a:moveTo>
                <a:lnTo>
                  <a:pt x="0" y="0"/>
                </a:lnTo>
                <a:lnTo>
                  <a:pt x="0" y="936637"/>
                </a:lnTo>
                <a:lnTo>
                  <a:pt x="2093849" y="936637"/>
                </a:lnTo>
                <a:lnTo>
                  <a:pt x="2093849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05027" y="5399532"/>
            <a:ext cx="2094230" cy="870585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72390" rIns="0" bIns="0" rtlCol="0" vert="horz">
            <a:spAutoFit/>
          </a:bodyPr>
          <a:lstStyle/>
          <a:p>
            <a:pPr marL="90170" marR="151130">
              <a:lnSpc>
                <a:spcPts val="1600"/>
              </a:lnSpc>
              <a:spcBef>
                <a:spcPts val="570"/>
              </a:spcBef>
            </a:pPr>
            <a:r>
              <a:rPr dirty="0" sz="1400">
                <a:latin typeface="Arial"/>
                <a:cs typeface="Arial"/>
              </a:rPr>
              <a:t>c</a:t>
            </a:r>
            <a:r>
              <a:rPr dirty="0" sz="1400">
                <a:latin typeface="Arial"/>
                <a:cs typeface="Arial"/>
              </a:rPr>
              <a:t>ons</a:t>
            </a:r>
            <a:r>
              <a:rPr dirty="0" sz="1400">
                <a:latin typeface="Arial"/>
                <a:cs typeface="Arial"/>
              </a:rPr>
              <a:t>t</a:t>
            </a:r>
            <a:r>
              <a:rPr dirty="0" sz="1400" spc="-15">
                <a:latin typeface="Arial"/>
                <a:cs typeface="Arial"/>
              </a:rPr>
              <a:t>r</a:t>
            </a:r>
            <a:r>
              <a:rPr dirty="0" sz="1400">
                <a:latin typeface="Arial"/>
                <a:cs typeface="Arial"/>
              </a:rPr>
              <a:t>u</a:t>
            </a:r>
            <a:r>
              <a:rPr dirty="0" sz="1400" spc="-10">
                <a:latin typeface="Arial"/>
                <a:cs typeface="Arial"/>
              </a:rPr>
              <a:t>c</a:t>
            </a:r>
            <a:r>
              <a:rPr dirty="0" sz="1400" spc="-10">
                <a:latin typeface="Arial"/>
                <a:cs typeface="Arial"/>
              </a:rPr>
              <a:t>t</a:t>
            </a:r>
            <a:r>
              <a:rPr dirty="0" sz="1400">
                <a:latin typeface="Arial"/>
                <a:cs typeface="Arial"/>
              </a:rPr>
              <a:t>o</a:t>
            </a:r>
            <a:r>
              <a:rPr dirty="0" sz="1400" spc="-15">
                <a:latin typeface="Arial"/>
                <a:cs typeface="Arial"/>
              </a:rPr>
              <a:t>r</a:t>
            </a:r>
            <a:r>
              <a:rPr dirty="0" sz="1400">
                <a:latin typeface="Arial"/>
                <a:cs typeface="Arial"/>
              </a:rPr>
              <a:t>(</a:t>
            </a:r>
            <a:r>
              <a:rPr dirty="0" sz="1400" spc="-10">
                <a:latin typeface="Arial"/>
                <a:cs typeface="Arial"/>
              </a:rPr>
              <a:t>c</a:t>
            </a:r>
            <a:r>
              <a:rPr dirty="0" sz="1400" spc="-15">
                <a:latin typeface="Arial"/>
                <a:cs typeface="Arial"/>
              </a:rPr>
              <a:t>o</a:t>
            </a:r>
            <a:r>
              <a:rPr dirty="0" sz="1400">
                <a:latin typeface="Arial"/>
                <a:cs typeface="Arial"/>
              </a:rPr>
              <a:t>lo</a:t>
            </a:r>
            <a:r>
              <a:rPr dirty="0" sz="1400" spc="-85">
                <a:latin typeface="Arial"/>
                <a:cs typeface="Arial"/>
              </a:rPr>
              <a:t>r</a:t>
            </a:r>
            <a:r>
              <a:rPr dirty="0" sz="1400">
                <a:latin typeface="Arial"/>
                <a:cs typeface="Arial"/>
              </a:rPr>
              <a:t>,</a:t>
            </a:r>
            <a:r>
              <a:rPr dirty="0" sz="1400" spc="-114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r</a:t>
            </a:r>
            <a:r>
              <a:rPr dirty="0" sz="1400" spc="-15">
                <a:latin typeface="Arial"/>
                <a:cs typeface="Arial"/>
              </a:rPr>
              <a:t>ad</a:t>
            </a:r>
            <a:r>
              <a:rPr dirty="0" sz="1400" spc="-15">
                <a:latin typeface="Arial"/>
                <a:cs typeface="Arial"/>
              </a:rPr>
              <a:t>i</a:t>
            </a:r>
            <a:r>
              <a:rPr dirty="0" sz="1400" spc="-15">
                <a:latin typeface="Arial"/>
                <a:cs typeface="Arial"/>
              </a:rPr>
              <a:t>o</a:t>
            </a:r>
            <a:r>
              <a:rPr dirty="0" sz="1400">
                <a:latin typeface="Arial"/>
                <a:cs typeface="Arial"/>
              </a:rPr>
              <a:t>)  </a:t>
            </a:r>
            <a:r>
              <a:rPr dirty="0" sz="1400" spc="-15">
                <a:latin typeface="Arial"/>
                <a:cs typeface="Arial"/>
              </a:rPr>
              <a:t>perimetro()</a:t>
            </a:r>
            <a:endParaRPr sz="1400">
              <a:latin typeface="Arial"/>
              <a:cs typeface="Arial"/>
            </a:endParaRPr>
          </a:p>
          <a:p>
            <a:pPr marL="90170">
              <a:lnSpc>
                <a:spcPts val="1550"/>
              </a:lnSpc>
            </a:pPr>
            <a:r>
              <a:rPr dirty="0" sz="1400" spc="-15">
                <a:latin typeface="Arial"/>
                <a:cs typeface="Arial"/>
              </a:rPr>
              <a:t>area()</a:t>
            </a:r>
            <a:r>
              <a:rPr dirty="0" sz="1400" spc="-75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toString()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56588" y="2592323"/>
            <a:ext cx="2500630" cy="1223645"/>
          </a:xfrm>
          <a:custGeom>
            <a:avLst/>
            <a:gdLst/>
            <a:ahLst/>
            <a:cxnLst/>
            <a:rect l="l" t="t" r="r" b="b"/>
            <a:pathLst>
              <a:path w="2500629" h="1223645">
                <a:moveTo>
                  <a:pt x="2500249" y="0"/>
                </a:moveTo>
                <a:lnTo>
                  <a:pt x="0" y="0"/>
                </a:lnTo>
                <a:lnTo>
                  <a:pt x="0" y="1223518"/>
                </a:lnTo>
                <a:lnTo>
                  <a:pt x="2500249" y="1223518"/>
                </a:lnTo>
                <a:lnTo>
                  <a:pt x="2500249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655064" y="2592323"/>
            <a:ext cx="2502535" cy="1103630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109855" rIns="0" bIns="0" rtlCol="0" vert="horz">
            <a:spAutoFit/>
          </a:bodyPr>
          <a:lstStyle/>
          <a:p>
            <a:pPr marL="90805" marR="821055">
              <a:lnSpc>
                <a:spcPts val="1560"/>
              </a:lnSpc>
              <a:spcBef>
                <a:spcPts val="865"/>
              </a:spcBef>
            </a:pPr>
            <a:r>
              <a:rPr dirty="0" sz="1400" spc="-15">
                <a:latin typeface="Arial"/>
                <a:cs typeface="Arial"/>
              </a:rPr>
              <a:t>constructor(color) 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r</a:t>
            </a:r>
            <a:r>
              <a:rPr dirty="0" sz="1400" spc="-15">
                <a:latin typeface="Arial"/>
                <a:cs typeface="Arial"/>
              </a:rPr>
              <a:t>a</a:t>
            </a:r>
            <a:r>
              <a:rPr dirty="0" sz="1400" spc="-10">
                <a:latin typeface="Arial"/>
                <a:cs typeface="Arial"/>
              </a:rPr>
              <a:t>t</a:t>
            </a:r>
            <a:r>
              <a:rPr dirty="0" sz="1400" spc="-15">
                <a:latin typeface="Arial"/>
                <a:cs typeface="Arial"/>
              </a:rPr>
              <a:t>i</a:t>
            </a:r>
            <a:r>
              <a:rPr dirty="0" sz="1400" spc="-15">
                <a:latin typeface="Arial"/>
                <a:cs typeface="Arial"/>
              </a:rPr>
              <a:t>o</a:t>
            </a:r>
            <a:r>
              <a:rPr dirty="0" sz="1400" spc="-15">
                <a:latin typeface="Arial"/>
                <a:cs typeface="Arial"/>
              </a:rPr>
              <a:t>Ar</a:t>
            </a:r>
            <a:r>
              <a:rPr dirty="0" sz="1400" spc="-15">
                <a:latin typeface="Arial"/>
                <a:cs typeface="Arial"/>
              </a:rPr>
              <a:t>ea</a:t>
            </a:r>
            <a:r>
              <a:rPr dirty="0" sz="1400" spc="-15">
                <a:latin typeface="Arial"/>
                <a:cs typeface="Arial"/>
              </a:rPr>
              <a:t>P</a:t>
            </a:r>
            <a:r>
              <a:rPr dirty="0" sz="1400" spc="-15">
                <a:latin typeface="Arial"/>
                <a:cs typeface="Arial"/>
              </a:rPr>
              <a:t>e</a:t>
            </a:r>
            <a:r>
              <a:rPr dirty="0" sz="1400" spc="-25">
                <a:latin typeface="Arial"/>
                <a:cs typeface="Arial"/>
              </a:rPr>
              <a:t>r</a:t>
            </a:r>
            <a:r>
              <a:rPr dirty="0" sz="1400" spc="-15">
                <a:latin typeface="Arial"/>
                <a:cs typeface="Arial"/>
              </a:rPr>
              <a:t>i</a:t>
            </a:r>
            <a:r>
              <a:rPr dirty="0" sz="1400" spc="-20">
                <a:latin typeface="Arial"/>
                <a:cs typeface="Arial"/>
              </a:rPr>
              <a:t>m</a:t>
            </a:r>
            <a:r>
              <a:rPr dirty="0" sz="1400" spc="-15">
                <a:latin typeface="Arial"/>
                <a:cs typeface="Arial"/>
              </a:rPr>
              <a:t>e</a:t>
            </a:r>
            <a:r>
              <a:rPr dirty="0" sz="1400" spc="-20">
                <a:latin typeface="Arial"/>
                <a:cs typeface="Arial"/>
              </a:rPr>
              <a:t>t</a:t>
            </a:r>
            <a:r>
              <a:rPr dirty="0" sz="1400" spc="-25">
                <a:latin typeface="Arial"/>
                <a:cs typeface="Arial"/>
              </a:rPr>
              <a:t>r</a:t>
            </a:r>
            <a:r>
              <a:rPr dirty="0" sz="1400" spc="-15">
                <a:latin typeface="Arial"/>
                <a:cs typeface="Arial"/>
              </a:rPr>
              <a:t>o</a:t>
            </a:r>
            <a:r>
              <a:rPr dirty="0" sz="1400" spc="-15">
                <a:latin typeface="Arial"/>
                <a:cs typeface="Arial"/>
              </a:rPr>
              <a:t>(</a:t>
            </a:r>
            <a:r>
              <a:rPr dirty="0" sz="1400">
                <a:latin typeface="Arial"/>
                <a:cs typeface="Arial"/>
              </a:rPr>
              <a:t>)  </a:t>
            </a:r>
            <a:r>
              <a:rPr dirty="0" sz="1400" spc="-15" i="1">
                <a:latin typeface="Arial"/>
                <a:cs typeface="Arial"/>
              </a:rPr>
              <a:t>perimetro()</a:t>
            </a:r>
            <a:endParaRPr sz="1400">
              <a:latin typeface="Arial"/>
              <a:cs typeface="Arial"/>
            </a:endParaRPr>
          </a:p>
          <a:p>
            <a:pPr marL="90805">
              <a:lnSpc>
                <a:spcPts val="1425"/>
              </a:lnSpc>
            </a:pPr>
            <a:r>
              <a:rPr dirty="0" sz="1400" spc="-10" i="1">
                <a:latin typeface="Arial"/>
                <a:cs typeface="Arial"/>
              </a:rPr>
              <a:t>area()</a:t>
            </a:r>
            <a:endParaRPr sz="1400">
              <a:latin typeface="Arial"/>
              <a:cs typeface="Arial"/>
            </a:endParaRPr>
          </a:p>
          <a:p>
            <a:pPr marL="90805">
              <a:lnSpc>
                <a:spcPts val="1639"/>
              </a:lnSpc>
            </a:pPr>
            <a:r>
              <a:rPr dirty="0" sz="1400" spc="-15">
                <a:latin typeface="Arial"/>
                <a:cs typeface="Arial"/>
              </a:rPr>
              <a:t>toString()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95244" y="5615940"/>
            <a:ext cx="2506980" cy="935355"/>
          </a:xfrm>
          <a:custGeom>
            <a:avLst/>
            <a:gdLst/>
            <a:ahLst/>
            <a:cxnLst/>
            <a:rect l="l" t="t" r="r" b="b"/>
            <a:pathLst>
              <a:path w="2506979" h="935354">
                <a:moveTo>
                  <a:pt x="2506980" y="0"/>
                </a:moveTo>
                <a:lnTo>
                  <a:pt x="0" y="0"/>
                </a:lnTo>
                <a:lnTo>
                  <a:pt x="0" y="935113"/>
                </a:lnTo>
                <a:lnTo>
                  <a:pt x="2506980" y="935113"/>
                </a:lnTo>
                <a:lnTo>
                  <a:pt x="2506980" y="0"/>
                </a:lnTo>
                <a:close/>
              </a:path>
            </a:pathLst>
          </a:custGeom>
          <a:solidFill>
            <a:srgbClr val="A7CC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095244" y="5615940"/>
            <a:ext cx="2506980" cy="868680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70485" rIns="0" bIns="0" rtlCol="0" vert="horz">
            <a:spAutoFit/>
          </a:bodyPr>
          <a:lstStyle/>
          <a:p>
            <a:pPr marL="90805" marR="144145">
              <a:lnSpc>
                <a:spcPts val="1600"/>
              </a:lnSpc>
              <a:spcBef>
                <a:spcPts val="555"/>
              </a:spcBef>
            </a:pPr>
            <a:r>
              <a:rPr dirty="0" sz="1400">
                <a:latin typeface="Arial"/>
                <a:cs typeface="Arial"/>
              </a:rPr>
              <a:t>c</a:t>
            </a:r>
            <a:r>
              <a:rPr dirty="0" sz="1400">
                <a:latin typeface="Arial"/>
                <a:cs typeface="Arial"/>
              </a:rPr>
              <a:t>ons</a:t>
            </a:r>
            <a:r>
              <a:rPr dirty="0" sz="1400">
                <a:latin typeface="Arial"/>
                <a:cs typeface="Arial"/>
              </a:rPr>
              <a:t>t</a:t>
            </a:r>
            <a:r>
              <a:rPr dirty="0" sz="1400" spc="-15">
                <a:latin typeface="Arial"/>
                <a:cs typeface="Arial"/>
              </a:rPr>
              <a:t>r</a:t>
            </a:r>
            <a:r>
              <a:rPr dirty="0" sz="1400">
                <a:latin typeface="Arial"/>
                <a:cs typeface="Arial"/>
              </a:rPr>
              <a:t>u</a:t>
            </a:r>
            <a:r>
              <a:rPr dirty="0" sz="1400" spc="-10">
                <a:latin typeface="Arial"/>
                <a:cs typeface="Arial"/>
              </a:rPr>
              <a:t>c</a:t>
            </a:r>
            <a:r>
              <a:rPr dirty="0" sz="1400" spc="-10">
                <a:latin typeface="Arial"/>
                <a:cs typeface="Arial"/>
              </a:rPr>
              <a:t>t</a:t>
            </a:r>
            <a:r>
              <a:rPr dirty="0" sz="1400">
                <a:latin typeface="Arial"/>
                <a:cs typeface="Arial"/>
              </a:rPr>
              <a:t>o</a:t>
            </a:r>
            <a:r>
              <a:rPr dirty="0" sz="1400" spc="-15">
                <a:latin typeface="Arial"/>
                <a:cs typeface="Arial"/>
              </a:rPr>
              <a:t>r</a:t>
            </a:r>
            <a:r>
              <a:rPr dirty="0" sz="1400">
                <a:latin typeface="Arial"/>
                <a:cs typeface="Arial"/>
              </a:rPr>
              <a:t>(</a:t>
            </a:r>
            <a:r>
              <a:rPr dirty="0" sz="1400" spc="-10">
                <a:latin typeface="Arial"/>
                <a:cs typeface="Arial"/>
              </a:rPr>
              <a:t>c</a:t>
            </a:r>
            <a:r>
              <a:rPr dirty="0" sz="1400" spc="-15">
                <a:latin typeface="Arial"/>
                <a:cs typeface="Arial"/>
              </a:rPr>
              <a:t>o</a:t>
            </a:r>
            <a:r>
              <a:rPr dirty="0" sz="1400">
                <a:latin typeface="Arial"/>
                <a:cs typeface="Arial"/>
              </a:rPr>
              <a:t>lo</a:t>
            </a:r>
            <a:r>
              <a:rPr dirty="0" sz="1400" spc="-85">
                <a:latin typeface="Arial"/>
                <a:cs typeface="Arial"/>
              </a:rPr>
              <a:t>r</a:t>
            </a:r>
            <a:r>
              <a:rPr dirty="0" sz="1400">
                <a:latin typeface="Arial"/>
                <a:cs typeface="Arial"/>
              </a:rPr>
              <a:t>,</a:t>
            </a:r>
            <a:r>
              <a:rPr dirty="0" sz="1400" spc="-114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a</a:t>
            </a:r>
            <a:r>
              <a:rPr dirty="0" sz="1400" spc="-15">
                <a:latin typeface="Arial"/>
                <a:cs typeface="Arial"/>
              </a:rPr>
              <a:t>l</a:t>
            </a:r>
            <a:r>
              <a:rPr dirty="0" sz="1400" spc="-10">
                <a:latin typeface="Arial"/>
                <a:cs typeface="Arial"/>
              </a:rPr>
              <a:t>t</a:t>
            </a:r>
            <a:r>
              <a:rPr dirty="0" sz="1400" spc="-15">
                <a:latin typeface="Arial"/>
                <a:cs typeface="Arial"/>
              </a:rPr>
              <a:t>o</a:t>
            </a:r>
            <a:r>
              <a:rPr dirty="0" sz="1400" spc="-10">
                <a:latin typeface="Arial"/>
                <a:cs typeface="Arial"/>
              </a:rPr>
              <a:t>,</a:t>
            </a:r>
            <a:r>
              <a:rPr dirty="0" sz="1400" spc="-15">
                <a:latin typeface="Arial"/>
                <a:cs typeface="Arial"/>
              </a:rPr>
              <a:t>an</a:t>
            </a:r>
            <a:r>
              <a:rPr dirty="0" sz="1400" spc="-20">
                <a:latin typeface="Arial"/>
                <a:cs typeface="Arial"/>
              </a:rPr>
              <a:t>c</a:t>
            </a:r>
            <a:r>
              <a:rPr dirty="0" sz="1400" spc="-15">
                <a:latin typeface="Arial"/>
                <a:cs typeface="Arial"/>
              </a:rPr>
              <a:t>ho</a:t>
            </a:r>
            <a:r>
              <a:rPr dirty="0" sz="1400">
                <a:latin typeface="Arial"/>
                <a:cs typeface="Arial"/>
              </a:rPr>
              <a:t>)  </a:t>
            </a:r>
            <a:r>
              <a:rPr dirty="0" sz="1400" spc="-15">
                <a:latin typeface="Arial"/>
                <a:cs typeface="Arial"/>
              </a:rPr>
              <a:t>perimetro()</a:t>
            </a:r>
            <a:endParaRPr sz="1400">
              <a:latin typeface="Arial"/>
              <a:cs typeface="Arial"/>
            </a:endParaRPr>
          </a:p>
          <a:p>
            <a:pPr marL="90805">
              <a:lnSpc>
                <a:spcPts val="1550"/>
              </a:lnSpc>
            </a:pPr>
            <a:r>
              <a:rPr dirty="0" sz="1400" spc="-15">
                <a:latin typeface="Arial"/>
                <a:cs typeface="Arial"/>
              </a:rPr>
              <a:t>area()</a:t>
            </a:r>
            <a:r>
              <a:rPr dirty="0" sz="1400" spc="-75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toString()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231513" y="1796986"/>
            <a:ext cx="3980179" cy="2581275"/>
            <a:chOff x="4231513" y="1796986"/>
            <a:chExt cx="3980179" cy="2581275"/>
          </a:xfrm>
        </p:grpSpPr>
        <p:sp>
          <p:nvSpPr>
            <p:cNvPr id="24" name="object 24"/>
            <p:cNvSpPr/>
            <p:nvPr/>
          </p:nvSpPr>
          <p:spPr>
            <a:xfrm>
              <a:off x="5903976" y="1799843"/>
              <a:ext cx="2304415" cy="2448560"/>
            </a:xfrm>
            <a:custGeom>
              <a:avLst/>
              <a:gdLst/>
              <a:ahLst/>
              <a:cxnLst/>
              <a:rect l="l" t="t" r="r" b="b"/>
              <a:pathLst>
                <a:path w="2304415" h="2448560">
                  <a:moveTo>
                    <a:pt x="2303906" y="0"/>
                  </a:moveTo>
                  <a:lnTo>
                    <a:pt x="0" y="0"/>
                  </a:lnTo>
                  <a:lnTo>
                    <a:pt x="0" y="2448560"/>
                  </a:lnTo>
                  <a:lnTo>
                    <a:pt x="2303906" y="2448560"/>
                  </a:lnTo>
                  <a:lnTo>
                    <a:pt x="2303906" y="0"/>
                  </a:lnTo>
                  <a:close/>
                </a:path>
              </a:pathLst>
            </a:custGeom>
            <a:solidFill>
              <a:srgbClr val="A7CC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902579" y="2446146"/>
              <a:ext cx="2307590" cy="289560"/>
            </a:xfrm>
            <a:custGeom>
              <a:avLst/>
              <a:gdLst/>
              <a:ahLst/>
              <a:cxnLst/>
              <a:rect l="l" t="t" r="r" b="b"/>
              <a:pathLst>
                <a:path w="2307590" h="289560">
                  <a:moveTo>
                    <a:pt x="1397" y="0"/>
                  </a:moveTo>
                  <a:lnTo>
                    <a:pt x="1397" y="289560"/>
                  </a:lnTo>
                </a:path>
                <a:path w="2307590" h="289560">
                  <a:moveTo>
                    <a:pt x="0" y="1524"/>
                  </a:moveTo>
                  <a:lnTo>
                    <a:pt x="2307209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237863" y="2729610"/>
              <a:ext cx="1668145" cy="0"/>
            </a:xfrm>
            <a:custGeom>
              <a:avLst/>
              <a:gdLst/>
              <a:ahLst/>
              <a:cxnLst/>
              <a:rect l="l" t="t" r="r" b="b"/>
              <a:pathLst>
                <a:path w="1668145" h="0">
                  <a:moveTo>
                    <a:pt x="0" y="0"/>
                  </a:moveTo>
                  <a:lnTo>
                    <a:pt x="1667637" y="0"/>
                  </a:lnTo>
                </a:path>
              </a:pathLst>
            </a:custGeom>
            <a:ln w="12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903976" y="1798573"/>
              <a:ext cx="2306320" cy="2578100"/>
            </a:xfrm>
            <a:custGeom>
              <a:avLst/>
              <a:gdLst/>
              <a:ahLst/>
              <a:cxnLst/>
              <a:rect l="l" t="t" r="r" b="b"/>
              <a:pathLst>
                <a:path w="2306320" h="2578100">
                  <a:moveTo>
                    <a:pt x="2304415" y="0"/>
                  </a:moveTo>
                  <a:lnTo>
                    <a:pt x="2304415" y="2577846"/>
                  </a:lnTo>
                </a:path>
                <a:path w="2306320" h="2578100">
                  <a:moveTo>
                    <a:pt x="0" y="1397"/>
                  </a:moveTo>
                  <a:lnTo>
                    <a:pt x="2305812" y="13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4417821" y="2391283"/>
            <a:ext cx="1149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*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16777" y="1827403"/>
            <a:ext cx="18383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latin typeface="Arial"/>
                <a:cs typeface="Arial"/>
              </a:rPr>
              <a:t>AnalizadorFiguras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73521" y="2475102"/>
            <a:ext cx="55245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5">
                <a:latin typeface="Arial"/>
                <a:cs typeface="Arial"/>
              </a:rPr>
              <a:t>figuras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03976" y="2894457"/>
            <a:ext cx="2304415" cy="1480820"/>
          </a:xfrm>
          <a:prstGeom prst="rect">
            <a:avLst/>
          </a:prstGeom>
          <a:solidFill>
            <a:srgbClr val="A7CCA6"/>
          </a:solidFill>
          <a:ln w="3175">
            <a:solidFill>
              <a:srgbClr val="000000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marL="182245" marR="114300">
              <a:lnSpc>
                <a:spcPct val="93000"/>
              </a:lnSpc>
              <a:spcBef>
                <a:spcPts val="330"/>
              </a:spcBef>
            </a:pPr>
            <a:r>
              <a:rPr dirty="0" sz="1400" spc="-15">
                <a:latin typeface="Arial"/>
                <a:cs typeface="Arial"/>
              </a:rPr>
              <a:t>constructor(figuras) 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sumaAreas() 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sumaPerimetros() 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areaMedia() 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perimetroMedio() 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15">
                <a:latin typeface="Arial"/>
                <a:cs typeface="Arial"/>
              </a:rPr>
              <a:t>r</a:t>
            </a:r>
            <a:r>
              <a:rPr dirty="0" sz="1400" spc="-15">
                <a:latin typeface="Arial"/>
                <a:cs typeface="Arial"/>
              </a:rPr>
              <a:t>a</a:t>
            </a:r>
            <a:r>
              <a:rPr dirty="0" sz="1400" spc="-10">
                <a:latin typeface="Arial"/>
                <a:cs typeface="Arial"/>
              </a:rPr>
              <a:t>t</a:t>
            </a:r>
            <a:r>
              <a:rPr dirty="0" sz="1400" spc="-15">
                <a:latin typeface="Arial"/>
                <a:cs typeface="Arial"/>
              </a:rPr>
              <a:t>i</a:t>
            </a:r>
            <a:r>
              <a:rPr dirty="0" sz="1400" spc="-15">
                <a:latin typeface="Arial"/>
                <a:cs typeface="Arial"/>
              </a:rPr>
              <a:t>o</a:t>
            </a:r>
            <a:r>
              <a:rPr dirty="0" sz="1400" spc="-15">
                <a:latin typeface="Arial"/>
                <a:cs typeface="Arial"/>
              </a:rPr>
              <a:t>Ar</a:t>
            </a:r>
            <a:r>
              <a:rPr dirty="0" sz="1400" spc="-15">
                <a:latin typeface="Arial"/>
                <a:cs typeface="Arial"/>
              </a:rPr>
              <a:t>ea</a:t>
            </a:r>
            <a:r>
              <a:rPr dirty="0" sz="1400" spc="-15">
                <a:latin typeface="Arial"/>
                <a:cs typeface="Arial"/>
              </a:rPr>
              <a:t>P</a:t>
            </a:r>
            <a:r>
              <a:rPr dirty="0" sz="1400" spc="-15">
                <a:latin typeface="Arial"/>
                <a:cs typeface="Arial"/>
              </a:rPr>
              <a:t>e</a:t>
            </a:r>
            <a:r>
              <a:rPr dirty="0" sz="1400" spc="-25">
                <a:latin typeface="Arial"/>
                <a:cs typeface="Arial"/>
              </a:rPr>
              <a:t>r</a:t>
            </a:r>
            <a:r>
              <a:rPr dirty="0" sz="1400" spc="-15">
                <a:latin typeface="Arial"/>
                <a:cs typeface="Arial"/>
              </a:rPr>
              <a:t>i</a:t>
            </a:r>
            <a:r>
              <a:rPr dirty="0" sz="1400" spc="-20">
                <a:latin typeface="Arial"/>
                <a:cs typeface="Arial"/>
              </a:rPr>
              <a:t>m</a:t>
            </a:r>
            <a:r>
              <a:rPr dirty="0" sz="1400" spc="-15">
                <a:latin typeface="Arial"/>
                <a:cs typeface="Arial"/>
              </a:rPr>
              <a:t>e</a:t>
            </a:r>
            <a:r>
              <a:rPr dirty="0" sz="1400" spc="-20">
                <a:latin typeface="Arial"/>
                <a:cs typeface="Arial"/>
              </a:rPr>
              <a:t>t</a:t>
            </a:r>
            <a:r>
              <a:rPr dirty="0" sz="1400" spc="-25">
                <a:latin typeface="Arial"/>
                <a:cs typeface="Arial"/>
              </a:rPr>
              <a:t>r</a:t>
            </a:r>
            <a:r>
              <a:rPr dirty="0" sz="1400" spc="-15">
                <a:latin typeface="Arial"/>
                <a:cs typeface="Arial"/>
              </a:rPr>
              <a:t>o</a:t>
            </a:r>
            <a:r>
              <a:rPr dirty="0" sz="1400" spc="-20">
                <a:latin typeface="Arial"/>
                <a:cs typeface="Arial"/>
              </a:rPr>
              <a:t>M</a:t>
            </a:r>
            <a:r>
              <a:rPr dirty="0" sz="1400" spc="-15">
                <a:latin typeface="Arial"/>
                <a:cs typeface="Arial"/>
              </a:rPr>
              <a:t>e</a:t>
            </a:r>
            <a:r>
              <a:rPr dirty="0" sz="1400" spc="-30">
                <a:latin typeface="Arial"/>
                <a:cs typeface="Arial"/>
              </a:rPr>
              <a:t>d</a:t>
            </a:r>
            <a:r>
              <a:rPr dirty="0" sz="1400" spc="-15">
                <a:latin typeface="Arial"/>
                <a:cs typeface="Arial"/>
              </a:rPr>
              <a:t>i</a:t>
            </a:r>
            <a:r>
              <a:rPr dirty="0" sz="1400" spc="-15">
                <a:latin typeface="Arial"/>
                <a:cs typeface="Arial"/>
              </a:rPr>
              <a:t>o</a:t>
            </a:r>
            <a:r>
              <a:rPr dirty="0" sz="1400">
                <a:latin typeface="Arial"/>
                <a:cs typeface="Arial"/>
              </a:rPr>
              <a:t>(</a:t>
            </a:r>
            <a:endParaRPr sz="1400">
              <a:latin typeface="Arial"/>
              <a:cs typeface="Arial"/>
            </a:endParaRPr>
          </a:p>
          <a:p>
            <a:pPr marL="182245">
              <a:lnSpc>
                <a:spcPts val="1560"/>
              </a:lnSpc>
            </a:pPr>
            <a:r>
              <a:rPr dirty="0" sz="1400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650428" y="2578607"/>
            <a:ext cx="2700655" cy="1814830"/>
            <a:chOff x="1650428" y="2578607"/>
            <a:chExt cx="2700655" cy="1814830"/>
          </a:xfrm>
        </p:grpSpPr>
        <p:sp>
          <p:nvSpPr>
            <p:cNvPr id="33" name="object 33"/>
            <p:cNvSpPr/>
            <p:nvPr/>
          </p:nvSpPr>
          <p:spPr>
            <a:xfrm>
              <a:off x="1652016" y="3816095"/>
              <a:ext cx="2697480" cy="575945"/>
            </a:xfrm>
            <a:custGeom>
              <a:avLst/>
              <a:gdLst/>
              <a:ahLst/>
              <a:cxnLst/>
              <a:rect l="l" t="t" r="r" b="b"/>
              <a:pathLst>
                <a:path w="2697479" h="575945">
                  <a:moveTo>
                    <a:pt x="0" y="575563"/>
                  </a:moveTo>
                  <a:lnTo>
                    <a:pt x="0" y="359663"/>
                  </a:lnTo>
                  <a:lnTo>
                    <a:pt x="1254125" y="359663"/>
                  </a:lnTo>
                  <a:lnTo>
                    <a:pt x="1254125" y="0"/>
                  </a:lnTo>
                </a:path>
                <a:path w="2697479" h="575945">
                  <a:moveTo>
                    <a:pt x="2696972" y="575563"/>
                  </a:moveTo>
                  <a:lnTo>
                    <a:pt x="2696972" y="359663"/>
                  </a:lnTo>
                  <a:lnTo>
                    <a:pt x="1254125" y="359663"/>
                  </a:lnTo>
                  <a:lnTo>
                    <a:pt x="125412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7019" y="3816095"/>
              <a:ext cx="179831" cy="2164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2044" y="2578607"/>
              <a:ext cx="83818" cy="126491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8676131" y="6395186"/>
            <a:ext cx="34988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 sz="1400" b="1">
                <a:latin typeface="Calibri"/>
                <a:cs typeface="Calibri"/>
              </a:rPr>
              <a:t>111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8025" y="1586636"/>
            <a:ext cx="8883015" cy="4846320"/>
          </a:xfrm>
          <a:prstGeom prst="rect">
            <a:avLst/>
          </a:prstGeom>
        </p:spPr>
        <p:txBody>
          <a:bodyPr wrap="square" lIns="0" tIns="202565" rIns="0" bIns="0" rtlCol="0" vert="horz">
            <a:spAutoFit/>
          </a:bodyPr>
          <a:lstStyle/>
          <a:p>
            <a:pPr marL="337820" indent="-300355">
              <a:lnSpc>
                <a:spcPct val="100000"/>
              </a:lnSpc>
              <a:spcBef>
                <a:spcPts val="1595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384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plicación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interactiva</a:t>
            </a:r>
            <a:endParaRPr sz="4000">
              <a:latin typeface="Corbel"/>
              <a:cs typeface="Corbel"/>
            </a:endParaRPr>
          </a:p>
          <a:p>
            <a:pPr lvl="1" marL="586105" marR="30480" indent="-246379">
              <a:lnSpc>
                <a:spcPts val="3829"/>
              </a:lnSpc>
              <a:spcBef>
                <a:spcPts val="1335"/>
              </a:spcBef>
              <a:buSzPct val="59375"/>
              <a:buFont typeface="OpenSymbol"/>
              <a:buChar char="▪"/>
              <a:tabLst>
                <a:tab pos="5867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utiliza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crear</a:t>
            </a:r>
            <a:r>
              <a:rPr dirty="0" sz="32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efectos</a:t>
            </a:r>
            <a:r>
              <a:rPr dirty="0" sz="32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gráficos </a:t>
            </a:r>
            <a:r>
              <a:rPr dirty="0" sz="3200" spc="-6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(como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páginas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web interactivas)</a:t>
            </a:r>
            <a:endParaRPr sz="3200">
              <a:latin typeface="Corbel"/>
              <a:cs typeface="Corbel"/>
            </a:endParaRPr>
          </a:p>
          <a:p>
            <a:pPr lvl="1" marL="586740" indent="-246379">
              <a:lnSpc>
                <a:spcPct val="100000"/>
              </a:lnSpc>
              <a:spcBef>
                <a:spcPts val="1075"/>
              </a:spcBef>
              <a:buSzPct val="59375"/>
              <a:buFont typeface="OpenSymbol"/>
              <a:buChar char="▪"/>
              <a:tabLst>
                <a:tab pos="586740" algn="l"/>
              </a:tabLst>
            </a:pP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utiliza para</a:t>
            </a:r>
            <a:r>
              <a:rPr dirty="0" sz="3200" spc="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validaciones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endParaRPr sz="3200">
              <a:latin typeface="Corbel"/>
              <a:cs typeface="Corbel"/>
            </a:endParaRPr>
          </a:p>
          <a:p>
            <a:pPr marL="586105">
              <a:lnSpc>
                <a:spcPct val="100000"/>
              </a:lnSpc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formularios</a:t>
            </a:r>
            <a:endParaRPr sz="3200">
              <a:latin typeface="Corbel"/>
              <a:cs typeface="Corbel"/>
            </a:endParaRPr>
          </a:p>
          <a:p>
            <a:pPr lvl="1" marL="586105" marR="1509395" indent="-246379">
              <a:lnSpc>
                <a:spcPct val="100000"/>
              </a:lnSpc>
              <a:spcBef>
                <a:spcPts val="1200"/>
              </a:spcBef>
              <a:buSzPct val="59375"/>
              <a:buFont typeface="OpenSymbol"/>
              <a:buChar char="▪"/>
              <a:tabLst>
                <a:tab pos="5867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gran mayoría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las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aplicaciones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web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disponibles en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Internet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tipo</a:t>
            </a:r>
            <a:endParaRPr sz="3200">
              <a:latin typeface="Corbel"/>
              <a:cs typeface="Corbel"/>
            </a:endParaRPr>
          </a:p>
          <a:p>
            <a:pPr lvl="1" marL="586740" indent="-246379">
              <a:lnSpc>
                <a:spcPct val="100000"/>
              </a:lnSpc>
              <a:spcBef>
                <a:spcPts val="1190"/>
              </a:spcBef>
              <a:buSzPct val="59375"/>
              <a:buFont typeface="OpenSymbol"/>
              <a:buChar char="▪"/>
              <a:tabLst>
                <a:tab pos="5867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Suelen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jQuery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6714" y="6153115"/>
            <a:ext cx="3526916" cy="86220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2565" y="1110233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6"/>
                </a:lnTo>
                <a:lnTo>
                  <a:pt x="139088" y="17240"/>
                </a:lnTo>
                <a:lnTo>
                  <a:pt x="99438" y="38736"/>
                </a:lnTo>
                <a:lnTo>
                  <a:pt x="65150" y="68770"/>
                </a:lnTo>
                <a:lnTo>
                  <a:pt x="36593" y="106121"/>
                </a:lnTo>
                <a:lnTo>
                  <a:pt x="16240" y="148640"/>
                </a:lnTo>
                <a:lnTo>
                  <a:pt x="4054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7" y="349834"/>
                </a:lnTo>
                <a:lnTo>
                  <a:pt x="37660" y="391593"/>
                </a:lnTo>
                <a:lnTo>
                  <a:pt x="66230" y="427685"/>
                </a:lnTo>
                <a:lnTo>
                  <a:pt x="102529" y="456299"/>
                </a:lnTo>
                <a:lnTo>
                  <a:pt x="144399" y="476780"/>
                </a:lnTo>
                <a:lnTo>
                  <a:pt x="191735" y="489092"/>
                </a:lnTo>
                <a:lnTo>
                  <a:pt x="244436" y="493204"/>
                </a:lnTo>
                <a:lnTo>
                  <a:pt x="278703" y="491527"/>
                </a:lnTo>
                <a:lnTo>
                  <a:pt x="313104" y="486543"/>
                </a:lnTo>
                <a:lnTo>
                  <a:pt x="347912" y="478320"/>
                </a:lnTo>
                <a:lnTo>
                  <a:pt x="383400" y="466928"/>
                </a:lnTo>
                <a:lnTo>
                  <a:pt x="383400" y="373684"/>
                </a:lnTo>
                <a:lnTo>
                  <a:pt x="349144" y="387899"/>
                </a:lnTo>
                <a:lnTo>
                  <a:pt x="316749" y="397762"/>
                </a:lnTo>
                <a:lnTo>
                  <a:pt x="286447" y="403508"/>
                </a:lnTo>
                <a:lnTo>
                  <a:pt x="258470" y="405371"/>
                </a:lnTo>
                <a:lnTo>
                  <a:pt x="223006" y="402682"/>
                </a:lnTo>
                <a:lnTo>
                  <a:pt x="163956" y="381373"/>
                </a:lnTo>
                <a:lnTo>
                  <a:pt x="120298" y="339604"/>
                </a:lnTo>
                <a:lnTo>
                  <a:pt x="98112" y="281431"/>
                </a:lnTo>
                <a:lnTo>
                  <a:pt x="95389" y="246608"/>
                </a:lnTo>
                <a:lnTo>
                  <a:pt x="97843" y="213639"/>
                </a:lnTo>
                <a:lnTo>
                  <a:pt x="117871" y="156340"/>
                </a:lnTo>
                <a:lnTo>
                  <a:pt x="157592" y="113265"/>
                </a:lnTo>
                <a:lnTo>
                  <a:pt x="209730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4"/>
                </a:lnTo>
                <a:lnTo>
                  <a:pt x="285586" y="3654"/>
                </a:lnTo>
                <a:lnTo>
                  <a:pt x="252599" y="406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5163" y="1118882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7" y="4275"/>
                </a:lnTo>
                <a:lnTo>
                  <a:pt x="154298" y="17191"/>
                </a:lnTo>
                <a:lnTo>
                  <a:pt x="111147" y="38881"/>
                </a:lnTo>
                <a:lnTo>
                  <a:pt x="72351" y="69481"/>
                </a:lnTo>
                <a:lnTo>
                  <a:pt x="40547" y="106011"/>
                </a:lnTo>
                <a:lnTo>
                  <a:pt x="17954" y="147370"/>
                </a:lnTo>
                <a:lnTo>
                  <a:pt x="4471" y="193254"/>
                </a:lnTo>
                <a:lnTo>
                  <a:pt x="0" y="243357"/>
                </a:lnTo>
                <a:lnTo>
                  <a:pt x="4460" y="292477"/>
                </a:lnTo>
                <a:lnTo>
                  <a:pt x="17865" y="337718"/>
                </a:lnTo>
                <a:lnTo>
                  <a:pt x="40247" y="378977"/>
                </a:lnTo>
                <a:lnTo>
                  <a:pt x="71640" y="416153"/>
                </a:lnTo>
                <a:lnTo>
                  <a:pt x="109571" y="445923"/>
                </a:lnTo>
                <a:lnTo>
                  <a:pt x="152095" y="467188"/>
                </a:lnTo>
                <a:lnTo>
                  <a:pt x="199210" y="479947"/>
                </a:lnTo>
                <a:lnTo>
                  <a:pt x="250913" y="484200"/>
                </a:lnTo>
                <a:lnTo>
                  <a:pt x="303794" y="480110"/>
                </a:lnTo>
                <a:lnTo>
                  <a:pt x="351848" y="467683"/>
                </a:lnTo>
                <a:lnTo>
                  <a:pt x="395248" y="446684"/>
                </a:lnTo>
                <a:lnTo>
                  <a:pt x="434162" y="416877"/>
                </a:lnTo>
                <a:lnTo>
                  <a:pt x="452305" y="396354"/>
                </a:lnTo>
                <a:lnTo>
                  <a:pt x="254152" y="396354"/>
                </a:lnTo>
                <a:lnTo>
                  <a:pt x="220637" y="393654"/>
                </a:lnTo>
                <a:lnTo>
                  <a:pt x="163592" y="372356"/>
                </a:lnTo>
                <a:lnTo>
                  <a:pt x="119986" y="330508"/>
                </a:lnTo>
                <a:lnTo>
                  <a:pt x="97162" y="274602"/>
                </a:lnTo>
                <a:lnTo>
                  <a:pt x="94416" y="240842"/>
                </a:lnTo>
                <a:lnTo>
                  <a:pt x="97145" y="209277"/>
                </a:lnTo>
                <a:lnTo>
                  <a:pt x="119539" y="152747"/>
                </a:lnTo>
                <a:lnTo>
                  <a:pt x="161687" y="109353"/>
                </a:lnTo>
                <a:lnTo>
                  <a:pt x="217019" y="87267"/>
                </a:lnTo>
                <a:lnTo>
                  <a:pt x="249478" y="84594"/>
                </a:lnTo>
                <a:lnTo>
                  <a:pt x="448054" y="84594"/>
                </a:lnTo>
                <a:lnTo>
                  <a:pt x="435241" y="69481"/>
                </a:lnTo>
                <a:lnTo>
                  <a:pt x="397135" y="38881"/>
                </a:lnTo>
                <a:lnTo>
                  <a:pt x="354236" y="17191"/>
                </a:lnTo>
                <a:lnTo>
                  <a:pt x="306748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54" y="84594"/>
                </a:moveTo>
                <a:lnTo>
                  <a:pt x="249478" y="84594"/>
                </a:lnTo>
                <a:lnTo>
                  <a:pt x="282987" y="87267"/>
                </a:lnTo>
                <a:lnTo>
                  <a:pt x="313424" y="95442"/>
                </a:lnTo>
                <a:lnTo>
                  <a:pt x="365760" y="129235"/>
                </a:lnTo>
                <a:lnTo>
                  <a:pt x="399959" y="179366"/>
                </a:lnTo>
                <a:lnTo>
                  <a:pt x="411479" y="240842"/>
                </a:lnTo>
                <a:lnTo>
                  <a:pt x="408610" y="273528"/>
                </a:lnTo>
                <a:lnTo>
                  <a:pt x="386266" y="329584"/>
                </a:lnTo>
                <a:lnTo>
                  <a:pt x="343459" y="372056"/>
                </a:lnTo>
                <a:lnTo>
                  <a:pt x="286802" y="393654"/>
                </a:lnTo>
                <a:lnTo>
                  <a:pt x="254152" y="396354"/>
                </a:lnTo>
                <a:lnTo>
                  <a:pt x="452305" y="396354"/>
                </a:lnTo>
                <a:lnTo>
                  <a:pt x="466384" y="380427"/>
                </a:lnTo>
                <a:lnTo>
                  <a:pt x="489192" y="339658"/>
                </a:lnTo>
                <a:lnTo>
                  <a:pt x="502754" y="294569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54" y="845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916" y="872997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54" y="240042"/>
                </a:lnTo>
                <a:lnTo>
                  <a:pt x="140765" y="252722"/>
                </a:lnTo>
                <a:lnTo>
                  <a:pt x="100964" y="273771"/>
                </a:lnTo>
                <a:lnTo>
                  <a:pt x="65887" y="303123"/>
                </a:lnTo>
                <a:lnTo>
                  <a:pt x="36759" y="339590"/>
                </a:lnTo>
                <a:lnTo>
                  <a:pt x="16203" y="380477"/>
                </a:lnTo>
                <a:lnTo>
                  <a:pt x="4017" y="425887"/>
                </a:lnTo>
                <a:lnTo>
                  <a:pt x="0" y="475919"/>
                </a:lnTo>
                <a:lnTo>
                  <a:pt x="3814" y="529043"/>
                </a:lnTo>
                <a:lnTo>
                  <a:pt x="15393" y="576630"/>
                </a:lnTo>
                <a:lnTo>
                  <a:pt x="34938" y="618684"/>
                </a:lnTo>
                <a:lnTo>
                  <a:pt x="62649" y="655205"/>
                </a:lnTo>
                <a:lnTo>
                  <a:pt x="96304" y="684400"/>
                </a:lnTo>
                <a:lnTo>
                  <a:pt x="135631" y="705462"/>
                </a:lnTo>
                <a:lnTo>
                  <a:pt x="180494" y="718224"/>
                </a:lnTo>
                <a:lnTo>
                  <a:pt x="230758" y="722515"/>
                </a:lnTo>
                <a:lnTo>
                  <a:pt x="431647" y="722515"/>
                </a:lnTo>
                <a:lnTo>
                  <a:pt x="431647" y="640803"/>
                </a:lnTo>
                <a:lnTo>
                  <a:pt x="264604" y="640803"/>
                </a:lnTo>
                <a:lnTo>
                  <a:pt x="235385" y="640382"/>
                </a:lnTo>
                <a:lnTo>
                  <a:pt x="191397" y="636705"/>
                </a:lnTo>
                <a:lnTo>
                  <a:pt x="152955" y="621045"/>
                </a:lnTo>
                <a:lnTo>
                  <a:pt x="115071" y="578767"/>
                </a:lnTo>
                <a:lnTo>
                  <a:pt x="96368" y="522110"/>
                </a:lnTo>
                <a:lnTo>
                  <a:pt x="93967" y="487438"/>
                </a:lnTo>
                <a:lnTo>
                  <a:pt x="96604" y="450528"/>
                </a:lnTo>
                <a:lnTo>
                  <a:pt x="117809" y="388722"/>
                </a:lnTo>
                <a:lnTo>
                  <a:pt x="158745" y="343281"/>
                </a:lnTo>
                <a:lnTo>
                  <a:pt x="214810" y="320015"/>
                </a:lnTo>
                <a:lnTo>
                  <a:pt x="248043" y="317157"/>
                </a:lnTo>
                <a:lnTo>
                  <a:pt x="431647" y="317157"/>
                </a:lnTo>
                <a:lnTo>
                  <a:pt x="431647" y="255244"/>
                </a:lnTo>
                <a:lnTo>
                  <a:pt x="337324" y="255244"/>
                </a:lnTo>
                <a:lnTo>
                  <a:pt x="309690" y="246736"/>
                </a:lnTo>
                <a:lnTo>
                  <a:pt x="283370" y="240660"/>
                </a:lnTo>
                <a:lnTo>
                  <a:pt x="258195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47" y="317157"/>
                </a:moveTo>
                <a:lnTo>
                  <a:pt x="248043" y="317157"/>
                </a:lnTo>
                <a:lnTo>
                  <a:pt x="270748" y="318625"/>
                </a:lnTo>
                <a:lnTo>
                  <a:pt x="293084" y="322964"/>
                </a:lnTo>
                <a:lnTo>
                  <a:pt x="315219" y="330069"/>
                </a:lnTo>
                <a:lnTo>
                  <a:pt x="337324" y="339839"/>
                </a:lnTo>
                <a:lnTo>
                  <a:pt x="337324" y="640803"/>
                </a:lnTo>
                <a:lnTo>
                  <a:pt x="431647" y="640803"/>
                </a:lnTo>
                <a:lnTo>
                  <a:pt x="431647" y="317157"/>
                </a:lnTo>
                <a:close/>
              </a:path>
              <a:path w="431800" h="722630">
                <a:moveTo>
                  <a:pt x="431647" y="0"/>
                </a:moveTo>
                <a:lnTo>
                  <a:pt x="337324" y="0"/>
                </a:lnTo>
                <a:lnTo>
                  <a:pt x="337324" y="255244"/>
                </a:lnTo>
                <a:lnTo>
                  <a:pt x="431647" y="255244"/>
                </a:lnTo>
                <a:lnTo>
                  <a:pt x="431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602" y="1109878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54" y="0"/>
                </a:moveTo>
                <a:lnTo>
                  <a:pt x="174492" y="4291"/>
                </a:lnTo>
                <a:lnTo>
                  <a:pt x="132024" y="17054"/>
                </a:lnTo>
                <a:lnTo>
                  <a:pt x="94283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0" y="343968"/>
                </a:lnTo>
                <a:lnTo>
                  <a:pt x="45350" y="398762"/>
                </a:lnTo>
                <a:lnTo>
                  <a:pt x="84037" y="441903"/>
                </a:lnTo>
                <a:lnTo>
                  <a:pt x="132741" y="473592"/>
                </a:lnTo>
                <a:lnTo>
                  <a:pt x="196316" y="490043"/>
                </a:lnTo>
                <a:lnTo>
                  <a:pt x="233641" y="492125"/>
                </a:lnTo>
                <a:lnTo>
                  <a:pt x="261848" y="491483"/>
                </a:lnTo>
                <a:lnTo>
                  <a:pt x="312462" y="485743"/>
                </a:lnTo>
                <a:lnTo>
                  <a:pt x="355924" y="472761"/>
                </a:lnTo>
                <a:lnTo>
                  <a:pt x="398582" y="452398"/>
                </a:lnTo>
                <a:lnTo>
                  <a:pt x="420116" y="438835"/>
                </a:lnTo>
                <a:lnTo>
                  <a:pt x="420116" y="403923"/>
                </a:lnTo>
                <a:lnTo>
                  <a:pt x="248754" y="403923"/>
                </a:lnTo>
                <a:lnTo>
                  <a:pt x="217090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6"/>
                </a:lnTo>
                <a:lnTo>
                  <a:pt x="94678" y="255244"/>
                </a:lnTo>
                <a:lnTo>
                  <a:pt x="429120" y="255244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8"/>
                </a:lnTo>
                <a:lnTo>
                  <a:pt x="123265" y="129013"/>
                </a:lnTo>
                <a:lnTo>
                  <a:pt x="155694" y="99035"/>
                </a:lnTo>
                <a:lnTo>
                  <a:pt x="197620" y="83715"/>
                </a:lnTo>
                <a:lnTo>
                  <a:pt x="221754" y="81724"/>
                </a:lnTo>
                <a:lnTo>
                  <a:pt x="383081" y="81724"/>
                </a:lnTo>
                <a:lnTo>
                  <a:pt x="372592" y="66243"/>
                </a:lnTo>
                <a:lnTo>
                  <a:pt x="341939" y="37210"/>
                </a:lnTo>
                <a:lnTo>
                  <a:pt x="306627" y="16514"/>
                </a:lnTo>
                <a:lnTo>
                  <a:pt x="266588" y="4122"/>
                </a:lnTo>
                <a:lnTo>
                  <a:pt x="221754" y="0"/>
                </a:lnTo>
                <a:close/>
              </a:path>
              <a:path w="429260" h="492125">
                <a:moveTo>
                  <a:pt x="420116" y="346316"/>
                </a:moveTo>
                <a:lnTo>
                  <a:pt x="380228" y="371873"/>
                </a:lnTo>
                <a:lnTo>
                  <a:pt x="338350" y="389836"/>
                </a:lnTo>
                <a:lnTo>
                  <a:pt x="294514" y="400440"/>
                </a:lnTo>
                <a:lnTo>
                  <a:pt x="248754" y="403923"/>
                </a:lnTo>
                <a:lnTo>
                  <a:pt x="420116" y="403923"/>
                </a:lnTo>
                <a:lnTo>
                  <a:pt x="420116" y="346316"/>
                </a:lnTo>
                <a:close/>
              </a:path>
              <a:path w="429260" h="492125">
                <a:moveTo>
                  <a:pt x="383081" y="81724"/>
                </a:moveTo>
                <a:lnTo>
                  <a:pt x="221754" y="81724"/>
                </a:lnTo>
                <a:lnTo>
                  <a:pt x="245536" y="83715"/>
                </a:lnTo>
                <a:lnTo>
                  <a:pt x="266755" y="89552"/>
                </a:lnTo>
                <a:lnTo>
                  <a:pt x="302031" y="111963"/>
                </a:lnTo>
                <a:lnTo>
                  <a:pt x="325440" y="149267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6"/>
                </a:lnTo>
                <a:lnTo>
                  <a:pt x="414762" y="143865"/>
                </a:lnTo>
                <a:lnTo>
                  <a:pt x="397069" y="102371"/>
                </a:lnTo>
                <a:lnTo>
                  <a:pt x="383081" y="817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364" y="730440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64"/>
                </a:moveTo>
                <a:lnTo>
                  <a:pt x="65150" y="273964"/>
                </a:lnTo>
                <a:lnTo>
                  <a:pt x="65150" y="328675"/>
                </a:lnTo>
                <a:lnTo>
                  <a:pt x="374040" y="328675"/>
                </a:lnTo>
                <a:lnTo>
                  <a:pt x="374040" y="273964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7"/>
                </a:lnTo>
                <a:lnTo>
                  <a:pt x="191384" y="67860"/>
                </a:lnTo>
                <a:lnTo>
                  <a:pt x="204089" y="76414"/>
                </a:lnTo>
                <a:lnTo>
                  <a:pt x="219595" y="79565"/>
                </a:lnTo>
                <a:lnTo>
                  <a:pt x="234896" y="76414"/>
                </a:lnTo>
                <a:lnTo>
                  <a:pt x="247496" y="67860"/>
                </a:lnTo>
                <a:lnTo>
                  <a:pt x="256044" y="55257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2"/>
                </a:lnTo>
                <a:lnTo>
                  <a:pt x="327956" y="127619"/>
                </a:lnTo>
                <a:lnTo>
                  <a:pt x="313995" y="148454"/>
                </a:lnTo>
                <a:lnTo>
                  <a:pt x="308876" y="173875"/>
                </a:lnTo>
                <a:lnTo>
                  <a:pt x="313995" y="199041"/>
                </a:lnTo>
                <a:lnTo>
                  <a:pt x="327956" y="219648"/>
                </a:lnTo>
                <a:lnTo>
                  <a:pt x="348669" y="233570"/>
                </a:lnTo>
                <a:lnTo>
                  <a:pt x="374040" y="238683"/>
                </a:lnTo>
                <a:lnTo>
                  <a:pt x="399198" y="233570"/>
                </a:lnTo>
                <a:lnTo>
                  <a:pt x="419801" y="219648"/>
                </a:lnTo>
                <a:lnTo>
                  <a:pt x="433722" y="199041"/>
                </a:lnTo>
                <a:lnTo>
                  <a:pt x="438835" y="173875"/>
                </a:lnTo>
                <a:lnTo>
                  <a:pt x="433722" y="148454"/>
                </a:lnTo>
                <a:lnTo>
                  <a:pt x="419801" y="127619"/>
                </a:lnTo>
                <a:lnTo>
                  <a:pt x="399198" y="113532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24" y="113532"/>
                </a:lnTo>
                <a:lnTo>
                  <a:pt x="173512" y="127619"/>
                </a:lnTo>
                <a:lnTo>
                  <a:pt x="159550" y="148454"/>
                </a:lnTo>
                <a:lnTo>
                  <a:pt x="154432" y="173875"/>
                </a:lnTo>
                <a:lnTo>
                  <a:pt x="159550" y="199041"/>
                </a:lnTo>
                <a:lnTo>
                  <a:pt x="173512" y="219648"/>
                </a:lnTo>
                <a:lnTo>
                  <a:pt x="194224" y="233570"/>
                </a:lnTo>
                <a:lnTo>
                  <a:pt x="219595" y="238683"/>
                </a:lnTo>
                <a:lnTo>
                  <a:pt x="244754" y="233570"/>
                </a:lnTo>
                <a:lnTo>
                  <a:pt x="265356" y="219648"/>
                </a:lnTo>
                <a:lnTo>
                  <a:pt x="279278" y="199041"/>
                </a:lnTo>
                <a:lnTo>
                  <a:pt x="284391" y="173875"/>
                </a:lnTo>
                <a:lnTo>
                  <a:pt x="279278" y="148454"/>
                </a:lnTo>
                <a:lnTo>
                  <a:pt x="265356" y="127619"/>
                </a:lnTo>
                <a:lnTo>
                  <a:pt x="244754" y="113532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50" y="108356"/>
                </a:moveTo>
                <a:lnTo>
                  <a:pt x="39787" y="113532"/>
                </a:lnTo>
                <a:lnTo>
                  <a:pt x="19078" y="127619"/>
                </a:lnTo>
                <a:lnTo>
                  <a:pt x="5118" y="148454"/>
                </a:lnTo>
                <a:lnTo>
                  <a:pt x="0" y="173875"/>
                </a:lnTo>
                <a:lnTo>
                  <a:pt x="5118" y="199041"/>
                </a:lnTo>
                <a:lnTo>
                  <a:pt x="19078" y="219648"/>
                </a:lnTo>
                <a:lnTo>
                  <a:pt x="39787" y="233570"/>
                </a:lnTo>
                <a:lnTo>
                  <a:pt x="65150" y="238683"/>
                </a:lnTo>
                <a:lnTo>
                  <a:pt x="90316" y="233570"/>
                </a:lnTo>
                <a:lnTo>
                  <a:pt x="110923" y="219648"/>
                </a:lnTo>
                <a:lnTo>
                  <a:pt x="124845" y="199041"/>
                </a:lnTo>
                <a:lnTo>
                  <a:pt x="129959" y="173875"/>
                </a:lnTo>
                <a:lnTo>
                  <a:pt x="124845" y="148454"/>
                </a:lnTo>
                <a:lnTo>
                  <a:pt x="110923" y="127619"/>
                </a:lnTo>
                <a:lnTo>
                  <a:pt x="90316" y="113532"/>
                </a:lnTo>
                <a:lnTo>
                  <a:pt x="65150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604" y="1718284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2" y="14728"/>
                </a:lnTo>
                <a:lnTo>
                  <a:pt x="540175" y="56245"/>
                </a:lnTo>
                <a:lnTo>
                  <a:pt x="534238" y="94310"/>
                </a:lnTo>
                <a:lnTo>
                  <a:pt x="535722" y="114321"/>
                </a:lnTo>
                <a:lnTo>
                  <a:pt x="557999" y="163080"/>
                </a:lnTo>
                <a:lnTo>
                  <a:pt x="604670" y="187069"/>
                </a:lnTo>
                <a:lnTo>
                  <a:pt x="623874" y="188633"/>
                </a:lnTo>
                <a:lnTo>
                  <a:pt x="631631" y="188369"/>
                </a:lnTo>
                <a:lnTo>
                  <a:pt x="674362" y="175412"/>
                </a:lnTo>
                <a:lnTo>
                  <a:pt x="685800" y="167754"/>
                </a:lnTo>
                <a:lnTo>
                  <a:pt x="685800" y="147954"/>
                </a:lnTo>
                <a:lnTo>
                  <a:pt x="624954" y="147954"/>
                </a:lnTo>
                <a:lnTo>
                  <a:pt x="614162" y="147150"/>
                </a:lnTo>
                <a:lnTo>
                  <a:pt x="583195" y="118886"/>
                </a:lnTo>
                <a:lnTo>
                  <a:pt x="579958" y="94310"/>
                </a:lnTo>
                <a:lnTo>
                  <a:pt x="580800" y="81076"/>
                </a:lnTo>
                <a:lnTo>
                  <a:pt x="605293" y="44095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27"/>
                </a:lnTo>
                <a:lnTo>
                  <a:pt x="631631" y="324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74"/>
                </a:moveTo>
                <a:lnTo>
                  <a:pt x="660234" y="136791"/>
                </a:lnTo>
                <a:lnTo>
                  <a:pt x="653389" y="141109"/>
                </a:lnTo>
                <a:lnTo>
                  <a:pt x="646912" y="143637"/>
                </a:lnTo>
                <a:lnTo>
                  <a:pt x="646556" y="143637"/>
                </a:lnTo>
                <a:lnTo>
                  <a:pt x="640079" y="146519"/>
                </a:lnTo>
                <a:lnTo>
                  <a:pt x="632879" y="147954"/>
                </a:lnTo>
                <a:lnTo>
                  <a:pt x="685800" y="147954"/>
                </a:lnTo>
                <a:lnTo>
                  <a:pt x="685800" y="112674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6" y="44996"/>
                </a:lnTo>
                <a:lnTo>
                  <a:pt x="646912" y="44996"/>
                </a:lnTo>
                <a:lnTo>
                  <a:pt x="653389" y="47878"/>
                </a:lnTo>
                <a:lnTo>
                  <a:pt x="660234" y="52197"/>
                </a:lnTo>
                <a:lnTo>
                  <a:pt x="666356" y="57950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70"/>
                </a:moveTo>
                <a:lnTo>
                  <a:pt x="0" y="2870"/>
                </a:lnTo>
                <a:lnTo>
                  <a:pt x="0" y="114109"/>
                </a:lnTo>
                <a:lnTo>
                  <a:pt x="10174" y="158307"/>
                </a:lnTo>
                <a:lnTo>
                  <a:pt x="42159" y="183907"/>
                </a:lnTo>
                <a:lnTo>
                  <a:pt x="72351" y="188633"/>
                </a:lnTo>
                <a:lnTo>
                  <a:pt x="88436" y="187468"/>
                </a:lnTo>
                <a:lnTo>
                  <a:pt x="126352" y="169189"/>
                </a:lnTo>
                <a:lnTo>
                  <a:pt x="139225" y="148310"/>
                </a:lnTo>
                <a:lnTo>
                  <a:pt x="60832" y="148310"/>
                </a:lnTo>
                <a:lnTo>
                  <a:pt x="54711" y="145440"/>
                </a:lnTo>
                <a:lnTo>
                  <a:pt x="44640" y="111239"/>
                </a:lnTo>
                <a:lnTo>
                  <a:pt x="44640" y="2870"/>
                </a:lnTo>
                <a:close/>
              </a:path>
              <a:path w="686435" h="229869">
                <a:moveTo>
                  <a:pt x="145072" y="2870"/>
                </a:moveTo>
                <a:lnTo>
                  <a:pt x="100075" y="2870"/>
                </a:lnTo>
                <a:lnTo>
                  <a:pt x="100075" y="111239"/>
                </a:lnTo>
                <a:lnTo>
                  <a:pt x="99569" y="121980"/>
                </a:lnTo>
                <a:lnTo>
                  <a:pt x="84239" y="148310"/>
                </a:lnTo>
                <a:lnTo>
                  <a:pt x="139225" y="148310"/>
                </a:lnTo>
                <a:lnTo>
                  <a:pt x="140574" y="145297"/>
                </a:lnTo>
                <a:lnTo>
                  <a:pt x="143970" y="130463"/>
                </a:lnTo>
                <a:lnTo>
                  <a:pt x="145072" y="114109"/>
                </a:lnTo>
                <a:lnTo>
                  <a:pt x="145072" y="2870"/>
                </a:lnTo>
                <a:close/>
              </a:path>
              <a:path w="686435" h="229869">
                <a:moveTo>
                  <a:pt x="277558" y="2870"/>
                </a:moveTo>
                <a:lnTo>
                  <a:pt x="217436" y="2870"/>
                </a:lnTo>
                <a:lnTo>
                  <a:pt x="217436" y="185394"/>
                </a:lnTo>
                <a:lnTo>
                  <a:pt x="262077" y="185394"/>
                </a:lnTo>
                <a:lnTo>
                  <a:pt x="262077" y="118071"/>
                </a:lnTo>
                <a:lnTo>
                  <a:pt x="337845" y="118071"/>
                </a:lnTo>
                <a:lnTo>
                  <a:pt x="334522" y="112361"/>
                </a:lnTo>
                <a:lnTo>
                  <a:pt x="330798" y="106800"/>
                </a:lnTo>
                <a:lnTo>
                  <a:pt x="326872" y="101879"/>
                </a:lnTo>
                <a:lnTo>
                  <a:pt x="326516" y="101879"/>
                </a:lnTo>
                <a:lnTo>
                  <a:pt x="326516" y="101511"/>
                </a:lnTo>
                <a:lnTo>
                  <a:pt x="325793" y="100799"/>
                </a:lnTo>
                <a:lnTo>
                  <a:pt x="329031" y="98272"/>
                </a:lnTo>
                <a:lnTo>
                  <a:pt x="331914" y="95389"/>
                </a:lnTo>
                <a:lnTo>
                  <a:pt x="334073" y="92151"/>
                </a:lnTo>
                <a:lnTo>
                  <a:pt x="334441" y="92151"/>
                </a:lnTo>
                <a:lnTo>
                  <a:pt x="338423" y="85028"/>
                </a:lnTo>
                <a:lnTo>
                  <a:pt x="341180" y="77393"/>
                </a:lnTo>
                <a:lnTo>
                  <a:pt x="262077" y="77393"/>
                </a:lnTo>
                <a:lnTo>
                  <a:pt x="262077" y="43916"/>
                </a:lnTo>
                <a:lnTo>
                  <a:pt x="341284" y="43916"/>
                </a:lnTo>
                <a:lnTo>
                  <a:pt x="339070" y="36041"/>
                </a:lnTo>
                <a:lnTo>
                  <a:pt x="304647" y="6294"/>
                </a:lnTo>
                <a:lnTo>
                  <a:pt x="291778" y="3704"/>
                </a:lnTo>
                <a:lnTo>
                  <a:pt x="277558" y="2870"/>
                </a:lnTo>
                <a:close/>
              </a:path>
              <a:path w="686435" h="229869">
                <a:moveTo>
                  <a:pt x="337845" y="118071"/>
                </a:moveTo>
                <a:lnTo>
                  <a:pt x="280796" y="118071"/>
                </a:lnTo>
                <a:lnTo>
                  <a:pt x="285114" y="119519"/>
                </a:lnTo>
                <a:lnTo>
                  <a:pt x="287274" y="121310"/>
                </a:lnTo>
                <a:lnTo>
                  <a:pt x="287629" y="121310"/>
                </a:lnTo>
                <a:lnTo>
                  <a:pt x="289801" y="122758"/>
                </a:lnTo>
                <a:lnTo>
                  <a:pt x="294119" y="128511"/>
                </a:lnTo>
                <a:lnTo>
                  <a:pt x="299161" y="138239"/>
                </a:lnTo>
                <a:lnTo>
                  <a:pt x="319671" y="179273"/>
                </a:lnTo>
                <a:lnTo>
                  <a:pt x="322910" y="185394"/>
                </a:lnTo>
                <a:lnTo>
                  <a:pt x="371881" y="185394"/>
                </a:lnTo>
                <a:lnTo>
                  <a:pt x="363600" y="168833"/>
                </a:lnTo>
                <a:lnTo>
                  <a:pt x="341629" y="125272"/>
                </a:lnTo>
                <a:lnTo>
                  <a:pt x="338111" y="118529"/>
                </a:lnTo>
                <a:lnTo>
                  <a:pt x="337845" y="118071"/>
                </a:lnTo>
                <a:close/>
              </a:path>
              <a:path w="686435" h="229869">
                <a:moveTo>
                  <a:pt x="341284" y="43916"/>
                </a:moveTo>
                <a:lnTo>
                  <a:pt x="286550" y="43916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50" y="47878"/>
                </a:lnTo>
                <a:lnTo>
                  <a:pt x="295910" y="50393"/>
                </a:lnTo>
                <a:lnTo>
                  <a:pt x="297357" y="53276"/>
                </a:lnTo>
                <a:lnTo>
                  <a:pt x="297357" y="67678"/>
                </a:lnTo>
                <a:lnTo>
                  <a:pt x="295910" y="70916"/>
                </a:lnTo>
                <a:lnTo>
                  <a:pt x="293395" y="73075"/>
                </a:lnTo>
                <a:lnTo>
                  <a:pt x="290880" y="75590"/>
                </a:lnTo>
                <a:lnTo>
                  <a:pt x="286550" y="77393"/>
                </a:lnTo>
                <a:lnTo>
                  <a:pt x="341180" y="77393"/>
                </a:lnTo>
                <a:lnTo>
                  <a:pt x="341228" y="77262"/>
                </a:lnTo>
                <a:lnTo>
                  <a:pt x="342887" y="69021"/>
                </a:lnTo>
                <a:lnTo>
                  <a:pt x="343433" y="60477"/>
                </a:lnTo>
                <a:lnTo>
                  <a:pt x="342348" y="47702"/>
                </a:lnTo>
                <a:lnTo>
                  <a:pt x="341284" y="43916"/>
                </a:lnTo>
                <a:close/>
              </a:path>
              <a:path w="686435" h="229869">
                <a:moveTo>
                  <a:pt x="469074" y="2870"/>
                </a:moveTo>
                <a:lnTo>
                  <a:pt x="424078" y="2870"/>
                </a:lnTo>
                <a:lnTo>
                  <a:pt x="424078" y="175679"/>
                </a:lnTo>
                <a:lnTo>
                  <a:pt x="421551" y="183235"/>
                </a:lnTo>
                <a:lnTo>
                  <a:pt x="420471" y="184670"/>
                </a:lnTo>
                <a:lnTo>
                  <a:pt x="419392" y="186474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11"/>
                </a:lnTo>
                <a:lnTo>
                  <a:pt x="411111" y="229311"/>
                </a:lnTo>
                <a:lnTo>
                  <a:pt x="424310" y="228287"/>
                </a:lnTo>
                <a:lnTo>
                  <a:pt x="461632" y="202564"/>
                </a:lnTo>
                <a:lnTo>
                  <a:pt x="469074" y="163080"/>
                </a:lnTo>
                <a:lnTo>
                  <a:pt x="469074" y="287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59996"/>
            <a:ext cx="9144000" cy="1098550"/>
          </a:xfrm>
          <a:custGeom>
            <a:avLst/>
            <a:gdLst/>
            <a:ahLst/>
            <a:cxnLst/>
            <a:rect l="l" t="t" r="r" b="b"/>
            <a:pathLst>
              <a:path w="9144000" h="1098550">
                <a:moveTo>
                  <a:pt x="9144000" y="0"/>
                </a:moveTo>
                <a:lnTo>
                  <a:pt x="9144000" y="1098003"/>
                </a:lnTo>
                <a:lnTo>
                  <a:pt x="0" y="1098003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48590"/>
          </a:xfrm>
          <a:custGeom>
            <a:avLst/>
            <a:gdLst/>
            <a:ahLst/>
            <a:cxnLst/>
            <a:rect l="l" t="t" r="r" b="b"/>
            <a:pathLst>
              <a:path w="9144000" h="148590">
                <a:moveTo>
                  <a:pt x="0" y="0"/>
                </a:moveTo>
                <a:lnTo>
                  <a:pt x="9143644" y="0"/>
                </a:lnTo>
                <a:lnTo>
                  <a:pt x="9143644" y="148323"/>
                </a:lnTo>
                <a:lnTo>
                  <a:pt x="0" y="1483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4157" y="6285598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45" y="0"/>
                </a:lnTo>
                <a:lnTo>
                  <a:pt x="188645" y="163080"/>
                </a:lnTo>
                <a:lnTo>
                  <a:pt x="185010" y="193969"/>
                </a:lnTo>
                <a:lnTo>
                  <a:pt x="173072" y="218746"/>
                </a:lnTo>
                <a:lnTo>
                  <a:pt x="151280" y="235220"/>
                </a:lnTo>
                <a:lnTo>
                  <a:pt x="118084" y="241198"/>
                </a:lnTo>
                <a:lnTo>
                  <a:pt x="94899" y="237543"/>
                </a:lnTo>
                <a:lnTo>
                  <a:pt x="77585" y="225721"/>
                </a:lnTo>
                <a:lnTo>
                  <a:pt x="66751" y="204449"/>
                </a:lnTo>
                <a:lnTo>
                  <a:pt x="63004" y="172440"/>
                </a:lnTo>
                <a:lnTo>
                  <a:pt x="63004" y="0"/>
                </a:lnTo>
                <a:lnTo>
                  <a:pt x="0" y="0"/>
                </a:lnTo>
                <a:lnTo>
                  <a:pt x="0" y="178562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81" y="287805"/>
                </a:lnTo>
                <a:lnTo>
                  <a:pt x="153860" y="278098"/>
                </a:lnTo>
                <a:lnTo>
                  <a:pt x="173801" y="262990"/>
                </a:lnTo>
                <a:lnTo>
                  <a:pt x="188645" y="243357"/>
                </a:lnTo>
                <a:lnTo>
                  <a:pt x="189725" y="243357"/>
                </a:lnTo>
                <a:lnTo>
                  <a:pt x="189725" y="283324"/>
                </a:lnTo>
                <a:lnTo>
                  <a:pt x="251637" y="283324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4157" y="6050521"/>
            <a:ext cx="252095" cy="187960"/>
            <a:chOff x="344157" y="6050521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0885" y="6207125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193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193" y="31318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157" y="6050521"/>
              <a:ext cx="251637" cy="13572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917" y="6285598"/>
            <a:ext cx="1017358" cy="32039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32014" y="3216503"/>
            <a:ext cx="7269480" cy="2176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B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oqu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 II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I:</a:t>
            </a:r>
            <a:r>
              <a:rPr dirty="0" sz="3600" spc="-25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225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ecno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og</a:t>
            </a:r>
            <a:r>
              <a:rPr dirty="0" sz="3600" spc="5">
                <a:solidFill>
                  <a:srgbClr val="C8201D"/>
                </a:solidFill>
                <a:latin typeface="Corbel"/>
                <a:cs typeface="Corbel"/>
              </a:rPr>
              <a:t>í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a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s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 se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r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vi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do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r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w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600">
              <a:latin typeface="Corbel"/>
              <a:cs typeface="Corbel"/>
            </a:endParaRPr>
          </a:p>
          <a:p>
            <a:pPr marL="2459355" marR="483234" indent="-2287270">
              <a:lnSpc>
                <a:spcPts val="4140"/>
              </a:lnSpc>
            </a:pPr>
            <a:r>
              <a:rPr dirty="0" sz="3600" spc="-60" b="1">
                <a:solidFill>
                  <a:srgbClr val="C8201D"/>
                </a:solidFill>
                <a:latin typeface="Corbel"/>
                <a:cs typeface="Corbel"/>
              </a:rPr>
              <a:t>Tema</a:t>
            </a:r>
            <a:r>
              <a:rPr dirty="0" sz="3600" spc="-2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3.2:</a:t>
            </a:r>
            <a:r>
              <a:rPr dirty="0" sz="3600" spc="-10" b="1">
                <a:solidFill>
                  <a:srgbClr val="C8201D"/>
                </a:solidFill>
                <a:latin typeface="Corbel"/>
                <a:cs typeface="Corbel"/>
              </a:rPr>
              <a:t> Estructuras</a:t>
            </a:r>
            <a:r>
              <a:rPr dirty="0" sz="3600" spc="-2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datos</a:t>
            </a:r>
            <a:r>
              <a:rPr dirty="0" sz="3600" spc="-1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en </a:t>
            </a:r>
            <a:r>
              <a:rPr dirty="0" sz="3600" spc="-73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JavaScript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794939" y="2308580"/>
            <a:ext cx="3537585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F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un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d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ament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o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s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d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l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a</a:t>
            </a:r>
            <a:r>
              <a:rPr dirty="0" sz="2800" spc="-160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10" b="0">
                <a:solidFill>
                  <a:srgbClr val="CA0016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56981" y="169468"/>
            <a:ext cx="104330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333333"/>
                </a:solidFill>
                <a:latin typeface="Corbel"/>
                <a:cs typeface="Corbel"/>
              </a:rPr>
              <a:t>08-2023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59377" y="5972302"/>
            <a:ext cx="2172335" cy="666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Ga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leg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4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67815" y="5827585"/>
            <a:ext cx="1499235" cy="90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6703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vá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Maes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ch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.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a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es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@urj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c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841" y="1109878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4"/>
                </a:lnTo>
                <a:lnTo>
                  <a:pt x="139090" y="17233"/>
                </a:lnTo>
                <a:lnTo>
                  <a:pt x="99443" y="38726"/>
                </a:lnTo>
                <a:lnTo>
                  <a:pt x="65163" y="68757"/>
                </a:lnTo>
                <a:lnTo>
                  <a:pt x="36604" y="106116"/>
                </a:lnTo>
                <a:lnTo>
                  <a:pt x="16246" y="148639"/>
                </a:lnTo>
                <a:lnTo>
                  <a:pt x="4056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9" y="349834"/>
                </a:lnTo>
                <a:lnTo>
                  <a:pt x="37665" y="391593"/>
                </a:lnTo>
                <a:lnTo>
                  <a:pt x="66243" y="427685"/>
                </a:lnTo>
                <a:lnTo>
                  <a:pt x="102540" y="456299"/>
                </a:lnTo>
                <a:lnTo>
                  <a:pt x="144405" y="476780"/>
                </a:lnTo>
                <a:lnTo>
                  <a:pt x="191737" y="489092"/>
                </a:lnTo>
                <a:lnTo>
                  <a:pt x="244436" y="493204"/>
                </a:lnTo>
                <a:lnTo>
                  <a:pt x="278705" y="491527"/>
                </a:lnTo>
                <a:lnTo>
                  <a:pt x="313108" y="486541"/>
                </a:lnTo>
                <a:lnTo>
                  <a:pt x="347917" y="478315"/>
                </a:lnTo>
                <a:lnTo>
                  <a:pt x="383400" y="466915"/>
                </a:lnTo>
                <a:lnTo>
                  <a:pt x="383400" y="373684"/>
                </a:lnTo>
                <a:lnTo>
                  <a:pt x="349149" y="387897"/>
                </a:lnTo>
                <a:lnTo>
                  <a:pt x="316755" y="397756"/>
                </a:lnTo>
                <a:lnTo>
                  <a:pt x="286454" y="403497"/>
                </a:lnTo>
                <a:lnTo>
                  <a:pt x="258483" y="405358"/>
                </a:lnTo>
                <a:lnTo>
                  <a:pt x="223012" y="402669"/>
                </a:lnTo>
                <a:lnTo>
                  <a:pt x="163962" y="381360"/>
                </a:lnTo>
                <a:lnTo>
                  <a:pt x="120310" y="339598"/>
                </a:lnTo>
                <a:lnTo>
                  <a:pt x="98125" y="281425"/>
                </a:lnTo>
                <a:lnTo>
                  <a:pt x="95402" y="246595"/>
                </a:lnTo>
                <a:lnTo>
                  <a:pt x="97853" y="213628"/>
                </a:lnTo>
                <a:lnTo>
                  <a:pt x="117873" y="156338"/>
                </a:lnTo>
                <a:lnTo>
                  <a:pt x="157597" y="113265"/>
                </a:lnTo>
                <a:lnTo>
                  <a:pt x="209732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2"/>
                </a:lnTo>
                <a:lnTo>
                  <a:pt x="285588" y="3643"/>
                </a:lnTo>
                <a:lnTo>
                  <a:pt x="252604" y="404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439" y="1118514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9" y="4275"/>
                </a:lnTo>
                <a:lnTo>
                  <a:pt x="154305" y="17191"/>
                </a:lnTo>
                <a:lnTo>
                  <a:pt x="111158" y="38881"/>
                </a:lnTo>
                <a:lnTo>
                  <a:pt x="72364" y="69481"/>
                </a:lnTo>
                <a:lnTo>
                  <a:pt x="40553" y="106019"/>
                </a:lnTo>
                <a:lnTo>
                  <a:pt x="17956" y="147381"/>
                </a:lnTo>
                <a:lnTo>
                  <a:pt x="4472" y="193266"/>
                </a:lnTo>
                <a:lnTo>
                  <a:pt x="0" y="243370"/>
                </a:lnTo>
                <a:lnTo>
                  <a:pt x="4460" y="292490"/>
                </a:lnTo>
                <a:lnTo>
                  <a:pt x="17865" y="337731"/>
                </a:lnTo>
                <a:lnTo>
                  <a:pt x="40247" y="378990"/>
                </a:lnTo>
                <a:lnTo>
                  <a:pt x="71640" y="416166"/>
                </a:lnTo>
                <a:lnTo>
                  <a:pt x="109576" y="445934"/>
                </a:lnTo>
                <a:lnTo>
                  <a:pt x="152101" y="467194"/>
                </a:lnTo>
                <a:lnTo>
                  <a:pt x="199217" y="479949"/>
                </a:lnTo>
                <a:lnTo>
                  <a:pt x="250926" y="484200"/>
                </a:lnTo>
                <a:lnTo>
                  <a:pt x="303806" y="480112"/>
                </a:lnTo>
                <a:lnTo>
                  <a:pt x="351859" y="467690"/>
                </a:lnTo>
                <a:lnTo>
                  <a:pt x="395255" y="446695"/>
                </a:lnTo>
                <a:lnTo>
                  <a:pt x="434162" y="416890"/>
                </a:lnTo>
                <a:lnTo>
                  <a:pt x="452305" y="396366"/>
                </a:lnTo>
                <a:lnTo>
                  <a:pt x="254165" y="396366"/>
                </a:lnTo>
                <a:lnTo>
                  <a:pt x="220647" y="393666"/>
                </a:lnTo>
                <a:lnTo>
                  <a:pt x="163594" y="372369"/>
                </a:lnTo>
                <a:lnTo>
                  <a:pt x="119986" y="330519"/>
                </a:lnTo>
                <a:lnTo>
                  <a:pt x="97162" y="274604"/>
                </a:lnTo>
                <a:lnTo>
                  <a:pt x="94416" y="240842"/>
                </a:lnTo>
                <a:lnTo>
                  <a:pt x="97145" y="209284"/>
                </a:lnTo>
                <a:lnTo>
                  <a:pt x="119545" y="152760"/>
                </a:lnTo>
                <a:lnTo>
                  <a:pt x="161698" y="109360"/>
                </a:lnTo>
                <a:lnTo>
                  <a:pt x="217021" y="87278"/>
                </a:lnTo>
                <a:lnTo>
                  <a:pt x="249478" y="84607"/>
                </a:lnTo>
                <a:lnTo>
                  <a:pt x="448065" y="84607"/>
                </a:lnTo>
                <a:lnTo>
                  <a:pt x="435241" y="69481"/>
                </a:lnTo>
                <a:lnTo>
                  <a:pt x="397136" y="38881"/>
                </a:lnTo>
                <a:lnTo>
                  <a:pt x="354241" y="17191"/>
                </a:lnTo>
                <a:lnTo>
                  <a:pt x="306754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65" y="84607"/>
                </a:moveTo>
                <a:lnTo>
                  <a:pt x="249478" y="84607"/>
                </a:lnTo>
                <a:lnTo>
                  <a:pt x="282987" y="87278"/>
                </a:lnTo>
                <a:lnTo>
                  <a:pt x="313424" y="95450"/>
                </a:lnTo>
                <a:lnTo>
                  <a:pt x="365760" y="129247"/>
                </a:lnTo>
                <a:lnTo>
                  <a:pt x="399959" y="179377"/>
                </a:lnTo>
                <a:lnTo>
                  <a:pt x="411480" y="240842"/>
                </a:lnTo>
                <a:lnTo>
                  <a:pt x="408610" y="273530"/>
                </a:lnTo>
                <a:lnTo>
                  <a:pt x="386266" y="329589"/>
                </a:lnTo>
                <a:lnTo>
                  <a:pt x="343460" y="372063"/>
                </a:lnTo>
                <a:lnTo>
                  <a:pt x="286808" y="393666"/>
                </a:lnTo>
                <a:lnTo>
                  <a:pt x="254165" y="396366"/>
                </a:lnTo>
                <a:lnTo>
                  <a:pt x="452305" y="396366"/>
                </a:lnTo>
                <a:lnTo>
                  <a:pt x="466384" y="380440"/>
                </a:lnTo>
                <a:lnTo>
                  <a:pt x="489192" y="339669"/>
                </a:lnTo>
                <a:lnTo>
                  <a:pt x="502754" y="294576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65" y="84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205" y="872642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46" y="240042"/>
                </a:lnTo>
                <a:lnTo>
                  <a:pt x="140754" y="252722"/>
                </a:lnTo>
                <a:lnTo>
                  <a:pt x="100952" y="273771"/>
                </a:lnTo>
                <a:lnTo>
                  <a:pt x="65874" y="303123"/>
                </a:lnTo>
                <a:lnTo>
                  <a:pt x="36749" y="339590"/>
                </a:lnTo>
                <a:lnTo>
                  <a:pt x="16197" y="380477"/>
                </a:lnTo>
                <a:lnTo>
                  <a:pt x="4015" y="425887"/>
                </a:lnTo>
                <a:lnTo>
                  <a:pt x="0" y="475919"/>
                </a:lnTo>
                <a:lnTo>
                  <a:pt x="3812" y="529043"/>
                </a:lnTo>
                <a:lnTo>
                  <a:pt x="15387" y="576629"/>
                </a:lnTo>
                <a:lnTo>
                  <a:pt x="34927" y="618678"/>
                </a:lnTo>
                <a:lnTo>
                  <a:pt x="62636" y="655193"/>
                </a:lnTo>
                <a:lnTo>
                  <a:pt x="96293" y="684394"/>
                </a:lnTo>
                <a:lnTo>
                  <a:pt x="135624" y="705461"/>
                </a:lnTo>
                <a:lnTo>
                  <a:pt x="180492" y="718224"/>
                </a:lnTo>
                <a:lnTo>
                  <a:pt x="230759" y="722515"/>
                </a:lnTo>
                <a:lnTo>
                  <a:pt x="431634" y="722515"/>
                </a:lnTo>
                <a:lnTo>
                  <a:pt x="431634" y="640803"/>
                </a:lnTo>
                <a:lnTo>
                  <a:pt x="264591" y="640803"/>
                </a:lnTo>
                <a:lnTo>
                  <a:pt x="235378" y="640380"/>
                </a:lnTo>
                <a:lnTo>
                  <a:pt x="191391" y="636694"/>
                </a:lnTo>
                <a:lnTo>
                  <a:pt x="152950" y="621044"/>
                </a:lnTo>
                <a:lnTo>
                  <a:pt x="115064" y="578767"/>
                </a:lnTo>
                <a:lnTo>
                  <a:pt x="96355" y="522110"/>
                </a:lnTo>
                <a:lnTo>
                  <a:pt x="93954" y="487438"/>
                </a:lnTo>
                <a:lnTo>
                  <a:pt x="96593" y="450526"/>
                </a:lnTo>
                <a:lnTo>
                  <a:pt x="117802" y="388717"/>
                </a:lnTo>
                <a:lnTo>
                  <a:pt x="158734" y="343281"/>
                </a:lnTo>
                <a:lnTo>
                  <a:pt x="214803" y="320015"/>
                </a:lnTo>
                <a:lnTo>
                  <a:pt x="248031" y="317157"/>
                </a:lnTo>
                <a:lnTo>
                  <a:pt x="431634" y="317157"/>
                </a:lnTo>
                <a:lnTo>
                  <a:pt x="431634" y="255231"/>
                </a:lnTo>
                <a:lnTo>
                  <a:pt x="337312" y="255231"/>
                </a:lnTo>
                <a:lnTo>
                  <a:pt x="309678" y="246730"/>
                </a:lnTo>
                <a:lnTo>
                  <a:pt x="283359" y="240658"/>
                </a:lnTo>
                <a:lnTo>
                  <a:pt x="258187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34" y="317157"/>
                </a:moveTo>
                <a:lnTo>
                  <a:pt x="248031" y="317157"/>
                </a:lnTo>
                <a:lnTo>
                  <a:pt x="270742" y="318625"/>
                </a:lnTo>
                <a:lnTo>
                  <a:pt x="293081" y="322964"/>
                </a:lnTo>
                <a:lnTo>
                  <a:pt x="315214" y="330069"/>
                </a:lnTo>
                <a:lnTo>
                  <a:pt x="337312" y="339839"/>
                </a:lnTo>
                <a:lnTo>
                  <a:pt x="337312" y="640803"/>
                </a:lnTo>
                <a:lnTo>
                  <a:pt x="431634" y="640803"/>
                </a:lnTo>
                <a:lnTo>
                  <a:pt x="431634" y="317157"/>
                </a:lnTo>
                <a:close/>
              </a:path>
              <a:path w="431800" h="722630">
                <a:moveTo>
                  <a:pt x="431634" y="0"/>
                </a:moveTo>
                <a:lnTo>
                  <a:pt x="337312" y="0"/>
                </a:lnTo>
                <a:lnTo>
                  <a:pt x="337312" y="255231"/>
                </a:lnTo>
                <a:lnTo>
                  <a:pt x="431634" y="255231"/>
                </a:lnTo>
                <a:lnTo>
                  <a:pt x="4316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0878" y="1109522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67" y="0"/>
                </a:moveTo>
                <a:lnTo>
                  <a:pt x="174502" y="4291"/>
                </a:lnTo>
                <a:lnTo>
                  <a:pt x="132030" y="17054"/>
                </a:lnTo>
                <a:lnTo>
                  <a:pt x="94285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5" y="343963"/>
                </a:lnTo>
                <a:lnTo>
                  <a:pt x="45358" y="398756"/>
                </a:lnTo>
                <a:lnTo>
                  <a:pt x="84048" y="441903"/>
                </a:lnTo>
                <a:lnTo>
                  <a:pt x="132748" y="473590"/>
                </a:lnTo>
                <a:lnTo>
                  <a:pt x="196321" y="490032"/>
                </a:lnTo>
                <a:lnTo>
                  <a:pt x="233641" y="492112"/>
                </a:lnTo>
                <a:lnTo>
                  <a:pt x="261848" y="491471"/>
                </a:lnTo>
                <a:lnTo>
                  <a:pt x="312462" y="485736"/>
                </a:lnTo>
                <a:lnTo>
                  <a:pt x="355925" y="472754"/>
                </a:lnTo>
                <a:lnTo>
                  <a:pt x="398587" y="452391"/>
                </a:lnTo>
                <a:lnTo>
                  <a:pt x="420115" y="438835"/>
                </a:lnTo>
                <a:lnTo>
                  <a:pt x="420115" y="403923"/>
                </a:lnTo>
                <a:lnTo>
                  <a:pt x="248767" y="403923"/>
                </a:lnTo>
                <a:lnTo>
                  <a:pt x="217095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1"/>
                </a:lnTo>
                <a:lnTo>
                  <a:pt x="94678" y="255231"/>
                </a:lnTo>
                <a:lnTo>
                  <a:pt x="429120" y="255231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6"/>
                </a:lnTo>
                <a:lnTo>
                  <a:pt x="123265" y="129008"/>
                </a:lnTo>
                <a:lnTo>
                  <a:pt x="155694" y="99033"/>
                </a:lnTo>
                <a:lnTo>
                  <a:pt x="197625" y="83704"/>
                </a:lnTo>
                <a:lnTo>
                  <a:pt x="221767" y="81711"/>
                </a:lnTo>
                <a:lnTo>
                  <a:pt x="383083" y="81711"/>
                </a:lnTo>
                <a:lnTo>
                  <a:pt x="372605" y="66243"/>
                </a:lnTo>
                <a:lnTo>
                  <a:pt x="341944" y="37210"/>
                </a:lnTo>
                <a:lnTo>
                  <a:pt x="306630" y="16514"/>
                </a:lnTo>
                <a:lnTo>
                  <a:pt x="266593" y="4122"/>
                </a:lnTo>
                <a:lnTo>
                  <a:pt x="221767" y="0"/>
                </a:lnTo>
                <a:close/>
              </a:path>
              <a:path w="429260" h="492125">
                <a:moveTo>
                  <a:pt x="420115" y="346316"/>
                </a:moveTo>
                <a:lnTo>
                  <a:pt x="380234" y="371873"/>
                </a:lnTo>
                <a:lnTo>
                  <a:pt x="338356" y="389836"/>
                </a:lnTo>
                <a:lnTo>
                  <a:pt x="294521" y="400440"/>
                </a:lnTo>
                <a:lnTo>
                  <a:pt x="248767" y="403923"/>
                </a:lnTo>
                <a:lnTo>
                  <a:pt x="420115" y="403923"/>
                </a:lnTo>
                <a:lnTo>
                  <a:pt x="420115" y="346316"/>
                </a:lnTo>
                <a:close/>
              </a:path>
              <a:path w="429260" h="492125">
                <a:moveTo>
                  <a:pt x="383083" y="81711"/>
                </a:moveTo>
                <a:lnTo>
                  <a:pt x="221767" y="81711"/>
                </a:lnTo>
                <a:lnTo>
                  <a:pt x="245547" y="83704"/>
                </a:lnTo>
                <a:lnTo>
                  <a:pt x="266763" y="89546"/>
                </a:lnTo>
                <a:lnTo>
                  <a:pt x="302044" y="111963"/>
                </a:lnTo>
                <a:lnTo>
                  <a:pt x="325442" y="149263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4"/>
                </a:lnTo>
                <a:lnTo>
                  <a:pt x="414764" y="143860"/>
                </a:lnTo>
                <a:lnTo>
                  <a:pt x="397075" y="102366"/>
                </a:lnTo>
                <a:lnTo>
                  <a:pt x="383083" y="81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640" y="730084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51"/>
                </a:moveTo>
                <a:lnTo>
                  <a:pt x="65163" y="273951"/>
                </a:lnTo>
                <a:lnTo>
                  <a:pt x="65163" y="328675"/>
                </a:lnTo>
                <a:lnTo>
                  <a:pt x="374040" y="328675"/>
                </a:lnTo>
                <a:lnTo>
                  <a:pt x="374040" y="273951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5"/>
                </a:lnTo>
                <a:lnTo>
                  <a:pt x="191384" y="67854"/>
                </a:lnTo>
                <a:lnTo>
                  <a:pt x="204089" y="76403"/>
                </a:lnTo>
                <a:lnTo>
                  <a:pt x="219595" y="79552"/>
                </a:lnTo>
                <a:lnTo>
                  <a:pt x="234896" y="76403"/>
                </a:lnTo>
                <a:lnTo>
                  <a:pt x="247496" y="67854"/>
                </a:lnTo>
                <a:lnTo>
                  <a:pt x="256044" y="55255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0"/>
                </a:lnTo>
                <a:lnTo>
                  <a:pt x="327956" y="127614"/>
                </a:lnTo>
                <a:lnTo>
                  <a:pt x="313995" y="148448"/>
                </a:lnTo>
                <a:lnTo>
                  <a:pt x="308876" y="173875"/>
                </a:lnTo>
                <a:lnTo>
                  <a:pt x="313995" y="199034"/>
                </a:lnTo>
                <a:lnTo>
                  <a:pt x="327956" y="219636"/>
                </a:lnTo>
                <a:lnTo>
                  <a:pt x="348669" y="233558"/>
                </a:lnTo>
                <a:lnTo>
                  <a:pt x="374040" y="238671"/>
                </a:lnTo>
                <a:lnTo>
                  <a:pt x="399198" y="233558"/>
                </a:lnTo>
                <a:lnTo>
                  <a:pt x="419801" y="219636"/>
                </a:lnTo>
                <a:lnTo>
                  <a:pt x="433722" y="199034"/>
                </a:lnTo>
                <a:lnTo>
                  <a:pt x="438835" y="173875"/>
                </a:lnTo>
                <a:lnTo>
                  <a:pt x="433722" y="148448"/>
                </a:lnTo>
                <a:lnTo>
                  <a:pt x="419801" y="127614"/>
                </a:lnTo>
                <a:lnTo>
                  <a:pt x="399198" y="113530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31" y="113530"/>
                </a:lnTo>
                <a:lnTo>
                  <a:pt x="173523" y="127614"/>
                </a:lnTo>
                <a:lnTo>
                  <a:pt x="159563" y="148448"/>
                </a:lnTo>
                <a:lnTo>
                  <a:pt x="154444" y="173875"/>
                </a:lnTo>
                <a:lnTo>
                  <a:pt x="159563" y="199034"/>
                </a:lnTo>
                <a:lnTo>
                  <a:pt x="173523" y="219636"/>
                </a:lnTo>
                <a:lnTo>
                  <a:pt x="194231" y="233558"/>
                </a:lnTo>
                <a:lnTo>
                  <a:pt x="219595" y="238671"/>
                </a:lnTo>
                <a:lnTo>
                  <a:pt x="244761" y="233558"/>
                </a:lnTo>
                <a:lnTo>
                  <a:pt x="265368" y="219636"/>
                </a:lnTo>
                <a:lnTo>
                  <a:pt x="279290" y="199034"/>
                </a:lnTo>
                <a:lnTo>
                  <a:pt x="284403" y="173875"/>
                </a:lnTo>
                <a:lnTo>
                  <a:pt x="279290" y="148448"/>
                </a:lnTo>
                <a:lnTo>
                  <a:pt x="265368" y="127614"/>
                </a:lnTo>
                <a:lnTo>
                  <a:pt x="244761" y="113530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63" y="108356"/>
                </a:moveTo>
                <a:lnTo>
                  <a:pt x="39792" y="113530"/>
                </a:lnTo>
                <a:lnTo>
                  <a:pt x="19080" y="127614"/>
                </a:lnTo>
                <a:lnTo>
                  <a:pt x="5118" y="148448"/>
                </a:lnTo>
                <a:lnTo>
                  <a:pt x="0" y="173875"/>
                </a:lnTo>
                <a:lnTo>
                  <a:pt x="5118" y="199034"/>
                </a:lnTo>
                <a:lnTo>
                  <a:pt x="19080" y="219636"/>
                </a:lnTo>
                <a:lnTo>
                  <a:pt x="39792" y="233558"/>
                </a:lnTo>
                <a:lnTo>
                  <a:pt x="65163" y="238671"/>
                </a:lnTo>
                <a:lnTo>
                  <a:pt x="90322" y="233558"/>
                </a:lnTo>
                <a:lnTo>
                  <a:pt x="110924" y="219636"/>
                </a:lnTo>
                <a:lnTo>
                  <a:pt x="124846" y="199034"/>
                </a:lnTo>
                <a:lnTo>
                  <a:pt x="129959" y="173875"/>
                </a:lnTo>
                <a:lnTo>
                  <a:pt x="124846" y="148448"/>
                </a:lnTo>
                <a:lnTo>
                  <a:pt x="110924" y="127614"/>
                </a:lnTo>
                <a:lnTo>
                  <a:pt x="90322" y="113530"/>
                </a:lnTo>
                <a:lnTo>
                  <a:pt x="65163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3880" y="1717916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4" y="14739"/>
                </a:lnTo>
                <a:lnTo>
                  <a:pt x="540180" y="56253"/>
                </a:lnTo>
                <a:lnTo>
                  <a:pt x="534238" y="94322"/>
                </a:lnTo>
                <a:lnTo>
                  <a:pt x="535723" y="114333"/>
                </a:lnTo>
                <a:lnTo>
                  <a:pt x="557999" y="163080"/>
                </a:lnTo>
                <a:lnTo>
                  <a:pt x="604675" y="187081"/>
                </a:lnTo>
                <a:lnTo>
                  <a:pt x="623874" y="188645"/>
                </a:lnTo>
                <a:lnTo>
                  <a:pt x="631631" y="188380"/>
                </a:lnTo>
                <a:lnTo>
                  <a:pt x="674362" y="175419"/>
                </a:lnTo>
                <a:lnTo>
                  <a:pt x="685800" y="167766"/>
                </a:lnTo>
                <a:lnTo>
                  <a:pt x="685800" y="147967"/>
                </a:lnTo>
                <a:lnTo>
                  <a:pt x="624954" y="147967"/>
                </a:lnTo>
                <a:lnTo>
                  <a:pt x="614162" y="147163"/>
                </a:lnTo>
                <a:lnTo>
                  <a:pt x="583201" y="118894"/>
                </a:lnTo>
                <a:lnTo>
                  <a:pt x="579958" y="94322"/>
                </a:lnTo>
                <a:lnTo>
                  <a:pt x="580802" y="81089"/>
                </a:lnTo>
                <a:lnTo>
                  <a:pt x="605294" y="44100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37"/>
                </a:lnTo>
                <a:lnTo>
                  <a:pt x="631631" y="326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87"/>
                </a:moveTo>
                <a:lnTo>
                  <a:pt x="660234" y="136804"/>
                </a:lnTo>
                <a:lnTo>
                  <a:pt x="653402" y="141122"/>
                </a:lnTo>
                <a:lnTo>
                  <a:pt x="646925" y="143649"/>
                </a:lnTo>
                <a:lnTo>
                  <a:pt x="646557" y="143649"/>
                </a:lnTo>
                <a:lnTo>
                  <a:pt x="640079" y="146519"/>
                </a:lnTo>
                <a:lnTo>
                  <a:pt x="632879" y="147967"/>
                </a:lnTo>
                <a:lnTo>
                  <a:pt x="685800" y="147967"/>
                </a:lnTo>
                <a:lnTo>
                  <a:pt x="685800" y="112687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7" y="45008"/>
                </a:lnTo>
                <a:lnTo>
                  <a:pt x="646925" y="45008"/>
                </a:lnTo>
                <a:lnTo>
                  <a:pt x="653402" y="47878"/>
                </a:lnTo>
                <a:lnTo>
                  <a:pt x="660234" y="52209"/>
                </a:lnTo>
                <a:lnTo>
                  <a:pt x="666356" y="57962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82"/>
                </a:moveTo>
                <a:lnTo>
                  <a:pt x="0" y="2882"/>
                </a:lnTo>
                <a:lnTo>
                  <a:pt x="0" y="114122"/>
                </a:lnTo>
                <a:lnTo>
                  <a:pt x="10174" y="158320"/>
                </a:lnTo>
                <a:lnTo>
                  <a:pt x="42160" y="183919"/>
                </a:lnTo>
                <a:lnTo>
                  <a:pt x="72364" y="188645"/>
                </a:lnTo>
                <a:lnTo>
                  <a:pt x="88442" y="187481"/>
                </a:lnTo>
                <a:lnTo>
                  <a:pt x="126364" y="169202"/>
                </a:lnTo>
                <a:lnTo>
                  <a:pt x="139233" y="148323"/>
                </a:lnTo>
                <a:lnTo>
                  <a:pt x="60845" y="148323"/>
                </a:lnTo>
                <a:lnTo>
                  <a:pt x="54724" y="145440"/>
                </a:lnTo>
                <a:lnTo>
                  <a:pt x="44640" y="111239"/>
                </a:lnTo>
                <a:lnTo>
                  <a:pt x="44640" y="2882"/>
                </a:lnTo>
                <a:close/>
              </a:path>
              <a:path w="686435" h="229869">
                <a:moveTo>
                  <a:pt x="145084" y="2882"/>
                </a:moveTo>
                <a:lnTo>
                  <a:pt x="100075" y="2882"/>
                </a:lnTo>
                <a:lnTo>
                  <a:pt x="100075" y="111239"/>
                </a:lnTo>
                <a:lnTo>
                  <a:pt x="99571" y="121987"/>
                </a:lnTo>
                <a:lnTo>
                  <a:pt x="84239" y="148323"/>
                </a:lnTo>
                <a:lnTo>
                  <a:pt x="139233" y="148323"/>
                </a:lnTo>
                <a:lnTo>
                  <a:pt x="140582" y="145310"/>
                </a:lnTo>
                <a:lnTo>
                  <a:pt x="143981" y="130475"/>
                </a:lnTo>
                <a:lnTo>
                  <a:pt x="145084" y="114122"/>
                </a:lnTo>
                <a:lnTo>
                  <a:pt x="145084" y="2882"/>
                </a:lnTo>
                <a:close/>
              </a:path>
              <a:path w="686435" h="229869">
                <a:moveTo>
                  <a:pt x="277558" y="2882"/>
                </a:moveTo>
                <a:lnTo>
                  <a:pt x="217436" y="2882"/>
                </a:lnTo>
                <a:lnTo>
                  <a:pt x="217436" y="185407"/>
                </a:lnTo>
                <a:lnTo>
                  <a:pt x="262077" y="185407"/>
                </a:lnTo>
                <a:lnTo>
                  <a:pt x="262077" y="118084"/>
                </a:lnTo>
                <a:lnTo>
                  <a:pt x="337853" y="118084"/>
                </a:lnTo>
                <a:lnTo>
                  <a:pt x="334530" y="112368"/>
                </a:lnTo>
                <a:lnTo>
                  <a:pt x="330809" y="106802"/>
                </a:lnTo>
                <a:lnTo>
                  <a:pt x="326885" y="101879"/>
                </a:lnTo>
                <a:lnTo>
                  <a:pt x="326516" y="101879"/>
                </a:lnTo>
                <a:lnTo>
                  <a:pt x="326516" y="101523"/>
                </a:lnTo>
                <a:lnTo>
                  <a:pt x="325805" y="100799"/>
                </a:lnTo>
                <a:lnTo>
                  <a:pt x="329044" y="98285"/>
                </a:lnTo>
                <a:lnTo>
                  <a:pt x="331914" y="95402"/>
                </a:lnTo>
                <a:lnTo>
                  <a:pt x="334073" y="92163"/>
                </a:lnTo>
                <a:lnTo>
                  <a:pt x="334441" y="92163"/>
                </a:lnTo>
                <a:lnTo>
                  <a:pt x="338429" y="85035"/>
                </a:lnTo>
                <a:lnTo>
                  <a:pt x="341183" y="77406"/>
                </a:lnTo>
                <a:lnTo>
                  <a:pt x="262077" y="77406"/>
                </a:lnTo>
                <a:lnTo>
                  <a:pt x="262077" y="43929"/>
                </a:lnTo>
                <a:lnTo>
                  <a:pt x="341286" y="43929"/>
                </a:lnTo>
                <a:lnTo>
                  <a:pt x="339072" y="36052"/>
                </a:lnTo>
                <a:lnTo>
                  <a:pt x="304649" y="6302"/>
                </a:lnTo>
                <a:lnTo>
                  <a:pt x="291778" y="3715"/>
                </a:lnTo>
                <a:lnTo>
                  <a:pt x="277558" y="2882"/>
                </a:lnTo>
                <a:close/>
              </a:path>
              <a:path w="686435" h="229869">
                <a:moveTo>
                  <a:pt x="337853" y="118084"/>
                </a:moveTo>
                <a:lnTo>
                  <a:pt x="280797" y="118084"/>
                </a:lnTo>
                <a:lnTo>
                  <a:pt x="285114" y="119519"/>
                </a:lnTo>
                <a:lnTo>
                  <a:pt x="287274" y="121323"/>
                </a:lnTo>
                <a:lnTo>
                  <a:pt x="287642" y="121323"/>
                </a:lnTo>
                <a:lnTo>
                  <a:pt x="289801" y="122758"/>
                </a:lnTo>
                <a:lnTo>
                  <a:pt x="294119" y="128524"/>
                </a:lnTo>
                <a:lnTo>
                  <a:pt x="299161" y="138239"/>
                </a:lnTo>
                <a:lnTo>
                  <a:pt x="319684" y="179285"/>
                </a:lnTo>
                <a:lnTo>
                  <a:pt x="322922" y="185407"/>
                </a:lnTo>
                <a:lnTo>
                  <a:pt x="371881" y="185407"/>
                </a:lnTo>
                <a:lnTo>
                  <a:pt x="363600" y="168846"/>
                </a:lnTo>
                <a:lnTo>
                  <a:pt x="341642" y="125285"/>
                </a:lnTo>
                <a:lnTo>
                  <a:pt x="338118" y="118540"/>
                </a:lnTo>
                <a:lnTo>
                  <a:pt x="337853" y="118084"/>
                </a:lnTo>
                <a:close/>
              </a:path>
              <a:path w="686435" h="229869">
                <a:moveTo>
                  <a:pt x="341286" y="43929"/>
                </a:moveTo>
                <a:lnTo>
                  <a:pt x="286562" y="43929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63" y="47878"/>
                </a:lnTo>
                <a:lnTo>
                  <a:pt x="295922" y="50406"/>
                </a:lnTo>
                <a:lnTo>
                  <a:pt x="297357" y="53289"/>
                </a:lnTo>
                <a:lnTo>
                  <a:pt x="297357" y="67678"/>
                </a:lnTo>
                <a:lnTo>
                  <a:pt x="295922" y="70929"/>
                </a:lnTo>
                <a:lnTo>
                  <a:pt x="293395" y="73088"/>
                </a:lnTo>
                <a:lnTo>
                  <a:pt x="290880" y="75603"/>
                </a:lnTo>
                <a:lnTo>
                  <a:pt x="286562" y="77406"/>
                </a:lnTo>
                <a:lnTo>
                  <a:pt x="341183" y="77406"/>
                </a:lnTo>
                <a:lnTo>
                  <a:pt x="341233" y="77268"/>
                </a:lnTo>
                <a:lnTo>
                  <a:pt x="342889" y="69027"/>
                </a:lnTo>
                <a:lnTo>
                  <a:pt x="343433" y="60477"/>
                </a:lnTo>
                <a:lnTo>
                  <a:pt x="342348" y="47709"/>
                </a:lnTo>
                <a:lnTo>
                  <a:pt x="341286" y="43929"/>
                </a:lnTo>
                <a:close/>
              </a:path>
              <a:path w="686435" h="229869">
                <a:moveTo>
                  <a:pt x="469074" y="2882"/>
                </a:moveTo>
                <a:lnTo>
                  <a:pt x="424078" y="2882"/>
                </a:lnTo>
                <a:lnTo>
                  <a:pt x="424078" y="175679"/>
                </a:lnTo>
                <a:lnTo>
                  <a:pt x="421563" y="183248"/>
                </a:lnTo>
                <a:lnTo>
                  <a:pt x="420484" y="184683"/>
                </a:lnTo>
                <a:lnTo>
                  <a:pt x="419404" y="186486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23"/>
                </a:lnTo>
                <a:lnTo>
                  <a:pt x="411124" y="229323"/>
                </a:lnTo>
                <a:lnTo>
                  <a:pt x="424315" y="228300"/>
                </a:lnTo>
                <a:lnTo>
                  <a:pt x="461637" y="202571"/>
                </a:lnTo>
                <a:lnTo>
                  <a:pt x="469074" y="163080"/>
                </a:lnTo>
                <a:lnTo>
                  <a:pt x="469074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59640"/>
            <a:ext cx="9144000" cy="1098550"/>
          </a:xfrm>
          <a:custGeom>
            <a:avLst/>
            <a:gdLst/>
            <a:ahLst/>
            <a:cxnLst/>
            <a:rect l="l" t="t" r="r" b="b"/>
            <a:pathLst>
              <a:path w="9144000" h="1098550">
                <a:moveTo>
                  <a:pt x="9144000" y="0"/>
                </a:moveTo>
                <a:lnTo>
                  <a:pt x="9144000" y="1098359"/>
                </a:lnTo>
                <a:lnTo>
                  <a:pt x="0" y="1098359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49225"/>
          </a:xfrm>
          <a:custGeom>
            <a:avLst/>
            <a:gdLst/>
            <a:ahLst/>
            <a:cxnLst/>
            <a:rect l="l" t="t" r="r" b="b"/>
            <a:pathLst>
              <a:path w="9144000" h="149225">
                <a:moveTo>
                  <a:pt x="0" y="0"/>
                </a:moveTo>
                <a:lnTo>
                  <a:pt x="9143644" y="0"/>
                </a:lnTo>
                <a:lnTo>
                  <a:pt x="9143644" y="148678"/>
                </a:lnTo>
                <a:lnTo>
                  <a:pt x="0" y="14867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3801" y="6285242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33" y="0"/>
                </a:lnTo>
                <a:lnTo>
                  <a:pt x="188633" y="163080"/>
                </a:lnTo>
                <a:lnTo>
                  <a:pt x="185000" y="193963"/>
                </a:lnTo>
                <a:lnTo>
                  <a:pt x="173066" y="218741"/>
                </a:lnTo>
                <a:lnTo>
                  <a:pt x="151278" y="235218"/>
                </a:lnTo>
                <a:lnTo>
                  <a:pt x="118084" y="241198"/>
                </a:lnTo>
                <a:lnTo>
                  <a:pt x="94892" y="237541"/>
                </a:lnTo>
                <a:lnTo>
                  <a:pt x="77574" y="225717"/>
                </a:lnTo>
                <a:lnTo>
                  <a:pt x="66738" y="204443"/>
                </a:lnTo>
                <a:lnTo>
                  <a:pt x="62991" y="172440"/>
                </a:lnTo>
                <a:lnTo>
                  <a:pt x="62991" y="0"/>
                </a:lnTo>
                <a:lnTo>
                  <a:pt x="0" y="0"/>
                </a:lnTo>
                <a:lnTo>
                  <a:pt x="0" y="178561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75" y="287805"/>
                </a:lnTo>
                <a:lnTo>
                  <a:pt x="153854" y="278098"/>
                </a:lnTo>
                <a:lnTo>
                  <a:pt x="173793" y="262990"/>
                </a:lnTo>
                <a:lnTo>
                  <a:pt x="188633" y="243357"/>
                </a:lnTo>
                <a:lnTo>
                  <a:pt x="189712" y="243357"/>
                </a:lnTo>
                <a:lnTo>
                  <a:pt x="189712" y="283311"/>
                </a:lnTo>
                <a:lnTo>
                  <a:pt x="251637" y="283311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3801" y="6050165"/>
            <a:ext cx="252095" cy="187960"/>
            <a:chOff x="343801" y="6050165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0517" y="6206756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206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206" y="31318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01" y="6050165"/>
              <a:ext cx="251637" cy="13571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562" y="6285242"/>
            <a:ext cx="1017358" cy="32039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56625" y="169100"/>
            <a:ext cx="104330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333333"/>
                </a:solidFill>
              </a:rPr>
              <a:t>08-2023</a:t>
            </a:r>
            <a:endParaRPr sz="2400"/>
          </a:p>
        </p:txBody>
      </p:sp>
      <p:sp>
        <p:nvSpPr>
          <p:cNvPr id="16" name="object 16"/>
          <p:cNvSpPr txBox="1"/>
          <p:nvPr/>
        </p:nvSpPr>
        <p:spPr>
          <a:xfrm>
            <a:off x="2563825" y="3010298"/>
            <a:ext cx="6473190" cy="262699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algn="r" marR="57150">
              <a:lnSpc>
                <a:spcPct val="100000"/>
              </a:lnSpc>
              <a:spcBef>
                <a:spcPts val="790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5715">
              <a:lnSpc>
                <a:spcPct val="100000"/>
              </a:lnSpc>
              <a:spcBef>
                <a:spcPts val="69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I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ván</a:t>
            </a:r>
            <a:r>
              <a:rPr dirty="0" sz="22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hi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an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M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endParaRPr sz="2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126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derechos</a:t>
            </a:r>
            <a:r>
              <a:rPr dirty="0" sz="2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reservados</a:t>
            </a:r>
            <a:endParaRPr sz="2200">
              <a:latin typeface="Corbel"/>
              <a:cs typeface="Corbel"/>
            </a:endParaRPr>
          </a:p>
          <a:p>
            <a:pPr algn="r" marL="1156970" marR="5715" indent="172085">
              <a:lnSpc>
                <a:spcPts val="2200"/>
              </a:lnSpc>
              <a:spcBef>
                <a:spcPts val="113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 documento se distribuye bajo la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licencia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“Atribución-CompartirIgual 4.0 Internacional”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en</a:t>
            </a:r>
            <a:endParaRPr sz="2200">
              <a:latin typeface="Corbel"/>
              <a:cs typeface="Corbel"/>
            </a:endParaRPr>
          </a:p>
          <a:p>
            <a:pPr algn="r" marR="5715">
              <a:lnSpc>
                <a:spcPts val="2190"/>
              </a:lnSpc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449961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Estructuras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de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datos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81618" y="6398822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462145"/>
            <a:ext cx="5742940" cy="1945639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Arrays,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conjuntos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mapas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Recorrer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estructura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Ordenación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Búsqueda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79501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Arrays,</a:t>
            </a:r>
            <a:r>
              <a:rPr dirty="0" spc="-1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conjuntos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0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mapas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881618" y="6398822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738" y="2362225"/>
            <a:ext cx="189230" cy="4673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•</a:t>
            </a:r>
            <a:endParaRPr sz="29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738" y="3424580"/>
            <a:ext cx="189230" cy="4673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•</a:t>
            </a:r>
            <a:endParaRPr sz="29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4738" y="1357465"/>
            <a:ext cx="8212455" cy="3047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815" indent="-412750">
              <a:lnSpc>
                <a:spcPct val="100000"/>
              </a:lnSpc>
              <a:spcBef>
                <a:spcPts val="100"/>
              </a:spcBef>
              <a:buChar char="•"/>
              <a:tabLst>
                <a:tab pos="424815" algn="l"/>
                <a:tab pos="425450" algn="l"/>
              </a:tabLst>
            </a:pP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2900" spc="-5" b="1">
                <a:solidFill>
                  <a:srgbClr val="4B4B4B"/>
                </a:solidFill>
                <a:latin typeface="Corbel"/>
                <a:cs typeface="Corbel"/>
              </a:rPr>
              <a:t>estructuras</a:t>
            </a:r>
            <a:r>
              <a:rPr dirty="0" sz="2900" b="1">
                <a:solidFill>
                  <a:srgbClr val="4B4B4B"/>
                </a:solidFill>
                <a:latin typeface="Corbel"/>
                <a:cs typeface="Corbel"/>
              </a:rPr>
              <a:t> de </a:t>
            </a:r>
            <a:r>
              <a:rPr dirty="0" sz="2900" spc="-5" b="1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2900" spc="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permiten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almacenar</a:t>
            </a:r>
            <a:endParaRPr sz="2900">
              <a:latin typeface="Corbel"/>
              <a:cs typeface="Corbel"/>
            </a:endParaRPr>
          </a:p>
          <a:p>
            <a:pPr marL="424815">
              <a:lnSpc>
                <a:spcPct val="100000"/>
              </a:lnSpc>
              <a:spcBef>
                <a:spcPts val="100"/>
              </a:spcBef>
            </a:pPr>
            <a:r>
              <a:rPr dirty="0" sz="2900" spc="-10" b="1">
                <a:solidFill>
                  <a:srgbClr val="4B4B4B"/>
                </a:solidFill>
                <a:latin typeface="Corbel"/>
                <a:cs typeface="Corbel"/>
              </a:rPr>
              <a:t>colecciones</a:t>
            </a:r>
            <a:r>
              <a:rPr dirty="0" sz="29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9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elementos en</a:t>
            </a:r>
            <a:r>
              <a:rPr dirty="0" sz="29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memoria</a:t>
            </a:r>
            <a:endParaRPr sz="2900">
              <a:latin typeface="Corbel"/>
              <a:cs typeface="Corbel"/>
            </a:endParaRPr>
          </a:p>
          <a:p>
            <a:pPr marL="424815" marR="5080">
              <a:lnSpc>
                <a:spcPct val="103000"/>
              </a:lnSpc>
              <a:spcBef>
                <a:spcPts val="1200"/>
              </a:spcBef>
            </a:pP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Existen </a:t>
            </a:r>
            <a:r>
              <a:rPr dirty="0" sz="2900" spc="-5" b="1">
                <a:solidFill>
                  <a:srgbClr val="4B4B4B"/>
                </a:solidFill>
                <a:latin typeface="Corbel"/>
                <a:cs typeface="Corbel"/>
              </a:rPr>
              <a:t>varios tipos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estructuras en función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de su </a:t>
            </a:r>
            <a:r>
              <a:rPr dirty="0" sz="2900" spc="-5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comportamiento</a:t>
            </a:r>
            <a:endParaRPr sz="2900">
              <a:latin typeface="Corbel"/>
              <a:cs typeface="Corbel"/>
            </a:endParaRPr>
          </a:p>
          <a:p>
            <a:pPr marL="424815" marR="708025">
              <a:lnSpc>
                <a:spcPct val="103000"/>
              </a:lnSpc>
              <a:spcBef>
                <a:spcPts val="1195"/>
              </a:spcBef>
            </a:pP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900" spc="-5" b="1">
                <a:solidFill>
                  <a:srgbClr val="4B4B4B"/>
                </a:solidFill>
                <a:latin typeface="Corbel"/>
                <a:cs typeface="Corbel"/>
              </a:rPr>
              <a:t>JavaScript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desde </a:t>
            </a:r>
            <a:r>
              <a:rPr dirty="0" sz="2900" spc="-5" b="1">
                <a:solidFill>
                  <a:srgbClr val="4B4B4B"/>
                </a:solidFill>
                <a:latin typeface="Corbel"/>
                <a:cs typeface="Corbel"/>
              </a:rPr>
              <a:t>ES6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existen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siguientes </a:t>
            </a:r>
            <a:r>
              <a:rPr dirty="0" sz="2900" spc="-5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estructuras</a:t>
            </a:r>
            <a:r>
              <a:rPr dirty="0" sz="29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9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datos en la</a:t>
            </a:r>
            <a:r>
              <a:rPr dirty="0" sz="2900" spc="-1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API</a:t>
            </a:r>
            <a:r>
              <a:rPr dirty="0" sz="29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estándar:</a:t>
            </a:r>
            <a:endParaRPr sz="29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95145" y="5112270"/>
            <a:ext cx="5255260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8060" algn="l"/>
                <a:tab pos="4259580" algn="l"/>
              </a:tabLst>
            </a:pPr>
            <a:r>
              <a:rPr dirty="0" sz="4200" spc="-1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200" spc="-5">
                <a:solidFill>
                  <a:srgbClr val="4B4B4B"/>
                </a:solidFill>
                <a:latin typeface="Corbel"/>
                <a:cs typeface="Corbel"/>
              </a:rPr>
              <a:t>rra</a:t>
            </a:r>
            <a:r>
              <a:rPr dirty="0" sz="4200">
                <a:solidFill>
                  <a:srgbClr val="4B4B4B"/>
                </a:solidFill>
                <a:latin typeface="Corbel"/>
                <a:cs typeface="Corbel"/>
              </a:rPr>
              <a:t>y	</a:t>
            </a:r>
            <a:r>
              <a:rPr dirty="0" sz="4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4200">
                <a:solidFill>
                  <a:srgbClr val="4B4B4B"/>
                </a:solidFill>
                <a:latin typeface="Corbel"/>
                <a:cs typeface="Corbel"/>
              </a:rPr>
              <a:t>t	M</a:t>
            </a:r>
            <a:r>
              <a:rPr dirty="0" sz="4200" spc="-5">
                <a:solidFill>
                  <a:srgbClr val="4B4B4B"/>
                </a:solidFill>
                <a:latin typeface="Corbel"/>
                <a:cs typeface="Corbel"/>
              </a:rPr>
              <a:t>ap</a:t>
            </a:r>
            <a:endParaRPr sz="4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79501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Arrays,</a:t>
            </a:r>
            <a:r>
              <a:rPr dirty="0" spc="-1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conjuntos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0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mapas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881618" y="6398822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742" y="1336392"/>
            <a:ext cx="7593330" cy="1603375"/>
          </a:xfrm>
          <a:prstGeom prst="rect">
            <a:avLst/>
          </a:prstGeom>
        </p:spPr>
        <p:txBody>
          <a:bodyPr wrap="square" lIns="0" tIns="187960" rIns="0" bIns="0" rtlCol="0" vert="horz">
            <a:spAutoFit/>
          </a:bodyPr>
          <a:lstStyle/>
          <a:p>
            <a:pPr marL="431165" indent="-419100">
              <a:lnSpc>
                <a:spcPct val="100000"/>
              </a:lnSpc>
              <a:spcBef>
                <a:spcPts val="1480"/>
              </a:spcBef>
              <a:buFont typeface="Corbel"/>
              <a:buChar char="•"/>
              <a:tabLst>
                <a:tab pos="431165" algn="l"/>
                <a:tab pos="431800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endParaRPr sz="3000">
              <a:latin typeface="Corbel"/>
              <a:cs typeface="Corbel"/>
            </a:endParaRPr>
          </a:p>
          <a:p>
            <a:pPr lvl="1" marL="888365" marR="5080" indent="-41910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▪"/>
              <a:tabLst>
                <a:tab pos="888365" algn="l"/>
                <a:tab pos="889000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Puede contener elementos duplicados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y se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puede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acceder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por posición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9742" y="2853969"/>
            <a:ext cx="19431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•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8423" y="2913735"/>
            <a:ext cx="58420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000" spc="-10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 b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6942" y="3354374"/>
            <a:ext cx="142875" cy="817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120"/>
              </a:lnSpc>
              <a:spcBef>
                <a:spcPts val="100"/>
              </a:spcBef>
            </a:pPr>
            <a:r>
              <a:rPr dirty="0" sz="2600">
                <a:solidFill>
                  <a:srgbClr val="64A434"/>
                </a:solidFill>
                <a:latin typeface="Georgia"/>
                <a:cs typeface="Georgia"/>
              </a:rPr>
              <a:t>▪</a:t>
            </a:r>
            <a:endParaRPr sz="26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dirty="0" sz="2600">
                <a:solidFill>
                  <a:srgbClr val="64A434"/>
                </a:solidFill>
                <a:latin typeface="Georgia"/>
                <a:cs typeface="Georgia"/>
              </a:rPr>
              <a:t>▪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5623" y="3370935"/>
            <a:ext cx="7151370" cy="1214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120"/>
              </a:lnSpc>
              <a:spcBef>
                <a:spcPts val="100"/>
              </a:spcBef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tener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dos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objetos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iguales</a:t>
            </a:r>
            <a:endParaRPr sz="26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puede preguntar por la existencia de un elemento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forma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rápida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9742" y="4499178"/>
            <a:ext cx="19431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•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8423" y="4558931"/>
            <a:ext cx="7461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b="1">
                <a:solidFill>
                  <a:srgbClr val="4B4B4B"/>
                </a:solidFill>
                <a:latin typeface="Corbel"/>
                <a:cs typeface="Corbel"/>
              </a:rPr>
              <a:t>Map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2139" y="4964658"/>
            <a:ext cx="142875" cy="817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120"/>
              </a:lnSpc>
              <a:spcBef>
                <a:spcPts val="100"/>
              </a:spcBef>
            </a:pPr>
            <a:r>
              <a:rPr dirty="0" sz="2600">
                <a:solidFill>
                  <a:srgbClr val="4B4B4B"/>
                </a:solidFill>
                <a:latin typeface="Segoe UI"/>
                <a:cs typeface="Segoe UI"/>
              </a:rPr>
              <a:t>▪</a:t>
            </a:r>
            <a:endParaRPr sz="2600"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dirty="0" sz="2600">
                <a:solidFill>
                  <a:srgbClr val="4B4B4B"/>
                </a:solidFill>
                <a:latin typeface="Segoe UI"/>
                <a:cs typeface="Segoe UI"/>
              </a:rPr>
              <a:t>▪</a:t>
            </a:r>
            <a:endParaRPr sz="2600">
              <a:latin typeface="Segoe UI"/>
              <a:cs typeface="Segoe U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5623" y="5016131"/>
            <a:ext cx="7031355" cy="817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120"/>
              </a:lnSpc>
              <a:spcBef>
                <a:spcPts val="100"/>
              </a:spcBef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Asocia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valores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claves</a:t>
            </a:r>
            <a:endParaRPr sz="2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acceso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asociado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clave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muy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rápido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1449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 spc="-5">
                <a:solidFill>
                  <a:srgbClr val="C8201D"/>
                </a:solidFill>
              </a:rPr>
              <a:t>ys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881618" y="6398822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14500"/>
            <a:ext cx="8060055" cy="3256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Colección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mantiene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orden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 inserción</a:t>
            </a:r>
            <a:endParaRPr sz="3200">
              <a:latin typeface="Corbel"/>
              <a:cs typeface="Corbel"/>
            </a:endParaRPr>
          </a:p>
          <a:p>
            <a:pPr marL="267335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puede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contener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3200" spc="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duplicados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accede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indicando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endParaRPr sz="3200">
              <a:latin typeface="Corbel"/>
              <a:cs typeface="Corbel"/>
            </a:endParaRPr>
          </a:p>
          <a:p>
            <a:pPr marL="267335">
              <a:lnSpc>
                <a:spcPct val="100000"/>
              </a:lnSpc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posición</a:t>
            </a:r>
            <a:endParaRPr sz="3200">
              <a:latin typeface="Corbel"/>
              <a:cs typeface="Corbel"/>
            </a:endParaRPr>
          </a:p>
          <a:p>
            <a:pPr marL="267335" marR="62928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Crece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forma dinámica.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necesario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especificar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tamaño.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7899" y="6262458"/>
            <a:ext cx="6592570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https://developer.mozilla.org/en-US/docs/Web/JavaScript/Reference/Global_Objects/Array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1449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 spc="-5">
                <a:solidFill>
                  <a:srgbClr val="C8201D"/>
                </a:solidFill>
              </a:rPr>
              <a:t>ys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81618" y="6398822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462145"/>
            <a:ext cx="8034655" cy="292163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estructura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32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usada</a:t>
            </a:r>
            <a:endParaRPr sz="3200">
              <a:latin typeface="Corbel"/>
              <a:cs typeface="Corbel"/>
            </a:endParaRPr>
          </a:p>
          <a:p>
            <a:pPr marL="267335" marR="5080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 estructura de datos</a:t>
            </a:r>
            <a:r>
              <a:rPr dirty="0" sz="32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eficiente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para la </a:t>
            </a:r>
            <a:r>
              <a:rPr dirty="0" sz="3200" spc="-6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inserción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(al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final)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obstante,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muy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eficiente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endParaRPr sz="3200">
              <a:latin typeface="Corbel"/>
              <a:cs typeface="Corbel"/>
            </a:endParaRPr>
          </a:p>
          <a:p>
            <a:pPr marL="267335">
              <a:lnSpc>
                <a:spcPct val="100000"/>
              </a:lnSpc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búsquedas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(porque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 secuenciales)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1449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 spc="-5">
                <a:solidFill>
                  <a:srgbClr val="C8201D"/>
                </a:solidFill>
              </a:rPr>
              <a:t>ys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881618" y="6398822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7499" y="1614500"/>
            <a:ext cx="335089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438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43865" algn="l"/>
                <a:tab pos="44450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Sintaxis</a:t>
            </a:r>
            <a:r>
              <a:rPr dirty="0" sz="320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especial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7965" y="4537443"/>
            <a:ext cx="7047230" cy="166433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386715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msgArray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new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Array()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msgArray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0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'Hello'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msgArray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99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</a:t>
            </a:r>
            <a:r>
              <a:rPr dirty="0" sz="1600" spc="-2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'world'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2646045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msgArray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]);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//</a:t>
            </a:r>
            <a:r>
              <a:rPr dirty="0" sz="1600" spc="-3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undefined </a:t>
            </a:r>
            <a:r>
              <a:rPr dirty="0" sz="1600" spc="-8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msgArray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length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//</a:t>
            </a:r>
            <a:r>
              <a:rPr dirty="0" sz="1600" spc="-3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100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7965" y="2338565"/>
            <a:ext cx="7047230" cy="1882139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442341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msgArray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[];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msgArray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0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</a:t>
            </a:r>
            <a:r>
              <a:rPr dirty="0" sz="1600" spc="-5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5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'Hello'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msgArray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'Bye'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2646045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msgArray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0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]);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// 'Hello' </a:t>
            </a:r>
            <a:r>
              <a:rPr dirty="0" sz="160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msgArray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]);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//</a:t>
            </a:r>
            <a:r>
              <a:rPr dirty="0" sz="1600" spc="-3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undefined </a:t>
            </a:r>
            <a:r>
              <a:rPr dirty="0" sz="1600" spc="-8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msgArray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length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2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//</a:t>
            </a:r>
            <a:r>
              <a:rPr dirty="0" sz="1600" spc="-2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2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1449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 spc="-5">
                <a:solidFill>
                  <a:srgbClr val="C8201D"/>
                </a:solidFill>
              </a:rPr>
              <a:t>ys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881618" y="6398822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7495540" cy="133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push()</a:t>
            </a:r>
            <a:endParaRPr sz="3200">
              <a:latin typeface="Corbel"/>
              <a:cs typeface="Corbel"/>
            </a:endParaRPr>
          </a:p>
          <a:p>
            <a:pPr lvl="1" marL="926465" marR="30480" indent="-400050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Añade uno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más elementos al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final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del array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devuelve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nueva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longitud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del array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3985" y="6262458"/>
            <a:ext cx="6995159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https://developer.mozilla.org/en-US/docs/Web/JavaScript/Reference/Global_Objects/Array/push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8075" y="3484435"/>
            <a:ext cx="7827009" cy="147764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sports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'soccer'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'baseball'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total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sports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push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'football'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'swim'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31623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sports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['soccer',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'baseball',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'football',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'swim'] </a:t>
            </a:r>
            <a:r>
              <a:rPr dirty="0" sz="1600" spc="-86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total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4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1449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 spc="-5">
                <a:solidFill>
                  <a:srgbClr val="C8201D"/>
                </a:solidFill>
              </a:rPr>
              <a:t>ys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95019" y="6278111"/>
            <a:ext cx="691324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https://developer.mozilla.org/en-US/docs/Web/JavaScript/Reference/Global_Objects/Array/pop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7935" y="6398822"/>
            <a:ext cx="31940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8292465" cy="9251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pop()</a:t>
            </a:r>
            <a:endParaRPr sz="3200">
              <a:latin typeface="Corbel"/>
              <a:cs typeface="Corbel"/>
            </a:endParaRPr>
          </a:p>
          <a:p>
            <a:pPr lvl="1" marL="926465" indent="-400685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Elimina un elemento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final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del array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devuelve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075" y="3484803"/>
            <a:ext cx="7827009" cy="169608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'angel'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'clown'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'mandarin'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'sturgeon'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popped</a:t>
            </a:r>
            <a:r>
              <a:rPr dirty="0" sz="1600" spc="-2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pop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153797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['angel',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'clown',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'mandarin'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 ] </a:t>
            </a:r>
            <a:r>
              <a:rPr dirty="0" sz="1600" spc="-86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popped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 'sturgeon'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-355" y="0"/>
            <a:ext cx="10079990" cy="7559675"/>
            <a:chOff x="-355" y="0"/>
            <a:chExt cx="10079990" cy="7559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5164" y="290884"/>
              <a:ext cx="1114196" cy="672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355" y="0"/>
              <a:ext cx="10079990" cy="7559675"/>
            </a:xfrm>
            <a:custGeom>
              <a:avLst/>
              <a:gdLst/>
              <a:ahLst/>
              <a:cxnLst/>
              <a:rect l="l" t="t" r="r" b="b"/>
              <a:pathLst>
                <a:path w="10079990" h="7559675">
                  <a:moveTo>
                    <a:pt x="10079634" y="0"/>
                  </a:moveTo>
                  <a:lnTo>
                    <a:pt x="0" y="0"/>
                  </a:lnTo>
                  <a:lnTo>
                    <a:pt x="0" y="7559636"/>
                  </a:lnTo>
                  <a:lnTo>
                    <a:pt x="5039995" y="7559636"/>
                  </a:lnTo>
                  <a:lnTo>
                    <a:pt x="10079634" y="7559636"/>
                  </a:lnTo>
                  <a:lnTo>
                    <a:pt x="10079634" y="0"/>
                  </a:lnTo>
                  <a:close/>
                </a:path>
              </a:pathLst>
            </a:custGeom>
            <a:solidFill>
              <a:srgbClr val="CEE6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0002" y="15"/>
              <a:ext cx="7284237" cy="755926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1449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 spc="-5">
                <a:solidFill>
                  <a:srgbClr val="C8201D"/>
                </a:solidFill>
              </a:rPr>
              <a:t>ys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81341" y="6278111"/>
            <a:ext cx="693991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https://developer.mozilla.org/en-US/docs/Web/JavaScript/Reference/Global_Objects/Array/shift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2266" y="6398822"/>
            <a:ext cx="3149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7098030" cy="133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shift()</a:t>
            </a:r>
            <a:endParaRPr sz="3200">
              <a:latin typeface="Corbel"/>
              <a:cs typeface="Corbel"/>
            </a:endParaRPr>
          </a:p>
          <a:p>
            <a:pPr lvl="1" marL="926465" marR="30480" indent="-400050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Elimina un elemento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inicio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del array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lo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devuelve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075" y="3484803"/>
            <a:ext cx="7827009" cy="169608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'angel'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'clown'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'mandarin'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'sturgeon'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shifted</a:t>
            </a:r>
            <a:r>
              <a:rPr dirty="0" sz="1600" spc="-2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shift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131572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['clown',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'mandarin',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'sturgeon'] </a:t>
            </a:r>
            <a:r>
              <a:rPr dirty="0" sz="1600" spc="-86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shifted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'angel'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1449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 spc="-5">
                <a:solidFill>
                  <a:srgbClr val="C8201D"/>
                </a:solidFill>
              </a:rPr>
              <a:t>ys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21943" y="6278111"/>
            <a:ext cx="705929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https://developer.mozilla.org/en-US/docs/Web/JavaScript/Reference/Global_Objects/Array/splice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74696" y="6398822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6367780" cy="9251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splice()</a:t>
            </a:r>
            <a:endParaRPr sz="3200">
              <a:latin typeface="Corbel"/>
              <a:cs typeface="Corbel"/>
            </a:endParaRPr>
          </a:p>
          <a:p>
            <a:pPr lvl="1" marL="926465" indent="-400685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Añade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y/o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elimina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954" y="4034523"/>
            <a:ext cx="7827009" cy="152844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531495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1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'angel'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'clown'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'drum'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'mandarin'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'sturgeon'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1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removed</a:t>
            </a:r>
            <a:r>
              <a:rPr dirty="0" sz="160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1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splice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3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removed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is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["mandarin"]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 myFish is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["angel",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"clown",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 "drum",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"sturgeon"]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5195" y="2723756"/>
            <a:ext cx="8180705" cy="43497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1440" rIns="0" bIns="0" rtlCol="0" vert="horz">
            <a:spAutoFit/>
          </a:bodyPr>
          <a:lstStyle/>
          <a:p>
            <a:pPr marL="230504">
              <a:lnSpc>
                <a:spcPct val="100000"/>
              </a:lnSpc>
              <a:spcBef>
                <a:spcPts val="720"/>
              </a:spcBef>
            </a:pP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var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deletedItems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array.splice(start[,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deleteCount[,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item1[,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item2[,</a:t>
            </a:r>
            <a:r>
              <a:rPr dirty="0" sz="14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...]]]])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380" y="3497300"/>
            <a:ext cx="2403475" cy="407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Borrar</a:t>
            </a:r>
            <a:r>
              <a:rPr dirty="0" sz="2500" spc="-7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endParaRPr sz="25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1449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 spc="-5">
                <a:solidFill>
                  <a:srgbClr val="C8201D"/>
                </a:solidFill>
              </a:rPr>
              <a:t>ys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21943" y="6278111"/>
            <a:ext cx="705929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https://developer.mozilla.org/en-US/docs/Web/JavaScript/Reference/Global_Objects/Array/splice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74696" y="6398822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6367780" cy="9251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splice()</a:t>
            </a:r>
            <a:endParaRPr sz="3200">
              <a:latin typeface="Corbel"/>
              <a:cs typeface="Corbel"/>
            </a:endParaRPr>
          </a:p>
          <a:p>
            <a:pPr lvl="1" marL="926465" indent="-400685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Añade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y/o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elimina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954" y="4034523"/>
            <a:ext cx="7827009" cy="152844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1866264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'angel'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'clown'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'drum'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'sturgeon'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removed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1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splice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'trumpet'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myFish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is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["angel",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"clown",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"trumpet",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"sturgeon"]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removed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is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["drum"]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5195" y="2723756"/>
            <a:ext cx="8180705" cy="43497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1440" rIns="0" bIns="0" rtlCol="0" vert="horz">
            <a:spAutoFit/>
          </a:bodyPr>
          <a:lstStyle/>
          <a:p>
            <a:pPr marL="230504">
              <a:lnSpc>
                <a:spcPct val="100000"/>
              </a:lnSpc>
              <a:spcBef>
                <a:spcPts val="720"/>
              </a:spcBef>
            </a:pP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var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deletedItems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array.splice(start[,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deleteCount[,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item1[,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item2[,</a:t>
            </a:r>
            <a:r>
              <a:rPr dirty="0" sz="14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...]]]])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380" y="3497300"/>
            <a:ext cx="2705100" cy="407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0" b="1">
                <a:solidFill>
                  <a:srgbClr val="4B4B4B"/>
                </a:solidFill>
                <a:latin typeface="Corbel"/>
                <a:cs typeface="Corbel"/>
              </a:rPr>
              <a:t>Sustituir</a:t>
            </a:r>
            <a:r>
              <a:rPr dirty="0" sz="25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endParaRPr sz="25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144907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 spc="-5">
                <a:solidFill>
                  <a:srgbClr val="C8201D"/>
                </a:solidFill>
              </a:rPr>
              <a:t>ys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21943" y="6278111"/>
            <a:ext cx="705929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https://developer.mozilla.org/en-US/docs/Web/JavaScript/Reference/Global_Objects/Array/splice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74696" y="6398822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6367780" cy="9251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splice()</a:t>
            </a:r>
            <a:endParaRPr sz="3200">
              <a:latin typeface="Corbel"/>
              <a:cs typeface="Corbel"/>
            </a:endParaRPr>
          </a:p>
          <a:p>
            <a:pPr lvl="1" marL="926465" indent="-400685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Añade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y/o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elimina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954" y="4034523"/>
            <a:ext cx="7827009" cy="152844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142113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'angel'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'clown'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'mandarin'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'sturgeon'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1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removed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1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myFish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splice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0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'drum'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myFish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is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["angel",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"clown",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"drum",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"mandarin",</a:t>
            </a:r>
            <a:r>
              <a:rPr dirty="0" sz="1600" spc="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"sturgeon"]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removed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is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[],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no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elements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removed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5195" y="2723756"/>
            <a:ext cx="8180705" cy="43497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1440" rIns="0" bIns="0" rtlCol="0" vert="horz">
            <a:spAutoFit/>
          </a:bodyPr>
          <a:lstStyle/>
          <a:p>
            <a:pPr marL="230504">
              <a:lnSpc>
                <a:spcPct val="100000"/>
              </a:lnSpc>
              <a:spcBef>
                <a:spcPts val="720"/>
              </a:spcBef>
            </a:pP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var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deletedItems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array.splice(start[,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deleteCount[,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item1[,</a:t>
            </a:r>
            <a:r>
              <a:rPr dirty="0" sz="14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item2[,</a:t>
            </a:r>
            <a:r>
              <a:rPr dirty="0" sz="14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333333"/>
                </a:solidFill>
                <a:latin typeface="Consolas"/>
                <a:cs typeface="Consolas"/>
              </a:rPr>
              <a:t>...]]]])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380" y="3497300"/>
            <a:ext cx="2447925" cy="407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Añadir</a:t>
            </a:r>
            <a:r>
              <a:rPr dirty="0" sz="2500" spc="-7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endParaRPr sz="25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4131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Conjuntos</a:t>
            </a:r>
            <a:r>
              <a:rPr dirty="0" spc="-60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(Set)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28305" y="6278111"/>
            <a:ext cx="644588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https://developer.mozilla.org/en-US/docs/Web/JavaScript/Reference/Global_Objects/Set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4056" y="6398822"/>
            <a:ext cx="31369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584" y="1462153"/>
            <a:ext cx="7973059" cy="394335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0985" indent="-248920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Georgia"/>
              <a:buChar char="•"/>
              <a:tabLst>
                <a:tab pos="261620" algn="l"/>
              </a:tabLst>
            </a:pP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1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admite</a:t>
            </a:r>
            <a:r>
              <a:rPr dirty="0" sz="31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31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duplicados</a:t>
            </a:r>
            <a:endParaRPr sz="3100">
              <a:latin typeface="Corbel"/>
              <a:cs typeface="Corbel"/>
            </a:endParaRPr>
          </a:p>
          <a:p>
            <a:pPr marL="260985" marR="179705" indent="-24892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1620" algn="l"/>
              </a:tabLst>
            </a:pP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Si se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añade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elemento al conjunto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ya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había </a:t>
            </a:r>
            <a:r>
              <a:rPr dirty="0" sz="3100" spc="-6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otro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igual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, no se produce ningún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cambio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en el 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conjunto</a:t>
            </a:r>
            <a:endParaRPr sz="3100">
              <a:latin typeface="Corbel"/>
              <a:cs typeface="Corbel"/>
            </a:endParaRPr>
          </a:p>
          <a:p>
            <a:pPr marL="260985" indent="-248920">
              <a:lnSpc>
                <a:spcPct val="100000"/>
              </a:lnSpc>
              <a:spcBef>
                <a:spcPts val="1205"/>
              </a:spcBef>
              <a:buClr>
                <a:srgbClr val="64A434"/>
              </a:buClr>
              <a:buFont typeface="Georgia"/>
              <a:buChar char="•"/>
              <a:tabLst>
                <a:tab pos="261620" algn="l"/>
              </a:tabLst>
            </a:pP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Es muy</a:t>
            </a:r>
            <a:r>
              <a:rPr dirty="0" sz="31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eficiente</a:t>
            </a:r>
            <a:r>
              <a:rPr dirty="0" sz="31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buscando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entre sus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endParaRPr sz="3100">
              <a:latin typeface="Corbel"/>
              <a:cs typeface="Corbel"/>
            </a:endParaRPr>
          </a:p>
          <a:p>
            <a:pPr marL="260985" indent="-24892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1620" algn="l"/>
              </a:tabLst>
            </a:pPr>
            <a:r>
              <a:rPr dirty="0" sz="3100" spc="-40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eso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hace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que la</a:t>
            </a:r>
            <a:r>
              <a:rPr dirty="0" sz="31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inserción</a:t>
            </a:r>
            <a:r>
              <a:rPr dirty="0" sz="31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sea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un poco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endParaRPr sz="3100">
              <a:latin typeface="Corbel"/>
              <a:cs typeface="Corbel"/>
            </a:endParaRPr>
          </a:p>
          <a:p>
            <a:pPr marL="260985">
              <a:lnSpc>
                <a:spcPct val="100000"/>
              </a:lnSpc>
              <a:spcBef>
                <a:spcPts val="5"/>
              </a:spcBef>
            </a:pPr>
            <a:r>
              <a:rPr dirty="0" sz="31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tos</a:t>
            </a:r>
            <a:r>
              <a:rPr dirty="0" sz="31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1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qu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lo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100" spc="-1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Ar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ra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ys</a:t>
            </a:r>
            <a:endParaRPr sz="3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4131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Conjuntos</a:t>
            </a:r>
            <a:r>
              <a:rPr dirty="0" spc="-60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(Set)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8095" y="6278111"/>
            <a:ext cx="6766559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https://developer.mozilla.org/en-US/docs/Web/JavaScript/Reference/Global_Objects/Set/add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6122035" cy="9251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add()</a:t>
            </a:r>
            <a:endParaRPr sz="3200">
              <a:latin typeface="Corbel"/>
              <a:cs typeface="Corbel"/>
            </a:endParaRPr>
          </a:p>
          <a:p>
            <a:pPr lvl="1" marL="926465" indent="-400685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Añade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final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Set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075" y="3484435"/>
            <a:ext cx="7827009" cy="1490980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5203825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</a:t>
            </a:r>
            <a:r>
              <a:rPr dirty="0" sz="1600" spc="-2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1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10">
                <a:solidFill>
                  <a:srgbClr val="990054"/>
                </a:solidFill>
                <a:latin typeface="Consolas"/>
                <a:cs typeface="Consolas"/>
              </a:rPr>
              <a:t>5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).</a:t>
            </a:r>
            <a:r>
              <a:rPr dirty="0" sz="1600" spc="-1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10">
                <a:solidFill>
                  <a:srgbClr val="669900"/>
                </a:solidFill>
                <a:latin typeface="Consolas"/>
                <a:cs typeface="Consolas"/>
              </a:rPr>
              <a:t>'some</a:t>
            </a:r>
            <a:r>
              <a:rPr dirty="0" sz="1600" spc="5">
                <a:solidFill>
                  <a:srgbClr val="669900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text'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1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chainable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2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Set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[1,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5,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"some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text"]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4131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Conjuntos</a:t>
            </a:r>
            <a:r>
              <a:rPr dirty="0" spc="-60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(Set)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28305" y="6278111"/>
            <a:ext cx="644588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https://developer.mozilla.org/en-US/docs/Web/JavaScript/Reference/Global_Objects/Set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88374" y="6398822"/>
            <a:ext cx="30924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3184" y="1614500"/>
            <a:ext cx="8067040" cy="4080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6385" marR="380365" indent="-24892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87020" algn="l"/>
              </a:tabLst>
            </a:pP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saber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si un 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elemento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es igual </a:t>
            </a:r>
            <a:r>
              <a:rPr dirty="0" sz="3100" b="1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otro del </a:t>
            </a:r>
            <a:r>
              <a:rPr dirty="0" sz="3100" spc="-6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conjunto</a:t>
            </a:r>
            <a:r>
              <a:rPr dirty="0" sz="31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usa</a:t>
            </a:r>
            <a:r>
              <a:rPr dirty="0" sz="31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el operador</a:t>
            </a:r>
            <a:r>
              <a:rPr dirty="0" sz="31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===</a:t>
            </a:r>
            <a:endParaRPr sz="3100">
              <a:latin typeface="Corbel"/>
              <a:cs typeface="Corbel"/>
            </a:endParaRPr>
          </a:p>
          <a:p>
            <a:pPr lvl="1" marL="835025" marR="1167130" indent="-412750">
              <a:lnSpc>
                <a:spcPct val="100000"/>
              </a:lnSpc>
              <a:spcBef>
                <a:spcPts val="1200"/>
              </a:spcBef>
              <a:buChar char="○"/>
              <a:tabLst>
                <a:tab pos="835025" algn="l"/>
                <a:tab pos="835660" algn="l"/>
              </a:tabLst>
            </a:pP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Dos strings son ===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si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tienen los mismos </a:t>
            </a:r>
            <a:r>
              <a:rPr dirty="0" sz="2900" spc="-5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caracteres</a:t>
            </a:r>
            <a:endParaRPr sz="2900">
              <a:latin typeface="Corbel"/>
              <a:cs typeface="Corbel"/>
            </a:endParaRPr>
          </a:p>
          <a:p>
            <a:pPr lvl="1" marL="835025" marR="30480" indent="-412750">
              <a:lnSpc>
                <a:spcPct val="100000"/>
              </a:lnSpc>
              <a:spcBef>
                <a:spcPts val="1200"/>
              </a:spcBef>
              <a:buChar char="○"/>
              <a:tabLst>
                <a:tab pos="835025" algn="l"/>
                <a:tab pos="835660" algn="l"/>
              </a:tabLst>
            </a:pP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Dos objetos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arrays son === sin son “el mismo” </a:t>
            </a:r>
            <a:r>
              <a:rPr dirty="0" sz="2900" spc="-5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objeto</a:t>
            </a:r>
            <a:endParaRPr sz="2900">
              <a:latin typeface="Corbel"/>
              <a:cs typeface="Corbel"/>
            </a:endParaRPr>
          </a:p>
          <a:p>
            <a:pPr lvl="1" marL="835025" marR="34925" indent="-412750">
              <a:lnSpc>
                <a:spcPct val="100000"/>
              </a:lnSpc>
              <a:spcBef>
                <a:spcPts val="1205"/>
              </a:spcBef>
              <a:buChar char="○"/>
              <a:tabLst>
                <a:tab pos="835025" algn="l"/>
                <a:tab pos="835660" algn="l"/>
              </a:tabLst>
            </a:pP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Dos objetos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u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arrays con los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mismos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valores, </a:t>
            </a:r>
            <a:r>
              <a:rPr dirty="0" sz="2900">
                <a:solidFill>
                  <a:srgbClr val="4B4B4B"/>
                </a:solidFill>
                <a:latin typeface="Corbel"/>
                <a:cs typeface="Corbel"/>
              </a:rPr>
              <a:t>no </a:t>
            </a:r>
            <a:r>
              <a:rPr dirty="0" sz="2900" spc="-5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29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4B4B4B"/>
                </a:solidFill>
                <a:latin typeface="Corbel"/>
                <a:cs typeface="Corbel"/>
              </a:rPr>
              <a:t>===</a:t>
            </a:r>
            <a:endParaRPr sz="2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4131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Conjuntos</a:t>
            </a:r>
            <a:r>
              <a:rPr dirty="0" spc="-60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(Set)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59103" y="6278111"/>
            <a:ext cx="678497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https://developer.mozilla.org/en-US/docs/Web/JavaScript/Reference/Global_Objects/Set/size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8575" y="6398822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5349875" cy="9251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size</a:t>
            </a:r>
            <a:endParaRPr sz="3200">
              <a:latin typeface="Corbel"/>
              <a:cs typeface="Corbel"/>
            </a:endParaRPr>
          </a:p>
          <a:p>
            <a:pPr lvl="1" marL="926465" indent="-400685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Devuelve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Set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075" y="2762999"/>
            <a:ext cx="7827009" cy="316801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5320665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8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500" spc="-1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0076A9"/>
                </a:solidFill>
                <a:latin typeface="Consolas"/>
                <a:cs typeface="Consolas"/>
              </a:rPr>
              <a:t>new</a:t>
            </a:r>
            <a:r>
              <a:rPr dirty="0" sz="15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500" spc="-8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50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500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500">
              <a:latin typeface="Consolas"/>
              <a:cs typeface="Consolas"/>
            </a:endParaRPr>
          </a:p>
          <a:p>
            <a:pPr marL="167640" marR="4919980">
              <a:lnSpc>
                <a:spcPct val="100000"/>
              </a:lnSpc>
            </a:pP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50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500">
                <a:solidFill>
                  <a:srgbClr val="990054"/>
                </a:solidFill>
                <a:latin typeface="Consolas"/>
                <a:cs typeface="Consolas"/>
              </a:rPr>
              <a:t>5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); </a:t>
            </a:r>
            <a:r>
              <a:rPr dirty="0" sz="1500" spc="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50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500">
                <a:solidFill>
                  <a:srgbClr val="990054"/>
                </a:solidFill>
                <a:latin typeface="Consolas"/>
                <a:cs typeface="Consolas"/>
              </a:rPr>
              <a:t>5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500" spc="-8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//duplicated </a:t>
            </a:r>
            <a:r>
              <a:rPr dirty="0" sz="1500" spc="-8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50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500">
                <a:solidFill>
                  <a:srgbClr val="669900"/>
                </a:solidFill>
                <a:latin typeface="Consolas"/>
                <a:cs typeface="Consolas"/>
              </a:rPr>
              <a:t>'some</a:t>
            </a:r>
            <a:r>
              <a:rPr dirty="0" sz="1500" spc="-15">
                <a:solidFill>
                  <a:srgbClr val="669900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669900"/>
                </a:solidFill>
                <a:latin typeface="Consolas"/>
                <a:cs typeface="Consolas"/>
              </a:rPr>
              <a:t>text'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5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50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500">
                <a:solidFill>
                  <a:srgbClr val="669900"/>
                </a:solidFill>
                <a:latin typeface="Consolas"/>
                <a:cs typeface="Consolas"/>
              </a:rPr>
              <a:t>'some</a:t>
            </a:r>
            <a:r>
              <a:rPr dirty="0" sz="1500" spc="-25">
                <a:solidFill>
                  <a:srgbClr val="669900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669900"/>
                </a:solidFill>
                <a:latin typeface="Consolas"/>
                <a:cs typeface="Consolas"/>
              </a:rPr>
              <a:t>text'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500" spc="-2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//duplicated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Consolas"/>
              <a:cs typeface="Consolas"/>
            </a:endParaRPr>
          </a:p>
          <a:p>
            <a:pPr marL="167640" marR="4919980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o </a:t>
            </a:r>
            <a:r>
              <a:rPr dirty="0" sz="1500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{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a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: </a:t>
            </a:r>
            <a:r>
              <a:rPr dirty="0" sz="1500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, 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b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: </a:t>
            </a:r>
            <a:r>
              <a:rPr dirty="0" sz="1500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}; </a:t>
            </a:r>
            <a:r>
              <a:rPr dirty="0" sz="1500" spc="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50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o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); </a:t>
            </a:r>
            <a:r>
              <a:rPr dirty="0" sz="1500" spc="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50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o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500" spc="-8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//duplicated</a:t>
            </a:r>
            <a:endParaRPr sz="15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500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({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a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:</a:t>
            </a:r>
            <a:r>
              <a:rPr dirty="0" sz="1500" spc="-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500" spc="-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b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:</a:t>
            </a:r>
            <a:r>
              <a:rPr dirty="0" sz="1500" spc="-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}); //</a:t>
            </a:r>
            <a:r>
              <a:rPr dirty="0" sz="15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same</a:t>
            </a:r>
            <a:r>
              <a:rPr dirty="0" sz="1500" spc="-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values</a:t>
            </a:r>
            <a:r>
              <a:rPr dirty="0" sz="1500" spc="-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but</a:t>
            </a:r>
            <a:r>
              <a:rPr dirty="0" sz="1500" spc="-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new</a:t>
            </a:r>
            <a:r>
              <a:rPr dirty="0" sz="15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object</a:t>
            </a:r>
            <a:r>
              <a:rPr dirty="0" sz="1500" spc="-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is</a:t>
            </a:r>
            <a:r>
              <a:rPr dirty="0" sz="15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inserted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  <a:spcBef>
                <a:spcPts val="5"/>
              </a:spcBef>
            </a:pP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500">
                <a:solidFill>
                  <a:srgbClr val="333333"/>
                </a:solidFill>
                <a:latin typeface="Consolas"/>
                <a:cs typeface="Consolas"/>
              </a:rPr>
              <a:t>size</a:t>
            </a:r>
            <a:r>
              <a:rPr dirty="0" sz="1500">
                <a:solidFill>
                  <a:srgbClr val="999999"/>
                </a:solidFill>
                <a:latin typeface="Consolas"/>
                <a:cs typeface="Consolas"/>
              </a:rPr>
              <a:t>;</a:t>
            </a:r>
            <a:r>
              <a:rPr dirty="0" sz="1500" spc="-3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500" spc="-3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500">
                <a:solidFill>
                  <a:srgbClr val="6F7F8F"/>
                </a:solidFill>
                <a:latin typeface="Consolas"/>
                <a:cs typeface="Consolas"/>
              </a:rPr>
              <a:t>5</a:t>
            </a:r>
            <a:endParaRPr sz="15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4131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Conjuntos</a:t>
            </a:r>
            <a:r>
              <a:rPr dirty="0" spc="-60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(Set)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81341" y="6278111"/>
            <a:ext cx="694055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https://developer.mozilla.org/en-US/docs/Web/JavaScript/Reference/Global_Objects/Set/delete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4878070" cy="9251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delete()</a:t>
            </a:r>
            <a:endParaRPr sz="3200">
              <a:latin typeface="Corbel"/>
              <a:cs typeface="Corbel"/>
            </a:endParaRPr>
          </a:p>
          <a:p>
            <a:pPr lvl="1" marL="926465" indent="-400685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Borra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(si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existe)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075" y="3332162"/>
            <a:ext cx="7827009" cy="1490980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5203825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</a:t>
            </a:r>
            <a:r>
              <a:rPr dirty="0" sz="1600" spc="-2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'foo'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76073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delete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'bar'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2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Returns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false.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No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"bar"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element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found. </a:t>
            </a:r>
            <a:r>
              <a:rPr dirty="0" sz="1600" spc="-86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delete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'foo'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Returns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true.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 Successfully removed.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4131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Conjuntos</a:t>
            </a:r>
            <a:r>
              <a:rPr dirty="0" spc="-60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(Set)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328305" y="6278111"/>
            <a:ext cx="644588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https://developer.mozilla.org/en-US/docs/Web/JavaScript/Reference/Global_Objects/Set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0818" y="6398822"/>
            <a:ext cx="3168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2099" y="1614500"/>
            <a:ext cx="3224530" cy="9251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31800">
              <a:lnSpc>
                <a:spcPct val="100000"/>
              </a:lnSpc>
              <a:spcBef>
                <a:spcPts val="100"/>
              </a:spcBef>
              <a:buFont typeface="Corbel"/>
              <a:buChar char="•"/>
              <a:tabLst>
                <a:tab pos="469265" algn="l"/>
                <a:tab pos="4699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Creación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Set</a:t>
            </a:r>
            <a:endParaRPr sz="3200">
              <a:latin typeface="Corbel"/>
              <a:cs typeface="Corbel"/>
            </a:endParaRPr>
          </a:p>
          <a:p>
            <a:pPr lvl="1" marL="926465" indent="-400685">
              <a:lnSpc>
                <a:spcPct val="100000"/>
              </a:lnSpc>
              <a:buChar char="○"/>
              <a:tabLst>
                <a:tab pos="926465" algn="l"/>
                <a:tab pos="9271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6386" y="3856228"/>
            <a:ext cx="2626995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2115" indent="-400050">
              <a:lnSpc>
                <a:spcPct val="100000"/>
              </a:lnSpc>
              <a:spcBef>
                <a:spcPts val="100"/>
              </a:spcBef>
              <a:buChar char="○"/>
              <a:tabLst>
                <a:tab pos="412115" algn="l"/>
                <a:tab pos="41275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string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8075" y="2695676"/>
            <a:ext cx="7827009" cy="956944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242697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myArray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'value1'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'value1'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'value2'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Set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 ['value1', 'value2']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8075" y="4618444"/>
            <a:ext cx="7827009" cy="956944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text</a:t>
            </a:r>
            <a:r>
              <a:rPr dirty="0" sz="1600" spc="-3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'India'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;</a:t>
            </a:r>
            <a:endParaRPr sz="1600">
              <a:latin typeface="Consolas"/>
              <a:cs typeface="Consolas"/>
            </a:endParaRPr>
          </a:p>
          <a:p>
            <a:pPr marL="167640" marR="1092835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1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</a:t>
            </a:r>
            <a:r>
              <a:rPr dirty="0" sz="1600" spc="-1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text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Set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['I',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'n',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'd',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'i',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'a'] </a:t>
            </a:r>
            <a:r>
              <a:rPr dirty="0" sz="1600" spc="-86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size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;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5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9296" y="1763227"/>
            <a:ext cx="3073400" cy="152146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75"/>
              </a:spcBef>
            </a:pPr>
            <a:r>
              <a:rPr dirty="0" sz="48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algn="ctr" marL="10795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3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2946" y="4090584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8706" y="3935634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estática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2946" y="5561180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8706" y="5406230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2923" y="1852928"/>
            <a:ext cx="9254490" cy="5006340"/>
            <a:chOff x="412923" y="1852928"/>
            <a:chExt cx="9254490" cy="5006340"/>
          </a:xfrm>
        </p:grpSpPr>
        <p:sp>
          <p:nvSpPr>
            <p:cNvPr id="10" name="object 10"/>
            <p:cNvSpPr/>
            <p:nvPr/>
          </p:nvSpPr>
          <p:spPr>
            <a:xfrm>
              <a:off x="432003" y="3348002"/>
              <a:ext cx="9216390" cy="635"/>
            </a:xfrm>
            <a:custGeom>
              <a:avLst/>
              <a:gdLst/>
              <a:ahLst/>
              <a:cxnLst/>
              <a:rect l="l" t="t" r="r" b="b"/>
              <a:pathLst>
                <a:path w="9216390" h="635">
                  <a:moveTo>
                    <a:pt x="0" y="0"/>
                  </a:moveTo>
                  <a:lnTo>
                    <a:pt x="9215996" y="355"/>
                  </a:lnTo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800955" y="1872008"/>
              <a:ext cx="635" cy="4968240"/>
            </a:xfrm>
            <a:custGeom>
              <a:avLst/>
              <a:gdLst/>
              <a:ahLst/>
              <a:cxnLst/>
              <a:rect l="l" t="t" r="r" b="b"/>
              <a:pathLst>
                <a:path w="635" h="4968240">
                  <a:moveTo>
                    <a:pt x="0" y="0"/>
                  </a:moveTo>
                  <a:lnTo>
                    <a:pt x="368" y="4967998"/>
                  </a:lnTo>
                </a:path>
              </a:pathLst>
            </a:custGeom>
            <a:ln w="38159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046116" y="5495039"/>
              <a:ext cx="3600450" cy="1008380"/>
            </a:xfrm>
            <a:custGeom>
              <a:avLst/>
              <a:gdLst/>
              <a:ahLst/>
              <a:cxnLst/>
              <a:rect l="l" t="t" r="r" b="b"/>
              <a:pathLst>
                <a:path w="3600450" h="1008379">
                  <a:moveTo>
                    <a:pt x="0" y="503999"/>
                  </a:moveTo>
                  <a:lnTo>
                    <a:pt x="3881" y="470891"/>
                  </a:lnTo>
                  <a:lnTo>
                    <a:pt x="15463" y="438048"/>
                  </a:lnTo>
                  <a:lnTo>
                    <a:pt x="61334" y="373549"/>
                  </a:lnTo>
                  <a:lnTo>
                    <a:pt x="95431" y="342086"/>
                  </a:lnTo>
                  <a:lnTo>
                    <a:pt x="136838" y="311277"/>
                  </a:lnTo>
                  <a:lnTo>
                    <a:pt x="185459" y="281218"/>
                  </a:lnTo>
                  <a:lnTo>
                    <a:pt x="241198" y="252006"/>
                  </a:lnTo>
                  <a:lnTo>
                    <a:pt x="276115" y="235775"/>
                  </a:lnTo>
                  <a:lnTo>
                    <a:pt x="313099" y="219955"/>
                  </a:lnTo>
                  <a:lnTo>
                    <a:pt x="352098" y="204563"/>
                  </a:lnTo>
                  <a:lnTo>
                    <a:pt x="393065" y="189612"/>
                  </a:lnTo>
                  <a:lnTo>
                    <a:pt x="435948" y="175118"/>
                  </a:lnTo>
                  <a:lnTo>
                    <a:pt x="480699" y="161095"/>
                  </a:lnTo>
                  <a:lnTo>
                    <a:pt x="527269" y="147559"/>
                  </a:lnTo>
                  <a:lnTo>
                    <a:pt x="575606" y="134524"/>
                  </a:lnTo>
                  <a:lnTo>
                    <a:pt x="625663" y="122006"/>
                  </a:lnTo>
                  <a:lnTo>
                    <a:pt x="677389" y="110018"/>
                  </a:lnTo>
                  <a:lnTo>
                    <a:pt x="730735" y="98577"/>
                  </a:lnTo>
                  <a:lnTo>
                    <a:pt x="785652" y="87696"/>
                  </a:lnTo>
                  <a:lnTo>
                    <a:pt x="842089" y="77392"/>
                  </a:lnTo>
                  <a:lnTo>
                    <a:pt x="899998" y="67678"/>
                  </a:lnTo>
                  <a:lnTo>
                    <a:pt x="945934" y="60493"/>
                  </a:lnTo>
                  <a:lnTo>
                    <a:pt x="992518" y="53697"/>
                  </a:lnTo>
                  <a:lnTo>
                    <a:pt x="1039718" y="47292"/>
                  </a:lnTo>
                  <a:lnTo>
                    <a:pt x="1087502" y="41282"/>
                  </a:lnTo>
                  <a:lnTo>
                    <a:pt x="1135838" y="35669"/>
                  </a:lnTo>
                  <a:lnTo>
                    <a:pt x="1184695" y="30455"/>
                  </a:lnTo>
                  <a:lnTo>
                    <a:pt x="1234041" y="25643"/>
                  </a:lnTo>
                  <a:lnTo>
                    <a:pt x="1283844" y="21236"/>
                  </a:lnTo>
                  <a:lnTo>
                    <a:pt x="1334073" y="17237"/>
                  </a:lnTo>
                  <a:lnTo>
                    <a:pt x="1384694" y="13647"/>
                  </a:lnTo>
                  <a:lnTo>
                    <a:pt x="1435677" y="10470"/>
                  </a:lnTo>
                  <a:lnTo>
                    <a:pt x="1486990" y="7707"/>
                  </a:lnTo>
                  <a:lnTo>
                    <a:pt x="1538600" y="5363"/>
                  </a:lnTo>
                  <a:lnTo>
                    <a:pt x="1590477" y="3439"/>
                  </a:lnTo>
                  <a:lnTo>
                    <a:pt x="1642588" y="1938"/>
                  </a:lnTo>
                  <a:lnTo>
                    <a:pt x="1694902" y="863"/>
                  </a:lnTo>
                  <a:lnTo>
                    <a:pt x="1747386" y="216"/>
                  </a:lnTo>
                  <a:lnTo>
                    <a:pt x="1800009" y="0"/>
                  </a:lnTo>
                  <a:lnTo>
                    <a:pt x="1852630" y="216"/>
                  </a:lnTo>
                  <a:lnTo>
                    <a:pt x="1905112" y="863"/>
                  </a:lnTo>
                  <a:lnTo>
                    <a:pt x="1957424" y="1938"/>
                  </a:lnTo>
                  <a:lnTo>
                    <a:pt x="2009533" y="3439"/>
                  </a:lnTo>
                  <a:lnTo>
                    <a:pt x="2061409" y="5363"/>
                  </a:lnTo>
                  <a:lnTo>
                    <a:pt x="2113018" y="7707"/>
                  </a:lnTo>
                  <a:lnTo>
                    <a:pt x="2164330" y="10470"/>
                  </a:lnTo>
                  <a:lnTo>
                    <a:pt x="2215313" y="13647"/>
                  </a:lnTo>
                  <a:lnTo>
                    <a:pt x="2265933" y="17237"/>
                  </a:lnTo>
                  <a:lnTo>
                    <a:pt x="2316161" y="21236"/>
                  </a:lnTo>
                  <a:lnTo>
                    <a:pt x="2365964" y="25643"/>
                  </a:lnTo>
                  <a:lnTo>
                    <a:pt x="2415309" y="30455"/>
                  </a:lnTo>
                  <a:lnTo>
                    <a:pt x="2464166" y="35669"/>
                  </a:lnTo>
                  <a:lnTo>
                    <a:pt x="2512503" y="41282"/>
                  </a:lnTo>
                  <a:lnTo>
                    <a:pt x="2560287" y="47292"/>
                  </a:lnTo>
                  <a:lnTo>
                    <a:pt x="2607487" y="53697"/>
                  </a:lnTo>
                  <a:lnTo>
                    <a:pt x="2654071" y="60493"/>
                  </a:lnTo>
                  <a:lnTo>
                    <a:pt x="2700007" y="67678"/>
                  </a:lnTo>
                  <a:lnTo>
                    <a:pt x="2757916" y="77392"/>
                  </a:lnTo>
                  <a:lnTo>
                    <a:pt x="2814353" y="87696"/>
                  </a:lnTo>
                  <a:lnTo>
                    <a:pt x="2869271" y="98577"/>
                  </a:lnTo>
                  <a:lnTo>
                    <a:pt x="2922618" y="110018"/>
                  </a:lnTo>
                  <a:lnTo>
                    <a:pt x="2974345" y="122006"/>
                  </a:lnTo>
                  <a:lnTo>
                    <a:pt x="3024402" y="134524"/>
                  </a:lnTo>
                  <a:lnTo>
                    <a:pt x="3072741" y="147559"/>
                  </a:lnTo>
                  <a:lnTo>
                    <a:pt x="3119310" y="161095"/>
                  </a:lnTo>
                  <a:lnTo>
                    <a:pt x="3164062" y="175118"/>
                  </a:lnTo>
                  <a:lnTo>
                    <a:pt x="3206945" y="189612"/>
                  </a:lnTo>
                  <a:lnTo>
                    <a:pt x="3247911" y="204563"/>
                  </a:lnTo>
                  <a:lnTo>
                    <a:pt x="3286910" y="219955"/>
                  </a:lnTo>
                  <a:lnTo>
                    <a:pt x="3323891" y="235775"/>
                  </a:lnTo>
                  <a:lnTo>
                    <a:pt x="3358807" y="252006"/>
                  </a:lnTo>
                  <a:lnTo>
                    <a:pt x="3414545" y="281218"/>
                  </a:lnTo>
                  <a:lnTo>
                    <a:pt x="3463166" y="311277"/>
                  </a:lnTo>
                  <a:lnTo>
                    <a:pt x="3504574" y="342086"/>
                  </a:lnTo>
                  <a:lnTo>
                    <a:pt x="3538670" y="373549"/>
                  </a:lnTo>
                  <a:lnTo>
                    <a:pt x="3565359" y="405569"/>
                  </a:lnTo>
                  <a:lnTo>
                    <a:pt x="3596123" y="470891"/>
                  </a:lnTo>
                  <a:lnTo>
                    <a:pt x="3600005" y="503999"/>
                  </a:lnTo>
                  <a:lnTo>
                    <a:pt x="3596123" y="537111"/>
                  </a:lnTo>
                  <a:lnTo>
                    <a:pt x="3584542" y="569957"/>
                  </a:lnTo>
                  <a:lnTo>
                    <a:pt x="3538670" y="634460"/>
                  </a:lnTo>
                  <a:lnTo>
                    <a:pt x="3504574" y="665924"/>
                  </a:lnTo>
                  <a:lnTo>
                    <a:pt x="3463166" y="696734"/>
                  </a:lnTo>
                  <a:lnTo>
                    <a:pt x="3414545" y="726793"/>
                  </a:lnTo>
                  <a:lnTo>
                    <a:pt x="3358807" y="756005"/>
                  </a:lnTo>
                  <a:lnTo>
                    <a:pt x="3323891" y="772236"/>
                  </a:lnTo>
                  <a:lnTo>
                    <a:pt x="3286910" y="788055"/>
                  </a:lnTo>
                  <a:lnTo>
                    <a:pt x="3247911" y="803448"/>
                  </a:lnTo>
                  <a:lnTo>
                    <a:pt x="3206945" y="818398"/>
                  </a:lnTo>
                  <a:lnTo>
                    <a:pt x="3164062" y="832892"/>
                  </a:lnTo>
                  <a:lnTo>
                    <a:pt x="3119310" y="846914"/>
                  </a:lnTo>
                  <a:lnTo>
                    <a:pt x="3072741" y="860450"/>
                  </a:lnTo>
                  <a:lnTo>
                    <a:pt x="3024402" y="873484"/>
                  </a:lnTo>
                  <a:lnTo>
                    <a:pt x="2974345" y="886002"/>
                  </a:lnTo>
                  <a:lnTo>
                    <a:pt x="2922618" y="897988"/>
                  </a:lnTo>
                  <a:lnTo>
                    <a:pt x="2869271" y="909428"/>
                  </a:lnTo>
                  <a:lnTo>
                    <a:pt x="2814353" y="920307"/>
                  </a:lnTo>
                  <a:lnTo>
                    <a:pt x="2757916" y="930609"/>
                  </a:lnTo>
                  <a:lnTo>
                    <a:pt x="2700007" y="940320"/>
                  </a:lnTo>
                  <a:lnTo>
                    <a:pt x="2654071" y="947507"/>
                  </a:lnTo>
                  <a:lnTo>
                    <a:pt x="2607487" y="954305"/>
                  </a:lnTo>
                  <a:lnTo>
                    <a:pt x="2560287" y="960710"/>
                  </a:lnTo>
                  <a:lnTo>
                    <a:pt x="2512503" y="966721"/>
                  </a:lnTo>
                  <a:lnTo>
                    <a:pt x="2464166" y="972335"/>
                  </a:lnTo>
                  <a:lnTo>
                    <a:pt x="2415309" y="977549"/>
                  </a:lnTo>
                  <a:lnTo>
                    <a:pt x="2365964" y="982360"/>
                  </a:lnTo>
                  <a:lnTo>
                    <a:pt x="2316161" y="986767"/>
                  </a:lnTo>
                  <a:lnTo>
                    <a:pt x="2265933" y="990766"/>
                  </a:lnTo>
                  <a:lnTo>
                    <a:pt x="2215313" y="994355"/>
                  </a:lnTo>
                  <a:lnTo>
                    <a:pt x="2164330" y="997532"/>
                  </a:lnTo>
                  <a:lnTo>
                    <a:pt x="2113018" y="1000293"/>
                  </a:lnTo>
                  <a:lnTo>
                    <a:pt x="2061409" y="1002637"/>
                  </a:lnTo>
                  <a:lnTo>
                    <a:pt x="2009533" y="1004560"/>
                  </a:lnTo>
                  <a:lnTo>
                    <a:pt x="1957424" y="1006061"/>
                  </a:lnTo>
                  <a:lnTo>
                    <a:pt x="1905112" y="1007136"/>
                  </a:lnTo>
                  <a:lnTo>
                    <a:pt x="1852630" y="1007782"/>
                  </a:lnTo>
                  <a:lnTo>
                    <a:pt x="1800009" y="1007999"/>
                  </a:lnTo>
                  <a:lnTo>
                    <a:pt x="1747386" y="1007782"/>
                  </a:lnTo>
                  <a:lnTo>
                    <a:pt x="1694902" y="1007136"/>
                  </a:lnTo>
                  <a:lnTo>
                    <a:pt x="1642588" y="1006061"/>
                  </a:lnTo>
                  <a:lnTo>
                    <a:pt x="1590477" y="1004560"/>
                  </a:lnTo>
                  <a:lnTo>
                    <a:pt x="1538600" y="1002637"/>
                  </a:lnTo>
                  <a:lnTo>
                    <a:pt x="1486990" y="1000293"/>
                  </a:lnTo>
                  <a:lnTo>
                    <a:pt x="1435677" y="997532"/>
                  </a:lnTo>
                  <a:lnTo>
                    <a:pt x="1384694" y="994355"/>
                  </a:lnTo>
                  <a:lnTo>
                    <a:pt x="1334073" y="990766"/>
                  </a:lnTo>
                  <a:lnTo>
                    <a:pt x="1283844" y="986767"/>
                  </a:lnTo>
                  <a:lnTo>
                    <a:pt x="1234041" y="982360"/>
                  </a:lnTo>
                  <a:lnTo>
                    <a:pt x="1184695" y="977549"/>
                  </a:lnTo>
                  <a:lnTo>
                    <a:pt x="1135838" y="972335"/>
                  </a:lnTo>
                  <a:lnTo>
                    <a:pt x="1087502" y="966721"/>
                  </a:lnTo>
                  <a:lnTo>
                    <a:pt x="1039718" y="960710"/>
                  </a:lnTo>
                  <a:lnTo>
                    <a:pt x="992518" y="954305"/>
                  </a:lnTo>
                  <a:lnTo>
                    <a:pt x="945934" y="947507"/>
                  </a:lnTo>
                  <a:lnTo>
                    <a:pt x="899998" y="940320"/>
                  </a:lnTo>
                  <a:lnTo>
                    <a:pt x="842089" y="930609"/>
                  </a:lnTo>
                  <a:lnTo>
                    <a:pt x="785652" y="920307"/>
                  </a:lnTo>
                  <a:lnTo>
                    <a:pt x="730735" y="909428"/>
                  </a:lnTo>
                  <a:lnTo>
                    <a:pt x="677389" y="897988"/>
                  </a:lnTo>
                  <a:lnTo>
                    <a:pt x="625663" y="886002"/>
                  </a:lnTo>
                  <a:lnTo>
                    <a:pt x="575606" y="873484"/>
                  </a:lnTo>
                  <a:lnTo>
                    <a:pt x="527269" y="860450"/>
                  </a:lnTo>
                  <a:lnTo>
                    <a:pt x="480699" y="846914"/>
                  </a:lnTo>
                  <a:lnTo>
                    <a:pt x="435948" y="832892"/>
                  </a:lnTo>
                  <a:lnTo>
                    <a:pt x="393065" y="818398"/>
                  </a:lnTo>
                  <a:lnTo>
                    <a:pt x="352098" y="803448"/>
                  </a:lnTo>
                  <a:lnTo>
                    <a:pt x="313099" y="788055"/>
                  </a:lnTo>
                  <a:lnTo>
                    <a:pt x="276115" y="772236"/>
                  </a:lnTo>
                  <a:lnTo>
                    <a:pt x="241198" y="756005"/>
                  </a:lnTo>
                  <a:lnTo>
                    <a:pt x="185459" y="726793"/>
                  </a:lnTo>
                  <a:lnTo>
                    <a:pt x="136838" y="696734"/>
                  </a:lnTo>
                  <a:lnTo>
                    <a:pt x="95431" y="665924"/>
                  </a:lnTo>
                  <a:lnTo>
                    <a:pt x="61334" y="634460"/>
                  </a:lnTo>
                  <a:lnTo>
                    <a:pt x="34646" y="602439"/>
                  </a:lnTo>
                  <a:lnTo>
                    <a:pt x="3881" y="537111"/>
                  </a:lnTo>
                  <a:lnTo>
                    <a:pt x="0" y="503999"/>
                  </a:lnTo>
                  <a:close/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260225" y="3630869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0225" y="4665868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0225" y="5702303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60225" y="6738381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1216" y="1763227"/>
            <a:ext cx="3973829" cy="533654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Aplicación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marL="600710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4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dinámico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221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cliente</a:t>
            </a:r>
            <a:r>
              <a:rPr dirty="0" sz="2800" spc="-1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  <a:p>
            <a:pPr marL="476884" marR="1276985">
              <a:lnSpc>
                <a:spcPts val="3350"/>
              </a:lnSpc>
              <a:spcBef>
                <a:spcPts val="156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6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133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AJAX</a:t>
            </a:r>
            <a:endParaRPr sz="2800">
              <a:latin typeface="Corbel"/>
              <a:cs typeface="Corbel"/>
            </a:endParaRPr>
          </a:p>
          <a:p>
            <a:pPr marL="476884">
              <a:lnSpc>
                <a:spcPct val="100000"/>
              </a:lnSpc>
              <a:spcBef>
                <a:spcPts val="144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2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</a:t>
            </a:r>
            <a:r>
              <a:rPr dirty="0" sz="2800" spc="-80">
                <a:latin typeface="Corbel"/>
                <a:cs typeface="Corbel"/>
              </a:rPr>
              <a:t> </a:t>
            </a:r>
            <a:r>
              <a:rPr dirty="0" sz="2800" spc="-75">
                <a:latin typeface="Corbel"/>
                <a:cs typeface="Corbel"/>
              </a:rPr>
              <a:t>SPA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4131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Conjuntos</a:t>
            </a:r>
            <a:r>
              <a:rPr dirty="0" spc="-60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(Set)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28305" y="6278111"/>
            <a:ext cx="6445885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https://developer.mozilla.org/en-US/docs/Web/JavaScript/Reference/Global_Objects/Set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0818" y="6398822"/>
            <a:ext cx="3168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4799" y="1463859"/>
            <a:ext cx="6312535" cy="1202690"/>
          </a:xfrm>
          <a:prstGeom prst="rect">
            <a:avLst/>
          </a:prstGeom>
        </p:spPr>
        <p:txBody>
          <a:bodyPr wrap="square" lIns="0" tIns="163195" rIns="0" bIns="0" rtlCol="0" vert="horz">
            <a:spAutoFit/>
          </a:bodyPr>
          <a:lstStyle/>
          <a:p>
            <a:pPr marL="456565" indent="-431800">
              <a:lnSpc>
                <a:spcPct val="100000"/>
              </a:lnSpc>
              <a:spcBef>
                <a:spcPts val="1285"/>
              </a:spcBef>
              <a:buFont typeface="Corbel"/>
              <a:buChar char="•"/>
              <a:tabLst>
                <a:tab pos="456565" algn="l"/>
                <a:tab pos="4572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Creación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Set</a:t>
            </a:r>
            <a:endParaRPr sz="3200">
              <a:latin typeface="Corbel"/>
              <a:cs typeface="Corbel"/>
            </a:endParaRPr>
          </a:p>
          <a:p>
            <a:pPr lvl="1" marL="913765" indent="-400685">
              <a:lnSpc>
                <a:spcPct val="100000"/>
              </a:lnSpc>
              <a:spcBef>
                <a:spcPts val="1005"/>
              </a:spcBef>
              <a:buChar char="○"/>
              <a:tabLst>
                <a:tab pos="913765" algn="l"/>
                <a:tab pos="9144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Array.from(set)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spread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operator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5515" y="3059277"/>
            <a:ext cx="7827009" cy="2466340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5203825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</a:t>
            </a:r>
            <a:r>
              <a:rPr dirty="0" sz="1600" spc="-2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3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5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7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 marR="2758440">
              <a:lnSpc>
                <a:spcPct val="1999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array1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from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[1,3,5,7]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1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array2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1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[...mySet]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;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 [1,3,5,7]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21805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Ejercicio</a:t>
            </a:r>
            <a:r>
              <a:rPr dirty="0" spc="-7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84056" y="6398822"/>
            <a:ext cx="31305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81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14500"/>
            <a:ext cx="8162290" cy="2952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67335" marR="7556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Implementar una función </a:t>
            </a:r>
            <a:r>
              <a:rPr dirty="0" sz="3200" b="1">
                <a:solidFill>
                  <a:srgbClr val="4B4B4B"/>
                </a:solidFill>
                <a:latin typeface="Consolas"/>
                <a:cs typeface="Consolas"/>
              </a:rPr>
              <a:t>cuentaDistintas </a:t>
            </a:r>
            <a:r>
              <a:rPr dirty="0" sz="3200" spc="-1745" b="1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reciba un array con nombres de provincias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(que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podrían estar repetidas)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indique cuántas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provincias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sin repetir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hay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endParaRPr sz="3200">
              <a:latin typeface="Corbel"/>
              <a:cs typeface="Corbel"/>
            </a:endParaRPr>
          </a:p>
          <a:p>
            <a:pPr algn="just" marL="267335" marR="5080" indent="-255270">
              <a:lnSpc>
                <a:spcPct val="100000"/>
              </a:lnSpc>
              <a:spcBef>
                <a:spcPts val="5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Ejecuta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función con un array de ejemplo para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verificar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funciona como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espera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8251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Mapas</a:t>
            </a:r>
            <a:r>
              <a:rPr dirty="0" spc="-75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(Map)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84056" y="6398822"/>
            <a:ext cx="31305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81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14855"/>
            <a:ext cx="7917180" cy="389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670560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Define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 estructura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datos que asocia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mapea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)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claves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 valores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claves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repetidas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(===)</a:t>
            </a:r>
            <a:endParaRPr sz="3200">
              <a:latin typeface="Corbel"/>
              <a:cs typeface="Corbel"/>
            </a:endParaRPr>
          </a:p>
          <a:p>
            <a:pPr marL="267335" marR="5080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Varias claves distintas pueden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estar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asociadas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mismo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valores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repetidos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267335" marR="104139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 búsqueda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 valor asociado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 clave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muy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eficiente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1577" y="6262458"/>
            <a:ext cx="6519545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https://developer.mozilla.org/en-US/docs/Web/JavaScript/Reference/Global_Objects/Map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98661" y="6340221"/>
            <a:ext cx="2609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8251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Mapas</a:t>
            </a:r>
            <a:r>
              <a:rPr dirty="0" spc="-70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(Map)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76694" y="1440401"/>
            <a:ext cx="7884795" cy="1693545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470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set()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and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get():</a:t>
            </a:r>
            <a:endParaRPr sz="3200">
              <a:latin typeface="Corbel"/>
              <a:cs typeface="Corbel"/>
            </a:endParaRPr>
          </a:p>
          <a:p>
            <a:pPr lvl="1" marL="585470" marR="30480" indent="-246379">
              <a:lnSpc>
                <a:spcPct val="100000"/>
              </a:lnSpc>
              <a:spcBef>
                <a:spcPts val="1200"/>
              </a:spcBef>
              <a:buSzPct val="96428"/>
              <a:buFont typeface="OpenSymbol"/>
              <a:buChar char="▪"/>
              <a:tabLst>
                <a:tab pos="606425" algn="l"/>
              </a:tabLst>
            </a:pP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Permite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asociar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 valor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 clave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recuperar el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posteriormente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8075" y="3341522"/>
            <a:ext cx="7827009" cy="249618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coches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</a:t>
            </a:r>
            <a:r>
              <a:rPr dirty="0" sz="1600" spc="-2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2534285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toledo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new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Coche(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'Seat'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,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'Toledo'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110); </a:t>
            </a:r>
            <a:r>
              <a:rPr dirty="0" sz="1600" spc="-8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punto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new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Coche(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'Fiat'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,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'Punto'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,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90);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398145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coches.set(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'M-1233-YYY'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,</a:t>
            </a:r>
            <a:r>
              <a:rPr dirty="0" sz="1600" spc="-5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toledo); </a:t>
            </a:r>
            <a:r>
              <a:rPr dirty="0" sz="1600" spc="-8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coches.set(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'M-1234-ZZZ'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,</a:t>
            </a:r>
            <a:r>
              <a:rPr dirty="0" sz="1600" spc="-5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punto);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1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= coches.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get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'M-1234-ZZZ'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);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Coche 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['Fiat', 'Punto',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90]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4417" y="6154102"/>
            <a:ext cx="6793865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145" marR="5080" indent="-5080">
              <a:lnSpc>
                <a:spcPct val="100000"/>
              </a:lnSpc>
              <a:spcBef>
                <a:spcPts val="100"/>
              </a:spcBef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https://developer.mozilla.org/en-US/docs/Web/JavaScript/Reference/Global_Objects/Map/get </a:t>
            </a:r>
            <a:r>
              <a:rPr dirty="0" sz="1300" spc="-5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https://developer.mozilla.org/en-US/docs/Web/JavaScript/Reference/Global_Objects/Map/set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8251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Mapas</a:t>
            </a:r>
            <a:r>
              <a:rPr dirty="0" spc="-75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(Map)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2094" y="1614500"/>
            <a:ext cx="284543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set()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and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get():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075" y="2351163"/>
            <a:ext cx="7827009" cy="3768090"/>
          </a:xfrm>
          <a:custGeom>
            <a:avLst/>
            <a:gdLst/>
            <a:ahLst/>
            <a:cxnLst/>
            <a:rect l="l" t="t" r="r" b="b"/>
            <a:pathLst>
              <a:path w="7827009" h="3768090">
                <a:moveTo>
                  <a:pt x="3913568" y="3767759"/>
                </a:moveTo>
                <a:lnTo>
                  <a:pt x="0" y="3767759"/>
                </a:lnTo>
                <a:lnTo>
                  <a:pt x="0" y="0"/>
                </a:lnTo>
                <a:lnTo>
                  <a:pt x="7826768" y="0"/>
                </a:lnTo>
                <a:lnTo>
                  <a:pt x="7826768" y="3767759"/>
                </a:lnTo>
                <a:lnTo>
                  <a:pt x="3913568" y="3767759"/>
                </a:lnTo>
                <a:close/>
              </a:path>
            </a:pathLst>
          </a:custGeom>
          <a:ln w="93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36815" y="2429903"/>
            <a:ext cx="27749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let</a:t>
            </a:r>
            <a:r>
              <a:rPr dirty="0" sz="18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myMap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=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new</a:t>
            </a:r>
            <a:r>
              <a:rPr dirty="0" sz="18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Map();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67140" y="6398822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17765" y="2775748"/>
          <a:ext cx="4187825" cy="776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4039"/>
                <a:gridCol w="250189"/>
                <a:gridCol w="749935"/>
                <a:gridCol w="1344930"/>
              </a:tblGrid>
              <a:tr h="251460">
                <a:tc>
                  <a:txBody>
                    <a:bodyPr/>
                    <a:lstStyle/>
                    <a:p>
                      <a:pPr algn="ctr" marR="22225">
                        <a:lnSpc>
                          <a:spcPts val="169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myMap.set(</a:t>
                      </a:r>
                      <a:r>
                        <a:rPr dirty="0" sz="1800" spc="-10">
                          <a:solidFill>
                            <a:srgbClr val="A21414"/>
                          </a:solidFill>
                          <a:latin typeface="Consolas"/>
                          <a:cs typeface="Consolas"/>
                        </a:rPr>
                        <a:t>'a'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3975">
                        <a:lnSpc>
                          <a:spcPts val="1695"/>
                        </a:lnSpc>
                      </a:pPr>
                      <a:r>
                        <a:rPr dirty="0" sz="1800">
                          <a:latin typeface="Consolas"/>
                          <a:cs typeface="Consolas"/>
                        </a:rPr>
                        <a:t>{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4610">
                        <a:lnSpc>
                          <a:spcPts val="169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name: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ts val="1695"/>
                        </a:lnSpc>
                      </a:pPr>
                      <a:r>
                        <a:rPr dirty="0" sz="1800" spc="-10">
                          <a:solidFill>
                            <a:srgbClr val="A21414"/>
                          </a:solidFill>
                          <a:latin typeface="Consolas"/>
                          <a:cs typeface="Consolas"/>
                        </a:rPr>
                        <a:t>'alpha'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});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</a:tr>
              <a:tr h="274320">
                <a:tc>
                  <a:txBody>
                    <a:bodyPr/>
                    <a:lstStyle/>
                    <a:p>
                      <a:pPr algn="ctr" marR="22225">
                        <a:lnSpc>
                          <a:spcPts val="187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myMap.set(</a:t>
                      </a:r>
                      <a:r>
                        <a:rPr dirty="0" sz="1800" spc="-10">
                          <a:solidFill>
                            <a:srgbClr val="A21414"/>
                          </a:solidFill>
                          <a:latin typeface="Consolas"/>
                          <a:cs typeface="Consolas"/>
                        </a:rPr>
                        <a:t>'b'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3975">
                        <a:lnSpc>
                          <a:spcPts val="1875"/>
                        </a:lnSpc>
                      </a:pPr>
                      <a:r>
                        <a:rPr dirty="0" sz="1800">
                          <a:latin typeface="Consolas"/>
                          <a:cs typeface="Consolas"/>
                        </a:rPr>
                        <a:t>{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4610">
                        <a:lnSpc>
                          <a:spcPts val="187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name: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ts val="1875"/>
                        </a:lnSpc>
                      </a:pPr>
                      <a:r>
                        <a:rPr dirty="0" sz="1800" spc="-10">
                          <a:solidFill>
                            <a:srgbClr val="A21414"/>
                          </a:solidFill>
                          <a:latin typeface="Consolas"/>
                          <a:cs typeface="Consolas"/>
                        </a:rPr>
                        <a:t>'beta'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});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</a:tr>
              <a:tr h="250825">
                <a:tc>
                  <a:txBody>
                    <a:bodyPr/>
                    <a:lstStyle/>
                    <a:p>
                      <a:pPr algn="ctr" marR="22225">
                        <a:lnSpc>
                          <a:spcPts val="187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myMap.set(</a:t>
                      </a:r>
                      <a:r>
                        <a:rPr dirty="0" sz="1800" spc="-10">
                          <a:solidFill>
                            <a:srgbClr val="A21414"/>
                          </a:solidFill>
                          <a:latin typeface="Consolas"/>
                          <a:cs typeface="Consolas"/>
                        </a:rPr>
                        <a:t>'g'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3975">
                        <a:lnSpc>
                          <a:spcPts val="1875"/>
                        </a:lnSpc>
                      </a:pPr>
                      <a:r>
                        <a:rPr dirty="0" sz="1800">
                          <a:latin typeface="Consolas"/>
                          <a:cs typeface="Consolas"/>
                        </a:rPr>
                        <a:t>{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4610">
                        <a:lnSpc>
                          <a:spcPts val="187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name: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ts val="1875"/>
                        </a:lnSpc>
                      </a:pPr>
                      <a:r>
                        <a:rPr dirty="0" sz="1800" spc="-10">
                          <a:solidFill>
                            <a:srgbClr val="A21414"/>
                          </a:solidFill>
                          <a:latin typeface="Consolas"/>
                          <a:cs typeface="Consolas"/>
                        </a:rPr>
                        <a:t>'gamma'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});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36815" y="3801503"/>
            <a:ext cx="290004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onsolas"/>
                <a:cs typeface="Consolas"/>
              </a:rPr>
              <a:t>console.log(myMap);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let</a:t>
            </a:r>
            <a:r>
              <a:rPr dirty="0" sz="18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myMap2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=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new</a:t>
            </a:r>
            <a:r>
              <a:rPr dirty="0" sz="18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Map();</a:t>
            </a:r>
            <a:endParaRPr sz="1800">
              <a:latin typeface="Consolas"/>
              <a:cs typeface="Consolas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717765" y="4695988"/>
          <a:ext cx="4812665" cy="775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8500"/>
                <a:gridCol w="499110"/>
                <a:gridCol w="2343150"/>
              </a:tblGrid>
              <a:tr h="250825">
                <a:tc>
                  <a:txBody>
                    <a:bodyPr/>
                    <a:lstStyle/>
                    <a:p>
                      <a:pPr algn="ctr" marR="22225">
                        <a:lnSpc>
                          <a:spcPts val="169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myMap2.set(</a:t>
                      </a:r>
                      <a:r>
                        <a:rPr dirty="0" sz="1800" spc="-10">
                          <a:solidFill>
                            <a:srgbClr val="A21414"/>
                          </a:solidFill>
                          <a:latin typeface="Consolas"/>
                          <a:cs typeface="Consolas"/>
                        </a:rPr>
                        <a:t>'a'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695"/>
                        </a:lnSpc>
                      </a:pPr>
                      <a:r>
                        <a:rPr dirty="0" sz="1800" spc="-10">
                          <a:solidFill>
                            <a:srgbClr val="0000FF"/>
                          </a:solidFill>
                          <a:latin typeface="Consolas"/>
                          <a:cs typeface="Consolas"/>
                        </a:rPr>
                        <a:t>new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9845">
                        <a:lnSpc>
                          <a:spcPts val="169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Date(</a:t>
                      </a:r>
                      <a:r>
                        <a:rPr dirty="0" sz="1800" spc="-10">
                          <a:solidFill>
                            <a:srgbClr val="088759"/>
                          </a:solidFill>
                          <a:latin typeface="Consolas"/>
                          <a:cs typeface="Consolas"/>
                        </a:rPr>
                        <a:t>1995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r>
                        <a:rPr dirty="0" sz="1800" spc="-10">
                          <a:solidFill>
                            <a:srgbClr val="088759"/>
                          </a:solidFill>
                          <a:latin typeface="Consolas"/>
                          <a:cs typeface="Consolas"/>
                        </a:rPr>
                        <a:t>11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r>
                        <a:rPr dirty="0" sz="1800" spc="-10">
                          <a:solidFill>
                            <a:srgbClr val="088759"/>
                          </a:solidFill>
                          <a:latin typeface="Consolas"/>
                          <a:cs typeface="Consolas"/>
                        </a:rPr>
                        <a:t>17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));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</a:tr>
              <a:tr h="274320">
                <a:tc>
                  <a:txBody>
                    <a:bodyPr/>
                    <a:lstStyle/>
                    <a:p>
                      <a:pPr algn="ctr" marR="22225">
                        <a:lnSpc>
                          <a:spcPts val="187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myMap2.set(</a:t>
                      </a:r>
                      <a:r>
                        <a:rPr dirty="0" sz="1800" spc="-10">
                          <a:solidFill>
                            <a:srgbClr val="A21414"/>
                          </a:solidFill>
                          <a:latin typeface="Consolas"/>
                          <a:cs typeface="Consolas"/>
                        </a:rPr>
                        <a:t>'b'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875"/>
                        </a:lnSpc>
                      </a:pPr>
                      <a:r>
                        <a:rPr dirty="0" sz="1800" spc="-10">
                          <a:solidFill>
                            <a:srgbClr val="0000FF"/>
                          </a:solidFill>
                          <a:latin typeface="Consolas"/>
                          <a:cs typeface="Consolas"/>
                        </a:rPr>
                        <a:t>new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9845">
                        <a:lnSpc>
                          <a:spcPts val="187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Date(</a:t>
                      </a:r>
                      <a:r>
                        <a:rPr dirty="0" sz="1800" spc="-10">
                          <a:solidFill>
                            <a:srgbClr val="088759"/>
                          </a:solidFill>
                          <a:latin typeface="Consolas"/>
                          <a:cs typeface="Consolas"/>
                        </a:rPr>
                        <a:t>1920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r>
                        <a:rPr dirty="0" sz="1800" spc="-10">
                          <a:solidFill>
                            <a:srgbClr val="088759"/>
                          </a:solidFill>
                          <a:latin typeface="Consolas"/>
                          <a:cs typeface="Consolas"/>
                        </a:rPr>
                        <a:t>11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r>
                        <a:rPr dirty="0" sz="1800" spc="-10">
                          <a:solidFill>
                            <a:srgbClr val="088759"/>
                          </a:solidFill>
                          <a:latin typeface="Consolas"/>
                          <a:cs typeface="Consolas"/>
                        </a:rPr>
                        <a:t>17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));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</a:tr>
              <a:tr h="250825">
                <a:tc>
                  <a:txBody>
                    <a:bodyPr/>
                    <a:lstStyle/>
                    <a:p>
                      <a:pPr algn="ctr" marR="22225">
                        <a:lnSpc>
                          <a:spcPts val="187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myMap2.set(</a:t>
                      </a:r>
                      <a:r>
                        <a:rPr dirty="0" sz="1800" spc="-10">
                          <a:solidFill>
                            <a:srgbClr val="A21414"/>
                          </a:solidFill>
                          <a:latin typeface="Consolas"/>
                          <a:cs typeface="Consolas"/>
                        </a:rPr>
                        <a:t>'g'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875"/>
                        </a:lnSpc>
                      </a:pPr>
                      <a:r>
                        <a:rPr dirty="0" sz="1800" spc="-10">
                          <a:solidFill>
                            <a:srgbClr val="0000FF"/>
                          </a:solidFill>
                          <a:latin typeface="Consolas"/>
                          <a:cs typeface="Consolas"/>
                        </a:rPr>
                        <a:t>new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9845">
                        <a:lnSpc>
                          <a:spcPts val="1875"/>
                        </a:lnSpc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Date(</a:t>
                      </a:r>
                      <a:r>
                        <a:rPr dirty="0" sz="1800" spc="-10">
                          <a:solidFill>
                            <a:srgbClr val="088759"/>
                          </a:solidFill>
                          <a:latin typeface="Consolas"/>
                          <a:cs typeface="Consolas"/>
                        </a:rPr>
                        <a:t>2020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r>
                        <a:rPr dirty="0" sz="1800" spc="-10">
                          <a:solidFill>
                            <a:srgbClr val="088759"/>
                          </a:solidFill>
                          <a:latin typeface="Consolas"/>
                          <a:cs typeface="Consolas"/>
                        </a:rPr>
                        <a:t>10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,</a:t>
                      </a:r>
                      <a:r>
                        <a:rPr dirty="0" sz="1800" spc="-10">
                          <a:solidFill>
                            <a:srgbClr val="088759"/>
                          </a:solidFill>
                          <a:latin typeface="Consolas"/>
                          <a:cs typeface="Consolas"/>
                        </a:rPr>
                        <a:t>20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));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736815" y="5721743"/>
            <a:ext cx="2524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onsolas"/>
                <a:cs typeface="Consolas"/>
              </a:rPr>
              <a:t>console.log(myMap2);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37297" y="1556905"/>
            <a:ext cx="948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8251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Mapas</a:t>
            </a:r>
            <a:r>
              <a:rPr dirty="0" spc="-75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(Map)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7140" y="6398822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440401"/>
            <a:ext cx="6657340" cy="1266825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470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size:</a:t>
            </a:r>
            <a:endParaRPr sz="3200">
              <a:latin typeface="Corbel"/>
              <a:cs typeface="Corbel"/>
            </a:endParaRPr>
          </a:p>
          <a:p>
            <a:pPr lvl="1" marL="605790" indent="-266700">
              <a:lnSpc>
                <a:spcPct val="100000"/>
              </a:lnSpc>
              <a:spcBef>
                <a:spcPts val="1200"/>
              </a:spcBef>
              <a:buSzPct val="96428"/>
              <a:buFont typeface="OpenSymbol"/>
              <a:buChar char="▪"/>
              <a:tabLst>
                <a:tab pos="60642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Devuelve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número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pares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clave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/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075" y="3435121"/>
            <a:ext cx="7827009" cy="168592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498094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'alpha'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'beta'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'gamma'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size</a:t>
            </a:r>
            <a:r>
              <a:rPr dirty="0" sz="1600" spc="-4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4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3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2375" y="6262458"/>
            <a:ext cx="6858000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https://developer.mozilla.org/en-US/docs/Web/JavaScript/Reference/Global_Objects/Map/size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8251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Mapas</a:t>
            </a:r>
            <a:r>
              <a:rPr dirty="0" spc="-75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(Map)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7140" y="6398822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440401"/>
            <a:ext cx="5698490" cy="1266825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470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delete():</a:t>
            </a:r>
            <a:endParaRPr sz="3200">
              <a:latin typeface="Corbel"/>
              <a:cs typeface="Corbel"/>
            </a:endParaRPr>
          </a:p>
          <a:p>
            <a:pPr lvl="1" marL="605790" indent="-266700">
              <a:lnSpc>
                <a:spcPct val="100000"/>
              </a:lnSpc>
              <a:spcBef>
                <a:spcPts val="1200"/>
              </a:spcBef>
              <a:buSzPct val="96428"/>
              <a:buFont typeface="OpenSymbol"/>
              <a:buChar char="▪"/>
              <a:tabLst>
                <a:tab pos="60642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Borra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clave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su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asociado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075" y="3435121"/>
            <a:ext cx="7827009" cy="2002789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</a:t>
            </a:r>
            <a:r>
              <a:rPr dirty="0" sz="1600" spc="-2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'bar'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'foo'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 marR="1093470">
              <a:lnSpc>
                <a:spcPct val="1999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delete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'bar'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 Returns true.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Successfully removed. </a:t>
            </a:r>
            <a:r>
              <a:rPr dirty="0" sz="1600" spc="-86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console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log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Map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[]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44625" y="6262458"/>
            <a:ext cx="7013575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https://developer.mozilla.org/en-US/docs/Web/JavaScript/Reference/Global_Objects/Map/delete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8251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Mapas</a:t>
            </a:r>
            <a:r>
              <a:rPr dirty="0" spc="-75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(Map)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7140" y="6398822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440401"/>
            <a:ext cx="3230245" cy="1266825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470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Creación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Map</a:t>
            </a:r>
            <a:endParaRPr sz="3200">
              <a:latin typeface="Corbel"/>
              <a:cs typeface="Corbel"/>
            </a:endParaRPr>
          </a:p>
          <a:p>
            <a:pPr lvl="1" marL="605790" indent="-266700">
              <a:lnSpc>
                <a:spcPct val="100000"/>
              </a:lnSpc>
              <a:spcBef>
                <a:spcPts val="1200"/>
              </a:spcBef>
              <a:buSzPct val="96428"/>
              <a:buFont typeface="OpenSymbol"/>
              <a:buChar char="▪"/>
              <a:tabLst>
                <a:tab pos="60642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075" y="2996641"/>
            <a:ext cx="7827009" cy="1760220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kvArray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[[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'key1'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'value1'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'key2'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'value2'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]];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3429635">
              <a:lnSpc>
                <a:spcPct val="100000"/>
              </a:lnSpc>
            </a:pP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//Create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a map from 2D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key-value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Array </a:t>
            </a:r>
            <a:r>
              <a:rPr dirty="0" sz="1600" spc="-869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2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1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</a:t>
            </a:r>
            <a:r>
              <a:rPr dirty="0" sz="1600" spc="-1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kvArray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get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'key1'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3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returns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"value1"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8539" y="6154102"/>
            <a:ext cx="6519545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https://developer.mozilla.org/en-US/docs/Web/JavaScript/Reference/Global_Objects/Map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8251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Mapas</a:t>
            </a:r>
            <a:r>
              <a:rPr dirty="0" spc="-75">
                <a:solidFill>
                  <a:srgbClr val="C8201D"/>
                </a:solidFill>
              </a:rPr>
              <a:t> </a:t>
            </a:r>
            <a:r>
              <a:rPr dirty="0" spc="-20">
                <a:solidFill>
                  <a:srgbClr val="C8201D"/>
                </a:solidFill>
              </a:rPr>
              <a:t>(Map)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7140" y="6398822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4799" y="1463859"/>
            <a:ext cx="6509384" cy="1202690"/>
          </a:xfrm>
          <a:prstGeom prst="rect">
            <a:avLst/>
          </a:prstGeom>
        </p:spPr>
        <p:txBody>
          <a:bodyPr wrap="square" lIns="0" tIns="163195" rIns="0" bIns="0" rtlCol="0" vert="horz">
            <a:spAutoFit/>
          </a:bodyPr>
          <a:lstStyle/>
          <a:p>
            <a:pPr marL="456565" indent="-431800">
              <a:lnSpc>
                <a:spcPct val="100000"/>
              </a:lnSpc>
              <a:spcBef>
                <a:spcPts val="1285"/>
              </a:spcBef>
              <a:buFont typeface="Corbel"/>
              <a:buChar char="•"/>
              <a:tabLst>
                <a:tab pos="456565" algn="l"/>
                <a:tab pos="45720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Creación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Map</a:t>
            </a:r>
            <a:endParaRPr sz="3200">
              <a:latin typeface="Corbel"/>
              <a:cs typeface="Corbel"/>
            </a:endParaRPr>
          </a:p>
          <a:p>
            <a:pPr lvl="1" marL="913765" indent="-400685">
              <a:lnSpc>
                <a:spcPct val="100000"/>
              </a:lnSpc>
              <a:spcBef>
                <a:spcPts val="1005"/>
              </a:spcBef>
              <a:buChar char="○"/>
              <a:tabLst>
                <a:tab pos="913765" algn="l"/>
                <a:tab pos="9144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Array.from(map)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spread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operator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8539" y="6262458"/>
            <a:ext cx="6519545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https://developer.mozilla.org/en-US/docs/Web/JavaScript/Reference/Global_Objects/Map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5883" y="3059277"/>
            <a:ext cx="7733665" cy="1996439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4887595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myApp.set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'k1'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'val1'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myApp.set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'k2'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'val2'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array1</a:t>
            </a:r>
            <a:r>
              <a:rPr dirty="0" sz="1600" spc="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from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[['k1','val1'],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['k2','val2']]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array2</a:t>
            </a:r>
            <a:r>
              <a:rPr dirty="0" sz="1600" spc="1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[...myMap]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;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 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[['k1','val1'],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999999"/>
                </a:solidFill>
                <a:latin typeface="Consolas"/>
                <a:cs typeface="Consolas"/>
              </a:rPr>
              <a:t>['k2','val2']]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6687184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Comparativa:</a:t>
            </a:r>
            <a:r>
              <a:rPr dirty="0" spc="-195">
                <a:solidFill>
                  <a:srgbClr val="C8201D"/>
                </a:solidFill>
              </a:rPr>
              <a:t> </a:t>
            </a:r>
            <a:r>
              <a:rPr dirty="0" spc="-30">
                <a:solidFill>
                  <a:srgbClr val="C8201D"/>
                </a:solidFill>
              </a:rPr>
              <a:t>Array,</a:t>
            </a:r>
            <a:r>
              <a:rPr dirty="0" spc="-120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Set</a:t>
            </a:r>
            <a:r>
              <a:rPr dirty="0" spc="-2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0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Map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70378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29031" y="2248751"/>
          <a:ext cx="7959725" cy="2819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6280"/>
                <a:gridCol w="1986280"/>
                <a:gridCol w="1986280"/>
                <a:gridCol w="1987550"/>
              </a:tblGrid>
              <a:tr h="575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D9D9D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9D9D9D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5" b="1">
                          <a:latin typeface="Corbel"/>
                          <a:cs typeface="Corbel"/>
                        </a:rPr>
                        <a:t>Array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2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5" b="1">
                          <a:latin typeface="Corbel"/>
                          <a:cs typeface="Corbel"/>
                        </a:rPr>
                        <a:t>Set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2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5" b="1">
                          <a:latin typeface="Corbel"/>
                          <a:cs typeface="Corbel"/>
                        </a:rPr>
                        <a:t>Map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2"/>
                    </a:solidFill>
                  </a:tcPr>
                </a:tc>
              </a:tr>
              <a:tr h="5759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40" b="1">
                          <a:latin typeface="Corbel"/>
                          <a:cs typeface="Corbel"/>
                        </a:rPr>
                        <a:t>Tamaño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length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175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size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175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size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175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035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5" b="1">
                          <a:latin typeface="Corbel"/>
                          <a:cs typeface="Corbel"/>
                        </a:rPr>
                        <a:t>Añadir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513080">
                        <a:lnSpc>
                          <a:spcPts val="1800"/>
                        </a:lnSpc>
                        <a:spcBef>
                          <a:spcPts val="610"/>
                        </a:spcBef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push(elem) </a:t>
                      </a:r>
                      <a:r>
                        <a:rPr dirty="0" sz="1800" spc="-975"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spl</a:t>
                      </a:r>
                      <a:r>
                        <a:rPr dirty="0" sz="1800" spc="-5">
                          <a:latin typeface="Consolas"/>
                          <a:cs typeface="Consolas"/>
                        </a:rPr>
                        <a:t>i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ce(...</a:t>
                      </a:r>
                      <a:r>
                        <a:rPr dirty="0" sz="1800">
                          <a:latin typeface="Consolas"/>
                          <a:cs typeface="Consolas"/>
                        </a:rPr>
                        <a:t>)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7747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add(elem)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175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set(key,value)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175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6393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5" b="1">
                          <a:latin typeface="Corbel"/>
                          <a:cs typeface="Corbel"/>
                        </a:rPr>
                        <a:t>Eliminar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513080">
                        <a:lnSpc>
                          <a:spcPts val="1800"/>
                        </a:lnSpc>
                        <a:spcBef>
                          <a:spcPts val="610"/>
                        </a:spcBef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shift() </a:t>
                      </a:r>
                      <a:r>
                        <a:rPr dirty="0" sz="1800" spc="-5"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pop() </a:t>
                      </a:r>
                      <a:r>
                        <a:rPr dirty="0" sz="1800" spc="-5"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spl</a:t>
                      </a:r>
                      <a:r>
                        <a:rPr dirty="0" sz="1800" spc="-5">
                          <a:latin typeface="Consolas"/>
                          <a:cs typeface="Consolas"/>
                        </a:rPr>
                        <a:t>i</a:t>
                      </a:r>
                      <a:r>
                        <a:rPr dirty="0" sz="1800" spc="-10">
                          <a:latin typeface="Consolas"/>
                          <a:cs typeface="Consolas"/>
                        </a:rPr>
                        <a:t>ce(...</a:t>
                      </a:r>
                      <a:r>
                        <a:rPr dirty="0" sz="1800">
                          <a:latin typeface="Consolas"/>
                          <a:cs typeface="Consolas"/>
                        </a:rPr>
                        <a:t>)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7747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delete(elem)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175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10">
                          <a:latin typeface="Consolas"/>
                          <a:cs typeface="Consolas"/>
                        </a:rPr>
                        <a:t>delete(key)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175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8143" y="1594004"/>
            <a:ext cx="1903072" cy="9925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3425" y="1898538"/>
            <a:ext cx="57785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130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pl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20" b="1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40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1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5980" y="2746708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1739" y="2656703"/>
            <a:ext cx="632587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J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(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ync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800" spc="-15" b="1" i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800" spc="-135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J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aS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crip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800" spc="-95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800" spc="-114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800" spc="10" b="1" i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825" y="3393265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2065" y="3343951"/>
            <a:ext cx="8356600" cy="33166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ts val="3354"/>
              </a:lnSpc>
              <a:spcBef>
                <a:spcPts val="10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usa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tener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endParaRPr sz="2800">
              <a:latin typeface="Corbel"/>
              <a:cs typeface="Corbel"/>
            </a:endParaRPr>
          </a:p>
          <a:p>
            <a:pPr algn="just" marL="12700">
              <a:lnSpc>
                <a:spcPts val="3354"/>
              </a:lnSpc>
            </a:pP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recargar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completamente</a:t>
            </a:r>
            <a:r>
              <a:rPr dirty="0" sz="2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página al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pulsar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link</a:t>
            </a:r>
            <a:endParaRPr sz="2800">
              <a:latin typeface="Corbel"/>
              <a:cs typeface="Corbel"/>
            </a:endParaRPr>
          </a:p>
          <a:p>
            <a:pPr algn="just" marL="12700">
              <a:lnSpc>
                <a:spcPct val="100000"/>
              </a:lnSpc>
              <a:spcBef>
                <a:spcPts val="1195"/>
              </a:spcBef>
            </a:pP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hacer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web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segundo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plano</a:t>
            </a:r>
            <a:endParaRPr sz="2800">
              <a:latin typeface="Corbel"/>
              <a:cs typeface="Corbel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(oculta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usuario)</a:t>
            </a:r>
            <a:endParaRPr sz="2800">
              <a:latin typeface="Corbel"/>
              <a:cs typeface="Corbel"/>
            </a:endParaRPr>
          </a:p>
          <a:p>
            <a:pPr algn="just" marL="12700" marR="78105">
              <a:lnSpc>
                <a:spcPct val="100000"/>
              </a:lnSpc>
              <a:spcBef>
                <a:spcPts val="1195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Cuando llega al navegador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resultado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, el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código JavaScript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actualiza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aquellas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partes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 la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página </a:t>
            </a:r>
            <a:r>
              <a:rPr dirty="0" sz="2800" spc="-56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necesarias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5825" y="4399105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825" y="5403865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21996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Ejercicio</a:t>
            </a:r>
            <a:r>
              <a:rPr dirty="0" spc="-7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70378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780" y="1614500"/>
            <a:ext cx="7987665" cy="45758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marR="659130" indent="-22415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rea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na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7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nsolas"/>
                <a:cs typeface="Consolas"/>
              </a:rPr>
              <a:t>GestorA</a:t>
            </a:r>
            <a:r>
              <a:rPr dirty="0" sz="2700" spc="-5" b="1">
                <a:solidFill>
                  <a:srgbClr val="4B4B4B"/>
                </a:solidFill>
                <a:latin typeface="Consolas"/>
                <a:cs typeface="Consolas"/>
              </a:rPr>
              <a:t>e</a:t>
            </a:r>
            <a:r>
              <a:rPr dirty="0" sz="2700" b="1">
                <a:solidFill>
                  <a:srgbClr val="4B4B4B"/>
                </a:solidFill>
                <a:latin typeface="Consolas"/>
                <a:cs typeface="Consolas"/>
              </a:rPr>
              <a:t>ropuertos</a:t>
            </a:r>
            <a:r>
              <a:rPr dirty="0" sz="2700" spc="-905" b="1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 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permita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almacenar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aeropuertos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(nombre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ciudad)</a:t>
            </a:r>
            <a:endParaRPr sz="2700">
              <a:latin typeface="Corbel"/>
              <a:cs typeface="Corbel"/>
            </a:endParaRPr>
          </a:p>
          <a:p>
            <a:pPr marL="236220" marR="5080" indent="-224154">
              <a:lnSpc>
                <a:spcPct val="100000"/>
              </a:lnSpc>
              <a:spcBef>
                <a:spcPts val="1140"/>
              </a:spcBef>
              <a:buClr>
                <a:srgbClr val="64A434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 desea poder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acceder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la información completa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un aeropuerto por su nombre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la forma más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eficiente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posible</a:t>
            </a:r>
            <a:endParaRPr sz="2700">
              <a:latin typeface="Corbel"/>
              <a:cs typeface="Corbel"/>
            </a:endParaRPr>
          </a:p>
          <a:p>
            <a:pPr marL="236220" marR="108585" indent="-224154">
              <a:lnSpc>
                <a:spcPct val="100000"/>
              </a:lnSpc>
              <a:spcBef>
                <a:spcPts val="1140"/>
              </a:spcBef>
              <a:buClr>
                <a:srgbClr val="64A434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 debe declarar como atributo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GestorAeropuertos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estructura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datos más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eficiente</a:t>
            </a:r>
            <a:endParaRPr sz="2700">
              <a:latin typeface="Corbel"/>
              <a:cs typeface="Corbel"/>
            </a:endParaRPr>
          </a:p>
          <a:p>
            <a:pPr marL="236220" marR="431165" indent="-224154">
              <a:lnSpc>
                <a:spcPct val="100000"/>
              </a:lnSpc>
              <a:spcBef>
                <a:spcPts val="1140"/>
              </a:spcBef>
              <a:buClr>
                <a:srgbClr val="64A434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Introducir varios aeropuertos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verificar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funcionamiento correcto cuando se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accede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uno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ellos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usando su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endParaRPr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449961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Estructuras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de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datos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70378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462145"/>
            <a:ext cx="5986145" cy="1945639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Arrays,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conjuntos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mapas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Recorrer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estructura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Ordenación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Búsqueda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714819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>
                <a:solidFill>
                  <a:srgbClr val="C8201D"/>
                </a:solidFill>
              </a:rPr>
              <a:t>Recorrer</a:t>
            </a:r>
            <a:r>
              <a:rPr dirty="0" spc="-1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una</a:t>
            </a:r>
            <a:r>
              <a:rPr dirty="0" spc="-10">
                <a:solidFill>
                  <a:srgbClr val="C8201D"/>
                </a:solidFill>
              </a:rPr>
              <a:t> estructura</a:t>
            </a:r>
            <a:r>
              <a:rPr dirty="0" spc="-1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de</a:t>
            </a:r>
            <a:r>
              <a:rPr dirty="0" spc="-10">
                <a:solidFill>
                  <a:srgbClr val="C8201D"/>
                </a:solidFill>
              </a:rPr>
              <a:t> datos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70378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614500"/>
            <a:ext cx="8048625" cy="4795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2735" marR="30480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Acceder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cada elemento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 estructura de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depende 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tipo:</a:t>
            </a:r>
            <a:endParaRPr sz="32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1200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endParaRPr sz="2400">
              <a:latin typeface="Corbel"/>
              <a:cs typeface="Corbel"/>
            </a:endParaRPr>
          </a:p>
          <a:p>
            <a:pPr lvl="2" marL="854710" indent="-22352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SzPct val="95454"/>
              <a:buFont typeface="OpenSymbol"/>
              <a:buChar char="●"/>
              <a:tabLst>
                <a:tab pos="855344" algn="l"/>
              </a:tabLst>
            </a:pP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Acceso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por</a:t>
            </a:r>
            <a:r>
              <a:rPr dirty="0" sz="2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posición</a:t>
            </a: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con</a:t>
            </a:r>
            <a:r>
              <a:rPr dirty="0" sz="2200" spc="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bucle</a:t>
            </a:r>
            <a:r>
              <a:rPr dirty="0" sz="2200" spc="-15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for</a:t>
            </a:r>
            <a:endParaRPr sz="2200">
              <a:latin typeface="Corbel"/>
              <a:cs typeface="Corbel"/>
            </a:endParaRPr>
          </a:p>
          <a:p>
            <a:pPr lvl="2" marL="854710" indent="-22352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SzPct val="95454"/>
              <a:buFont typeface="OpenSymbol"/>
              <a:buChar char="●"/>
              <a:tabLst>
                <a:tab pos="855344" algn="l"/>
              </a:tabLst>
            </a:pP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Acceso</a:t>
            </a:r>
            <a:r>
              <a:rPr dirty="0" sz="2200" spc="-2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secuencial</a:t>
            </a:r>
            <a:endParaRPr sz="22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1200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Conjunto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(Set)</a:t>
            </a:r>
            <a:endParaRPr sz="2400">
              <a:latin typeface="Corbel"/>
              <a:cs typeface="Corbel"/>
            </a:endParaRPr>
          </a:p>
          <a:p>
            <a:pPr lvl="2" marL="854710" indent="-22352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SzPct val="95454"/>
              <a:buFont typeface="OpenSymbol"/>
              <a:buChar char="●"/>
              <a:tabLst>
                <a:tab pos="855344" algn="l"/>
              </a:tabLst>
            </a:pP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Acceso</a:t>
            </a:r>
            <a:r>
              <a:rPr dirty="0" sz="2200" spc="-2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secuencial</a:t>
            </a:r>
            <a:endParaRPr sz="22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1195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Mapa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(Map)</a:t>
            </a:r>
            <a:endParaRPr sz="2400">
              <a:latin typeface="Corbel"/>
              <a:cs typeface="Corbel"/>
            </a:endParaRPr>
          </a:p>
          <a:p>
            <a:pPr lvl="2" marL="854710" indent="-22352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SzPct val="95454"/>
              <a:buFont typeface="OpenSymbol"/>
              <a:buChar char="●"/>
              <a:tabLst>
                <a:tab pos="855344" algn="l"/>
              </a:tabLst>
            </a:pP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Acceso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secuencial</a:t>
            </a:r>
            <a:r>
              <a:rPr dirty="0" sz="22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 la</a:t>
            </a:r>
            <a:r>
              <a:rPr dirty="0" sz="2200" spc="2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10" b="1">
                <a:solidFill>
                  <a:srgbClr val="64A434"/>
                </a:solidFill>
                <a:latin typeface="Corbel"/>
                <a:cs typeface="Corbel"/>
              </a:rPr>
              <a:t>colección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 de</a:t>
            </a:r>
            <a:r>
              <a:rPr dirty="0" sz="2200" spc="-10" b="1">
                <a:solidFill>
                  <a:srgbClr val="64A434"/>
                </a:solidFill>
                <a:latin typeface="Corbel"/>
                <a:cs typeface="Corbel"/>
              </a:rPr>
              <a:t> valores</a:t>
            </a:r>
            <a:endParaRPr sz="2200">
              <a:latin typeface="Corbel"/>
              <a:cs typeface="Corbel"/>
            </a:endParaRPr>
          </a:p>
          <a:p>
            <a:pPr lvl="2" marL="854710" indent="-22352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SzPct val="95454"/>
              <a:buFont typeface="OpenSymbol"/>
              <a:buChar char="●"/>
              <a:tabLst>
                <a:tab pos="855344" algn="l"/>
              </a:tabLst>
            </a:pP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Acceso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secuencial</a:t>
            </a:r>
            <a:r>
              <a:rPr dirty="0" sz="2200" spc="-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al</a:t>
            </a:r>
            <a:r>
              <a:rPr dirty="0" sz="2200" spc="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conjunto</a:t>
            </a:r>
            <a:r>
              <a:rPr dirty="0" sz="2200" spc="-2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de</a:t>
            </a:r>
            <a:r>
              <a:rPr dirty="0" sz="2200" spc="-15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claves</a:t>
            </a:r>
            <a:endParaRPr sz="2200">
              <a:latin typeface="Corbel"/>
              <a:cs typeface="Corbel"/>
            </a:endParaRPr>
          </a:p>
          <a:p>
            <a:pPr lvl="2" marL="854710" indent="-22352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SzPct val="95454"/>
              <a:buFont typeface="OpenSymbol"/>
              <a:buChar char="●"/>
              <a:tabLst>
                <a:tab pos="855344" algn="l"/>
              </a:tabLst>
            </a:pPr>
            <a:r>
              <a:rPr dirty="0" sz="2200" spc="-10">
                <a:solidFill>
                  <a:srgbClr val="64A434"/>
                </a:solidFill>
                <a:latin typeface="Corbel"/>
                <a:cs typeface="Corbel"/>
              </a:rPr>
              <a:t>Acceso </a:t>
            </a:r>
            <a:r>
              <a:rPr dirty="0" sz="2200" spc="-5">
                <a:solidFill>
                  <a:srgbClr val="64A434"/>
                </a:solidFill>
                <a:latin typeface="Corbel"/>
                <a:cs typeface="Corbel"/>
              </a:rPr>
              <a:t>secuencial</a:t>
            </a:r>
            <a:r>
              <a:rPr dirty="0" sz="2200" spc="-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>
                <a:solidFill>
                  <a:srgbClr val="64A434"/>
                </a:solidFill>
                <a:latin typeface="Corbel"/>
                <a:cs typeface="Corbel"/>
              </a:rPr>
              <a:t>al</a:t>
            </a:r>
            <a:r>
              <a:rPr dirty="0" sz="2200" spc="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conjunto</a:t>
            </a:r>
            <a:r>
              <a:rPr dirty="0" sz="2200" spc="-20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de</a:t>
            </a:r>
            <a:r>
              <a:rPr dirty="0" sz="2200" spc="-15" b="1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200" spc="-5" b="1">
                <a:solidFill>
                  <a:srgbClr val="64A434"/>
                </a:solidFill>
                <a:latin typeface="Corbel"/>
                <a:cs typeface="Corbel"/>
              </a:rPr>
              <a:t>entradas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84238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0">
                <a:solidFill>
                  <a:srgbClr val="C8201D"/>
                </a:solidFill>
              </a:rPr>
              <a:t>R</a:t>
            </a:r>
            <a:r>
              <a:rPr dirty="0" spc="-5">
                <a:solidFill>
                  <a:srgbClr val="C8201D"/>
                </a:solidFill>
              </a:rPr>
              <a:t>ec</a:t>
            </a:r>
            <a:r>
              <a:rPr dirty="0" spc="-10">
                <a:solidFill>
                  <a:srgbClr val="C8201D"/>
                </a:solidFill>
              </a:rPr>
              <a:t>orr</a:t>
            </a:r>
            <a:r>
              <a:rPr dirty="0" spc="-5">
                <a:solidFill>
                  <a:srgbClr val="C8201D"/>
                </a:solidFill>
              </a:rPr>
              <a:t>e</a:t>
            </a:r>
            <a:r>
              <a:rPr dirty="0">
                <a:solidFill>
                  <a:srgbClr val="C8201D"/>
                </a:solidFill>
              </a:rPr>
              <a:t>r</a:t>
            </a:r>
            <a:r>
              <a:rPr dirty="0" spc="-10">
                <a:solidFill>
                  <a:srgbClr val="C8201D"/>
                </a:solidFill>
              </a:rPr>
              <a:t> u</a:t>
            </a:r>
            <a:r>
              <a:rPr dirty="0">
                <a:solidFill>
                  <a:srgbClr val="C8201D"/>
                </a:solidFill>
              </a:rPr>
              <a:t>n</a:t>
            </a:r>
            <a:r>
              <a:rPr dirty="0" spc="-18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>
                <a:solidFill>
                  <a:srgbClr val="C8201D"/>
                </a:solidFill>
              </a:rPr>
              <a:t>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70378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712061"/>
            <a:ext cx="589407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Acceso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posición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bucle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for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214" y="194297"/>
            <a:ext cx="31045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Recorrer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A5A5A5"/>
                </a:solidFill>
                <a:latin typeface="Corbel"/>
                <a:cs typeface="Corbel"/>
              </a:rPr>
              <a:t>una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colección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157" y="3123717"/>
            <a:ext cx="7263130" cy="1903730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4635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65"/>
              </a:spcBef>
            </a:pP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let</a:t>
            </a:r>
            <a:r>
              <a:rPr dirty="0" sz="1800" spc="-2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ciudades</a:t>
            </a:r>
            <a:r>
              <a:rPr dirty="0" sz="1800" spc="-1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=</a:t>
            </a:r>
            <a:r>
              <a:rPr dirty="0" sz="1800" spc="-2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['Ciudad</a:t>
            </a:r>
            <a:r>
              <a:rPr dirty="0" sz="1800" spc="-1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Real',</a:t>
            </a:r>
            <a:r>
              <a:rPr dirty="0" sz="1800" spc="-2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'Madrid',</a:t>
            </a:r>
            <a:r>
              <a:rPr dirty="0" sz="1800" spc="-1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'Valencia'];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onsolas"/>
              <a:cs typeface="Consolas"/>
            </a:endParaRPr>
          </a:p>
          <a:p>
            <a:pPr marL="464184" marR="2044064" indent="-375285">
              <a:lnSpc>
                <a:spcPct val="100000"/>
              </a:lnSpc>
            </a:pP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for (let i=0; </a:t>
            </a: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i &lt;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ciudades.length; i++) </a:t>
            </a: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{ </a:t>
            </a:r>
            <a:r>
              <a:rPr dirty="0" sz="1800" spc="-97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let ciudad </a:t>
            </a: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=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ciudades[i]; </a:t>
            </a:r>
            <a:r>
              <a:rPr dirty="0" sz="1800" spc="-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console.log(ciudad);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84238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0">
                <a:solidFill>
                  <a:srgbClr val="C8201D"/>
                </a:solidFill>
              </a:rPr>
              <a:t>R</a:t>
            </a:r>
            <a:r>
              <a:rPr dirty="0" spc="-5">
                <a:solidFill>
                  <a:srgbClr val="C8201D"/>
                </a:solidFill>
              </a:rPr>
              <a:t>ec</a:t>
            </a:r>
            <a:r>
              <a:rPr dirty="0" spc="-10">
                <a:solidFill>
                  <a:srgbClr val="C8201D"/>
                </a:solidFill>
              </a:rPr>
              <a:t>orr</a:t>
            </a:r>
            <a:r>
              <a:rPr dirty="0" spc="-5">
                <a:solidFill>
                  <a:srgbClr val="C8201D"/>
                </a:solidFill>
              </a:rPr>
              <a:t>e</a:t>
            </a:r>
            <a:r>
              <a:rPr dirty="0">
                <a:solidFill>
                  <a:srgbClr val="C8201D"/>
                </a:solidFill>
              </a:rPr>
              <a:t>r</a:t>
            </a:r>
            <a:r>
              <a:rPr dirty="0" spc="-10">
                <a:solidFill>
                  <a:srgbClr val="C8201D"/>
                </a:solidFill>
              </a:rPr>
              <a:t> u</a:t>
            </a:r>
            <a:r>
              <a:rPr dirty="0">
                <a:solidFill>
                  <a:srgbClr val="C8201D"/>
                </a:solidFill>
              </a:rPr>
              <a:t>n</a:t>
            </a:r>
            <a:r>
              <a:rPr dirty="0" spc="-18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>
                <a:solidFill>
                  <a:srgbClr val="C8201D"/>
                </a:solidFill>
              </a:rPr>
              <a:t>y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70378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712061"/>
            <a:ext cx="500951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Acceso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secuencial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for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of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094" y="5388025"/>
            <a:ext cx="6868159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general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forma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preferida.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conciso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214" y="194297"/>
            <a:ext cx="31045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Recorrer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A5A5A5"/>
                </a:solidFill>
                <a:latin typeface="Corbel"/>
                <a:cs typeface="Corbel"/>
              </a:rPr>
              <a:t>una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colección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157" y="2844723"/>
            <a:ext cx="7263130" cy="159575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4635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65"/>
              </a:spcBef>
            </a:pP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let</a:t>
            </a:r>
            <a:r>
              <a:rPr dirty="0" sz="1800" spc="-2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ciudades</a:t>
            </a:r>
            <a:r>
              <a:rPr dirty="0" sz="1800" spc="-1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=</a:t>
            </a:r>
            <a:r>
              <a:rPr dirty="0" sz="1800" spc="-2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['Ciudad</a:t>
            </a:r>
            <a:r>
              <a:rPr dirty="0" sz="1800" spc="-1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Real',</a:t>
            </a:r>
            <a:r>
              <a:rPr dirty="0" sz="1800" spc="-2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'Madrid',</a:t>
            </a:r>
            <a:r>
              <a:rPr dirty="0" sz="1800" spc="-1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'Valencia'];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onsolas"/>
              <a:cs typeface="Consolas"/>
            </a:endParaRPr>
          </a:p>
          <a:p>
            <a:pPr marL="464184" marR="3417570" indent="-375285">
              <a:lnSpc>
                <a:spcPct val="100000"/>
              </a:lnSpc>
            </a:pP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for (let ciudad </a:t>
            </a:r>
            <a:r>
              <a:rPr dirty="0" sz="1800" spc="-5">
                <a:solidFill>
                  <a:srgbClr val="4B4B4B"/>
                </a:solidFill>
                <a:latin typeface="Consolas"/>
                <a:cs typeface="Consolas"/>
              </a:rPr>
              <a:t>of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ciudades) </a:t>
            </a: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{ </a:t>
            </a:r>
            <a:r>
              <a:rPr dirty="0" sz="1800" spc="-97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console.log(ciudad);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84238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0">
                <a:solidFill>
                  <a:srgbClr val="C8201D"/>
                </a:solidFill>
              </a:rPr>
              <a:t>R</a:t>
            </a:r>
            <a:r>
              <a:rPr dirty="0" spc="-5">
                <a:solidFill>
                  <a:srgbClr val="C8201D"/>
                </a:solidFill>
              </a:rPr>
              <a:t>ec</a:t>
            </a:r>
            <a:r>
              <a:rPr dirty="0" spc="-10">
                <a:solidFill>
                  <a:srgbClr val="C8201D"/>
                </a:solidFill>
              </a:rPr>
              <a:t>orr</a:t>
            </a:r>
            <a:r>
              <a:rPr dirty="0" spc="-5">
                <a:solidFill>
                  <a:srgbClr val="C8201D"/>
                </a:solidFill>
              </a:rPr>
              <a:t>e</a:t>
            </a:r>
            <a:r>
              <a:rPr dirty="0">
                <a:solidFill>
                  <a:srgbClr val="C8201D"/>
                </a:solidFill>
              </a:rPr>
              <a:t>r</a:t>
            </a:r>
            <a:r>
              <a:rPr dirty="0" spc="-10">
                <a:solidFill>
                  <a:srgbClr val="C8201D"/>
                </a:solidFill>
              </a:rPr>
              <a:t> u</a:t>
            </a:r>
            <a:r>
              <a:rPr dirty="0">
                <a:solidFill>
                  <a:srgbClr val="C8201D"/>
                </a:solidFill>
              </a:rPr>
              <a:t>n</a:t>
            </a:r>
            <a:r>
              <a:rPr dirty="0" spc="-18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Ar</a:t>
            </a:r>
            <a:r>
              <a:rPr dirty="0" spc="-10">
                <a:solidFill>
                  <a:srgbClr val="C8201D"/>
                </a:solidFill>
              </a:rPr>
              <a:t>ra</a:t>
            </a:r>
            <a:r>
              <a:rPr dirty="0">
                <a:solidFill>
                  <a:srgbClr val="C8201D"/>
                </a:solidFill>
              </a:rPr>
              <a:t>y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70378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712061"/>
            <a:ext cx="601916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Acceso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secuencial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forEach(...)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094" y="5388025"/>
            <a:ext cx="798449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Ideal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cuando se usa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con más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operaciones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funcionales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214" y="194297"/>
            <a:ext cx="31045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Recorrer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A5A5A5"/>
                </a:solidFill>
                <a:latin typeface="Corbel"/>
                <a:cs typeface="Corbel"/>
              </a:rPr>
              <a:t>una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colección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2157" y="2844723"/>
            <a:ext cx="7263130" cy="159575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4635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65"/>
              </a:spcBef>
            </a:pP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let</a:t>
            </a:r>
            <a:r>
              <a:rPr dirty="0" sz="1800" spc="-2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ciudades</a:t>
            </a:r>
            <a:r>
              <a:rPr dirty="0" sz="1800" spc="-1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=</a:t>
            </a:r>
            <a:r>
              <a:rPr dirty="0" sz="1800" spc="-2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['Ciudad</a:t>
            </a:r>
            <a:r>
              <a:rPr dirty="0" sz="1800" spc="-1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Real',</a:t>
            </a:r>
            <a:r>
              <a:rPr dirty="0" sz="1800" spc="-2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'Madrid',</a:t>
            </a:r>
            <a:r>
              <a:rPr dirty="0" sz="1800" spc="-1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'Valencia'];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onsolas"/>
              <a:cs typeface="Consolas"/>
            </a:endParaRPr>
          </a:p>
          <a:p>
            <a:pPr marL="464184" marR="3667125" indent="-375285">
              <a:lnSpc>
                <a:spcPct val="100000"/>
              </a:lnSpc>
            </a:pP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ciudades.forEach(ciudad</a:t>
            </a:r>
            <a:r>
              <a:rPr dirty="0" sz="1800" spc="-5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nsolas"/>
                <a:cs typeface="Consolas"/>
              </a:rPr>
              <a:t>=&gt;</a:t>
            </a:r>
            <a:r>
              <a:rPr dirty="0" sz="1800" spc="-5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B4B4B"/>
                </a:solidFill>
                <a:latin typeface="Consolas"/>
                <a:cs typeface="Consolas"/>
              </a:rPr>
              <a:t>{ </a:t>
            </a:r>
            <a:r>
              <a:rPr dirty="0" sz="1800" spc="-975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console.log(ciudad);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4B4B4B"/>
                </a:solidFill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465772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>
                <a:solidFill>
                  <a:srgbClr val="C8201D"/>
                </a:solidFill>
              </a:rPr>
              <a:t>Recorrer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un</a:t>
            </a:r>
            <a:r>
              <a:rPr dirty="0" spc="-17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Conjunto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99818"/>
            <a:ext cx="636333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Acceso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secuencia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for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of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forEach(...)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214" y="194297"/>
            <a:ext cx="31045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Recorrer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A5A5A5"/>
                </a:solidFill>
                <a:latin typeface="Corbel"/>
                <a:cs typeface="Corbel"/>
              </a:rPr>
              <a:t>una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colección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399" y="2284920"/>
            <a:ext cx="7369809" cy="351091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46355" rIns="0" bIns="0" rtlCol="0" vert="horz">
            <a:spAutoFit/>
          </a:bodyPr>
          <a:lstStyle/>
          <a:p>
            <a:pPr marL="89535" marR="3773804">
              <a:lnSpc>
                <a:spcPct val="100000"/>
              </a:lnSpc>
              <a:spcBef>
                <a:spcPts val="365"/>
              </a:spcBef>
            </a:pPr>
            <a:r>
              <a:rPr dirty="0" sz="1800" spc="-10">
                <a:latin typeface="Consolas"/>
                <a:cs typeface="Consolas"/>
              </a:rPr>
              <a:t>let ciudades </a:t>
            </a:r>
            <a:r>
              <a:rPr dirty="0" sz="1800">
                <a:latin typeface="Consolas"/>
                <a:cs typeface="Consolas"/>
              </a:rPr>
              <a:t>= </a:t>
            </a:r>
            <a:r>
              <a:rPr dirty="0" sz="1800" spc="-10">
                <a:latin typeface="Consolas"/>
                <a:cs typeface="Consolas"/>
              </a:rPr>
              <a:t>new Set(); </a:t>
            </a:r>
            <a:r>
              <a:rPr dirty="0" sz="1800" spc="-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ciudades.add('Ciudad Real'); </a:t>
            </a:r>
            <a:r>
              <a:rPr dirty="0" sz="1800" spc="-97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ciudades.add('Madrid'); </a:t>
            </a:r>
            <a:r>
              <a:rPr dirty="0" sz="1800" spc="-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ciudades.add('Valencia');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onsolas"/>
              <a:cs typeface="Consolas"/>
            </a:endParaRPr>
          </a:p>
          <a:p>
            <a:pPr marL="589915" marR="3524250" indent="-500380">
              <a:lnSpc>
                <a:spcPct val="100000"/>
              </a:lnSpc>
            </a:pPr>
            <a:r>
              <a:rPr dirty="0" sz="1800" spc="-10">
                <a:latin typeface="Consolas"/>
                <a:cs typeface="Consolas"/>
              </a:rPr>
              <a:t>for (let ciudad </a:t>
            </a:r>
            <a:r>
              <a:rPr dirty="0" sz="1800" spc="-5">
                <a:latin typeface="Consolas"/>
                <a:cs typeface="Consolas"/>
              </a:rPr>
              <a:t>of </a:t>
            </a:r>
            <a:r>
              <a:rPr dirty="0" sz="1800" spc="-10">
                <a:latin typeface="Consolas"/>
                <a:cs typeface="Consolas"/>
              </a:rPr>
              <a:t>ciudades) </a:t>
            </a:r>
            <a:r>
              <a:rPr dirty="0" sz="1800">
                <a:latin typeface="Consolas"/>
                <a:cs typeface="Consolas"/>
              </a:rPr>
              <a:t>{ </a:t>
            </a:r>
            <a:r>
              <a:rPr dirty="0" sz="1800" spc="-98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console.log(ciudad);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onsolas"/>
              <a:cs typeface="Consolas"/>
            </a:endParaRPr>
          </a:p>
          <a:p>
            <a:pPr marL="589915" marR="3773804" indent="-500380">
              <a:lnSpc>
                <a:spcPct val="100000"/>
              </a:lnSpc>
            </a:pPr>
            <a:r>
              <a:rPr dirty="0" sz="1800" spc="-10">
                <a:latin typeface="Consolas"/>
                <a:cs typeface="Consolas"/>
              </a:rPr>
              <a:t>ciudades.forEach(ciudad</a:t>
            </a:r>
            <a:r>
              <a:rPr dirty="0" sz="1800" spc="-5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=&gt;</a:t>
            </a:r>
            <a:r>
              <a:rPr dirty="0" sz="1800" spc="-5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 </a:t>
            </a:r>
            <a:r>
              <a:rPr dirty="0" sz="1800" spc="-97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console.log(ciudad);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08376" y="5988494"/>
            <a:ext cx="412178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recorren en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orden de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inserción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875404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>
                <a:solidFill>
                  <a:srgbClr val="C8201D"/>
                </a:solidFill>
              </a:rPr>
              <a:t>Recorrer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un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Mapa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525359"/>
            <a:ext cx="6045835" cy="1062990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13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Formas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recorrer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mapa</a:t>
            </a:r>
            <a:endParaRPr sz="28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890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Acceso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secuencial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la</a:t>
            </a:r>
            <a:r>
              <a:rPr dirty="0" sz="24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colección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valores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214" y="194297"/>
            <a:ext cx="31045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Recorrer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A5A5A5"/>
                </a:solidFill>
                <a:latin typeface="Corbel"/>
                <a:cs typeface="Corbel"/>
              </a:rPr>
              <a:t>una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colección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2405" y="2866313"/>
            <a:ext cx="6534784" cy="321373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368935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'alpha'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'beta'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'gamma'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624840" marR="2693035" indent="-45720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for(let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value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of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myMap.values()){ </a:t>
            </a:r>
            <a:r>
              <a:rPr dirty="0" sz="1600" spc="-8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console.log(value);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//alpha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//beta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//gamma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37665" y="1556905"/>
            <a:ext cx="9493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875404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>
                <a:solidFill>
                  <a:srgbClr val="C8201D"/>
                </a:solidFill>
              </a:rPr>
              <a:t>Recorrer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un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Mapa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525359"/>
            <a:ext cx="5904230" cy="1062990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13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Formas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recorrer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mapa</a:t>
            </a:r>
            <a:endParaRPr sz="28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890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Acceso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secuencial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4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colección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claves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214" y="194297"/>
            <a:ext cx="31045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Recorrer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A5A5A5"/>
                </a:solidFill>
                <a:latin typeface="Corbel"/>
                <a:cs typeface="Corbel"/>
              </a:rPr>
              <a:t>una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colección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4356" y="2838602"/>
            <a:ext cx="6534784" cy="3223260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368935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'alpha'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'beta'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'gamma'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624840" marR="2346960" indent="-45720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for(let key of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myMap.keys()){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console.log(key,myMap.get(key));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//a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alpha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//b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beta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//g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gamma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37665" y="1556905"/>
            <a:ext cx="9467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875404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>
                <a:solidFill>
                  <a:srgbClr val="C8201D"/>
                </a:solidFill>
              </a:rPr>
              <a:t>Recorrer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un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Mapa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525359"/>
            <a:ext cx="6263005" cy="1541145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13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Formas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recorrer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mapa</a:t>
            </a:r>
            <a:endParaRPr sz="28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890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Acceso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secuencial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la</a:t>
            </a:r>
            <a:r>
              <a:rPr dirty="0" sz="24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colección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entradas</a:t>
            </a:r>
            <a:endParaRPr sz="24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885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i="1">
                <a:solidFill>
                  <a:srgbClr val="4B4B4B"/>
                </a:solidFill>
                <a:latin typeface="Corbel"/>
                <a:cs typeface="Corbel"/>
              </a:rPr>
              <a:t>destructuring</a:t>
            </a:r>
            <a:r>
              <a:rPr dirty="0" sz="2400" spc="1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queda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más conciso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214" y="194297"/>
            <a:ext cx="31045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Recorrer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A5A5A5"/>
                </a:solidFill>
                <a:latin typeface="Corbel"/>
                <a:cs typeface="Corbel"/>
              </a:rPr>
              <a:t>una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colección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3401" y="3266998"/>
            <a:ext cx="6534784" cy="321373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368935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'alpha'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'beta'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'gamma'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624840" marR="2915285" indent="-45720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for(let</a:t>
            </a:r>
            <a:r>
              <a:rPr dirty="0" sz="1600" spc="-3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[key,</a:t>
            </a:r>
            <a:r>
              <a:rPr dirty="0" sz="1600" spc="-3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value]</a:t>
            </a:r>
            <a:r>
              <a:rPr dirty="0" sz="1600" spc="-3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of</a:t>
            </a:r>
            <a:r>
              <a:rPr dirty="0" sz="1600" spc="-3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myMap){ </a:t>
            </a:r>
            <a:r>
              <a:rPr dirty="0" sz="1600" spc="-8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console.log(key,value);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//a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alpha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//b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beta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//g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gamma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37665" y="1556905"/>
            <a:ext cx="9563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90321" y="3050289"/>
            <a:ext cx="8712200" cy="4302760"/>
            <a:chOff x="490321" y="3050289"/>
            <a:chExt cx="8712200" cy="43027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324" y="3121917"/>
              <a:ext cx="8279638" cy="42307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3958" y="5209924"/>
              <a:ext cx="1656080" cy="1583690"/>
            </a:xfrm>
            <a:custGeom>
              <a:avLst/>
              <a:gdLst/>
              <a:ahLst/>
              <a:cxnLst/>
              <a:rect l="l" t="t" r="r" b="b"/>
              <a:pathLst>
                <a:path w="1656080" h="1583690">
                  <a:moveTo>
                    <a:pt x="1655635" y="0"/>
                  </a:moveTo>
                  <a:lnTo>
                    <a:pt x="0" y="0"/>
                  </a:lnTo>
                  <a:lnTo>
                    <a:pt x="0" y="1583639"/>
                  </a:lnTo>
                  <a:lnTo>
                    <a:pt x="828001" y="1583639"/>
                  </a:lnTo>
                  <a:lnTo>
                    <a:pt x="1655635" y="1583639"/>
                  </a:lnTo>
                  <a:lnTo>
                    <a:pt x="1655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309" y="3050289"/>
              <a:ext cx="1700631" cy="15764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321" y="5101923"/>
              <a:ext cx="1727644" cy="172764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01255" y="4918573"/>
            <a:ext cx="146431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Servidor</a:t>
            </a:r>
            <a:r>
              <a:rPr dirty="0" sz="2000" spc="-8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7621" y="1689429"/>
            <a:ext cx="5833745" cy="1482090"/>
          </a:xfrm>
          <a:prstGeom prst="rect">
            <a:avLst/>
          </a:prstGeom>
        </p:spPr>
        <p:txBody>
          <a:bodyPr wrap="square" lIns="0" tIns="220345" rIns="0" bIns="0" rtlCol="0" vert="horz">
            <a:spAutoFit/>
          </a:bodyPr>
          <a:lstStyle/>
          <a:p>
            <a:pPr marL="368300" indent="-300990">
              <a:lnSpc>
                <a:spcPct val="100000"/>
              </a:lnSpc>
              <a:spcBef>
                <a:spcPts val="1735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6893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pl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20" b="1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40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1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endParaRPr sz="4000">
              <a:latin typeface="Corbel"/>
              <a:cs typeface="Corbel"/>
            </a:endParaRPr>
          </a:p>
          <a:p>
            <a:pPr marL="3787775">
              <a:lnSpc>
                <a:spcPts val="2185"/>
              </a:lnSpc>
              <a:spcBef>
                <a:spcPts val="900"/>
              </a:spcBef>
            </a:pPr>
            <a:r>
              <a:rPr dirty="0" sz="2200" spc="-95" b="1">
                <a:latin typeface="Corbel"/>
                <a:cs typeface="Corbel"/>
              </a:rPr>
              <a:t>W</a:t>
            </a:r>
            <a:r>
              <a:rPr dirty="0" sz="2200" b="1">
                <a:latin typeface="Corbel"/>
                <a:cs typeface="Corbel"/>
              </a:rPr>
              <a:t>eb</a:t>
            </a:r>
            <a:r>
              <a:rPr dirty="0" sz="2200" spc="-5" b="1">
                <a:latin typeface="Corbel"/>
                <a:cs typeface="Corbel"/>
              </a:rPr>
              <a:t> </a:t>
            </a:r>
            <a:r>
              <a:rPr dirty="0" sz="2200" b="1">
                <a:latin typeface="Corbel"/>
                <a:cs typeface="Corbel"/>
              </a:rPr>
              <a:t>s</a:t>
            </a:r>
            <a:r>
              <a:rPr dirty="0" sz="2200" spc="-10" b="1">
                <a:latin typeface="Corbel"/>
                <a:cs typeface="Corbel"/>
              </a:rPr>
              <a:t>i</a:t>
            </a:r>
            <a:r>
              <a:rPr dirty="0" sz="2200" b="1">
                <a:latin typeface="Corbel"/>
                <a:cs typeface="Corbel"/>
              </a:rPr>
              <a:t>n</a:t>
            </a:r>
            <a:r>
              <a:rPr dirty="0" sz="2200" spc="-100" b="1">
                <a:latin typeface="Corbel"/>
                <a:cs typeface="Corbel"/>
              </a:rPr>
              <a:t> </a:t>
            </a:r>
            <a:r>
              <a:rPr dirty="0" sz="2200" spc="-5" b="1">
                <a:latin typeface="Corbel"/>
                <a:cs typeface="Corbel"/>
              </a:rPr>
              <a:t>A</a:t>
            </a:r>
            <a:r>
              <a:rPr dirty="0" sz="2200" b="1">
                <a:latin typeface="Corbel"/>
                <a:cs typeface="Corbel"/>
              </a:rPr>
              <a:t>J</a:t>
            </a:r>
            <a:r>
              <a:rPr dirty="0" sz="2200" spc="-5" b="1">
                <a:latin typeface="Corbel"/>
                <a:cs typeface="Corbel"/>
              </a:rPr>
              <a:t>A</a:t>
            </a:r>
            <a:r>
              <a:rPr dirty="0" sz="2200" b="1">
                <a:latin typeface="Corbel"/>
                <a:cs typeface="Corbel"/>
              </a:rPr>
              <a:t>X</a:t>
            </a:r>
            <a:endParaRPr sz="2200">
              <a:latin typeface="Corbel"/>
              <a:cs typeface="Corbel"/>
            </a:endParaRPr>
          </a:p>
          <a:p>
            <a:pPr marL="12700">
              <a:lnSpc>
                <a:spcPts val="1945"/>
              </a:lnSpc>
            </a:pPr>
            <a:r>
              <a:rPr dirty="0" sz="2000" spc="-5" b="1">
                <a:latin typeface="Corbel"/>
                <a:cs typeface="Corbel"/>
              </a:rPr>
              <a:t>Navegador</a:t>
            </a:r>
            <a:r>
              <a:rPr dirty="0" sz="2000" spc="-3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08143" y="1594004"/>
            <a:ext cx="1903072" cy="992573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13" name="object 13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3875404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>
                <a:solidFill>
                  <a:srgbClr val="C8201D"/>
                </a:solidFill>
              </a:rPr>
              <a:t>Recorrer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un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Mapa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525359"/>
            <a:ext cx="4452620" cy="1062990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13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Formas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recorrer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mapa</a:t>
            </a:r>
            <a:endParaRPr sz="28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890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forEach(...)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entrada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214" y="194297"/>
            <a:ext cx="31045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Recorrer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A5A5A5"/>
                </a:solidFill>
                <a:latin typeface="Corbel"/>
                <a:cs typeface="Corbel"/>
              </a:rPr>
              <a:t>una</a:t>
            </a:r>
            <a:r>
              <a:rPr dirty="0" sz="2600" spc="-35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A5A5A5"/>
                </a:solidFill>
                <a:latin typeface="Corbel"/>
                <a:cs typeface="Corbel"/>
              </a:rPr>
              <a:t>colección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6113" y="2856953"/>
            <a:ext cx="6534784" cy="321373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368935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'alpha'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'beta'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'gamma'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624840" marR="2915285" indent="-457200">
              <a:lnSpc>
                <a:spcPct val="100000"/>
              </a:lnSpc>
            </a:pP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myMap.forEach((key,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value) =&gt; { </a:t>
            </a:r>
            <a:r>
              <a:rPr dirty="0" sz="1600" spc="-869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console.log(key,value);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});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//a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alpha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//b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beta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//g</a:t>
            </a:r>
            <a:r>
              <a:rPr dirty="0" sz="1600" spc="-7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gamma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449961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Estructuras</a:t>
            </a:r>
            <a:r>
              <a:rPr dirty="0" spc="-35">
                <a:solidFill>
                  <a:srgbClr val="C8201D"/>
                </a:solidFill>
              </a:rPr>
              <a:t> </a:t>
            </a:r>
            <a:r>
              <a:rPr dirty="0" spc="-5">
                <a:solidFill>
                  <a:srgbClr val="C8201D"/>
                </a:solidFill>
              </a:rPr>
              <a:t>de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datos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462145"/>
            <a:ext cx="5742940" cy="1945639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Arrays,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conjuntos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mapas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Recorrer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estructura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endParaRPr sz="32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Ordenación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Búsqueda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2057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Ordenación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Búsqueda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3019" y="1462153"/>
            <a:ext cx="5841365" cy="127571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300"/>
              </a:spcBef>
              <a:buClr>
                <a:srgbClr val="64A434"/>
              </a:buClr>
              <a:buFont typeface="Georgia"/>
              <a:buChar char="•"/>
              <a:tabLst>
                <a:tab pos="287020" algn="l"/>
              </a:tabLst>
            </a:pP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Sólo se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ordenar</a:t>
            </a:r>
            <a:r>
              <a:rPr dirty="0" sz="31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1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Arrays</a:t>
            </a:r>
            <a:endParaRPr sz="3100">
              <a:latin typeface="Corbel"/>
              <a:cs typeface="Corbel"/>
            </a:endParaRPr>
          </a:p>
          <a:p>
            <a:pPr marL="287020" indent="-274320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87020" algn="l"/>
              </a:tabLst>
            </a:pP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ét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1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t(.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.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.</a:t>
            </a:r>
            <a:r>
              <a:rPr dirty="0" sz="3100" b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r>
              <a:rPr dirty="0" sz="31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100" spc="-1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4B4B4B"/>
                </a:solidFill>
                <a:latin typeface="Corbel"/>
                <a:cs typeface="Corbel"/>
              </a:rPr>
              <a:t>Ar</a:t>
            </a:r>
            <a:r>
              <a:rPr dirty="0" sz="3100" spc="-10">
                <a:solidFill>
                  <a:srgbClr val="4B4B4B"/>
                </a:solidFill>
                <a:latin typeface="Corbel"/>
                <a:cs typeface="Corbel"/>
              </a:rPr>
              <a:t>ra</a:t>
            </a:r>
            <a:r>
              <a:rPr dirty="0" sz="31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9160" y="3276358"/>
            <a:ext cx="7740015" cy="1819910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13970" rIns="0" bIns="0" rtlCol="0" vert="horz">
            <a:spAutoFit/>
          </a:bodyPr>
          <a:lstStyle/>
          <a:p>
            <a:pPr marL="89535" marR="2396490">
              <a:lnSpc>
                <a:spcPts val="4320"/>
              </a:lnSpc>
              <a:spcBef>
                <a:spcPts val="110"/>
              </a:spcBef>
            </a:pPr>
            <a:r>
              <a:rPr dirty="0" sz="1800" spc="-10">
                <a:latin typeface="Consolas"/>
                <a:cs typeface="Consolas"/>
              </a:rPr>
              <a:t>let nombres </a:t>
            </a:r>
            <a:r>
              <a:rPr dirty="0" sz="1800">
                <a:latin typeface="Consolas"/>
                <a:cs typeface="Consolas"/>
              </a:rPr>
              <a:t>= </a:t>
            </a:r>
            <a:r>
              <a:rPr dirty="0" sz="1800" spc="-10">
                <a:latin typeface="Consolas"/>
                <a:cs typeface="Consolas"/>
              </a:rPr>
              <a:t>['Pepe','Juanin','Antonio']; </a:t>
            </a:r>
            <a:r>
              <a:rPr dirty="0" sz="1800" spc="-97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nombres.sort();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latin typeface="Consolas"/>
                <a:cs typeface="Consolas"/>
              </a:rPr>
              <a:t>console.log(nombres);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//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['Antonio',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'Juanin',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'Pepe']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37665" y="1556905"/>
            <a:ext cx="94741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2057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Ordenación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Búsqueda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440401"/>
            <a:ext cx="8143875" cy="1693545"/>
          </a:xfrm>
          <a:prstGeom prst="rect">
            <a:avLst/>
          </a:prstGeom>
        </p:spPr>
        <p:txBody>
          <a:bodyPr wrap="square" lIns="0" tIns="186690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470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puede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especificar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orden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comparación</a:t>
            </a:r>
            <a:endParaRPr sz="3200">
              <a:latin typeface="Corbel"/>
              <a:cs typeface="Corbel"/>
            </a:endParaRPr>
          </a:p>
          <a:p>
            <a:pPr lvl="1" marL="585470" marR="30480" indent="-246379">
              <a:lnSpc>
                <a:spcPct val="100000"/>
              </a:lnSpc>
              <a:spcBef>
                <a:spcPts val="1200"/>
              </a:spcBef>
              <a:buSzPct val="96428"/>
              <a:buFont typeface="OpenSymbol"/>
              <a:buChar char="▪"/>
              <a:tabLst>
                <a:tab pos="606425" algn="l"/>
              </a:tabLst>
            </a:pP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usa una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función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devuelve un valor positivo si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o1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 mayor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02.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Negativo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caso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contrario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4636" y="3975480"/>
            <a:ext cx="7793990" cy="1869439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marL="89535" marR="951865">
              <a:lnSpc>
                <a:spcPts val="4320"/>
              </a:lnSpc>
              <a:spcBef>
                <a:spcPts val="300"/>
              </a:spcBef>
            </a:pPr>
            <a:r>
              <a:rPr dirty="0" sz="1800" spc="-10">
                <a:latin typeface="Consolas"/>
                <a:cs typeface="Consolas"/>
              </a:rPr>
              <a:t>let nombres </a:t>
            </a:r>
            <a:r>
              <a:rPr dirty="0" sz="1800">
                <a:latin typeface="Consolas"/>
                <a:cs typeface="Consolas"/>
              </a:rPr>
              <a:t>= </a:t>
            </a:r>
            <a:r>
              <a:rPr dirty="0" sz="1800" spc="-10">
                <a:latin typeface="Consolas"/>
                <a:cs typeface="Consolas"/>
              </a:rPr>
              <a:t>['Pepe','Juanin','Antonio']; </a:t>
            </a:r>
            <a:r>
              <a:rPr dirty="0" sz="1800" spc="-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nombres.sort((s1,s2) </a:t>
            </a:r>
            <a:r>
              <a:rPr dirty="0" sz="1800" spc="-5">
                <a:latin typeface="Consolas"/>
                <a:cs typeface="Consolas"/>
              </a:rPr>
              <a:t>=&gt; </a:t>
            </a:r>
            <a:r>
              <a:rPr dirty="0" sz="1800" spc="-10">
                <a:latin typeface="Consolas"/>
                <a:cs typeface="Consolas"/>
              </a:rPr>
              <a:t>s1.length </a:t>
            </a:r>
            <a:r>
              <a:rPr dirty="0" sz="1800">
                <a:latin typeface="Consolas"/>
                <a:cs typeface="Consolas"/>
              </a:rPr>
              <a:t>- </a:t>
            </a:r>
            <a:r>
              <a:rPr dirty="0" sz="1800" spc="-10">
                <a:latin typeface="Consolas"/>
                <a:cs typeface="Consolas"/>
              </a:rPr>
              <a:t>s2.length); </a:t>
            </a:r>
            <a:r>
              <a:rPr dirty="0" sz="1800" spc="-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console.log(nombres);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//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['Pepe',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'Juanin',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'Antonio']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29420" y="3526459"/>
            <a:ext cx="367728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5">
                <a:latin typeface="Corbel"/>
                <a:cs typeface="Corbel"/>
              </a:rPr>
              <a:t>Ordenar</a:t>
            </a:r>
            <a:r>
              <a:rPr dirty="0" sz="1900" spc="-20">
                <a:latin typeface="Corbel"/>
                <a:cs typeface="Corbel"/>
              </a:rPr>
              <a:t> </a:t>
            </a:r>
            <a:r>
              <a:rPr dirty="0" sz="1900" spc="-5">
                <a:latin typeface="Corbel"/>
                <a:cs typeface="Corbel"/>
              </a:rPr>
              <a:t>por</a:t>
            </a:r>
            <a:r>
              <a:rPr dirty="0" sz="1900" spc="-20">
                <a:latin typeface="Corbel"/>
                <a:cs typeface="Corbel"/>
              </a:rPr>
              <a:t> </a:t>
            </a:r>
            <a:r>
              <a:rPr dirty="0" sz="1900" spc="-5">
                <a:latin typeface="Corbel"/>
                <a:cs typeface="Corbel"/>
              </a:rPr>
              <a:t>longitud</a:t>
            </a:r>
            <a:r>
              <a:rPr dirty="0" sz="1900" spc="-15">
                <a:latin typeface="Corbel"/>
                <a:cs typeface="Corbel"/>
              </a:rPr>
              <a:t> </a:t>
            </a:r>
            <a:r>
              <a:rPr dirty="0" sz="1900">
                <a:latin typeface="Corbel"/>
                <a:cs typeface="Corbel"/>
              </a:rPr>
              <a:t>de</a:t>
            </a:r>
            <a:r>
              <a:rPr dirty="0" sz="1900" spc="-15">
                <a:latin typeface="Corbel"/>
                <a:cs typeface="Corbel"/>
              </a:rPr>
              <a:t> </a:t>
            </a:r>
            <a:r>
              <a:rPr dirty="0" sz="1900" spc="-5">
                <a:latin typeface="Corbel"/>
                <a:cs typeface="Corbel"/>
              </a:rPr>
              <a:t>los</a:t>
            </a:r>
            <a:r>
              <a:rPr dirty="0" sz="1900" spc="-20">
                <a:latin typeface="Corbel"/>
                <a:cs typeface="Corbel"/>
              </a:rPr>
              <a:t> </a:t>
            </a:r>
            <a:r>
              <a:rPr dirty="0" sz="1900" spc="-5">
                <a:latin typeface="Corbel"/>
                <a:cs typeface="Corbel"/>
              </a:rPr>
              <a:t>nombres</a:t>
            </a:r>
            <a:endParaRPr sz="19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17294" y="3394341"/>
            <a:ext cx="9613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2057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Ordenación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Búsqueda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443194"/>
            <a:ext cx="7824470" cy="3641725"/>
          </a:xfrm>
          <a:prstGeom prst="rect">
            <a:avLst/>
          </a:prstGeom>
        </p:spPr>
        <p:txBody>
          <a:bodyPr wrap="square" lIns="0" tIns="183515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44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600" spc="-30" b="1">
                <a:solidFill>
                  <a:srgbClr val="4B4B4B"/>
                </a:solidFill>
                <a:latin typeface="Corbel"/>
                <a:cs typeface="Corbel"/>
              </a:rPr>
              <a:t>¿Qué</a:t>
            </a:r>
            <a:r>
              <a:rPr dirty="0" sz="36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6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6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10" b="1">
                <a:solidFill>
                  <a:srgbClr val="4B4B4B"/>
                </a:solidFill>
                <a:latin typeface="Corbel"/>
                <a:cs typeface="Corbel"/>
              </a:rPr>
              <a:t>búsqueda?</a:t>
            </a:r>
            <a:endParaRPr sz="3600">
              <a:latin typeface="Corbel"/>
              <a:cs typeface="Corbel"/>
            </a:endParaRPr>
          </a:p>
          <a:p>
            <a:pPr lvl="1" marL="585470" marR="30480" indent="-246379">
              <a:lnSpc>
                <a:spcPct val="100000"/>
              </a:lnSpc>
              <a:spcBef>
                <a:spcPts val="1200"/>
              </a:spcBef>
              <a:buSzPct val="96875"/>
              <a:buFont typeface="OpenSymbol"/>
              <a:buChar char="▪"/>
              <a:tabLst>
                <a:tab pos="64452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Array:</a:t>
            </a:r>
            <a:r>
              <a:rPr dirty="0" sz="3200" spc="-1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Saber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posición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(si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array)</a:t>
            </a:r>
            <a:endParaRPr sz="3200">
              <a:latin typeface="Corbel"/>
              <a:cs typeface="Corbel"/>
            </a:endParaRPr>
          </a:p>
          <a:p>
            <a:pPr lvl="1" marL="643890" indent="-304800">
              <a:lnSpc>
                <a:spcPct val="100000"/>
              </a:lnSpc>
              <a:spcBef>
                <a:spcPts val="1205"/>
              </a:spcBef>
              <a:buSzPct val="96875"/>
              <a:buFont typeface="OpenSymbol"/>
              <a:buChar char="▪"/>
              <a:tabLst>
                <a:tab pos="64452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Conjunto:</a:t>
            </a:r>
            <a:r>
              <a:rPr dirty="0" sz="3200" spc="-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Saber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3200">
              <a:latin typeface="Corbel"/>
              <a:cs typeface="Corbel"/>
            </a:endParaRPr>
          </a:p>
          <a:p>
            <a:pPr lvl="1" marL="585470" marR="322580" indent="-246379">
              <a:lnSpc>
                <a:spcPct val="100000"/>
              </a:lnSpc>
              <a:spcBef>
                <a:spcPts val="1200"/>
              </a:spcBef>
              <a:buSzPct val="96875"/>
              <a:buFont typeface="OpenSymbol"/>
              <a:buChar char="▪"/>
              <a:tabLst>
                <a:tab pos="644525" algn="l"/>
              </a:tabLst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Map:</a:t>
            </a:r>
            <a:r>
              <a:rPr dirty="0" sz="3200" spc="-1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Saber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asociado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clave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(si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está)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2057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Ordenación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Búsqueda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72781" y="6278111"/>
            <a:ext cx="675767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https://developer.mozilla.org/en-US/docs/Web/JavaScript/Reference/Global_Objects/Set/has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14500"/>
            <a:ext cx="65900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Búsqueda</a:t>
            </a:r>
            <a:r>
              <a:rPr dirty="0" sz="36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6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conjuntos</a:t>
            </a:r>
            <a:r>
              <a:rPr dirty="0" sz="36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(has(...))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0325" y="2447277"/>
            <a:ext cx="7082790" cy="342836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445897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</a:t>
            </a:r>
            <a:r>
              <a:rPr dirty="0" sz="1600" spc="-2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'foo'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31267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has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'foo'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 returns true </a:t>
            </a:r>
            <a:r>
              <a:rPr dirty="0" sz="1600" spc="-86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has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'bar'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3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returns</a:t>
            </a:r>
            <a:r>
              <a:rPr dirty="0" sz="1600" spc="-3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false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4347845">
              <a:lnSpc>
                <a:spcPct val="100000"/>
              </a:lnSpc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set1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5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obj1</a:t>
            </a:r>
            <a:r>
              <a:rPr dirty="0" sz="1600" spc="-2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30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{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'key1'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:</a:t>
            </a:r>
            <a:r>
              <a:rPr dirty="0" sz="1600" spc="-3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}; </a:t>
            </a:r>
            <a:r>
              <a:rPr dirty="0" sz="1600" spc="-86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set1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add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obj1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set1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has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obj1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3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returns</a:t>
            </a:r>
            <a:r>
              <a:rPr dirty="0" sz="1600" spc="-3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true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set1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has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({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'key1'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:</a:t>
            </a:r>
            <a:r>
              <a:rPr dirty="0" sz="1600" spc="-2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});</a:t>
            </a:r>
            <a:r>
              <a:rPr dirty="0" sz="1600" spc="-1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returns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false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because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they</a:t>
            </a:r>
            <a:r>
              <a:rPr dirty="0" sz="1600" spc="-2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are</a:t>
            </a:r>
            <a:endParaRPr sz="1600">
              <a:latin typeface="Consolas"/>
              <a:cs typeface="Consolas"/>
            </a:endParaRPr>
          </a:p>
          <a:p>
            <a:pPr marL="2726055">
              <a:lnSpc>
                <a:spcPct val="100000"/>
              </a:lnSpc>
            </a:pP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1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different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object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 references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2057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Ordenación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Búsqueda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172781" y="6278111"/>
            <a:ext cx="6757670" cy="210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u="sng" sz="13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https://developer.mozilla.org/en-US/docs/Web/JavaScript/Reference/Global_Objects/Set/has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1018" y="6398822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14500"/>
            <a:ext cx="77082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Búsqueda</a:t>
            </a:r>
            <a:r>
              <a:rPr dirty="0" sz="36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6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mapas</a:t>
            </a:r>
            <a:r>
              <a:rPr dirty="0" sz="36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(get(...)</a:t>
            </a:r>
            <a:r>
              <a:rPr dirty="0" sz="36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6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B4B4B"/>
                </a:solidFill>
                <a:latin typeface="Corbel"/>
                <a:cs typeface="Corbel"/>
              </a:rPr>
              <a:t>has(...))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1793" y="2484361"/>
            <a:ext cx="7082790" cy="1471930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423672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'bar'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'foo'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31267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has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'bar'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 returns true </a:t>
            </a:r>
            <a:r>
              <a:rPr dirty="0" sz="1600" spc="-86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has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'baz'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3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returns</a:t>
            </a:r>
            <a:r>
              <a:rPr dirty="0" sz="1600" spc="-3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false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1793" y="4333684"/>
            <a:ext cx="7082790" cy="1471930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 marR="423672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new 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(); </a:t>
            </a:r>
            <a:r>
              <a:rPr dirty="0" sz="16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set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'bar'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10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'foo'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67640" marR="26822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get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'bar'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 Returns "foo". </a:t>
            </a:r>
            <a:r>
              <a:rPr dirty="0" sz="160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myMap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get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669900"/>
                </a:solidFill>
                <a:latin typeface="Consolas"/>
                <a:cs typeface="Consolas"/>
              </a:rPr>
              <a:t>'baz'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3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Returns</a:t>
            </a:r>
            <a:r>
              <a:rPr dirty="0" sz="1600" spc="-2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6F7F8F"/>
                </a:solidFill>
                <a:latin typeface="Consolas"/>
                <a:cs typeface="Consolas"/>
              </a:rPr>
              <a:t>undefined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2057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Ordenación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Búsqueda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76499" y="639882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614473"/>
            <a:ext cx="8157845" cy="2147570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86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Bús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q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ed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Arrays</a:t>
            </a:r>
            <a:endParaRPr sz="3200">
              <a:latin typeface="Corbel"/>
              <a:cs typeface="Corbel"/>
            </a:endParaRPr>
          </a:p>
          <a:p>
            <a:pPr lvl="1" marL="605790" indent="-266700">
              <a:lnSpc>
                <a:spcPct val="100000"/>
              </a:lnSpc>
              <a:spcBef>
                <a:spcPts val="675"/>
              </a:spcBef>
              <a:buSzPct val="96428"/>
              <a:buFont typeface="OpenSymbol"/>
              <a:buChar char="▪"/>
              <a:tabLst>
                <a:tab pos="606425" algn="l"/>
              </a:tabLst>
            </a:pP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array.indexOf(searchElement[,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fromIndex])</a:t>
            </a:r>
            <a:endParaRPr sz="2800">
              <a:latin typeface="Corbel"/>
              <a:cs typeface="Corbel"/>
            </a:endParaRPr>
          </a:p>
          <a:p>
            <a:pPr lvl="1" marL="585470" marR="30480" indent="-246379">
              <a:lnSpc>
                <a:spcPts val="4029"/>
              </a:lnSpc>
              <a:spcBef>
                <a:spcPts val="110"/>
              </a:spcBef>
              <a:buSzPct val="96428"/>
              <a:buFont typeface="OpenSymbol"/>
              <a:buChar char="▪"/>
              <a:tabLst>
                <a:tab pos="606425" algn="l"/>
              </a:tabLst>
            </a:pP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busca la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posición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del primer elemento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===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desde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posición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indicada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19960" y="4073397"/>
            <a:ext cx="4589145" cy="173672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90805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715"/>
              </a:spcBef>
            </a:pPr>
            <a:r>
              <a:rPr dirty="0" sz="1600" spc="-5">
                <a:solidFill>
                  <a:srgbClr val="0076A9"/>
                </a:solidFill>
                <a:latin typeface="Consolas"/>
                <a:cs typeface="Consolas"/>
              </a:rPr>
              <a:t>let</a:t>
            </a:r>
            <a:r>
              <a:rPr dirty="0" sz="1600" spc="-30">
                <a:solidFill>
                  <a:srgbClr val="0076A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</a:t>
            </a:r>
            <a:r>
              <a:rPr dirty="0" sz="1600" spc="-1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=</a:t>
            </a:r>
            <a:r>
              <a:rPr dirty="0" sz="1600" spc="-25">
                <a:solidFill>
                  <a:srgbClr val="996D3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[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3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9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2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9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];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indexOf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5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5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0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indexOf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7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4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4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-1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indexOf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9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30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35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2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ts val="192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indexOf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-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1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3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-1</a:t>
            </a:r>
            <a:endParaRPr sz="1600">
              <a:latin typeface="Consolas"/>
              <a:cs typeface="Consolas"/>
            </a:endParaRPr>
          </a:p>
          <a:p>
            <a:pPr marL="167640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array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.</a:t>
            </a:r>
            <a:r>
              <a:rPr dirty="0" sz="1600" spc="-5">
                <a:solidFill>
                  <a:srgbClr val="DC4967"/>
                </a:solidFill>
                <a:latin typeface="Consolas"/>
                <a:cs typeface="Consolas"/>
              </a:rPr>
              <a:t>indexOf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(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2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,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996D39"/>
                </a:solidFill>
                <a:latin typeface="Consolas"/>
                <a:cs typeface="Consolas"/>
              </a:rPr>
              <a:t>-</a:t>
            </a:r>
            <a:r>
              <a:rPr dirty="0" sz="1600" spc="-5">
                <a:solidFill>
                  <a:srgbClr val="990054"/>
                </a:solidFill>
                <a:latin typeface="Consolas"/>
                <a:cs typeface="Consolas"/>
              </a:rPr>
              <a:t>3</a:t>
            </a:r>
            <a:r>
              <a:rPr dirty="0" sz="1600" spc="-5">
                <a:solidFill>
                  <a:srgbClr val="999999"/>
                </a:solidFill>
                <a:latin typeface="Consolas"/>
                <a:cs typeface="Consolas"/>
              </a:rPr>
              <a:t>);</a:t>
            </a:r>
            <a:r>
              <a:rPr dirty="0" sz="1600" spc="-35">
                <a:solidFill>
                  <a:srgbClr val="999999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//</a:t>
            </a:r>
            <a:r>
              <a:rPr dirty="0" sz="1600" spc="-30">
                <a:solidFill>
                  <a:srgbClr val="6F7F8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6F7F8F"/>
                </a:solidFill>
                <a:latin typeface="Consolas"/>
                <a:cs typeface="Consolas"/>
              </a:rPr>
              <a:t>0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2057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Ordenación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Búsqueda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76499" y="639882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614500"/>
            <a:ext cx="7900034" cy="45605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2735" marR="30480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92735" algn="l"/>
                <a:tab pos="29337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Hay que</a:t>
            </a:r>
            <a:r>
              <a:rPr dirty="0" sz="24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elegir muy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bien</a:t>
            </a:r>
            <a:r>
              <a:rPr dirty="0" sz="24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estructura de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datos que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utiliza </a:t>
            </a:r>
            <a:r>
              <a:rPr dirty="0" sz="2400" spc="-4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programa</a:t>
            </a:r>
            <a:endParaRPr sz="24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1200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Arrays</a:t>
            </a:r>
            <a:endParaRPr sz="2000">
              <a:latin typeface="Corbel"/>
              <a:cs typeface="Corbel"/>
            </a:endParaRPr>
          </a:p>
          <a:p>
            <a:pPr lvl="2" marL="850900" indent="-21971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Font typeface="OpenSymbol"/>
              <a:buChar char="●"/>
              <a:tabLst>
                <a:tab pos="851535" algn="l"/>
              </a:tabLst>
            </a:pP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Eficiente</a:t>
            </a:r>
            <a:r>
              <a:rPr dirty="0" sz="20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64A434"/>
                </a:solidFill>
                <a:latin typeface="Corbel"/>
                <a:cs typeface="Corbel"/>
              </a:rPr>
              <a:t>la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inserción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64A434"/>
                </a:solidFill>
                <a:latin typeface="Corbel"/>
                <a:cs typeface="Corbel"/>
              </a:rPr>
              <a:t>al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final</a:t>
            </a:r>
            <a:r>
              <a:rPr dirty="0" sz="2000" spc="-7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O(1)</a:t>
            </a:r>
            <a:endParaRPr sz="2000">
              <a:latin typeface="Corbel"/>
              <a:cs typeface="Corbel"/>
            </a:endParaRPr>
          </a:p>
          <a:p>
            <a:pPr lvl="2" marL="850900" indent="-21971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Font typeface="OpenSymbol"/>
              <a:buChar char="●"/>
              <a:tabLst>
                <a:tab pos="851535" algn="l"/>
              </a:tabLst>
            </a:pP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Eficiente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el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acceso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por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posición</a:t>
            </a:r>
            <a:r>
              <a:rPr dirty="0" sz="2000" spc="-8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O(1)</a:t>
            </a:r>
            <a:endParaRPr sz="2000">
              <a:latin typeface="Corbel"/>
              <a:cs typeface="Corbel"/>
            </a:endParaRPr>
          </a:p>
          <a:p>
            <a:pPr lvl="2" marL="850900" indent="-219710">
              <a:lnSpc>
                <a:spcPct val="100000"/>
              </a:lnSpc>
              <a:spcBef>
                <a:spcPts val="305"/>
              </a:spcBef>
              <a:buClr>
                <a:srgbClr val="4B4B4B"/>
              </a:buClr>
              <a:buFont typeface="OpenSymbol"/>
              <a:buChar char="●"/>
              <a:tabLst>
                <a:tab pos="851535" algn="l"/>
              </a:tabLst>
            </a:pP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Ineficiente</a:t>
            </a:r>
            <a:r>
              <a:rPr dirty="0" sz="2000" spc="-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64A434"/>
                </a:solidFill>
                <a:latin typeface="Corbel"/>
                <a:cs typeface="Corbel"/>
              </a:rPr>
              <a:t>la</a:t>
            </a:r>
            <a:r>
              <a:rPr dirty="0" sz="20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búsqueda</a:t>
            </a:r>
            <a:r>
              <a:rPr dirty="0" sz="2000" spc="-8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20">
                <a:solidFill>
                  <a:srgbClr val="64A434"/>
                </a:solidFill>
                <a:latin typeface="Corbel"/>
                <a:cs typeface="Corbel"/>
              </a:rPr>
              <a:t>O(n)</a:t>
            </a:r>
            <a:endParaRPr sz="20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1200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Conjuntos</a:t>
            </a:r>
            <a:endParaRPr sz="2000">
              <a:latin typeface="Corbel"/>
              <a:cs typeface="Corbel"/>
            </a:endParaRPr>
          </a:p>
          <a:p>
            <a:pPr lvl="2" marL="850900" indent="-21971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Font typeface="OpenSymbol"/>
              <a:buChar char="●"/>
              <a:tabLst>
                <a:tab pos="851535" algn="l"/>
              </a:tabLst>
            </a:pP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Eficiente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64A434"/>
                </a:solidFill>
                <a:latin typeface="Corbel"/>
                <a:cs typeface="Corbel"/>
              </a:rPr>
              <a:t>la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 inserción</a:t>
            </a:r>
            <a:r>
              <a:rPr dirty="0" sz="2000" spc="-7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O(1)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(aunque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menos</a:t>
            </a:r>
            <a:r>
              <a:rPr dirty="0" sz="200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que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64A434"/>
                </a:solidFill>
                <a:latin typeface="Corbel"/>
                <a:cs typeface="Corbel"/>
              </a:rPr>
              <a:t>la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64A434"/>
                </a:solidFill>
                <a:latin typeface="Corbel"/>
                <a:cs typeface="Corbel"/>
              </a:rPr>
              <a:t>lista)</a:t>
            </a:r>
            <a:endParaRPr sz="2000">
              <a:latin typeface="Corbel"/>
              <a:cs typeface="Corbel"/>
            </a:endParaRPr>
          </a:p>
          <a:p>
            <a:pPr lvl="2" marL="850900" indent="-21971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Font typeface="OpenSymbol"/>
              <a:buChar char="●"/>
              <a:tabLst>
                <a:tab pos="851535" algn="l"/>
              </a:tabLst>
            </a:pP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No</a:t>
            </a:r>
            <a:r>
              <a:rPr dirty="0" sz="20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64A434"/>
                </a:solidFill>
                <a:latin typeface="Corbel"/>
                <a:cs typeface="Corbel"/>
              </a:rPr>
              <a:t>se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puede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hacer acceso</a:t>
            </a:r>
            <a:r>
              <a:rPr dirty="0" sz="2000" spc="-1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por posición</a:t>
            </a:r>
            <a:endParaRPr sz="2000">
              <a:latin typeface="Corbel"/>
              <a:cs typeface="Corbel"/>
            </a:endParaRPr>
          </a:p>
          <a:p>
            <a:pPr lvl="2" marL="850900" indent="-21971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Font typeface="OpenSymbol"/>
              <a:buChar char="●"/>
              <a:tabLst>
                <a:tab pos="851535" algn="l"/>
              </a:tabLst>
            </a:pP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Eficiente</a:t>
            </a:r>
            <a:r>
              <a:rPr dirty="0" sz="2000" spc="-2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64A434"/>
                </a:solidFill>
                <a:latin typeface="Corbel"/>
                <a:cs typeface="Corbel"/>
              </a:rPr>
              <a:t>la</a:t>
            </a:r>
            <a:r>
              <a:rPr dirty="0" sz="2000" spc="-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búsqueda</a:t>
            </a:r>
            <a:r>
              <a:rPr dirty="0" sz="2000" spc="-9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O(1)</a:t>
            </a:r>
            <a:endParaRPr sz="2000">
              <a:latin typeface="Corbel"/>
              <a:cs typeface="Corbel"/>
            </a:endParaRPr>
          </a:p>
          <a:p>
            <a:pPr lvl="1" marL="585470" indent="-246379">
              <a:lnSpc>
                <a:spcPct val="100000"/>
              </a:lnSpc>
              <a:spcBef>
                <a:spcPts val="1200"/>
              </a:spcBef>
              <a:buFont typeface="OpenSymbol"/>
              <a:buChar char="▪"/>
              <a:tabLst>
                <a:tab pos="586105" algn="l"/>
              </a:tabLst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Mapas</a:t>
            </a:r>
            <a:endParaRPr sz="2200">
              <a:latin typeface="Corbel"/>
              <a:cs typeface="Corbel"/>
            </a:endParaRPr>
          </a:p>
          <a:p>
            <a:pPr lvl="2" marL="850900" indent="-219710">
              <a:lnSpc>
                <a:spcPct val="100000"/>
              </a:lnSpc>
              <a:spcBef>
                <a:spcPts val="300"/>
              </a:spcBef>
              <a:buClr>
                <a:srgbClr val="4B4B4B"/>
              </a:buClr>
              <a:buFont typeface="OpenSymbol"/>
              <a:buChar char="●"/>
              <a:tabLst>
                <a:tab pos="851535" algn="l"/>
              </a:tabLst>
            </a:pP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Igual</a:t>
            </a:r>
            <a:r>
              <a:rPr dirty="0" sz="20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que</a:t>
            </a:r>
            <a:r>
              <a:rPr dirty="0" sz="2000" spc="-20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los</a:t>
            </a:r>
            <a:r>
              <a:rPr dirty="0" sz="2000" spc="-15">
                <a:solidFill>
                  <a:srgbClr val="64A434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64A434"/>
                </a:solidFill>
                <a:latin typeface="Corbel"/>
                <a:cs typeface="Corbel"/>
              </a:rPr>
              <a:t>conjuntos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52057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Ordenación</a:t>
            </a:r>
            <a:r>
              <a:rPr dirty="0" spc="-3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y</a:t>
            </a:r>
            <a:r>
              <a:rPr dirty="0" spc="-25">
                <a:solidFill>
                  <a:srgbClr val="C8201D"/>
                </a:solidFill>
              </a:rPr>
              <a:t> </a:t>
            </a:r>
            <a:r>
              <a:rPr dirty="0" spc="-10">
                <a:solidFill>
                  <a:srgbClr val="C8201D"/>
                </a:solidFill>
              </a:rPr>
              <a:t>Búsqueda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76499" y="639882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53</a:t>
            </a:r>
            <a:endParaRPr sz="1800">
              <a:latin typeface="Corbel"/>
              <a:cs typeface="Corbe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4195" y="2062277"/>
          <a:ext cx="7959725" cy="3937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6280"/>
                <a:gridCol w="1986280"/>
                <a:gridCol w="1986280"/>
                <a:gridCol w="1987550"/>
              </a:tblGrid>
              <a:tr h="575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9D9D9D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9D9D9D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5" b="1">
                          <a:latin typeface="Corbel"/>
                          <a:cs typeface="Corbel"/>
                        </a:rPr>
                        <a:t>Array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2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5" b="1">
                          <a:latin typeface="Corbel"/>
                          <a:cs typeface="Corbel"/>
                        </a:rPr>
                        <a:t>Set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2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5" b="1">
                          <a:latin typeface="Corbel"/>
                          <a:cs typeface="Corbel"/>
                        </a:rPr>
                        <a:t>Map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2"/>
                    </a:solidFill>
                  </a:tcPr>
                </a:tc>
              </a:tr>
              <a:tr h="969010">
                <a:tc>
                  <a:txBody>
                    <a:bodyPr/>
                    <a:lstStyle/>
                    <a:p>
                      <a:pPr marL="90805" marR="464184">
                        <a:lnSpc>
                          <a:spcPts val="2400"/>
                        </a:lnSpc>
                        <a:spcBef>
                          <a:spcPts val="585"/>
                        </a:spcBef>
                      </a:pPr>
                      <a:r>
                        <a:rPr dirty="0" sz="2400" spc="-10" b="1">
                          <a:latin typeface="Corbel"/>
                          <a:cs typeface="Corbel"/>
                        </a:rPr>
                        <a:t>Acceso</a:t>
                      </a:r>
                      <a:r>
                        <a:rPr dirty="0" sz="2400" spc="-85" b="1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400" spc="-5" b="1">
                          <a:latin typeface="Corbel"/>
                          <a:cs typeface="Corbel"/>
                        </a:rPr>
                        <a:t>por </a:t>
                      </a:r>
                      <a:r>
                        <a:rPr dirty="0" sz="2400" spc="-480" b="1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2400" spc="-5" b="1">
                          <a:latin typeface="Corbel"/>
                          <a:cs typeface="Corbel"/>
                        </a:rPr>
                        <a:t>posición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7429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800" spc="-5">
                          <a:latin typeface="Corbel"/>
                          <a:cs typeface="Corbel"/>
                        </a:rPr>
                        <a:t>Eficiente</a:t>
                      </a:r>
                      <a:r>
                        <a:rPr dirty="0" sz="1800" spc="-30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 b="1">
                          <a:latin typeface="Corbel"/>
                          <a:cs typeface="Corbel"/>
                        </a:rPr>
                        <a:t>O(1)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330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800" spc="-5">
                          <a:latin typeface="Corbel"/>
                          <a:cs typeface="Corbel"/>
                        </a:rPr>
                        <a:t>No</a:t>
                      </a:r>
                      <a:r>
                        <a:rPr dirty="0" sz="1800" spc="-30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se</a:t>
                      </a:r>
                      <a:r>
                        <a:rPr dirty="0" sz="1800" spc="-20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puede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330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800" spc="-5">
                          <a:latin typeface="Corbel"/>
                          <a:cs typeface="Corbel"/>
                        </a:rPr>
                        <a:t>No</a:t>
                      </a:r>
                      <a:r>
                        <a:rPr dirty="0" sz="1800" spc="-30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se</a:t>
                      </a:r>
                      <a:r>
                        <a:rPr dirty="0" sz="1800" spc="-20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puede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330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8167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10" b="1">
                          <a:latin typeface="Corbel"/>
                          <a:cs typeface="Corbel"/>
                        </a:rPr>
                        <a:t>Modificación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221615">
                        <a:lnSpc>
                          <a:spcPts val="1800"/>
                        </a:lnSpc>
                        <a:spcBef>
                          <a:spcPts val="620"/>
                        </a:spcBef>
                        <a:buChar char="-"/>
                        <a:tabLst>
                          <a:tab pos="213360" algn="l"/>
                        </a:tabLst>
                      </a:pPr>
                      <a:r>
                        <a:rPr dirty="0" sz="1800" spc="-5">
                          <a:latin typeface="Corbel"/>
                          <a:cs typeface="Corbel"/>
                        </a:rPr>
                        <a:t>Eficiente 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 i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n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se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rc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i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ón/borr</a:t>
                      </a:r>
                      <a:r>
                        <a:rPr dirty="0" sz="1800" spc="-10">
                          <a:latin typeface="Corbel"/>
                          <a:cs typeface="Corbel"/>
                        </a:rPr>
                        <a:t>a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d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o 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al</a:t>
                      </a:r>
                      <a:r>
                        <a:rPr dirty="0" sz="1800" spc="-15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10">
                          <a:latin typeface="Corbel"/>
                          <a:cs typeface="Corbel"/>
                        </a:rPr>
                        <a:t>final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 b="1">
                          <a:latin typeface="Corbel"/>
                          <a:cs typeface="Corbel"/>
                        </a:rPr>
                        <a:t>O(1)</a:t>
                      </a:r>
                      <a:endParaRPr sz="1800">
                        <a:latin typeface="Corbel"/>
                        <a:cs typeface="Corbel"/>
                      </a:endParaRPr>
                    </a:p>
                    <a:p>
                      <a:pPr marL="90805" marR="198755">
                        <a:lnSpc>
                          <a:spcPts val="1800"/>
                        </a:lnSpc>
                        <a:buChar char="-"/>
                        <a:tabLst>
                          <a:tab pos="213360" algn="l"/>
                        </a:tabLst>
                      </a:pPr>
                      <a:r>
                        <a:rPr dirty="0" sz="1800" spc="-10">
                          <a:latin typeface="Corbel"/>
                          <a:cs typeface="Corbel"/>
                        </a:rPr>
                        <a:t>Ineficiente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 cualquier otra 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10">
                          <a:latin typeface="Corbel"/>
                          <a:cs typeface="Corbel"/>
                        </a:rPr>
                        <a:t>modificación</a:t>
                      </a:r>
                      <a:r>
                        <a:rPr dirty="0" sz="1800" spc="-30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20" b="1">
                          <a:latin typeface="Corbel"/>
                          <a:cs typeface="Corbel"/>
                        </a:rPr>
                        <a:t>O(n)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61290">
                        <a:lnSpc>
                          <a:spcPts val="1800"/>
                        </a:lnSpc>
                        <a:spcBef>
                          <a:spcPts val="620"/>
                        </a:spcBef>
                      </a:pPr>
                      <a:r>
                        <a:rPr dirty="0" sz="1800">
                          <a:latin typeface="Corbel"/>
                          <a:cs typeface="Corbel"/>
                        </a:rPr>
                        <a:t>-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Eficiente 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 i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n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se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rc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i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ón/borr</a:t>
                      </a:r>
                      <a:r>
                        <a:rPr dirty="0" sz="1800" spc="-10">
                          <a:latin typeface="Corbel"/>
                          <a:cs typeface="Corbel"/>
                        </a:rPr>
                        <a:t>a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do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.  </a:t>
                      </a:r>
                      <a:r>
                        <a:rPr dirty="0" sz="1800" spc="-25">
                          <a:latin typeface="Corbel"/>
                          <a:cs typeface="Corbel"/>
                        </a:rPr>
                        <a:t>Pero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más costosa 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 que el</a:t>
                      </a:r>
                      <a:r>
                        <a:rPr dirty="0" sz="1800" spc="-85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Arr</a:t>
                      </a:r>
                      <a:r>
                        <a:rPr dirty="0" sz="1800" spc="-10">
                          <a:latin typeface="Corbel"/>
                          <a:cs typeface="Corbel"/>
                        </a:rPr>
                        <a:t>a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y</a:t>
                      </a:r>
                      <a:r>
                        <a:rPr dirty="0" sz="1800" spc="5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 b="1">
                          <a:latin typeface="Corbel"/>
                          <a:cs typeface="Corbel"/>
                        </a:rPr>
                        <a:t>O(1)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62560">
                        <a:lnSpc>
                          <a:spcPts val="1800"/>
                        </a:lnSpc>
                        <a:spcBef>
                          <a:spcPts val="620"/>
                        </a:spcBef>
                      </a:pPr>
                      <a:r>
                        <a:rPr dirty="0" sz="1800">
                          <a:latin typeface="Corbel"/>
                          <a:cs typeface="Corbel"/>
                        </a:rPr>
                        <a:t>-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Eficiente 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 i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n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se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rc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i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ón/borr</a:t>
                      </a:r>
                      <a:r>
                        <a:rPr dirty="0" sz="1800" spc="-10">
                          <a:latin typeface="Corbel"/>
                          <a:cs typeface="Corbel"/>
                        </a:rPr>
                        <a:t>a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do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.  </a:t>
                      </a:r>
                      <a:r>
                        <a:rPr dirty="0" sz="1800" spc="-25">
                          <a:latin typeface="Corbel"/>
                          <a:cs typeface="Corbel"/>
                        </a:rPr>
                        <a:t>Pero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más costosa 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 que el</a:t>
                      </a:r>
                      <a:r>
                        <a:rPr dirty="0" sz="1800" spc="-85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>
                          <a:latin typeface="Corbel"/>
                          <a:cs typeface="Corbel"/>
                        </a:rPr>
                        <a:t>Arr</a:t>
                      </a:r>
                      <a:r>
                        <a:rPr dirty="0" sz="1800" spc="-10">
                          <a:latin typeface="Corbel"/>
                          <a:cs typeface="Corbel"/>
                        </a:rPr>
                        <a:t>a</a:t>
                      </a:r>
                      <a:r>
                        <a:rPr dirty="0" sz="1800">
                          <a:latin typeface="Corbel"/>
                          <a:cs typeface="Corbel"/>
                        </a:rPr>
                        <a:t>y</a:t>
                      </a:r>
                      <a:r>
                        <a:rPr dirty="0" sz="1800" spc="5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 b="1">
                          <a:latin typeface="Corbel"/>
                          <a:cs typeface="Corbel"/>
                        </a:rPr>
                        <a:t>O(1)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787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759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 spc="-5" b="1">
                          <a:latin typeface="Corbel"/>
                          <a:cs typeface="Corbel"/>
                        </a:rPr>
                        <a:t>Búsqueda</a:t>
                      </a:r>
                      <a:endParaRPr sz="2400">
                        <a:latin typeface="Corbel"/>
                        <a:cs typeface="Corbel"/>
                      </a:endParaRPr>
                    </a:p>
                  </a:txBody>
                  <a:tcPr marL="0" marR="0" marB="0" marT="1333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800" spc="-5">
                          <a:latin typeface="Corbel"/>
                          <a:cs typeface="Corbel"/>
                        </a:rPr>
                        <a:t>Ineficiente</a:t>
                      </a:r>
                      <a:r>
                        <a:rPr dirty="0" sz="1800" spc="-25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20" b="1">
                          <a:latin typeface="Corbel"/>
                          <a:cs typeface="Corbel"/>
                        </a:rPr>
                        <a:t>O(n)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330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800" spc="-5">
                          <a:latin typeface="Corbel"/>
                          <a:cs typeface="Corbel"/>
                        </a:rPr>
                        <a:t>Eficiente</a:t>
                      </a:r>
                      <a:r>
                        <a:rPr dirty="0" sz="1800" spc="-30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 b="1">
                          <a:latin typeface="Corbel"/>
                          <a:cs typeface="Corbel"/>
                        </a:rPr>
                        <a:t>O(1)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330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dirty="0" sz="1800" spc="-5">
                          <a:latin typeface="Corbel"/>
                          <a:cs typeface="Corbel"/>
                        </a:rPr>
                        <a:t>Eficiente</a:t>
                      </a:r>
                      <a:r>
                        <a:rPr dirty="0" sz="1800" spc="-30"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 b="1">
                          <a:latin typeface="Corbel"/>
                          <a:cs typeface="Corbel"/>
                        </a:rPr>
                        <a:t>O(1)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3302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90321" y="2690282"/>
            <a:ext cx="8727440" cy="4679950"/>
            <a:chOff x="490321" y="2690282"/>
            <a:chExt cx="8727440" cy="46799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320" y="2725931"/>
              <a:ext cx="8331123" cy="46439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3958" y="2690282"/>
              <a:ext cx="1656080" cy="4212590"/>
            </a:xfrm>
            <a:custGeom>
              <a:avLst/>
              <a:gdLst/>
              <a:ahLst/>
              <a:cxnLst/>
              <a:rect l="l" t="t" r="r" b="b"/>
              <a:pathLst>
                <a:path w="1656080" h="4212590">
                  <a:moveTo>
                    <a:pt x="1655635" y="0"/>
                  </a:moveTo>
                  <a:lnTo>
                    <a:pt x="0" y="0"/>
                  </a:lnTo>
                  <a:lnTo>
                    <a:pt x="0" y="4212005"/>
                  </a:lnTo>
                  <a:lnTo>
                    <a:pt x="828001" y="4212005"/>
                  </a:lnTo>
                  <a:lnTo>
                    <a:pt x="1655635" y="4212005"/>
                  </a:lnTo>
                  <a:lnTo>
                    <a:pt x="1655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313" y="3051013"/>
              <a:ext cx="1700631" cy="15764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321" y="5138283"/>
              <a:ext cx="1727644" cy="172764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36904" y="4919653"/>
            <a:ext cx="146431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Servidor</a:t>
            </a:r>
            <a:r>
              <a:rPr dirty="0" sz="2000" spc="-8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3257" y="1689429"/>
            <a:ext cx="5798185" cy="1482090"/>
          </a:xfrm>
          <a:prstGeom prst="rect">
            <a:avLst/>
          </a:prstGeom>
        </p:spPr>
        <p:txBody>
          <a:bodyPr wrap="square" lIns="0" tIns="220345" rIns="0" bIns="0" rtlCol="0" vert="horz">
            <a:spAutoFit/>
          </a:bodyPr>
          <a:lstStyle/>
          <a:p>
            <a:pPr marL="332740" indent="-300990">
              <a:lnSpc>
                <a:spcPct val="100000"/>
              </a:lnSpc>
              <a:spcBef>
                <a:spcPts val="1735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3337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pl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20" b="1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40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1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endParaRPr sz="4000">
              <a:latin typeface="Corbel"/>
              <a:cs typeface="Corbel"/>
            </a:endParaRPr>
          </a:p>
          <a:p>
            <a:pPr marL="3752215">
              <a:lnSpc>
                <a:spcPts val="2185"/>
              </a:lnSpc>
              <a:spcBef>
                <a:spcPts val="900"/>
              </a:spcBef>
            </a:pPr>
            <a:r>
              <a:rPr dirty="0" sz="2200" spc="-95" b="1">
                <a:latin typeface="Corbel"/>
                <a:cs typeface="Corbel"/>
              </a:rPr>
              <a:t>W</a:t>
            </a:r>
            <a:r>
              <a:rPr dirty="0" sz="2200" b="1">
                <a:latin typeface="Corbel"/>
                <a:cs typeface="Corbel"/>
              </a:rPr>
              <a:t>eb</a:t>
            </a:r>
            <a:r>
              <a:rPr dirty="0" sz="2200" spc="-5" b="1">
                <a:latin typeface="Corbel"/>
                <a:cs typeface="Corbel"/>
              </a:rPr>
              <a:t> </a:t>
            </a:r>
            <a:r>
              <a:rPr dirty="0" sz="2200" spc="5" b="1">
                <a:latin typeface="Corbel"/>
                <a:cs typeface="Corbel"/>
              </a:rPr>
              <a:t>c</a:t>
            </a:r>
            <a:r>
              <a:rPr dirty="0" sz="2200" spc="-10" b="1">
                <a:latin typeface="Corbel"/>
                <a:cs typeface="Corbel"/>
              </a:rPr>
              <a:t>o</a:t>
            </a:r>
            <a:r>
              <a:rPr dirty="0" sz="2200" b="1">
                <a:latin typeface="Corbel"/>
                <a:cs typeface="Corbel"/>
              </a:rPr>
              <a:t>n</a:t>
            </a:r>
            <a:r>
              <a:rPr dirty="0" sz="2200" spc="-100" b="1">
                <a:latin typeface="Corbel"/>
                <a:cs typeface="Corbel"/>
              </a:rPr>
              <a:t> </a:t>
            </a:r>
            <a:r>
              <a:rPr dirty="0" sz="2200" spc="-5" b="1">
                <a:latin typeface="Corbel"/>
                <a:cs typeface="Corbel"/>
              </a:rPr>
              <a:t>A</a:t>
            </a:r>
            <a:r>
              <a:rPr dirty="0" sz="2200" b="1">
                <a:latin typeface="Corbel"/>
                <a:cs typeface="Corbel"/>
              </a:rPr>
              <a:t>J</a:t>
            </a:r>
            <a:r>
              <a:rPr dirty="0" sz="2200" spc="-5" b="1">
                <a:latin typeface="Corbel"/>
                <a:cs typeface="Corbel"/>
              </a:rPr>
              <a:t>A</a:t>
            </a:r>
            <a:r>
              <a:rPr dirty="0" sz="2200" b="1">
                <a:latin typeface="Corbel"/>
                <a:cs typeface="Corbel"/>
              </a:rPr>
              <a:t>X</a:t>
            </a:r>
            <a:endParaRPr sz="2200">
              <a:latin typeface="Corbel"/>
              <a:cs typeface="Corbel"/>
            </a:endParaRPr>
          </a:p>
          <a:p>
            <a:pPr marL="12700">
              <a:lnSpc>
                <a:spcPts val="1945"/>
              </a:lnSpc>
            </a:pPr>
            <a:r>
              <a:rPr dirty="0" sz="2000" spc="-5" b="1">
                <a:latin typeface="Corbel"/>
                <a:cs typeface="Corbel"/>
              </a:rPr>
              <a:t>Navegador</a:t>
            </a:r>
            <a:r>
              <a:rPr dirty="0" sz="2000" spc="-40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59916" y="1511290"/>
            <a:ext cx="2451239" cy="1220038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13" name="object 13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21424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Ejercicio</a:t>
            </a:r>
            <a:r>
              <a:rPr dirty="0" spc="-70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3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76499" y="6398822"/>
            <a:ext cx="3213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01177"/>
            <a:ext cx="12573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939" y="1614500"/>
            <a:ext cx="7958455" cy="447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Implementar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permita</a:t>
            </a:r>
            <a:r>
              <a:rPr dirty="0" sz="2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gestionar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memoria</a:t>
            </a:r>
            <a:r>
              <a:rPr dirty="0" sz="2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un conjunto </a:t>
            </a:r>
            <a:r>
              <a:rPr dirty="0" sz="2000" spc="-3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viajes de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una aerolínea</a:t>
            </a:r>
            <a:endParaRPr sz="2000">
              <a:latin typeface="Corbel"/>
              <a:cs typeface="Corbel"/>
            </a:endParaRPr>
          </a:p>
          <a:p>
            <a:pPr marL="38100" marR="49530">
              <a:lnSpc>
                <a:spcPct val="150000"/>
              </a:lnSpc>
            </a:pP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Cada viaje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se representa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ciudad origen, destino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y la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duración del viaje </a:t>
            </a:r>
            <a:r>
              <a:rPr dirty="0" sz="2000" spc="-3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Se dan de alta los</a:t>
            </a:r>
            <a:r>
              <a:rPr dirty="0" sz="2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viajes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en un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gestor 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(clase</a:t>
            </a:r>
            <a:r>
              <a:rPr dirty="0" sz="20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4B4B4B"/>
                </a:solidFill>
                <a:latin typeface="Consolas"/>
                <a:cs typeface="Consolas"/>
              </a:rPr>
              <a:t>GestorViajes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000">
              <a:latin typeface="Corbel"/>
              <a:cs typeface="Corbel"/>
            </a:endParaRPr>
          </a:p>
          <a:p>
            <a:pPr marL="38100">
              <a:lnSpc>
                <a:spcPct val="100000"/>
              </a:lnSpc>
              <a:spcBef>
                <a:spcPts val="1200"/>
              </a:spcBef>
            </a:pP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gestor de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viajes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se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le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pueden pedir:</a:t>
            </a:r>
            <a:endParaRPr sz="2000">
              <a:latin typeface="Corbel"/>
              <a:cs typeface="Corbel"/>
            </a:endParaRPr>
          </a:p>
          <a:p>
            <a:pPr marL="330200" indent="-246379">
              <a:lnSpc>
                <a:spcPct val="100000"/>
              </a:lnSpc>
              <a:spcBef>
                <a:spcPts val="1200"/>
              </a:spcBef>
              <a:buFont typeface="OpenSymbol"/>
              <a:buChar char="▪"/>
              <a:tabLst>
                <a:tab pos="330835" algn="l"/>
              </a:tabLst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Devolver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 los</a:t>
            </a:r>
            <a:r>
              <a:rPr dirty="0" sz="1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viajes</a:t>
            </a:r>
            <a:r>
              <a:rPr dirty="0" sz="1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tienen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determinada ciudad origen</a:t>
            </a:r>
            <a:endParaRPr sz="1800">
              <a:latin typeface="Corbel"/>
              <a:cs typeface="Corbel"/>
            </a:endParaRPr>
          </a:p>
          <a:p>
            <a:pPr marL="330200" indent="-246379">
              <a:lnSpc>
                <a:spcPct val="100000"/>
              </a:lnSpc>
              <a:spcBef>
                <a:spcPts val="1200"/>
              </a:spcBef>
              <a:buFont typeface="OpenSymbol"/>
              <a:buChar char="▪"/>
              <a:tabLst>
                <a:tab pos="330835" algn="l"/>
              </a:tabLst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Devolver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un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 los</a:t>
            </a:r>
            <a:r>
              <a:rPr dirty="0" sz="1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viajes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que</a:t>
            </a:r>
            <a:r>
              <a:rPr dirty="0" sz="1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tienen una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determinada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ciudad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destino</a:t>
            </a:r>
            <a:endParaRPr sz="1800">
              <a:latin typeface="Corbel"/>
              <a:cs typeface="Corbel"/>
            </a:endParaRPr>
          </a:p>
          <a:p>
            <a:pPr marL="330200" indent="-246379">
              <a:lnSpc>
                <a:spcPct val="100000"/>
              </a:lnSpc>
              <a:spcBef>
                <a:spcPts val="1200"/>
              </a:spcBef>
              <a:buFont typeface="OpenSymbol"/>
              <a:buChar char="▪"/>
              <a:tabLst>
                <a:tab pos="330835" algn="l"/>
              </a:tabLst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Devolver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array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los viajes</a:t>
            </a:r>
            <a:endParaRPr sz="1800">
              <a:latin typeface="Corbel"/>
              <a:cs typeface="Corbel"/>
            </a:endParaRPr>
          </a:p>
          <a:p>
            <a:pPr marL="330200" indent="-246379">
              <a:lnSpc>
                <a:spcPct val="100000"/>
              </a:lnSpc>
              <a:spcBef>
                <a:spcPts val="1195"/>
              </a:spcBef>
              <a:buFont typeface="OpenSymbol"/>
              <a:buChar char="▪"/>
              <a:tabLst>
                <a:tab pos="330835" algn="l"/>
              </a:tabLst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Devolver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un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 con las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ciudades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en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 las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que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hay viajes</a:t>
            </a:r>
            <a:endParaRPr sz="1800">
              <a:latin typeface="Corbel"/>
              <a:cs typeface="Corbel"/>
            </a:endParaRPr>
          </a:p>
          <a:p>
            <a:pPr marL="38100" marR="132080">
              <a:lnSpc>
                <a:spcPct val="100000"/>
              </a:lnSpc>
              <a:spcBef>
                <a:spcPts val="1200"/>
              </a:spcBef>
            </a:pP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Hay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que conseguir el</a:t>
            </a:r>
            <a:r>
              <a:rPr dirty="0" sz="20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 b="1">
                <a:solidFill>
                  <a:srgbClr val="4B4B4B"/>
                </a:solidFill>
                <a:latin typeface="Corbel"/>
                <a:cs typeface="Corbel"/>
              </a:rPr>
              <a:t>menor</a:t>
            </a:r>
            <a:r>
              <a:rPr dirty="0" sz="2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 b="1">
                <a:solidFill>
                  <a:srgbClr val="4B4B4B"/>
                </a:solidFill>
                <a:latin typeface="Corbel"/>
                <a:cs typeface="Corbel"/>
              </a:rPr>
              <a:t>tiempo de</a:t>
            </a:r>
            <a:r>
              <a:rPr dirty="0" sz="2000" b="1">
                <a:solidFill>
                  <a:srgbClr val="4B4B4B"/>
                </a:solidFill>
                <a:latin typeface="Corbel"/>
                <a:cs typeface="Corbel"/>
              </a:rPr>
              <a:t> ejecución</a:t>
            </a:r>
            <a:r>
              <a:rPr dirty="0" sz="2000" spc="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las consultas,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 aunque </a:t>
            </a:r>
            <a:r>
              <a:rPr dirty="0" sz="2000" spc="-3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sean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 necesarias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varias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estructuras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2094" y="2211090"/>
            <a:ext cx="125730" cy="139700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 sz="20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2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20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dirty="0" sz="20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2094" y="5441289"/>
            <a:ext cx="12573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64A434"/>
                </a:solidFill>
                <a:latin typeface="Georgia"/>
                <a:cs typeface="Georgia"/>
              </a:rPr>
              <a:t>•</a:t>
            </a:r>
            <a:endParaRPr sz="2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3111" y="1110996"/>
            <a:ext cx="382270" cy="492125"/>
          </a:xfrm>
          <a:custGeom>
            <a:avLst/>
            <a:gdLst/>
            <a:ahLst/>
            <a:cxnLst/>
            <a:rect l="l" t="t" r="r" b="b"/>
            <a:pathLst>
              <a:path w="382270" h="492125">
                <a:moveTo>
                  <a:pt x="233552" y="0"/>
                </a:moveTo>
                <a:lnTo>
                  <a:pt x="183483" y="4304"/>
                </a:lnTo>
                <a:lnTo>
                  <a:pt x="138652" y="17192"/>
                </a:lnTo>
                <a:lnTo>
                  <a:pt x="99107" y="38629"/>
                </a:lnTo>
                <a:lnTo>
                  <a:pt x="64897" y="68579"/>
                </a:lnTo>
                <a:lnTo>
                  <a:pt x="36486" y="105852"/>
                </a:lnTo>
                <a:lnTo>
                  <a:pt x="16208" y="148256"/>
                </a:lnTo>
                <a:lnTo>
                  <a:pt x="4050" y="195970"/>
                </a:lnTo>
                <a:lnTo>
                  <a:pt x="0" y="249174"/>
                </a:lnTo>
                <a:lnTo>
                  <a:pt x="4264" y="301755"/>
                </a:lnTo>
                <a:lnTo>
                  <a:pt x="16875" y="348932"/>
                </a:lnTo>
                <a:lnTo>
                  <a:pt x="37558" y="390584"/>
                </a:lnTo>
                <a:lnTo>
                  <a:pt x="66039" y="426592"/>
                </a:lnTo>
                <a:lnTo>
                  <a:pt x="102195" y="455116"/>
                </a:lnTo>
                <a:lnTo>
                  <a:pt x="143922" y="475519"/>
                </a:lnTo>
                <a:lnTo>
                  <a:pt x="191127" y="487779"/>
                </a:lnTo>
                <a:lnTo>
                  <a:pt x="243712" y="491870"/>
                </a:lnTo>
                <a:lnTo>
                  <a:pt x="277808" y="490194"/>
                </a:lnTo>
                <a:lnTo>
                  <a:pt x="312070" y="485219"/>
                </a:lnTo>
                <a:lnTo>
                  <a:pt x="346761" y="477029"/>
                </a:lnTo>
                <a:lnTo>
                  <a:pt x="382142" y="465708"/>
                </a:lnTo>
                <a:lnTo>
                  <a:pt x="382142" y="372744"/>
                </a:lnTo>
                <a:lnTo>
                  <a:pt x="348015" y="386881"/>
                </a:lnTo>
                <a:lnTo>
                  <a:pt x="315722" y="396684"/>
                </a:lnTo>
                <a:lnTo>
                  <a:pt x="285523" y="402391"/>
                </a:lnTo>
                <a:lnTo>
                  <a:pt x="257683" y="404240"/>
                </a:lnTo>
                <a:lnTo>
                  <a:pt x="222315" y="401562"/>
                </a:lnTo>
                <a:lnTo>
                  <a:pt x="163439" y="380345"/>
                </a:lnTo>
                <a:lnTo>
                  <a:pt x="119929" y="338689"/>
                </a:lnTo>
                <a:lnTo>
                  <a:pt x="97835" y="280689"/>
                </a:lnTo>
                <a:lnTo>
                  <a:pt x="95123" y="245999"/>
                </a:lnTo>
                <a:lnTo>
                  <a:pt x="97553" y="213107"/>
                </a:lnTo>
                <a:lnTo>
                  <a:pt x="117465" y="155898"/>
                </a:lnTo>
                <a:lnTo>
                  <a:pt x="157081" y="112924"/>
                </a:lnTo>
                <a:lnTo>
                  <a:pt x="209067" y="90806"/>
                </a:lnTo>
                <a:lnTo>
                  <a:pt x="239395" y="88011"/>
                </a:lnTo>
                <a:lnTo>
                  <a:pt x="270710" y="90824"/>
                </a:lnTo>
                <a:lnTo>
                  <a:pt x="303228" y="99282"/>
                </a:lnTo>
                <a:lnTo>
                  <a:pt x="336817" y="113407"/>
                </a:lnTo>
                <a:lnTo>
                  <a:pt x="371348" y="133223"/>
                </a:lnTo>
                <a:lnTo>
                  <a:pt x="371348" y="32638"/>
                </a:lnTo>
                <a:lnTo>
                  <a:pt x="332279" y="17129"/>
                </a:lnTo>
                <a:lnTo>
                  <a:pt x="284666" y="3643"/>
                </a:lnTo>
                <a:lnTo>
                  <a:pt x="251765" y="404"/>
                </a:lnTo>
                <a:lnTo>
                  <a:pt x="233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10996"/>
            <a:ext cx="429895" cy="490855"/>
          </a:xfrm>
          <a:custGeom>
            <a:avLst/>
            <a:gdLst/>
            <a:ahLst/>
            <a:cxnLst/>
            <a:rect l="l" t="t" r="r" b="b"/>
            <a:pathLst>
              <a:path w="429895" h="490855">
                <a:moveTo>
                  <a:pt x="221868" y="0"/>
                </a:moveTo>
                <a:lnTo>
                  <a:pt x="174585" y="4280"/>
                </a:lnTo>
                <a:lnTo>
                  <a:pt x="132111" y="17002"/>
                </a:lnTo>
                <a:lnTo>
                  <a:pt x="94353" y="37986"/>
                </a:lnTo>
                <a:lnTo>
                  <a:pt x="61213" y="67055"/>
                </a:lnTo>
                <a:lnTo>
                  <a:pt x="34665" y="103836"/>
                </a:lnTo>
                <a:lnTo>
                  <a:pt x="15509" y="145653"/>
                </a:lnTo>
                <a:lnTo>
                  <a:pt x="3903" y="192303"/>
                </a:lnTo>
                <a:lnTo>
                  <a:pt x="0" y="243586"/>
                </a:lnTo>
                <a:lnTo>
                  <a:pt x="1837" y="278959"/>
                </a:lnTo>
                <a:lnTo>
                  <a:pt x="16609" y="342705"/>
                </a:lnTo>
                <a:lnTo>
                  <a:pt x="45422" y="397307"/>
                </a:lnTo>
                <a:lnTo>
                  <a:pt x="84133" y="440336"/>
                </a:lnTo>
                <a:lnTo>
                  <a:pt x="132865" y="471916"/>
                </a:lnTo>
                <a:lnTo>
                  <a:pt x="196476" y="488283"/>
                </a:lnTo>
                <a:lnTo>
                  <a:pt x="233806" y="490346"/>
                </a:lnTo>
                <a:lnTo>
                  <a:pt x="262016" y="489715"/>
                </a:lnTo>
                <a:lnTo>
                  <a:pt x="312674" y="484024"/>
                </a:lnTo>
                <a:lnTo>
                  <a:pt x="356147" y="471050"/>
                </a:lnTo>
                <a:lnTo>
                  <a:pt x="398819" y="450746"/>
                </a:lnTo>
                <a:lnTo>
                  <a:pt x="420369" y="437261"/>
                </a:lnTo>
                <a:lnTo>
                  <a:pt x="420369" y="402463"/>
                </a:lnTo>
                <a:lnTo>
                  <a:pt x="248919" y="402463"/>
                </a:lnTo>
                <a:lnTo>
                  <a:pt x="217233" y="400020"/>
                </a:lnTo>
                <a:lnTo>
                  <a:pt x="162909" y="380228"/>
                </a:lnTo>
                <a:lnTo>
                  <a:pt x="121459" y="340623"/>
                </a:lnTo>
                <a:lnTo>
                  <a:pt x="98790" y="286541"/>
                </a:lnTo>
                <a:lnTo>
                  <a:pt x="94741" y="254380"/>
                </a:lnTo>
                <a:lnTo>
                  <a:pt x="429387" y="254380"/>
                </a:lnTo>
                <a:lnTo>
                  <a:pt x="429387" y="242442"/>
                </a:lnTo>
                <a:lnTo>
                  <a:pt x="426316" y="197992"/>
                </a:lnTo>
                <a:lnTo>
                  <a:pt x="96900" y="197992"/>
                </a:lnTo>
                <a:lnTo>
                  <a:pt x="102584" y="171924"/>
                </a:lnTo>
                <a:lnTo>
                  <a:pt x="123332" y="128502"/>
                </a:lnTo>
                <a:lnTo>
                  <a:pt x="155771" y="98659"/>
                </a:lnTo>
                <a:lnTo>
                  <a:pt x="197756" y="83395"/>
                </a:lnTo>
                <a:lnTo>
                  <a:pt x="221868" y="81406"/>
                </a:lnTo>
                <a:lnTo>
                  <a:pt x="383326" y="81406"/>
                </a:lnTo>
                <a:lnTo>
                  <a:pt x="372871" y="66039"/>
                </a:lnTo>
                <a:lnTo>
                  <a:pt x="342187" y="37076"/>
                </a:lnTo>
                <a:lnTo>
                  <a:pt x="306847" y="16446"/>
                </a:lnTo>
                <a:lnTo>
                  <a:pt x="266769" y="4103"/>
                </a:lnTo>
                <a:lnTo>
                  <a:pt x="221868" y="0"/>
                </a:lnTo>
                <a:close/>
              </a:path>
              <a:path w="429895" h="490855">
                <a:moveTo>
                  <a:pt x="420369" y="345058"/>
                </a:moveTo>
                <a:lnTo>
                  <a:pt x="380490" y="370530"/>
                </a:lnTo>
                <a:lnTo>
                  <a:pt x="338597" y="388429"/>
                </a:lnTo>
                <a:lnTo>
                  <a:pt x="294729" y="398994"/>
                </a:lnTo>
                <a:lnTo>
                  <a:pt x="248919" y="402463"/>
                </a:lnTo>
                <a:lnTo>
                  <a:pt x="420369" y="402463"/>
                </a:lnTo>
                <a:lnTo>
                  <a:pt x="420369" y="345058"/>
                </a:lnTo>
                <a:close/>
              </a:path>
              <a:path w="429895" h="490855">
                <a:moveTo>
                  <a:pt x="383326" y="81406"/>
                </a:moveTo>
                <a:lnTo>
                  <a:pt x="221868" y="81406"/>
                </a:lnTo>
                <a:lnTo>
                  <a:pt x="245681" y="83395"/>
                </a:lnTo>
                <a:lnTo>
                  <a:pt x="266922" y="89217"/>
                </a:lnTo>
                <a:lnTo>
                  <a:pt x="302259" y="111505"/>
                </a:lnTo>
                <a:lnTo>
                  <a:pt x="325675" y="148701"/>
                </a:lnTo>
                <a:lnTo>
                  <a:pt x="336041" y="197992"/>
                </a:lnTo>
                <a:lnTo>
                  <a:pt x="426316" y="197992"/>
                </a:lnTo>
                <a:lnTo>
                  <a:pt x="425771" y="190109"/>
                </a:lnTo>
                <a:lnTo>
                  <a:pt x="415035" y="143335"/>
                </a:lnTo>
                <a:lnTo>
                  <a:pt x="397347" y="102014"/>
                </a:lnTo>
                <a:lnTo>
                  <a:pt x="383326" y="814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935" y="731519"/>
            <a:ext cx="438784" cy="327660"/>
          </a:xfrm>
          <a:custGeom>
            <a:avLst/>
            <a:gdLst/>
            <a:ahLst/>
            <a:cxnLst/>
            <a:rect l="l" t="t" r="r" b="b"/>
            <a:pathLst>
              <a:path w="438785" h="327659">
                <a:moveTo>
                  <a:pt x="373761" y="272795"/>
                </a:moveTo>
                <a:lnTo>
                  <a:pt x="65150" y="272795"/>
                </a:lnTo>
                <a:lnTo>
                  <a:pt x="65150" y="327278"/>
                </a:lnTo>
                <a:lnTo>
                  <a:pt x="373761" y="327278"/>
                </a:lnTo>
                <a:lnTo>
                  <a:pt x="373761" y="272795"/>
                </a:lnTo>
                <a:close/>
              </a:path>
              <a:path w="438785" h="327659">
                <a:moveTo>
                  <a:pt x="219455" y="0"/>
                </a:moveTo>
                <a:lnTo>
                  <a:pt x="203956" y="3139"/>
                </a:lnTo>
                <a:lnTo>
                  <a:pt x="191277" y="11683"/>
                </a:lnTo>
                <a:lnTo>
                  <a:pt x="182719" y="24324"/>
                </a:lnTo>
                <a:lnTo>
                  <a:pt x="179577" y="39750"/>
                </a:lnTo>
                <a:lnTo>
                  <a:pt x="182719" y="55030"/>
                </a:lnTo>
                <a:lnTo>
                  <a:pt x="191277" y="67595"/>
                </a:lnTo>
                <a:lnTo>
                  <a:pt x="203956" y="76112"/>
                </a:lnTo>
                <a:lnTo>
                  <a:pt x="219455" y="79247"/>
                </a:lnTo>
                <a:lnTo>
                  <a:pt x="234755" y="76112"/>
                </a:lnTo>
                <a:lnTo>
                  <a:pt x="247364" y="67595"/>
                </a:lnTo>
                <a:lnTo>
                  <a:pt x="255924" y="55030"/>
                </a:lnTo>
                <a:lnTo>
                  <a:pt x="259079" y="39750"/>
                </a:lnTo>
                <a:lnTo>
                  <a:pt x="255924" y="24324"/>
                </a:lnTo>
                <a:lnTo>
                  <a:pt x="247364" y="11683"/>
                </a:lnTo>
                <a:lnTo>
                  <a:pt x="234755" y="3139"/>
                </a:lnTo>
                <a:lnTo>
                  <a:pt x="219455" y="0"/>
                </a:lnTo>
                <a:close/>
              </a:path>
              <a:path w="438785" h="327659">
                <a:moveTo>
                  <a:pt x="373761" y="107950"/>
                </a:moveTo>
                <a:lnTo>
                  <a:pt x="348438" y="113093"/>
                </a:lnTo>
                <a:lnTo>
                  <a:pt x="327771" y="127095"/>
                </a:lnTo>
                <a:lnTo>
                  <a:pt x="313842" y="147812"/>
                </a:lnTo>
                <a:lnTo>
                  <a:pt x="308737" y="173100"/>
                </a:lnTo>
                <a:lnTo>
                  <a:pt x="313842" y="198183"/>
                </a:lnTo>
                <a:lnTo>
                  <a:pt x="327771" y="218693"/>
                </a:lnTo>
                <a:lnTo>
                  <a:pt x="348438" y="232537"/>
                </a:lnTo>
                <a:lnTo>
                  <a:pt x="373761" y="237616"/>
                </a:lnTo>
                <a:lnTo>
                  <a:pt x="398936" y="232537"/>
                </a:lnTo>
                <a:lnTo>
                  <a:pt x="419528" y="218693"/>
                </a:lnTo>
                <a:lnTo>
                  <a:pt x="433429" y="198183"/>
                </a:lnTo>
                <a:lnTo>
                  <a:pt x="438530" y="173100"/>
                </a:lnTo>
                <a:lnTo>
                  <a:pt x="433429" y="147812"/>
                </a:lnTo>
                <a:lnTo>
                  <a:pt x="419528" y="127095"/>
                </a:lnTo>
                <a:lnTo>
                  <a:pt x="398936" y="113093"/>
                </a:lnTo>
                <a:lnTo>
                  <a:pt x="373761" y="107950"/>
                </a:lnTo>
                <a:close/>
              </a:path>
              <a:path w="438785" h="327659">
                <a:moveTo>
                  <a:pt x="219455" y="107950"/>
                </a:moveTo>
                <a:lnTo>
                  <a:pt x="194113" y="113093"/>
                </a:lnTo>
                <a:lnTo>
                  <a:pt x="173402" y="127095"/>
                </a:lnTo>
                <a:lnTo>
                  <a:pt x="159430" y="147812"/>
                </a:lnTo>
                <a:lnTo>
                  <a:pt x="154304" y="173100"/>
                </a:lnTo>
                <a:lnTo>
                  <a:pt x="159430" y="198183"/>
                </a:lnTo>
                <a:lnTo>
                  <a:pt x="173402" y="218693"/>
                </a:lnTo>
                <a:lnTo>
                  <a:pt x="194113" y="232537"/>
                </a:lnTo>
                <a:lnTo>
                  <a:pt x="219455" y="237616"/>
                </a:lnTo>
                <a:lnTo>
                  <a:pt x="244578" y="232537"/>
                </a:lnTo>
                <a:lnTo>
                  <a:pt x="265175" y="218693"/>
                </a:lnTo>
                <a:lnTo>
                  <a:pt x="279106" y="198183"/>
                </a:lnTo>
                <a:lnTo>
                  <a:pt x="284225" y="173100"/>
                </a:lnTo>
                <a:lnTo>
                  <a:pt x="279106" y="147812"/>
                </a:lnTo>
                <a:lnTo>
                  <a:pt x="265175" y="127095"/>
                </a:lnTo>
                <a:lnTo>
                  <a:pt x="244578" y="113093"/>
                </a:lnTo>
                <a:lnTo>
                  <a:pt x="219455" y="107950"/>
                </a:lnTo>
                <a:close/>
              </a:path>
              <a:path w="438785" h="327659">
                <a:moveTo>
                  <a:pt x="65150" y="107950"/>
                </a:moveTo>
                <a:lnTo>
                  <a:pt x="39754" y="113093"/>
                </a:lnTo>
                <a:lnTo>
                  <a:pt x="19050" y="127095"/>
                </a:lnTo>
                <a:lnTo>
                  <a:pt x="5107" y="147812"/>
                </a:lnTo>
                <a:lnTo>
                  <a:pt x="0" y="173100"/>
                </a:lnTo>
                <a:lnTo>
                  <a:pt x="5107" y="198183"/>
                </a:lnTo>
                <a:lnTo>
                  <a:pt x="19050" y="218693"/>
                </a:lnTo>
                <a:lnTo>
                  <a:pt x="39754" y="232537"/>
                </a:lnTo>
                <a:lnTo>
                  <a:pt x="65150" y="237616"/>
                </a:lnTo>
                <a:lnTo>
                  <a:pt x="90273" y="232537"/>
                </a:lnTo>
                <a:lnTo>
                  <a:pt x="110871" y="218693"/>
                </a:lnTo>
                <a:lnTo>
                  <a:pt x="124801" y="198183"/>
                </a:lnTo>
                <a:lnTo>
                  <a:pt x="129921" y="173100"/>
                </a:lnTo>
                <a:lnTo>
                  <a:pt x="124801" y="147812"/>
                </a:lnTo>
                <a:lnTo>
                  <a:pt x="110871" y="127095"/>
                </a:lnTo>
                <a:lnTo>
                  <a:pt x="90273" y="113093"/>
                </a:lnTo>
                <a:lnTo>
                  <a:pt x="65150" y="10795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9072"/>
            <a:ext cx="685800" cy="228600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623188" y="0"/>
                </a:moveTo>
                <a:lnTo>
                  <a:pt x="570914" y="14680"/>
                </a:lnTo>
                <a:lnTo>
                  <a:pt x="539575" y="56007"/>
                </a:lnTo>
                <a:lnTo>
                  <a:pt x="533654" y="93852"/>
                </a:lnTo>
                <a:lnTo>
                  <a:pt x="535132" y="113764"/>
                </a:lnTo>
                <a:lnTo>
                  <a:pt x="557402" y="162305"/>
                </a:lnTo>
                <a:lnTo>
                  <a:pt x="604033" y="186148"/>
                </a:lnTo>
                <a:lnTo>
                  <a:pt x="623188" y="187705"/>
                </a:lnTo>
                <a:lnTo>
                  <a:pt x="630941" y="187448"/>
                </a:lnTo>
                <a:lnTo>
                  <a:pt x="673697" y="174589"/>
                </a:lnTo>
                <a:lnTo>
                  <a:pt x="685038" y="167004"/>
                </a:lnTo>
                <a:lnTo>
                  <a:pt x="685038" y="147319"/>
                </a:lnTo>
                <a:lnTo>
                  <a:pt x="624332" y="147319"/>
                </a:lnTo>
                <a:lnTo>
                  <a:pt x="613527" y="146516"/>
                </a:lnTo>
                <a:lnTo>
                  <a:pt x="582612" y="118348"/>
                </a:lnTo>
                <a:lnTo>
                  <a:pt x="579374" y="93852"/>
                </a:lnTo>
                <a:lnTo>
                  <a:pt x="580219" y="80706"/>
                </a:lnTo>
                <a:lnTo>
                  <a:pt x="604662" y="43878"/>
                </a:lnTo>
                <a:lnTo>
                  <a:pt x="624332" y="40512"/>
                </a:lnTo>
                <a:lnTo>
                  <a:pt x="685156" y="40512"/>
                </a:lnTo>
                <a:lnTo>
                  <a:pt x="685419" y="20827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8600">
                <a:moveTo>
                  <a:pt x="685038" y="112140"/>
                </a:moveTo>
                <a:lnTo>
                  <a:pt x="659511" y="136143"/>
                </a:lnTo>
                <a:lnTo>
                  <a:pt x="652652" y="140462"/>
                </a:lnTo>
                <a:lnTo>
                  <a:pt x="646302" y="143001"/>
                </a:lnTo>
                <a:lnTo>
                  <a:pt x="645922" y="143001"/>
                </a:lnTo>
                <a:lnTo>
                  <a:pt x="639445" y="145795"/>
                </a:lnTo>
                <a:lnTo>
                  <a:pt x="632206" y="147319"/>
                </a:lnTo>
                <a:lnTo>
                  <a:pt x="685038" y="147319"/>
                </a:lnTo>
                <a:lnTo>
                  <a:pt x="685038" y="112140"/>
                </a:lnTo>
                <a:close/>
              </a:path>
              <a:path w="685800" h="228600">
                <a:moveTo>
                  <a:pt x="685156" y="40512"/>
                </a:moveTo>
                <a:lnTo>
                  <a:pt x="632206" y="40512"/>
                </a:lnTo>
                <a:lnTo>
                  <a:pt x="639445" y="42290"/>
                </a:lnTo>
                <a:lnTo>
                  <a:pt x="645922" y="44830"/>
                </a:lnTo>
                <a:lnTo>
                  <a:pt x="646302" y="44830"/>
                </a:lnTo>
                <a:lnTo>
                  <a:pt x="652652" y="47625"/>
                </a:lnTo>
                <a:lnTo>
                  <a:pt x="659511" y="51942"/>
                </a:lnTo>
                <a:lnTo>
                  <a:pt x="665607" y="57657"/>
                </a:lnTo>
                <a:lnTo>
                  <a:pt x="685038" y="75564"/>
                </a:lnTo>
                <a:lnTo>
                  <a:pt x="685156" y="40512"/>
                </a:lnTo>
                <a:close/>
              </a:path>
              <a:path w="685800" h="228600">
                <a:moveTo>
                  <a:pt x="44576" y="2920"/>
                </a:moveTo>
                <a:lnTo>
                  <a:pt x="0" y="2920"/>
                </a:lnTo>
                <a:lnTo>
                  <a:pt x="0" y="113537"/>
                </a:lnTo>
                <a:lnTo>
                  <a:pt x="10126" y="157543"/>
                </a:lnTo>
                <a:lnTo>
                  <a:pt x="42084" y="183006"/>
                </a:lnTo>
                <a:lnTo>
                  <a:pt x="72262" y="187705"/>
                </a:lnTo>
                <a:lnTo>
                  <a:pt x="88358" y="186547"/>
                </a:lnTo>
                <a:lnTo>
                  <a:pt x="126237" y="168401"/>
                </a:lnTo>
                <a:lnTo>
                  <a:pt x="139091" y="147574"/>
                </a:lnTo>
                <a:lnTo>
                  <a:pt x="60833" y="147574"/>
                </a:lnTo>
                <a:lnTo>
                  <a:pt x="54610" y="144779"/>
                </a:lnTo>
                <a:lnTo>
                  <a:pt x="44576" y="110743"/>
                </a:lnTo>
                <a:lnTo>
                  <a:pt x="44576" y="2920"/>
                </a:lnTo>
                <a:close/>
              </a:path>
              <a:path w="685800" h="228600">
                <a:moveTo>
                  <a:pt x="144907" y="2920"/>
                </a:moveTo>
                <a:lnTo>
                  <a:pt x="99949" y="2920"/>
                </a:lnTo>
                <a:lnTo>
                  <a:pt x="99949" y="110743"/>
                </a:lnTo>
                <a:lnTo>
                  <a:pt x="99454" y="121423"/>
                </a:lnTo>
                <a:lnTo>
                  <a:pt x="84200" y="147574"/>
                </a:lnTo>
                <a:lnTo>
                  <a:pt x="139091" y="147574"/>
                </a:lnTo>
                <a:lnTo>
                  <a:pt x="140430" y="144589"/>
                </a:lnTo>
                <a:lnTo>
                  <a:pt x="143811" y="129825"/>
                </a:lnTo>
                <a:lnTo>
                  <a:pt x="144907" y="113537"/>
                </a:lnTo>
                <a:lnTo>
                  <a:pt x="144907" y="2920"/>
                </a:lnTo>
                <a:close/>
              </a:path>
              <a:path w="685800" h="228600">
                <a:moveTo>
                  <a:pt x="277241" y="2920"/>
                </a:moveTo>
                <a:lnTo>
                  <a:pt x="217170" y="2920"/>
                </a:lnTo>
                <a:lnTo>
                  <a:pt x="217170" y="184530"/>
                </a:lnTo>
                <a:lnTo>
                  <a:pt x="261747" y="184530"/>
                </a:lnTo>
                <a:lnTo>
                  <a:pt x="261747" y="117475"/>
                </a:lnTo>
                <a:lnTo>
                  <a:pt x="337455" y="117475"/>
                </a:lnTo>
                <a:lnTo>
                  <a:pt x="334168" y="111791"/>
                </a:lnTo>
                <a:lnTo>
                  <a:pt x="330461" y="106247"/>
                </a:lnTo>
                <a:lnTo>
                  <a:pt x="326517" y="101345"/>
                </a:lnTo>
                <a:lnTo>
                  <a:pt x="326136" y="101345"/>
                </a:lnTo>
                <a:lnTo>
                  <a:pt x="326136" y="101091"/>
                </a:lnTo>
                <a:lnTo>
                  <a:pt x="325755" y="100711"/>
                </a:lnTo>
                <a:lnTo>
                  <a:pt x="325500" y="100329"/>
                </a:lnTo>
                <a:lnTo>
                  <a:pt x="328675" y="97789"/>
                </a:lnTo>
                <a:lnTo>
                  <a:pt x="331597" y="94995"/>
                </a:lnTo>
                <a:lnTo>
                  <a:pt x="333756" y="91693"/>
                </a:lnTo>
                <a:lnTo>
                  <a:pt x="334137" y="91693"/>
                </a:lnTo>
                <a:lnTo>
                  <a:pt x="338097" y="84629"/>
                </a:lnTo>
                <a:lnTo>
                  <a:pt x="340799" y="77088"/>
                </a:lnTo>
                <a:lnTo>
                  <a:pt x="261747" y="77088"/>
                </a:lnTo>
                <a:lnTo>
                  <a:pt x="261747" y="43687"/>
                </a:lnTo>
                <a:lnTo>
                  <a:pt x="340885" y="43687"/>
                </a:lnTo>
                <a:lnTo>
                  <a:pt x="338693" y="35861"/>
                </a:lnTo>
                <a:lnTo>
                  <a:pt x="304323" y="6270"/>
                </a:lnTo>
                <a:lnTo>
                  <a:pt x="291461" y="3732"/>
                </a:lnTo>
                <a:lnTo>
                  <a:pt x="277241" y="2920"/>
                </a:lnTo>
                <a:close/>
              </a:path>
              <a:path w="685800" h="228600">
                <a:moveTo>
                  <a:pt x="337455" y="117475"/>
                </a:moveTo>
                <a:lnTo>
                  <a:pt x="280543" y="117475"/>
                </a:lnTo>
                <a:lnTo>
                  <a:pt x="284861" y="118999"/>
                </a:lnTo>
                <a:lnTo>
                  <a:pt x="287020" y="120776"/>
                </a:lnTo>
                <a:lnTo>
                  <a:pt x="287400" y="120776"/>
                </a:lnTo>
                <a:lnTo>
                  <a:pt x="289433" y="122174"/>
                </a:lnTo>
                <a:lnTo>
                  <a:pt x="293750" y="127888"/>
                </a:lnTo>
                <a:lnTo>
                  <a:pt x="298831" y="137540"/>
                </a:lnTo>
                <a:lnTo>
                  <a:pt x="319405" y="178435"/>
                </a:lnTo>
                <a:lnTo>
                  <a:pt x="322580" y="184530"/>
                </a:lnTo>
                <a:lnTo>
                  <a:pt x="371475" y="184530"/>
                </a:lnTo>
                <a:lnTo>
                  <a:pt x="363220" y="168020"/>
                </a:lnTo>
                <a:lnTo>
                  <a:pt x="341249" y="124713"/>
                </a:lnTo>
                <a:lnTo>
                  <a:pt x="337732" y="117955"/>
                </a:lnTo>
                <a:lnTo>
                  <a:pt x="337455" y="117475"/>
                </a:lnTo>
                <a:close/>
              </a:path>
              <a:path w="685800" h="228600">
                <a:moveTo>
                  <a:pt x="340885" y="43687"/>
                </a:moveTo>
                <a:lnTo>
                  <a:pt x="286258" y="43687"/>
                </a:lnTo>
                <a:lnTo>
                  <a:pt x="290575" y="45465"/>
                </a:lnTo>
                <a:lnTo>
                  <a:pt x="293116" y="47625"/>
                </a:lnTo>
                <a:lnTo>
                  <a:pt x="293497" y="47625"/>
                </a:lnTo>
                <a:lnTo>
                  <a:pt x="295656" y="50164"/>
                </a:lnTo>
                <a:lnTo>
                  <a:pt x="297052" y="53086"/>
                </a:lnTo>
                <a:lnTo>
                  <a:pt x="297052" y="67310"/>
                </a:lnTo>
                <a:lnTo>
                  <a:pt x="295656" y="70612"/>
                </a:lnTo>
                <a:lnTo>
                  <a:pt x="293116" y="72770"/>
                </a:lnTo>
                <a:lnTo>
                  <a:pt x="290575" y="75183"/>
                </a:lnTo>
                <a:lnTo>
                  <a:pt x="286258" y="77088"/>
                </a:lnTo>
                <a:lnTo>
                  <a:pt x="340799" y="77088"/>
                </a:lnTo>
                <a:lnTo>
                  <a:pt x="340867" y="76898"/>
                </a:lnTo>
                <a:lnTo>
                  <a:pt x="342495" y="68691"/>
                </a:lnTo>
                <a:lnTo>
                  <a:pt x="343026" y="60198"/>
                </a:lnTo>
                <a:lnTo>
                  <a:pt x="341949" y="47488"/>
                </a:lnTo>
                <a:lnTo>
                  <a:pt x="340885" y="43687"/>
                </a:lnTo>
                <a:close/>
              </a:path>
              <a:path w="685800" h="228600">
                <a:moveTo>
                  <a:pt x="468630" y="2920"/>
                </a:moveTo>
                <a:lnTo>
                  <a:pt x="423672" y="2920"/>
                </a:lnTo>
                <a:lnTo>
                  <a:pt x="423672" y="174878"/>
                </a:lnTo>
                <a:lnTo>
                  <a:pt x="421132" y="182372"/>
                </a:lnTo>
                <a:lnTo>
                  <a:pt x="419988" y="183768"/>
                </a:lnTo>
                <a:lnTo>
                  <a:pt x="418973" y="185547"/>
                </a:lnTo>
                <a:lnTo>
                  <a:pt x="416433" y="187451"/>
                </a:lnTo>
                <a:lnTo>
                  <a:pt x="391287" y="187451"/>
                </a:lnTo>
                <a:lnTo>
                  <a:pt x="391287" y="228218"/>
                </a:lnTo>
                <a:lnTo>
                  <a:pt x="410718" y="228218"/>
                </a:lnTo>
                <a:lnTo>
                  <a:pt x="423874" y="227206"/>
                </a:lnTo>
                <a:lnTo>
                  <a:pt x="461182" y="201614"/>
                </a:lnTo>
                <a:lnTo>
                  <a:pt x="468630" y="162305"/>
                </a:lnTo>
                <a:lnTo>
                  <a:pt x="468630" y="292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60719"/>
            <a:ext cx="9144000" cy="1097280"/>
            <a:chOff x="0" y="5760719"/>
            <a:chExt cx="9144000" cy="10972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5106"/>
              <a:ext cx="9141714" cy="107061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60719"/>
              <a:ext cx="9144000" cy="1097280"/>
            </a:xfrm>
            <a:custGeom>
              <a:avLst/>
              <a:gdLst/>
              <a:ahLst/>
              <a:cxnLst/>
              <a:rect l="l" t="t" r="r" b="b"/>
              <a:pathLst>
                <a:path w="9144000" h="1097279">
                  <a:moveTo>
                    <a:pt x="9144000" y="0"/>
                  </a:moveTo>
                  <a:lnTo>
                    <a:pt x="0" y="0"/>
                  </a:lnTo>
                  <a:lnTo>
                    <a:pt x="0" y="1097277"/>
                  </a:lnTo>
                  <a:lnTo>
                    <a:pt x="9144000" y="109727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7955"/>
          </a:xfrm>
          <a:custGeom>
            <a:avLst/>
            <a:gdLst/>
            <a:ahLst/>
            <a:cxnLst/>
            <a:rect l="l" t="t" r="r" b="b"/>
            <a:pathLst>
              <a:path w="9144000" h="147955">
                <a:moveTo>
                  <a:pt x="0" y="147827"/>
                </a:moveTo>
                <a:lnTo>
                  <a:pt x="9144000" y="147827"/>
                </a:lnTo>
                <a:lnTo>
                  <a:pt x="9144000" y="0"/>
                </a:lnTo>
                <a:lnTo>
                  <a:pt x="0" y="0"/>
                </a:lnTo>
                <a:lnTo>
                  <a:pt x="0" y="14782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1460" cy="292735"/>
          </a:xfrm>
          <a:custGeom>
            <a:avLst/>
            <a:gdLst/>
            <a:ahLst/>
            <a:cxnLst/>
            <a:rect l="l" t="t" r="r" b="b"/>
            <a:pathLst>
              <a:path w="251459" h="292734">
                <a:moveTo>
                  <a:pt x="251460" y="0"/>
                </a:moveTo>
                <a:lnTo>
                  <a:pt x="188506" y="0"/>
                </a:lnTo>
                <a:lnTo>
                  <a:pt x="188506" y="163842"/>
                </a:lnTo>
                <a:lnTo>
                  <a:pt x="184875" y="194874"/>
                </a:lnTo>
                <a:lnTo>
                  <a:pt x="172948" y="219768"/>
                </a:lnTo>
                <a:lnTo>
                  <a:pt x="151172" y="236321"/>
                </a:lnTo>
                <a:lnTo>
                  <a:pt x="117995" y="242328"/>
                </a:lnTo>
                <a:lnTo>
                  <a:pt x="94827" y="238656"/>
                </a:lnTo>
                <a:lnTo>
                  <a:pt x="77525" y="226779"/>
                </a:lnTo>
                <a:lnTo>
                  <a:pt x="66698" y="205408"/>
                </a:lnTo>
                <a:lnTo>
                  <a:pt x="62953" y="173253"/>
                </a:lnTo>
                <a:lnTo>
                  <a:pt x="62953" y="0"/>
                </a:lnTo>
                <a:lnTo>
                  <a:pt x="0" y="0"/>
                </a:lnTo>
                <a:lnTo>
                  <a:pt x="0" y="179400"/>
                </a:lnTo>
                <a:lnTo>
                  <a:pt x="6171" y="228828"/>
                </a:lnTo>
                <a:lnTo>
                  <a:pt x="25361" y="264217"/>
                </a:lnTo>
                <a:lnTo>
                  <a:pt x="58582" y="285499"/>
                </a:lnTo>
                <a:lnTo>
                  <a:pt x="106845" y="292608"/>
                </a:lnTo>
                <a:lnTo>
                  <a:pt x="130786" y="289161"/>
                </a:lnTo>
                <a:lnTo>
                  <a:pt x="153747" y="279407"/>
                </a:lnTo>
                <a:lnTo>
                  <a:pt x="173673" y="264227"/>
                </a:lnTo>
                <a:lnTo>
                  <a:pt x="188506" y="244500"/>
                </a:lnTo>
                <a:lnTo>
                  <a:pt x="189585" y="244500"/>
                </a:lnTo>
                <a:lnTo>
                  <a:pt x="189585" y="284645"/>
                </a:lnTo>
                <a:lnTo>
                  <a:pt x="251460" y="284645"/>
                </a:lnTo>
                <a:lnTo>
                  <a:pt x="25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1460" cy="187960"/>
            <a:chOff x="344424" y="6050279"/>
            <a:chExt cx="251460" cy="18796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8435" cy="30480"/>
            </a:xfrm>
            <a:custGeom>
              <a:avLst/>
              <a:gdLst/>
              <a:ahLst/>
              <a:cxnLst/>
              <a:rect l="l" t="t" r="r" b="b"/>
              <a:pathLst>
                <a:path w="178434" h="30479">
                  <a:moveTo>
                    <a:pt x="17830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78308" y="30480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51460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8032" cy="32156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34288" y="3283077"/>
            <a:ext cx="7275195" cy="1651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Bloqu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e</a:t>
            </a: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10">
                <a:solidFill>
                  <a:srgbClr val="C8201E"/>
                </a:solidFill>
                <a:latin typeface="Corbel"/>
                <a:cs typeface="Corbel"/>
              </a:rPr>
              <a:t>I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II:</a:t>
            </a:r>
            <a:r>
              <a:rPr dirty="0" sz="3600" spc="-25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225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ecnologías de </a:t>
            </a: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s</a:t>
            </a:r>
            <a:r>
              <a:rPr dirty="0" sz="3600" spc="-20">
                <a:solidFill>
                  <a:srgbClr val="C8201E"/>
                </a:solidFill>
                <a:latin typeface="Corbel"/>
                <a:cs typeface="Corbel"/>
              </a:rPr>
              <a:t>e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rvidor</a:t>
            </a:r>
            <a:r>
              <a:rPr dirty="0" sz="3600" spc="-25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400">
              <a:latin typeface="Corbel"/>
              <a:cs typeface="Corbel"/>
            </a:endParaRPr>
          </a:p>
          <a:p>
            <a:pPr marL="281940">
              <a:lnSpc>
                <a:spcPct val="100000"/>
              </a:lnSpc>
            </a:pPr>
            <a:r>
              <a:rPr dirty="0" sz="3600" spc="-60" b="1">
                <a:solidFill>
                  <a:srgbClr val="C8201E"/>
                </a:solidFill>
                <a:latin typeface="Corbel"/>
                <a:cs typeface="Corbel"/>
              </a:rPr>
              <a:t>Tema</a:t>
            </a:r>
            <a:r>
              <a:rPr dirty="0" sz="3600" spc="-2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3.3:</a:t>
            </a:r>
            <a:r>
              <a:rPr dirty="0" sz="36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10" b="1">
                <a:solidFill>
                  <a:srgbClr val="C8201E"/>
                </a:solidFill>
                <a:latin typeface="Corbel"/>
                <a:cs typeface="Corbel"/>
              </a:rPr>
              <a:t>Módulos 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en</a:t>
            </a:r>
            <a:r>
              <a:rPr dirty="0" sz="3600" spc="-6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10" b="1">
                <a:solidFill>
                  <a:srgbClr val="C8201E"/>
                </a:solidFill>
                <a:latin typeface="Corbel"/>
                <a:cs typeface="Corbel"/>
              </a:rPr>
              <a:t>JavaScript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95777" y="2361641"/>
            <a:ext cx="3538854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0">
                <a:solidFill>
                  <a:srgbClr val="CA0017"/>
                </a:solidFill>
                <a:latin typeface="Corbel"/>
                <a:cs typeface="Corbel"/>
              </a:rPr>
              <a:t>Fu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ndam</a:t>
            </a:r>
            <a:r>
              <a:rPr dirty="0" sz="2800" spc="-15" b="0">
                <a:solidFill>
                  <a:srgbClr val="CA0017"/>
                </a:solidFill>
                <a:latin typeface="Corbel"/>
                <a:cs typeface="Corbel"/>
              </a:rPr>
              <a:t>e</a:t>
            </a:r>
            <a:r>
              <a:rPr dirty="0" sz="2800" spc="-10" b="0">
                <a:solidFill>
                  <a:srgbClr val="CA0017"/>
                </a:solidFill>
                <a:latin typeface="Corbel"/>
                <a:cs typeface="Corbel"/>
              </a:rPr>
              <a:t>nto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s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de</a:t>
            </a:r>
            <a:r>
              <a:rPr dirty="0" sz="2800" spc="-10" b="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la</a:t>
            </a:r>
            <a:r>
              <a:rPr dirty="0" sz="2800" spc="-150" b="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125" b="0">
                <a:solidFill>
                  <a:srgbClr val="CA0017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58455" y="151638"/>
            <a:ext cx="10433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333333"/>
                </a:solidFill>
                <a:latin typeface="Corbel"/>
                <a:cs typeface="Corbel"/>
              </a:rPr>
              <a:t>08</a:t>
            </a:r>
            <a:r>
              <a:rPr dirty="0" sz="2400" spc="5" b="1">
                <a:solidFill>
                  <a:srgbClr val="333333"/>
                </a:solidFill>
                <a:latin typeface="Corbel"/>
                <a:cs typeface="Corbel"/>
              </a:rPr>
              <a:t>-</a:t>
            </a:r>
            <a:r>
              <a:rPr dirty="0" sz="2400" spc="-50" b="1">
                <a:solidFill>
                  <a:srgbClr val="333333"/>
                </a:solidFill>
                <a:latin typeface="Corbel"/>
                <a:cs typeface="Corbel"/>
              </a:rPr>
              <a:t>20</a:t>
            </a:r>
            <a:r>
              <a:rPr dirty="0" sz="2400" spc="-70" b="1">
                <a:solidFill>
                  <a:srgbClr val="333333"/>
                </a:solidFill>
                <a:latin typeface="Corbel"/>
                <a:cs typeface="Corbel"/>
              </a:rPr>
              <a:t>2</a:t>
            </a:r>
            <a:r>
              <a:rPr dirty="0" sz="2400" b="1">
                <a:solidFill>
                  <a:srgbClr val="333333"/>
                </a:solidFill>
                <a:latin typeface="Corbel"/>
                <a:cs typeface="Corbel"/>
              </a:rPr>
              <a:t>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60723" y="5961379"/>
            <a:ext cx="2173605" cy="6680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Micae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llego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  <a:spcBef>
                <a:spcPts val="2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69200" y="5816904"/>
            <a:ext cx="1500505" cy="912494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r" marL="12700" marR="5080" indent="367030">
              <a:lnSpc>
                <a:spcPct val="100400"/>
              </a:lnSpc>
              <a:spcBef>
                <a:spcPts val="8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Iv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Chic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 Maes </a:t>
            </a:r>
            <a:r>
              <a:rPr dirty="0" sz="160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h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ae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@ur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jc.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588" y="1109472"/>
            <a:ext cx="384175" cy="493395"/>
          </a:xfrm>
          <a:custGeom>
            <a:avLst/>
            <a:gdLst/>
            <a:ahLst/>
            <a:cxnLst/>
            <a:rect l="l" t="t" r="r" b="b"/>
            <a:pathLst>
              <a:path w="384175" h="493394">
                <a:moveTo>
                  <a:pt x="234569" y="0"/>
                </a:moveTo>
                <a:lnTo>
                  <a:pt x="184237" y="4308"/>
                </a:lnTo>
                <a:lnTo>
                  <a:pt x="139191" y="17224"/>
                </a:lnTo>
                <a:lnTo>
                  <a:pt x="99480" y="38736"/>
                </a:lnTo>
                <a:lnTo>
                  <a:pt x="65150" y="68833"/>
                </a:lnTo>
                <a:lnTo>
                  <a:pt x="36593" y="106150"/>
                </a:lnTo>
                <a:lnTo>
                  <a:pt x="16240" y="148669"/>
                </a:lnTo>
                <a:lnTo>
                  <a:pt x="4054" y="196546"/>
                </a:lnTo>
                <a:lnTo>
                  <a:pt x="0" y="249936"/>
                </a:lnTo>
                <a:lnTo>
                  <a:pt x="4286" y="302633"/>
                </a:lnTo>
                <a:lnTo>
                  <a:pt x="16954" y="349948"/>
                </a:lnTo>
                <a:lnTo>
                  <a:pt x="37719" y="391739"/>
                </a:lnTo>
                <a:lnTo>
                  <a:pt x="66294" y="427863"/>
                </a:lnTo>
                <a:lnTo>
                  <a:pt x="102637" y="456479"/>
                </a:lnTo>
                <a:lnTo>
                  <a:pt x="144541" y="476964"/>
                </a:lnTo>
                <a:lnTo>
                  <a:pt x="191898" y="489281"/>
                </a:lnTo>
                <a:lnTo>
                  <a:pt x="244601" y="493394"/>
                </a:lnTo>
                <a:lnTo>
                  <a:pt x="278886" y="491716"/>
                </a:lnTo>
                <a:lnTo>
                  <a:pt x="313324" y="486727"/>
                </a:lnTo>
                <a:lnTo>
                  <a:pt x="348168" y="478500"/>
                </a:lnTo>
                <a:lnTo>
                  <a:pt x="383666" y="467105"/>
                </a:lnTo>
                <a:lnTo>
                  <a:pt x="383666" y="373888"/>
                </a:lnTo>
                <a:lnTo>
                  <a:pt x="349388" y="388098"/>
                </a:lnTo>
                <a:lnTo>
                  <a:pt x="316992" y="397938"/>
                </a:lnTo>
                <a:lnTo>
                  <a:pt x="286690" y="403659"/>
                </a:lnTo>
                <a:lnTo>
                  <a:pt x="258699" y="405511"/>
                </a:lnTo>
                <a:lnTo>
                  <a:pt x="223164" y="402830"/>
                </a:lnTo>
                <a:lnTo>
                  <a:pt x="164097" y="381561"/>
                </a:lnTo>
                <a:lnTo>
                  <a:pt x="120417" y="339790"/>
                </a:lnTo>
                <a:lnTo>
                  <a:pt x="98220" y="281564"/>
                </a:lnTo>
                <a:lnTo>
                  <a:pt x="95503" y="246761"/>
                </a:lnTo>
                <a:lnTo>
                  <a:pt x="97954" y="213723"/>
                </a:lnTo>
                <a:lnTo>
                  <a:pt x="117953" y="156410"/>
                </a:lnTo>
                <a:lnTo>
                  <a:pt x="157684" y="113339"/>
                </a:lnTo>
                <a:lnTo>
                  <a:pt x="209861" y="91082"/>
                </a:lnTo>
                <a:lnTo>
                  <a:pt x="240284" y="88264"/>
                </a:lnTo>
                <a:lnTo>
                  <a:pt x="271770" y="91098"/>
                </a:lnTo>
                <a:lnTo>
                  <a:pt x="304434" y="99599"/>
                </a:lnTo>
                <a:lnTo>
                  <a:pt x="338171" y="113768"/>
                </a:lnTo>
                <a:lnTo>
                  <a:pt x="372872" y="133603"/>
                </a:lnTo>
                <a:lnTo>
                  <a:pt x="372872" y="32765"/>
                </a:lnTo>
                <a:lnTo>
                  <a:pt x="333628" y="17192"/>
                </a:lnTo>
                <a:lnTo>
                  <a:pt x="285843" y="3643"/>
                </a:lnTo>
                <a:lnTo>
                  <a:pt x="252803" y="404"/>
                </a:lnTo>
                <a:lnTo>
                  <a:pt x="234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09472"/>
            <a:ext cx="427990" cy="492125"/>
          </a:xfrm>
          <a:custGeom>
            <a:avLst/>
            <a:gdLst/>
            <a:ahLst/>
            <a:cxnLst/>
            <a:rect l="l" t="t" r="r" b="b"/>
            <a:pathLst>
              <a:path w="427989" h="492125">
                <a:moveTo>
                  <a:pt x="221106" y="0"/>
                </a:moveTo>
                <a:lnTo>
                  <a:pt x="173993" y="4284"/>
                </a:lnTo>
                <a:lnTo>
                  <a:pt x="131667" y="17033"/>
                </a:lnTo>
                <a:lnTo>
                  <a:pt x="94055" y="38094"/>
                </a:lnTo>
                <a:lnTo>
                  <a:pt x="61087" y="67310"/>
                </a:lnTo>
                <a:lnTo>
                  <a:pt x="34557" y="104187"/>
                </a:lnTo>
                <a:lnTo>
                  <a:pt x="15446" y="146113"/>
                </a:lnTo>
                <a:lnTo>
                  <a:pt x="3883" y="192897"/>
                </a:lnTo>
                <a:lnTo>
                  <a:pt x="0" y="244348"/>
                </a:lnTo>
                <a:lnTo>
                  <a:pt x="1817" y="279816"/>
                </a:lnTo>
                <a:lnTo>
                  <a:pt x="16502" y="343753"/>
                </a:lnTo>
                <a:lnTo>
                  <a:pt x="45219" y="398525"/>
                </a:lnTo>
                <a:lnTo>
                  <a:pt x="83827" y="441658"/>
                </a:lnTo>
                <a:lnTo>
                  <a:pt x="132387" y="473332"/>
                </a:lnTo>
                <a:lnTo>
                  <a:pt x="195756" y="489787"/>
                </a:lnTo>
                <a:lnTo>
                  <a:pt x="232917" y="491870"/>
                </a:lnTo>
                <a:lnTo>
                  <a:pt x="261088" y="491239"/>
                </a:lnTo>
                <a:lnTo>
                  <a:pt x="311570" y="485548"/>
                </a:lnTo>
                <a:lnTo>
                  <a:pt x="354911" y="472572"/>
                </a:lnTo>
                <a:lnTo>
                  <a:pt x="397444" y="452217"/>
                </a:lnTo>
                <a:lnTo>
                  <a:pt x="418972" y="438657"/>
                </a:lnTo>
                <a:lnTo>
                  <a:pt x="418972" y="403732"/>
                </a:lnTo>
                <a:lnTo>
                  <a:pt x="248030" y="403732"/>
                </a:lnTo>
                <a:lnTo>
                  <a:pt x="216441" y="401286"/>
                </a:lnTo>
                <a:lnTo>
                  <a:pt x="162359" y="381390"/>
                </a:lnTo>
                <a:lnTo>
                  <a:pt x="121078" y="341618"/>
                </a:lnTo>
                <a:lnTo>
                  <a:pt x="98409" y="287397"/>
                </a:lnTo>
                <a:lnTo>
                  <a:pt x="94360" y="255142"/>
                </a:lnTo>
                <a:lnTo>
                  <a:pt x="427863" y="255142"/>
                </a:lnTo>
                <a:lnTo>
                  <a:pt x="427863" y="243204"/>
                </a:lnTo>
                <a:lnTo>
                  <a:pt x="424810" y="198627"/>
                </a:lnTo>
                <a:lnTo>
                  <a:pt x="96519" y="198627"/>
                </a:lnTo>
                <a:lnTo>
                  <a:pt x="102201" y="172483"/>
                </a:lnTo>
                <a:lnTo>
                  <a:pt x="122898" y="128958"/>
                </a:lnTo>
                <a:lnTo>
                  <a:pt x="155223" y="98966"/>
                </a:lnTo>
                <a:lnTo>
                  <a:pt x="197034" y="83651"/>
                </a:lnTo>
                <a:lnTo>
                  <a:pt x="221106" y="81661"/>
                </a:lnTo>
                <a:lnTo>
                  <a:pt x="381958" y="81661"/>
                </a:lnTo>
                <a:lnTo>
                  <a:pt x="371475" y="66166"/>
                </a:lnTo>
                <a:lnTo>
                  <a:pt x="340961" y="37183"/>
                </a:lnTo>
                <a:lnTo>
                  <a:pt x="305768" y="16509"/>
                </a:lnTo>
                <a:lnTo>
                  <a:pt x="265836" y="4123"/>
                </a:lnTo>
                <a:lnTo>
                  <a:pt x="221106" y="0"/>
                </a:lnTo>
                <a:close/>
              </a:path>
              <a:path w="427989" h="492125">
                <a:moveTo>
                  <a:pt x="418972" y="346201"/>
                </a:moveTo>
                <a:lnTo>
                  <a:pt x="379136" y="371693"/>
                </a:lnTo>
                <a:lnTo>
                  <a:pt x="337359" y="389636"/>
                </a:lnTo>
                <a:lnTo>
                  <a:pt x="293653" y="400244"/>
                </a:lnTo>
                <a:lnTo>
                  <a:pt x="248030" y="403732"/>
                </a:lnTo>
                <a:lnTo>
                  <a:pt x="418972" y="403732"/>
                </a:lnTo>
                <a:lnTo>
                  <a:pt x="418972" y="346201"/>
                </a:lnTo>
                <a:close/>
              </a:path>
              <a:path w="427989" h="492125">
                <a:moveTo>
                  <a:pt x="381958" y="81661"/>
                </a:moveTo>
                <a:lnTo>
                  <a:pt x="221106" y="81661"/>
                </a:lnTo>
                <a:lnTo>
                  <a:pt x="244824" y="83651"/>
                </a:lnTo>
                <a:lnTo>
                  <a:pt x="265969" y="89487"/>
                </a:lnTo>
                <a:lnTo>
                  <a:pt x="301116" y="111887"/>
                </a:lnTo>
                <a:lnTo>
                  <a:pt x="324484" y="149209"/>
                </a:lnTo>
                <a:lnTo>
                  <a:pt x="334899" y="198627"/>
                </a:lnTo>
                <a:lnTo>
                  <a:pt x="424810" y="198627"/>
                </a:lnTo>
                <a:lnTo>
                  <a:pt x="424267" y="190700"/>
                </a:lnTo>
                <a:lnTo>
                  <a:pt x="413575" y="143779"/>
                </a:lnTo>
                <a:lnTo>
                  <a:pt x="395930" y="102312"/>
                </a:lnTo>
                <a:lnTo>
                  <a:pt x="381958" y="81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411" y="729995"/>
            <a:ext cx="438784" cy="328930"/>
          </a:xfrm>
          <a:custGeom>
            <a:avLst/>
            <a:gdLst/>
            <a:ahLst/>
            <a:cxnLst/>
            <a:rect l="l" t="t" r="r" b="b"/>
            <a:pathLst>
              <a:path w="438785" h="328930">
                <a:moveTo>
                  <a:pt x="373761" y="274065"/>
                </a:moveTo>
                <a:lnTo>
                  <a:pt x="65150" y="274065"/>
                </a:lnTo>
                <a:lnTo>
                  <a:pt x="65150" y="328802"/>
                </a:lnTo>
                <a:lnTo>
                  <a:pt x="373761" y="328802"/>
                </a:lnTo>
                <a:lnTo>
                  <a:pt x="373761" y="274065"/>
                </a:lnTo>
                <a:close/>
              </a:path>
              <a:path w="438785" h="328930">
                <a:moveTo>
                  <a:pt x="219455" y="0"/>
                </a:moveTo>
                <a:lnTo>
                  <a:pt x="203956" y="3161"/>
                </a:lnTo>
                <a:lnTo>
                  <a:pt x="191277" y="11763"/>
                </a:lnTo>
                <a:lnTo>
                  <a:pt x="182719" y="24485"/>
                </a:lnTo>
                <a:lnTo>
                  <a:pt x="179577" y="40004"/>
                </a:lnTo>
                <a:lnTo>
                  <a:pt x="182719" y="55304"/>
                </a:lnTo>
                <a:lnTo>
                  <a:pt x="191277" y="67913"/>
                </a:lnTo>
                <a:lnTo>
                  <a:pt x="203956" y="76473"/>
                </a:lnTo>
                <a:lnTo>
                  <a:pt x="219455" y="79628"/>
                </a:lnTo>
                <a:lnTo>
                  <a:pt x="234755" y="76473"/>
                </a:lnTo>
                <a:lnTo>
                  <a:pt x="247364" y="67913"/>
                </a:lnTo>
                <a:lnTo>
                  <a:pt x="255924" y="55304"/>
                </a:lnTo>
                <a:lnTo>
                  <a:pt x="259079" y="40004"/>
                </a:lnTo>
                <a:lnTo>
                  <a:pt x="255924" y="24485"/>
                </a:lnTo>
                <a:lnTo>
                  <a:pt x="247364" y="11763"/>
                </a:lnTo>
                <a:lnTo>
                  <a:pt x="234755" y="3161"/>
                </a:lnTo>
                <a:lnTo>
                  <a:pt x="219455" y="0"/>
                </a:lnTo>
                <a:close/>
              </a:path>
              <a:path w="438785" h="328930">
                <a:moveTo>
                  <a:pt x="373761" y="108457"/>
                </a:moveTo>
                <a:lnTo>
                  <a:pt x="348438" y="113625"/>
                </a:lnTo>
                <a:lnTo>
                  <a:pt x="327771" y="127698"/>
                </a:lnTo>
                <a:lnTo>
                  <a:pt x="313842" y="148534"/>
                </a:lnTo>
                <a:lnTo>
                  <a:pt x="308737" y="173989"/>
                </a:lnTo>
                <a:lnTo>
                  <a:pt x="313842" y="199112"/>
                </a:lnTo>
                <a:lnTo>
                  <a:pt x="327771" y="219709"/>
                </a:lnTo>
                <a:lnTo>
                  <a:pt x="348438" y="233640"/>
                </a:lnTo>
                <a:lnTo>
                  <a:pt x="373761" y="238759"/>
                </a:lnTo>
                <a:lnTo>
                  <a:pt x="398936" y="233640"/>
                </a:lnTo>
                <a:lnTo>
                  <a:pt x="419528" y="219709"/>
                </a:lnTo>
                <a:lnTo>
                  <a:pt x="433429" y="199112"/>
                </a:lnTo>
                <a:lnTo>
                  <a:pt x="438530" y="173989"/>
                </a:lnTo>
                <a:lnTo>
                  <a:pt x="433429" y="148534"/>
                </a:lnTo>
                <a:lnTo>
                  <a:pt x="419528" y="127698"/>
                </a:lnTo>
                <a:lnTo>
                  <a:pt x="398936" y="113625"/>
                </a:lnTo>
                <a:lnTo>
                  <a:pt x="373761" y="108457"/>
                </a:lnTo>
                <a:close/>
              </a:path>
              <a:path w="438785" h="328930">
                <a:moveTo>
                  <a:pt x="219455" y="108457"/>
                </a:moveTo>
                <a:lnTo>
                  <a:pt x="194113" y="113625"/>
                </a:lnTo>
                <a:lnTo>
                  <a:pt x="173402" y="127698"/>
                </a:lnTo>
                <a:lnTo>
                  <a:pt x="159430" y="148534"/>
                </a:lnTo>
                <a:lnTo>
                  <a:pt x="154304" y="173989"/>
                </a:lnTo>
                <a:lnTo>
                  <a:pt x="159430" y="199112"/>
                </a:lnTo>
                <a:lnTo>
                  <a:pt x="173402" y="219709"/>
                </a:lnTo>
                <a:lnTo>
                  <a:pt x="194113" y="233640"/>
                </a:lnTo>
                <a:lnTo>
                  <a:pt x="219455" y="238759"/>
                </a:lnTo>
                <a:lnTo>
                  <a:pt x="244578" y="233640"/>
                </a:lnTo>
                <a:lnTo>
                  <a:pt x="265175" y="219709"/>
                </a:lnTo>
                <a:lnTo>
                  <a:pt x="279106" y="199112"/>
                </a:lnTo>
                <a:lnTo>
                  <a:pt x="284225" y="173989"/>
                </a:lnTo>
                <a:lnTo>
                  <a:pt x="279106" y="148534"/>
                </a:lnTo>
                <a:lnTo>
                  <a:pt x="265175" y="127698"/>
                </a:lnTo>
                <a:lnTo>
                  <a:pt x="244578" y="113625"/>
                </a:lnTo>
                <a:lnTo>
                  <a:pt x="219455" y="108457"/>
                </a:lnTo>
                <a:close/>
              </a:path>
              <a:path w="438785" h="328930">
                <a:moveTo>
                  <a:pt x="65150" y="108457"/>
                </a:moveTo>
                <a:lnTo>
                  <a:pt x="39754" y="113625"/>
                </a:lnTo>
                <a:lnTo>
                  <a:pt x="19050" y="127698"/>
                </a:lnTo>
                <a:lnTo>
                  <a:pt x="5107" y="148534"/>
                </a:lnTo>
                <a:lnTo>
                  <a:pt x="0" y="173989"/>
                </a:lnTo>
                <a:lnTo>
                  <a:pt x="5107" y="199112"/>
                </a:lnTo>
                <a:lnTo>
                  <a:pt x="19050" y="219709"/>
                </a:lnTo>
                <a:lnTo>
                  <a:pt x="39754" y="233640"/>
                </a:lnTo>
                <a:lnTo>
                  <a:pt x="65150" y="238759"/>
                </a:lnTo>
                <a:lnTo>
                  <a:pt x="90273" y="233640"/>
                </a:lnTo>
                <a:lnTo>
                  <a:pt x="110871" y="219709"/>
                </a:lnTo>
                <a:lnTo>
                  <a:pt x="124801" y="199112"/>
                </a:lnTo>
                <a:lnTo>
                  <a:pt x="129921" y="173989"/>
                </a:lnTo>
                <a:lnTo>
                  <a:pt x="124801" y="148534"/>
                </a:lnTo>
                <a:lnTo>
                  <a:pt x="110871" y="127698"/>
                </a:lnTo>
                <a:lnTo>
                  <a:pt x="90273" y="113625"/>
                </a:lnTo>
                <a:lnTo>
                  <a:pt x="65150" y="10845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7548"/>
            <a:ext cx="685800" cy="229870"/>
          </a:xfrm>
          <a:custGeom>
            <a:avLst/>
            <a:gdLst/>
            <a:ahLst/>
            <a:cxnLst/>
            <a:rect l="l" t="t" r="r" b="b"/>
            <a:pathLst>
              <a:path w="685800" h="229869">
                <a:moveTo>
                  <a:pt x="623188" y="0"/>
                </a:moveTo>
                <a:lnTo>
                  <a:pt x="570914" y="14733"/>
                </a:lnTo>
                <a:lnTo>
                  <a:pt x="539575" y="56340"/>
                </a:lnTo>
                <a:lnTo>
                  <a:pt x="533654" y="94487"/>
                </a:lnTo>
                <a:lnTo>
                  <a:pt x="535132" y="114550"/>
                </a:lnTo>
                <a:lnTo>
                  <a:pt x="557402" y="163449"/>
                </a:lnTo>
                <a:lnTo>
                  <a:pt x="604033" y="187416"/>
                </a:lnTo>
                <a:lnTo>
                  <a:pt x="623188" y="188975"/>
                </a:lnTo>
                <a:lnTo>
                  <a:pt x="630941" y="188718"/>
                </a:lnTo>
                <a:lnTo>
                  <a:pt x="673697" y="175734"/>
                </a:lnTo>
                <a:lnTo>
                  <a:pt x="685038" y="168021"/>
                </a:lnTo>
                <a:lnTo>
                  <a:pt x="685038" y="148209"/>
                </a:lnTo>
                <a:lnTo>
                  <a:pt x="624332" y="148209"/>
                </a:lnTo>
                <a:lnTo>
                  <a:pt x="613527" y="147405"/>
                </a:lnTo>
                <a:lnTo>
                  <a:pt x="582612" y="119110"/>
                </a:lnTo>
                <a:lnTo>
                  <a:pt x="579374" y="94487"/>
                </a:lnTo>
                <a:lnTo>
                  <a:pt x="580219" y="81248"/>
                </a:lnTo>
                <a:lnTo>
                  <a:pt x="604662" y="44195"/>
                </a:lnTo>
                <a:lnTo>
                  <a:pt x="624332" y="40766"/>
                </a:lnTo>
                <a:lnTo>
                  <a:pt x="685157" y="40766"/>
                </a:lnTo>
                <a:lnTo>
                  <a:pt x="685419" y="20954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9869">
                <a:moveTo>
                  <a:pt x="685038" y="112902"/>
                </a:moveTo>
                <a:lnTo>
                  <a:pt x="665607" y="131317"/>
                </a:lnTo>
                <a:lnTo>
                  <a:pt x="659511" y="137032"/>
                </a:lnTo>
                <a:lnTo>
                  <a:pt x="652652" y="141350"/>
                </a:lnTo>
                <a:lnTo>
                  <a:pt x="646302" y="143890"/>
                </a:lnTo>
                <a:lnTo>
                  <a:pt x="645922" y="143890"/>
                </a:lnTo>
                <a:lnTo>
                  <a:pt x="639445" y="146812"/>
                </a:lnTo>
                <a:lnTo>
                  <a:pt x="632206" y="148209"/>
                </a:lnTo>
                <a:lnTo>
                  <a:pt x="685038" y="148209"/>
                </a:lnTo>
                <a:lnTo>
                  <a:pt x="685038" y="112902"/>
                </a:lnTo>
                <a:close/>
              </a:path>
              <a:path w="685800" h="229869">
                <a:moveTo>
                  <a:pt x="685157" y="40766"/>
                </a:moveTo>
                <a:lnTo>
                  <a:pt x="632206" y="40766"/>
                </a:lnTo>
                <a:lnTo>
                  <a:pt x="639445" y="42544"/>
                </a:lnTo>
                <a:lnTo>
                  <a:pt x="645922" y="45085"/>
                </a:lnTo>
                <a:lnTo>
                  <a:pt x="646302" y="45085"/>
                </a:lnTo>
                <a:lnTo>
                  <a:pt x="652652" y="48005"/>
                </a:lnTo>
                <a:lnTo>
                  <a:pt x="659511" y="52324"/>
                </a:lnTo>
                <a:lnTo>
                  <a:pt x="685038" y="76073"/>
                </a:lnTo>
                <a:lnTo>
                  <a:pt x="685157" y="40766"/>
                </a:lnTo>
                <a:close/>
              </a:path>
              <a:path w="685800" h="229869">
                <a:moveTo>
                  <a:pt x="44576" y="2921"/>
                </a:moveTo>
                <a:lnTo>
                  <a:pt x="0" y="2921"/>
                </a:lnTo>
                <a:lnTo>
                  <a:pt x="0" y="114300"/>
                </a:lnTo>
                <a:lnTo>
                  <a:pt x="10126" y="158644"/>
                </a:lnTo>
                <a:lnTo>
                  <a:pt x="42084" y="184261"/>
                </a:lnTo>
                <a:lnTo>
                  <a:pt x="72262" y="188975"/>
                </a:lnTo>
                <a:lnTo>
                  <a:pt x="88358" y="187815"/>
                </a:lnTo>
                <a:lnTo>
                  <a:pt x="126237" y="169544"/>
                </a:lnTo>
                <a:lnTo>
                  <a:pt x="139094" y="148589"/>
                </a:lnTo>
                <a:lnTo>
                  <a:pt x="60833" y="148589"/>
                </a:lnTo>
                <a:lnTo>
                  <a:pt x="54610" y="145668"/>
                </a:lnTo>
                <a:lnTo>
                  <a:pt x="44576" y="111505"/>
                </a:lnTo>
                <a:lnTo>
                  <a:pt x="44576" y="2921"/>
                </a:lnTo>
                <a:close/>
              </a:path>
              <a:path w="685800" h="229869">
                <a:moveTo>
                  <a:pt x="144907" y="2921"/>
                </a:moveTo>
                <a:lnTo>
                  <a:pt x="99949" y="2921"/>
                </a:lnTo>
                <a:lnTo>
                  <a:pt x="99949" y="111505"/>
                </a:lnTo>
                <a:lnTo>
                  <a:pt x="99454" y="122259"/>
                </a:lnTo>
                <a:lnTo>
                  <a:pt x="84200" y="148589"/>
                </a:lnTo>
                <a:lnTo>
                  <a:pt x="139094" y="148589"/>
                </a:lnTo>
                <a:lnTo>
                  <a:pt x="140430" y="145589"/>
                </a:lnTo>
                <a:lnTo>
                  <a:pt x="143811" y="130700"/>
                </a:lnTo>
                <a:lnTo>
                  <a:pt x="144907" y="114300"/>
                </a:lnTo>
                <a:lnTo>
                  <a:pt x="144907" y="2921"/>
                </a:lnTo>
                <a:close/>
              </a:path>
              <a:path w="685800" h="229869">
                <a:moveTo>
                  <a:pt x="277241" y="2921"/>
                </a:moveTo>
                <a:lnTo>
                  <a:pt x="217170" y="2921"/>
                </a:lnTo>
                <a:lnTo>
                  <a:pt x="217170" y="185800"/>
                </a:lnTo>
                <a:lnTo>
                  <a:pt x="261747" y="185800"/>
                </a:lnTo>
                <a:lnTo>
                  <a:pt x="261747" y="118363"/>
                </a:lnTo>
                <a:lnTo>
                  <a:pt x="337497" y="118363"/>
                </a:lnTo>
                <a:lnTo>
                  <a:pt x="334168" y="112601"/>
                </a:lnTo>
                <a:lnTo>
                  <a:pt x="330461" y="107027"/>
                </a:lnTo>
                <a:lnTo>
                  <a:pt x="326517" y="102107"/>
                </a:lnTo>
                <a:lnTo>
                  <a:pt x="326136" y="102107"/>
                </a:lnTo>
                <a:lnTo>
                  <a:pt x="326136" y="101726"/>
                </a:lnTo>
                <a:lnTo>
                  <a:pt x="325755" y="101346"/>
                </a:lnTo>
                <a:lnTo>
                  <a:pt x="325500" y="100964"/>
                </a:lnTo>
                <a:lnTo>
                  <a:pt x="328675" y="98425"/>
                </a:lnTo>
                <a:lnTo>
                  <a:pt x="331597" y="95630"/>
                </a:lnTo>
                <a:lnTo>
                  <a:pt x="333756" y="92328"/>
                </a:lnTo>
                <a:lnTo>
                  <a:pt x="334137" y="92328"/>
                </a:lnTo>
                <a:lnTo>
                  <a:pt x="338097" y="85189"/>
                </a:lnTo>
                <a:lnTo>
                  <a:pt x="340800" y="77597"/>
                </a:lnTo>
                <a:lnTo>
                  <a:pt x="261747" y="77597"/>
                </a:lnTo>
                <a:lnTo>
                  <a:pt x="261747" y="43941"/>
                </a:lnTo>
                <a:lnTo>
                  <a:pt x="340875" y="43941"/>
                </a:lnTo>
                <a:lnTo>
                  <a:pt x="338693" y="36115"/>
                </a:lnTo>
                <a:lnTo>
                  <a:pt x="304323" y="6334"/>
                </a:lnTo>
                <a:lnTo>
                  <a:pt x="291461" y="3752"/>
                </a:lnTo>
                <a:lnTo>
                  <a:pt x="277241" y="2921"/>
                </a:lnTo>
                <a:close/>
              </a:path>
              <a:path w="685800" h="229869">
                <a:moveTo>
                  <a:pt x="337497" y="118363"/>
                </a:moveTo>
                <a:lnTo>
                  <a:pt x="280543" y="118363"/>
                </a:lnTo>
                <a:lnTo>
                  <a:pt x="284861" y="119761"/>
                </a:lnTo>
                <a:lnTo>
                  <a:pt x="287020" y="121538"/>
                </a:lnTo>
                <a:lnTo>
                  <a:pt x="287400" y="121538"/>
                </a:lnTo>
                <a:lnTo>
                  <a:pt x="289433" y="122936"/>
                </a:lnTo>
                <a:lnTo>
                  <a:pt x="293750" y="128777"/>
                </a:lnTo>
                <a:lnTo>
                  <a:pt x="298831" y="138556"/>
                </a:lnTo>
                <a:lnTo>
                  <a:pt x="319405" y="179577"/>
                </a:lnTo>
                <a:lnTo>
                  <a:pt x="322580" y="185800"/>
                </a:lnTo>
                <a:lnTo>
                  <a:pt x="371475" y="185800"/>
                </a:lnTo>
                <a:lnTo>
                  <a:pt x="363220" y="169163"/>
                </a:lnTo>
                <a:lnTo>
                  <a:pt x="341249" y="125475"/>
                </a:lnTo>
                <a:lnTo>
                  <a:pt x="337732" y="118770"/>
                </a:lnTo>
                <a:lnTo>
                  <a:pt x="337497" y="118363"/>
                </a:lnTo>
                <a:close/>
              </a:path>
              <a:path w="685800" h="229869">
                <a:moveTo>
                  <a:pt x="340875" y="43941"/>
                </a:moveTo>
                <a:lnTo>
                  <a:pt x="286258" y="43941"/>
                </a:lnTo>
                <a:lnTo>
                  <a:pt x="290575" y="45847"/>
                </a:lnTo>
                <a:lnTo>
                  <a:pt x="293116" y="48005"/>
                </a:lnTo>
                <a:lnTo>
                  <a:pt x="293497" y="48005"/>
                </a:lnTo>
                <a:lnTo>
                  <a:pt x="295656" y="50546"/>
                </a:lnTo>
                <a:lnTo>
                  <a:pt x="297052" y="53339"/>
                </a:lnTo>
                <a:lnTo>
                  <a:pt x="297052" y="67817"/>
                </a:lnTo>
                <a:lnTo>
                  <a:pt x="295656" y="71119"/>
                </a:lnTo>
                <a:lnTo>
                  <a:pt x="293116" y="73278"/>
                </a:lnTo>
                <a:lnTo>
                  <a:pt x="290575" y="75691"/>
                </a:lnTo>
                <a:lnTo>
                  <a:pt x="286258" y="77597"/>
                </a:lnTo>
                <a:lnTo>
                  <a:pt x="340800" y="77597"/>
                </a:lnTo>
                <a:lnTo>
                  <a:pt x="340867" y="77406"/>
                </a:lnTo>
                <a:lnTo>
                  <a:pt x="342495" y="69147"/>
                </a:lnTo>
                <a:lnTo>
                  <a:pt x="343026" y="60578"/>
                </a:lnTo>
                <a:lnTo>
                  <a:pt x="341949" y="47793"/>
                </a:lnTo>
                <a:lnTo>
                  <a:pt x="340875" y="43941"/>
                </a:lnTo>
                <a:close/>
              </a:path>
              <a:path w="685800" h="229869">
                <a:moveTo>
                  <a:pt x="468630" y="2921"/>
                </a:moveTo>
                <a:lnTo>
                  <a:pt x="423672" y="2921"/>
                </a:lnTo>
                <a:lnTo>
                  <a:pt x="423672" y="176022"/>
                </a:lnTo>
                <a:lnTo>
                  <a:pt x="421132" y="183641"/>
                </a:lnTo>
                <a:lnTo>
                  <a:pt x="419988" y="185038"/>
                </a:lnTo>
                <a:lnTo>
                  <a:pt x="418973" y="186816"/>
                </a:lnTo>
                <a:lnTo>
                  <a:pt x="416433" y="188594"/>
                </a:lnTo>
                <a:lnTo>
                  <a:pt x="391287" y="188594"/>
                </a:lnTo>
                <a:lnTo>
                  <a:pt x="391287" y="229742"/>
                </a:lnTo>
                <a:lnTo>
                  <a:pt x="410718" y="229742"/>
                </a:lnTo>
                <a:lnTo>
                  <a:pt x="423874" y="228728"/>
                </a:lnTo>
                <a:lnTo>
                  <a:pt x="461182" y="202971"/>
                </a:lnTo>
                <a:lnTo>
                  <a:pt x="468630" y="163449"/>
                </a:lnTo>
                <a:lnTo>
                  <a:pt x="468630" y="292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59195"/>
            <a:ext cx="9144000" cy="1099185"/>
            <a:chOff x="0" y="5759195"/>
            <a:chExt cx="9144000" cy="109918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3579"/>
              <a:ext cx="9141714" cy="10721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59195"/>
              <a:ext cx="9144000" cy="1099185"/>
            </a:xfrm>
            <a:custGeom>
              <a:avLst/>
              <a:gdLst/>
              <a:ahLst/>
              <a:cxnLst/>
              <a:rect l="l" t="t" r="r" b="b"/>
              <a:pathLst>
                <a:path w="9144000" h="1099184">
                  <a:moveTo>
                    <a:pt x="9144000" y="0"/>
                  </a:moveTo>
                  <a:lnTo>
                    <a:pt x="0" y="0"/>
                  </a:lnTo>
                  <a:lnTo>
                    <a:pt x="0" y="1098802"/>
                  </a:lnTo>
                  <a:lnTo>
                    <a:pt x="9144000" y="109880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9860"/>
          </a:xfrm>
          <a:custGeom>
            <a:avLst/>
            <a:gdLst/>
            <a:ahLst/>
            <a:cxnLst/>
            <a:rect l="l" t="t" r="r" b="b"/>
            <a:pathLst>
              <a:path w="9144000" h="149860">
                <a:moveTo>
                  <a:pt x="0" y="149351"/>
                </a:moveTo>
                <a:lnTo>
                  <a:pt x="9144000" y="149351"/>
                </a:lnTo>
                <a:lnTo>
                  <a:pt x="9144000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1460" cy="291465"/>
          </a:xfrm>
          <a:custGeom>
            <a:avLst/>
            <a:gdLst/>
            <a:ahLst/>
            <a:cxnLst/>
            <a:rect l="l" t="t" r="r" b="b"/>
            <a:pathLst>
              <a:path w="251459" h="291465">
                <a:moveTo>
                  <a:pt x="251460" y="0"/>
                </a:moveTo>
                <a:lnTo>
                  <a:pt x="188506" y="0"/>
                </a:lnTo>
                <a:lnTo>
                  <a:pt x="188506" y="162991"/>
                </a:lnTo>
                <a:lnTo>
                  <a:pt x="184875" y="193863"/>
                </a:lnTo>
                <a:lnTo>
                  <a:pt x="172948" y="218628"/>
                </a:lnTo>
                <a:lnTo>
                  <a:pt x="151172" y="235095"/>
                </a:lnTo>
                <a:lnTo>
                  <a:pt x="117995" y="241071"/>
                </a:lnTo>
                <a:lnTo>
                  <a:pt x="94827" y="237416"/>
                </a:lnTo>
                <a:lnTo>
                  <a:pt x="77525" y="225599"/>
                </a:lnTo>
                <a:lnTo>
                  <a:pt x="66698" y="204338"/>
                </a:lnTo>
                <a:lnTo>
                  <a:pt x="62953" y="172351"/>
                </a:lnTo>
                <a:lnTo>
                  <a:pt x="62953" y="0"/>
                </a:lnTo>
                <a:lnTo>
                  <a:pt x="0" y="0"/>
                </a:lnTo>
                <a:lnTo>
                  <a:pt x="0" y="178460"/>
                </a:lnTo>
                <a:lnTo>
                  <a:pt x="6171" y="227631"/>
                </a:lnTo>
                <a:lnTo>
                  <a:pt x="25361" y="262837"/>
                </a:lnTo>
                <a:lnTo>
                  <a:pt x="58582" y="284011"/>
                </a:lnTo>
                <a:lnTo>
                  <a:pt x="106845" y="291084"/>
                </a:lnTo>
                <a:lnTo>
                  <a:pt x="130786" y="287653"/>
                </a:lnTo>
                <a:lnTo>
                  <a:pt x="153747" y="277949"/>
                </a:lnTo>
                <a:lnTo>
                  <a:pt x="173673" y="262848"/>
                </a:lnTo>
                <a:lnTo>
                  <a:pt x="188506" y="243230"/>
                </a:lnTo>
                <a:lnTo>
                  <a:pt x="189585" y="243230"/>
                </a:lnTo>
                <a:lnTo>
                  <a:pt x="189585" y="283171"/>
                </a:lnTo>
                <a:lnTo>
                  <a:pt x="251460" y="283171"/>
                </a:lnTo>
                <a:lnTo>
                  <a:pt x="25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1460" cy="187960"/>
            <a:chOff x="344424" y="6050279"/>
            <a:chExt cx="251460" cy="18796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8435" cy="30480"/>
            </a:xfrm>
            <a:custGeom>
              <a:avLst/>
              <a:gdLst/>
              <a:ahLst/>
              <a:cxnLst/>
              <a:rect l="l" t="t" r="r" b="b"/>
              <a:pathLst>
                <a:path w="178434" h="30479">
                  <a:moveTo>
                    <a:pt x="17830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78308" y="30480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51460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8032" cy="32003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58073" y="151257"/>
            <a:ext cx="104330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333333"/>
                </a:solidFill>
              </a:rPr>
              <a:t>08</a:t>
            </a:r>
            <a:r>
              <a:rPr dirty="0" sz="2400" spc="5">
                <a:solidFill>
                  <a:srgbClr val="333333"/>
                </a:solidFill>
              </a:rPr>
              <a:t>-</a:t>
            </a:r>
            <a:r>
              <a:rPr dirty="0" sz="2400" spc="-50">
                <a:solidFill>
                  <a:srgbClr val="333333"/>
                </a:solidFill>
              </a:rPr>
              <a:t>20</a:t>
            </a:r>
            <a:r>
              <a:rPr dirty="0" sz="2400" spc="-70">
                <a:solidFill>
                  <a:srgbClr val="333333"/>
                </a:solidFill>
              </a:rPr>
              <a:t>2</a:t>
            </a:r>
            <a:r>
              <a:rPr dirty="0" sz="2400">
                <a:solidFill>
                  <a:srgbClr val="333333"/>
                </a:solidFill>
              </a:rPr>
              <a:t>3</a:t>
            </a:r>
            <a:endParaRPr sz="2400"/>
          </a:p>
        </p:txBody>
      </p:sp>
      <p:sp>
        <p:nvSpPr>
          <p:cNvPr id="18" name="object 18"/>
          <p:cNvSpPr txBox="1"/>
          <p:nvPr/>
        </p:nvSpPr>
        <p:spPr>
          <a:xfrm>
            <a:off x="2570226" y="2675026"/>
            <a:ext cx="6480175" cy="303276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algn="r" marR="7620">
              <a:lnSpc>
                <a:spcPct val="100000"/>
              </a:lnSpc>
              <a:spcBef>
                <a:spcPts val="1300"/>
              </a:spcBef>
            </a:pP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9525">
              <a:lnSpc>
                <a:spcPct val="100000"/>
              </a:lnSpc>
              <a:spcBef>
                <a:spcPts val="120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cae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Gal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ego,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Iv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á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spc="-11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Ch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2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Maes</a:t>
            </a:r>
            <a:endParaRPr sz="2200">
              <a:latin typeface="Corbel"/>
              <a:cs typeface="Corbel"/>
            </a:endParaRPr>
          </a:p>
          <a:p>
            <a:pPr algn="r" marL="1337310" marR="6350" indent="1763395">
              <a:lnSpc>
                <a:spcPct val="141800"/>
              </a:lnSpc>
              <a:spcBef>
                <a:spcPts val="59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 derechos reservados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documento se distribuye bajo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licencia</a:t>
            </a:r>
            <a:endParaRPr sz="2200">
              <a:latin typeface="Corbel"/>
              <a:cs typeface="Corbel"/>
            </a:endParaRPr>
          </a:p>
          <a:p>
            <a:pPr algn="r" marL="12700" marR="5080" indent="1219200">
              <a:lnSpc>
                <a:spcPct val="100000"/>
              </a:lnSpc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“Atribución-CompartirIgual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4.0 Internacional”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 Creative Comons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u="sng" sz="2200" spc="-5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Corbel"/>
                <a:cs typeface="Corbel"/>
                <a:hlinkClick r:id="rId5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886443" y="6445786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31314" y="1317498"/>
            <a:ext cx="4878705" cy="497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Tipos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1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10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1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4B4B4B"/>
                </a:solidFill>
                <a:latin typeface="Corbel"/>
                <a:cs typeface="Corbel"/>
              </a:rPr>
              <a:t>Node.js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5786" y="3419347"/>
            <a:ext cx="2944495" cy="680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300" spc="-10" b="1">
                <a:solidFill>
                  <a:srgbClr val="4B4B4B"/>
                </a:solidFill>
                <a:latin typeface="Corbel"/>
                <a:cs typeface="Corbel"/>
              </a:rPr>
              <a:t>CommonsJS</a:t>
            </a:r>
            <a:endParaRPr sz="43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90286" y="3419347"/>
            <a:ext cx="2765425" cy="680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300" spc="-5" b="1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4300" spc="-6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300" spc="-10" b="1">
                <a:solidFill>
                  <a:srgbClr val="4B4B4B"/>
                </a:solidFill>
                <a:latin typeface="Corbel"/>
                <a:cs typeface="Corbel"/>
              </a:rPr>
              <a:t>Modules</a:t>
            </a:r>
            <a:endParaRPr sz="43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4829" y="5990031"/>
            <a:ext cx="54000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https://blog.logrocket.com/es-modules-in-node-today/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86443" y="6445786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7874000" cy="472503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486535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Node.js</a:t>
            </a:r>
            <a:endParaRPr sz="3200">
              <a:latin typeface="Corbel"/>
              <a:cs typeface="Corbel"/>
            </a:endParaRPr>
          </a:p>
          <a:p>
            <a:pPr marL="236220" marR="589280" indent="-224154">
              <a:lnSpc>
                <a:spcPct val="103000"/>
              </a:lnSpc>
              <a:spcBef>
                <a:spcPts val="1255"/>
              </a:spcBef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Cuando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desarrolló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Node,</a:t>
            </a:r>
            <a:r>
              <a:rPr dirty="0" sz="27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tenía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sistema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estándar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modularizar aplicaciones</a:t>
            </a:r>
            <a:endParaRPr sz="2700">
              <a:latin typeface="Corbel"/>
              <a:cs typeface="Corbel"/>
            </a:endParaRPr>
          </a:p>
          <a:p>
            <a:pPr marL="236220" marR="641350" indent="-224154">
              <a:lnSpc>
                <a:spcPct val="103000"/>
              </a:lnSpc>
              <a:spcBef>
                <a:spcPts val="1200"/>
              </a:spcBef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diseñó</a:t>
            </a:r>
            <a:r>
              <a:rPr dirty="0" sz="27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propio sistema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modularización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llamado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CommonsJS</a:t>
            </a:r>
            <a:endParaRPr sz="27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15"/>
              </a:spcBef>
              <a:buChar char="•"/>
              <a:tabLst>
                <a:tab pos="236854" algn="l"/>
                <a:tab pos="462788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ES6 </a:t>
            </a:r>
            <a:r>
              <a:rPr dirty="0" sz="2700" spc="-15" b="1">
                <a:solidFill>
                  <a:srgbClr val="4B4B4B"/>
                </a:solidFill>
                <a:latin typeface="Corbel"/>
                <a:cs typeface="Corbel"/>
              </a:rPr>
              <a:t>(2015)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definió el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sistema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estándar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llamado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Modules	(EcmaScript</a:t>
            </a:r>
            <a:r>
              <a:rPr dirty="0" sz="2700" spc="-8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Modules, </a:t>
            </a:r>
            <a:r>
              <a:rPr dirty="0" sz="2700" spc="-5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ESM)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295"/>
              </a:spcBef>
              <a:buChar char="•"/>
              <a:tabLst>
                <a:tab pos="236854" algn="l"/>
                <a:tab pos="5892800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soporta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Modules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13.2.0	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(Nov</a:t>
            </a:r>
            <a:r>
              <a:rPr dirty="0" sz="27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5" b="1">
                <a:solidFill>
                  <a:srgbClr val="4B4B4B"/>
                </a:solidFill>
                <a:latin typeface="Corbel"/>
                <a:cs typeface="Corbel"/>
              </a:rPr>
              <a:t>2019)</a:t>
            </a:r>
            <a:endParaRPr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886443" y="6445786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7861300" cy="4453890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47701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(CommonsJS)</a:t>
            </a:r>
            <a:endParaRPr sz="32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endParaRPr sz="27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r>
              <a:rPr dirty="0" sz="27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quiere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variables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funciones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B:</a:t>
            </a:r>
            <a:endParaRPr sz="2700">
              <a:latin typeface="Corbel"/>
              <a:cs typeface="Corbel"/>
            </a:endParaRPr>
          </a:p>
          <a:p>
            <a:pPr lvl="1" marL="301625" marR="387350" indent="-215265">
              <a:lnSpc>
                <a:spcPct val="103400"/>
              </a:lnSpc>
              <a:spcBef>
                <a:spcPts val="1185"/>
              </a:spcBef>
              <a:buClr>
                <a:srgbClr val="000000"/>
              </a:buClr>
              <a:buSzPct val="44444"/>
              <a:buFont typeface="Wingdings"/>
              <a:buChar char=""/>
              <a:tabLst>
                <a:tab pos="302260" algn="l"/>
              </a:tabLst>
            </a:pP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El módulo 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B 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tiene que </a:t>
            </a:r>
            <a:r>
              <a:rPr dirty="0" sz="2700" spc="-5" b="1">
                <a:solidFill>
                  <a:srgbClr val="64A435"/>
                </a:solidFill>
                <a:latin typeface="Corbel"/>
                <a:cs typeface="Corbel"/>
              </a:rPr>
              <a:t>exportar 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lo 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que quiera hacer </a:t>
            </a:r>
            <a:r>
              <a:rPr dirty="0" sz="2700" spc="-530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público</a:t>
            </a:r>
            <a:endParaRPr sz="2700">
              <a:latin typeface="Corbel"/>
              <a:cs typeface="Corbel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Wingdings"/>
              <a:buChar char=""/>
            </a:pPr>
            <a:endParaRPr sz="2450">
              <a:latin typeface="Corbel"/>
              <a:cs typeface="Corbel"/>
            </a:endParaRPr>
          </a:p>
          <a:p>
            <a:pPr algn="ctr" marL="349250">
              <a:lnSpc>
                <a:spcPct val="100000"/>
              </a:lnSpc>
              <a:tabLst>
                <a:tab pos="3561715" algn="l"/>
              </a:tabLst>
            </a:pPr>
            <a:r>
              <a:rPr dirty="0" sz="1700" spc="-5">
                <a:latin typeface="Consolas"/>
                <a:cs typeface="Consolas"/>
              </a:rPr>
              <a:t>exports</a:t>
            </a:r>
            <a:r>
              <a:rPr dirty="0" sz="1700" spc="10">
                <a:latin typeface="Consolas"/>
                <a:cs typeface="Consolas"/>
              </a:rPr>
              <a:t> </a:t>
            </a:r>
            <a:r>
              <a:rPr dirty="0" sz="1700">
                <a:latin typeface="Consolas"/>
                <a:cs typeface="Consolas"/>
              </a:rPr>
              <a:t>=</a:t>
            </a:r>
            <a:r>
              <a:rPr dirty="0" sz="1700" spc="10">
                <a:latin typeface="Consolas"/>
                <a:cs typeface="Consolas"/>
              </a:rPr>
              <a:t> </a:t>
            </a:r>
            <a:r>
              <a:rPr dirty="0" sz="1700" spc="-5">
                <a:latin typeface="Consolas"/>
                <a:cs typeface="Consolas"/>
              </a:rPr>
              <a:t>...	module.exports</a:t>
            </a:r>
            <a:r>
              <a:rPr dirty="0" sz="1700" spc="-20">
                <a:latin typeface="Consolas"/>
                <a:cs typeface="Consolas"/>
              </a:rPr>
              <a:t> </a:t>
            </a:r>
            <a:r>
              <a:rPr dirty="0" sz="1700">
                <a:latin typeface="Consolas"/>
                <a:cs typeface="Consolas"/>
              </a:rPr>
              <a:t>=</a:t>
            </a:r>
            <a:r>
              <a:rPr dirty="0" sz="1700" spc="-15">
                <a:latin typeface="Consolas"/>
                <a:cs typeface="Consolas"/>
              </a:rPr>
              <a:t> </a:t>
            </a:r>
            <a:r>
              <a:rPr dirty="0" sz="1700" spc="-5">
                <a:latin typeface="Consolas"/>
                <a:cs typeface="Consolas"/>
              </a:rPr>
              <a:t>...</a:t>
            </a:r>
            <a:endParaRPr sz="1700">
              <a:latin typeface="Consolas"/>
              <a:cs typeface="Consolas"/>
            </a:endParaRPr>
          </a:p>
          <a:p>
            <a:pPr lvl="1" marL="302260" indent="-215265">
              <a:lnSpc>
                <a:spcPct val="100000"/>
              </a:lnSpc>
              <a:spcBef>
                <a:spcPts val="755"/>
              </a:spcBef>
              <a:buClr>
                <a:srgbClr val="000000"/>
              </a:buClr>
              <a:buSzPct val="44444"/>
              <a:buFont typeface="Wingdings"/>
              <a:buChar char=""/>
              <a:tabLst>
                <a:tab pos="302260" algn="l"/>
              </a:tabLst>
            </a:pP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E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l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64A435"/>
                </a:solidFill>
                <a:latin typeface="Corbel"/>
                <a:cs typeface="Corbel"/>
              </a:rPr>
              <a:t>m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ódul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o</a:t>
            </a:r>
            <a:r>
              <a:rPr dirty="0" sz="2700" spc="-135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A</a:t>
            </a:r>
            <a:r>
              <a:rPr dirty="0" sz="2700" spc="-15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tien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e</a:t>
            </a:r>
            <a:r>
              <a:rPr dirty="0" sz="2700" spc="-35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qu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e</a:t>
            </a:r>
            <a:r>
              <a:rPr dirty="0" sz="2700" spc="10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64A435"/>
                </a:solidFill>
                <a:latin typeface="Corbel"/>
                <a:cs typeface="Corbel"/>
              </a:rPr>
              <a:t>importar</a:t>
            </a:r>
            <a:r>
              <a:rPr dirty="0" sz="2700" spc="-20" b="1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lo</a:t>
            </a:r>
            <a:r>
              <a:rPr dirty="0" sz="2700" spc="-20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qu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e</a:t>
            </a:r>
            <a:r>
              <a:rPr dirty="0" sz="2700" spc="-25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qu</a:t>
            </a:r>
            <a:r>
              <a:rPr dirty="0" sz="2700" spc="-10">
                <a:solidFill>
                  <a:srgbClr val="64A435"/>
                </a:solidFill>
                <a:latin typeface="Corbel"/>
                <a:cs typeface="Corbel"/>
              </a:rPr>
              <a:t>i</a:t>
            </a:r>
            <a:r>
              <a:rPr dirty="0" sz="2700">
                <a:solidFill>
                  <a:srgbClr val="64A435"/>
                </a:solidFill>
                <a:latin typeface="Corbel"/>
                <a:cs typeface="Corbel"/>
              </a:rPr>
              <a:t>era</a:t>
            </a:r>
            <a:r>
              <a:rPr dirty="0" sz="2700" spc="-10">
                <a:solidFill>
                  <a:srgbClr val="64A435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64A435"/>
                </a:solidFill>
                <a:latin typeface="Corbel"/>
                <a:cs typeface="Corbel"/>
              </a:rPr>
              <a:t>u</a:t>
            </a:r>
            <a:r>
              <a:rPr dirty="0" sz="2700" spc="-5">
                <a:solidFill>
                  <a:srgbClr val="64A435"/>
                </a:solidFill>
                <a:latin typeface="Corbel"/>
                <a:cs typeface="Corbel"/>
              </a:rPr>
              <a:t>sar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55926" y="5983325"/>
            <a:ext cx="3594735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5">
                <a:latin typeface="Consolas"/>
                <a:cs typeface="Consolas"/>
              </a:rPr>
              <a:t>var </a:t>
            </a:r>
            <a:r>
              <a:rPr dirty="0" sz="1700">
                <a:latin typeface="Consolas"/>
                <a:cs typeface="Consolas"/>
              </a:rPr>
              <a:t>x</a:t>
            </a:r>
            <a:r>
              <a:rPr dirty="0" sz="1700" spc="-5">
                <a:latin typeface="Consolas"/>
                <a:cs typeface="Consolas"/>
              </a:rPr>
              <a:t> </a:t>
            </a:r>
            <a:r>
              <a:rPr dirty="0" sz="1700">
                <a:latin typeface="Consolas"/>
                <a:cs typeface="Consolas"/>
              </a:rPr>
              <a:t>=</a:t>
            </a:r>
            <a:r>
              <a:rPr dirty="0" sz="1700" spc="-5">
                <a:latin typeface="Consolas"/>
                <a:cs typeface="Consolas"/>
              </a:rPr>
              <a:t> require(‘./module.js’)</a:t>
            </a:r>
            <a:endParaRPr sz="17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880347" y="6445786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7012305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47701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(CommonsJS)</a:t>
            </a:r>
            <a:endParaRPr sz="32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1) El código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módulo se ejecutar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al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importarlo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require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8991" y="3753611"/>
            <a:ext cx="2999740" cy="445134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107314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844"/>
              </a:spcBef>
            </a:pPr>
            <a:r>
              <a:rPr dirty="0" sz="1400" b="1">
                <a:latin typeface="Consolas"/>
                <a:cs typeface="Consolas"/>
              </a:rPr>
              <a:t>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'./hello.js'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1278" y="3427552"/>
            <a:ext cx="61468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Consolas"/>
                <a:cs typeface="Consolas"/>
              </a:rPr>
              <a:t>ap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 spc="-10">
                <a:latin typeface="Consolas"/>
                <a:cs typeface="Consolas"/>
              </a:rPr>
              <a:t>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0347" y="4134611"/>
            <a:ext cx="3217545" cy="445134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318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655"/>
              </a:spcBef>
            </a:pPr>
            <a:r>
              <a:rPr dirty="0" sz="1400" b="1">
                <a:latin typeface="Consolas"/>
                <a:cs typeface="Consolas"/>
              </a:rPr>
              <a:t>console.log(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'Hello</a:t>
            </a:r>
            <a:r>
              <a:rPr dirty="0" sz="1400" spc="-10" b="1">
                <a:solidFill>
                  <a:srgbClr val="A21515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world'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1110" y="3808857"/>
            <a:ext cx="8108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h</a:t>
            </a:r>
            <a:r>
              <a:rPr dirty="0" sz="1400" spc="-10">
                <a:latin typeface="Consolas"/>
                <a:cs typeface="Consolas"/>
              </a:rPr>
              <a:t>e</a:t>
            </a:r>
            <a:r>
              <a:rPr dirty="0" sz="1400" spc="5">
                <a:latin typeface="Consolas"/>
                <a:cs typeface="Consolas"/>
              </a:rPr>
              <a:t>l</a:t>
            </a:r>
            <a:r>
              <a:rPr dirty="0" sz="1400">
                <a:latin typeface="Consolas"/>
                <a:cs typeface="Consolas"/>
              </a:rPr>
              <a:t>lo.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88991" y="4846320"/>
            <a:ext cx="2999740" cy="445134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382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660"/>
              </a:spcBef>
            </a:pPr>
            <a:r>
              <a:rPr dirty="0" sz="1400" b="1">
                <a:latin typeface="Consolas"/>
                <a:cs typeface="Consolas"/>
              </a:rPr>
              <a:t>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'./hello'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91278" y="4521453"/>
            <a:ext cx="71183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2.js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7892" y="5959855"/>
            <a:ext cx="41941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orbel"/>
                <a:cs typeface="Corbel"/>
              </a:rPr>
              <a:t>La</a:t>
            </a:r>
            <a:r>
              <a:rPr dirty="0" sz="2000" spc="-25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extensión</a:t>
            </a:r>
            <a:r>
              <a:rPr dirty="0" sz="2000" spc="-30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del fichero</a:t>
            </a:r>
            <a:r>
              <a:rPr dirty="0" sz="2000" spc="-15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se</a:t>
            </a:r>
            <a:r>
              <a:rPr dirty="0" sz="2000" spc="-10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puede</a:t>
            </a:r>
            <a:r>
              <a:rPr dirty="0" sz="2000" spc="-5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omitir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1839" y="1612773"/>
            <a:ext cx="1001394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latin typeface="Corbel"/>
                <a:cs typeface="Corbel"/>
              </a:rPr>
              <a:t>E</a:t>
            </a:r>
            <a:r>
              <a:rPr dirty="0" sz="1900" b="1">
                <a:latin typeface="Corbel"/>
                <a:cs typeface="Corbel"/>
              </a:rPr>
              <a:t>j</a:t>
            </a:r>
            <a:r>
              <a:rPr dirty="0" sz="1900" spc="-5" b="1">
                <a:latin typeface="Corbel"/>
                <a:cs typeface="Corbel"/>
              </a:rPr>
              <a:t>emp</a:t>
            </a:r>
            <a:r>
              <a:rPr dirty="0" sz="1900" b="1">
                <a:latin typeface="Corbel"/>
                <a:cs typeface="Corbel"/>
              </a:rPr>
              <a:t>l</a:t>
            </a:r>
            <a:r>
              <a:rPr dirty="0" sz="1900" spc="-15" b="1">
                <a:latin typeface="Corbel"/>
                <a:cs typeface="Corbel"/>
              </a:rPr>
              <a:t>o</a:t>
            </a:r>
            <a:r>
              <a:rPr dirty="0" sz="1900" spc="-5" b="1">
                <a:latin typeface="Corbel"/>
                <a:cs typeface="Corbel"/>
              </a:rPr>
              <a:t>1</a:t>
            </a:r>
            <a:endParaRPr sz="1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880347" y="6445786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6826" y="1314450"/>
            <a:ext cx="506603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(CommonsJS)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06" y="1974037"/>
            <a:ext cx="7778115" cy="861694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36220" marR="5080" indent="-224154">
              <a:lnSpc>
                <a:spcPct val="103000"/>
              </a:lnSpc>
              <a:spcBef>
                <a:spcPts val="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2)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exportar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una única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función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anónima 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(default </a:t>
            </a:r>
            <a:r>
              <a:rPr dirty="0" sz="2700" spc="-5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export).</a:t>
            </a:r>
            <a:r>
              <a:rPr dirty="0" sz="2700" spc="-8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al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importarla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9244" y="3669791"/>
            <a:ext cx="3616960" cy="70612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6675" rIns="0" bIns="0" rtlCol="0" vert="horz">
            <a:spAutoFit/>
          </a:bodyPr>
          <a:lstStyle/>
          <a:p>
            <a:pPr marL="90805" marR="570865">
              <a:lnSpc>
                <a:spcPct val="114999"/>
              </a:lnSpc>
              <a:spcBef>
                <a:spcPts val="525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 </a:t>
            </a:r>
            <a:r>
              <a:rPr dirty="0" sz="1400" b="1">
                <a:latin typeface="Consolas"/>
                <a:cs typeface="Consolas"/>
              </a:rPr>
              <a:t>bar = 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'./bar.js'</a:t>
            </a:r>
            <a:r>
              <a:rPr dirty="0" sz="1400" b="1">
                <a:latin typeface="Consolas"/>
                <a:cs typeface="Consolas"/>
              </a:rPr>
              <a:t>);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bar();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1784" y="3344113"/>
            <a:ext cx="61468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Consolas"/>
                <a:cs typeface="Consolas"/>
              </a:rPr>
              <a:t>ap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 spc="-10">
                <a:latin typeface="Consolas"/>
                <a:cs typeface="Consolas"/>
              </a:rPr>
              <a:t>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0600" y="3669791"/>
            <a:ext cx="3274060" cy="97726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6675" rIns="0" bIns="0" rtlCol="0" vert="horz">
            <a:spAutoFit/>
          </a:bodyPr>
          <a:lstStyle/>
          <a:p>
            <a:pPr marL="384175" marR="424815" indent="-294640">
              <a:lnSpc>
                <a:spcPct val="114999"/>
              </a:lnSpc>
              <a:spcBef>
                <a:spcPts val="525"/>
              </a:spcBef>
            </a:pPr>
            <a:r>
              <a:rPr dirty="0" sz="1400" b="1">
                <a:latin typeface="Consolas"/>
                <a:cs typeface="Consolas"/>
              </a:rPr>
              <a:t>module.exports =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400" b="1">
                <a:latin typeface="Consolas"/>
                <a:cs typeface="Consolas"/>
              </a:rPr>
              <a:t>(){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console.log(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'bar!'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250"/>
              </a:spcBef>
            </a:pPr>
            <a:r>
              <a:rPr dirty="0" sz="1400" b="1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1920" y="3344113"/>
            <a:ext cx="61468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Consolas"/>
                <a:cs typeface="Consolas"/>
              </a:rPr>
              <a:t>ba</a:t>
            </a:r>
            <a:r>
              <a:rPr dirty="0" sz="1400" spc="5">
                <a:latin typeface="Consolas"/>
                <a:cs typeface="Consolas"/>
              </a:rPr>
              <a:t>r</a:t>
            </a:r>
            <a:r>
              <a:rPr dirty="0" sz="1400" spc="-10">
                <a:latin typeface="Consolas"/>
                <a:cs typeface="Consolas"/>
              </a:rPr>
              <a:t>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1905" y="1612773"/>
            <a:ext cx="100203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latin typeface="Corbel"/>
                <a:cs typeface="Corbel"/>
              </a:rPr>
              <a:t>E</a:t>
            </a:r>
            <a:r>
              <a:rPr dirty="0" sz="1900" b="1">
                <a:latin typeface="Corbel"/>
                <a:cs typeface="Corbel"/>
              </a:rPr>
              <a:t>j</a:t>
            </a:r>
            <a:r>
              <a:rPr dirty="0" sz="1900" spc="-5" b="1">
                <a:latin typeface="Corbel"/>
                <a:cs typeface="Corbel"/>
              </a:rPr>
              <a:t>emp</a:t>
            </a:r>
            <a:r>
              <a:rPr dirty="0" sz="1900" b="1">
                <a:latin typeface="Corbel"/>
                <a:cs typeface="Corbel"/>
              </a:rPr>
              <a:t>l</a:t>
            </a:r>
            <a:r>
              <a:rPr dirty="0" sz="1900" spc="-15" b="1">
                <a:latin typeface="Corbel"/>
                <a:cs typeface="Corbel"/>
              </a:rPr>
              <a:t>o</a:t>
            </a:r>
            <a:r>
              <a:rPr dirty="0" sz="1900" spc="-5" b="1">
                <a:latin typeface="Corbel"/>
                <a:cs typeface="Corbel"/>
              </a:rPr>
              <a:t>2</a:t>
            </a:r>
            <a:endParaRPr sz="1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880347" y="6445786"/>
            <a:ext cx="2165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6530975" cy="1300480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47701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(CommonsJS)</a:t>
            </a:r>
            <a:endParaRPr sz="32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3)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Para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exportar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función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 con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4652" y="3067811"/>
            <a:ext cx="3975100" cy="70739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7310" rIns="0" bIns="0" rtlCol="0" vert="horz">
            <a:spAutoFit/>
          </a:bodyPr>
          <a:lstStyle/>
          <a:p>
            <a:pPr marL="90170" marR="635635">
              <a:lnSpc>
                <a:spcPct val="114999"/>
              </a:lnSpc>
              <a:spcBef>
                <a:spcPts val="530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 </a:t>
            </a:r>
            <a:r>
              <a:rPr dirty="0" sz="1400" b="1">
                <a:latin typeface="Consolas"/>
                <a:cs typeface="Consolas"/>
              </a:rPr>
              <a:t>module =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'./fiz.js'</a:t>
            </a:r>
            <a:r>
              <a:rPr dirty="0" sz="1400" b="1">
                <a:latin typeface="Consolas"/>
                <a:cs typeface="Consolas"/>
              </a:rPr>
              <a:t>);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module.fiz();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56303" y="2743326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4483" y="3067811"/>
            <a:ext cx="3274060" cy="97853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7310" rIns="0" bIns="0" rtlCol="0" vert="horz">
            <a:spAutoFit/>
          </a:bodyPr>
          <a:lstStyle/>
          <a:p>
            <a:pPr marL="384175" marR="719455" indent="-294640">
              <a:lnSpc>
                <a:spcPct val="114999"/>
              </a:lnSpc>
              <a:spcBef>
                <a:spcPts val="530"/>
              </a:spcBef>
            </a:pPr>
            <a:r>
              <a:rPr dirty="0" sz="1400" b="1">
                <a:latin typeface="Consolas"/>
                <a:cs typeface="Consolas"/>
              </a:rPr>
              <a:t>exports.fiz =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400" b="1">
                <a:latin typeface="Consolas"/>
                <a:cs typeface="Consolas"/>
              </a:rPr>
              <a:t>(){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console.log(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'fiz!'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250"/>
              </a:spcBef>
            </a:pPr>
            <a:r>
              <a:rPr dirty="0" sz="1400" b="1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1906" y="3918685"/>
            <a:ext cx="8035925" cy="79946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330"/>
              </a:spcBef>
            </a:pPr>
            <a:r>
              <a:rPr dirty="0" sz="1900" spc="-5" b="1">
                <a:latin typeface="Corbel"/>
                <a:cs typeface="Corbel"/>
              </a:rPr>
              <a:t>Ejemplo3B</a:t>
            </a:r>
            <a:endParaRPr sz="19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34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4)</a:t>
            </a:r>
            <a:r>
              <a:rPr dirty="0" sz="2700" spc="-11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Otra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forma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exportar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7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función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 nombre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6109" y="2743326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f</a:t>
            </a:r>
            <a:r>
              <a:rPr dirty="0" sz="1400" spc="-10">
                <a:latin typeface="Consolas"/>
                <a:cs typeface="Consolas"/>
              </a:rPr>
              <a:t>i</a:t>
            </a:r>
            <a:r>
              <a:rPr dirty="0" sz="1400" spc="5">
                <a:latin typeface="Consolas"/>
                <a:cs typeface="Consolas"/>
              </a:rPr>
              <a:t>z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4652" y="5382767"/>
            <a:ext cx="3975100" cy="70739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7310" rIns="0" bIns="0" rtlCol="0" vert="horz">
            <a:spAutoFit/>
          </a:bodyPr>
          <a:lstStyle/>
          <a:p>
            <a:pPr marL="90170" marR="536575">
              <a:lnSpc>
                <a:spcPct val="114999"/>
              </a:lnSpc>
              <a:spcBef>
                <a:spcPts val="530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fiz = 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'./fiz.js'</a:t>
            </a:r>
            <a:r>
              <a:rPr dirty="0" sz="1400" b="1">
                <a:latin typeface="Consolas"/>
                <a:cs typeface="Consolas"/>
              </a:rPr>
              <a:t>).fiz;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fiz();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56303" y="5058536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4483" y="5382767"/>
            <a:ext cx="3274060" cy="126238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7310" rIns="0" bIns="0" rtlCol="0" vert="horz">
            <a:spAutoFit/>
          </a:bodyPr>
          <a:lstStyle/>
          <a:p>
            <a:pPr marL="384175" marR="915669" indent="-294640">
              <a:lnSpc>
                <a:spcPct val="114999"/>
              </a:lnSpc>
              <a:spcBef>
                <a:spcPts val="530"/>
              </a:spcBef>
            </a:pP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function </a:t>
            </a:r>
            <a:r>
              <a:rPr dirty="0" sz="1400" b="1">
                <a:latin typeface="Consolas"/>
                <a:cs typeface="Consolas"/>
              </a:rPr>
              <a:t>fiz(){ 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</a:t>
            </a:r>
            <a:r>
              <a:rPr dirty="0" sz="1400" spc="5" b="1">
                <a:latin typeface="Consolas"/>
                <a:cs typeface="Consolas"/>
              </a:rPr>
              <a:t>s</a:t>
            </a:r>
            <a:r>
              <a:rPr dirty="0" sz="1400" b="1">
                <a:latin typeface="Consolas"/>
                <a:cs typeface="Consolas"/>
              </a:rPr>
              <a:t>ole</a:t>
            </a:r>
            <a:r>
              <a:rPr dirty="0" sz="1400" spc="5" b="1">
                <a:latin typeface="Consolas"/>
                <a:cs typeface="Consolas"/>
              </a:rPr>
              <a:t>.</a:t>
            </a:r>
            <a:r>
              <a:rPr dirty="0" sz="1400" b="1">
                <a:latin typeface="Consolas"/>
                <a:cs typeface="Consolas"/>
              </a:rPr>
              <a:t>log</a:t>
            </a:r>
            <a:r>
              <a:rPr dirty="0" sz="1400" spc="10" b="1">
                <a:latin typeface="Consolas"/>
                <a:cs typeface="Consolas"/>
              </a:rPr>
              <a:t>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</a:t>
            </a:r>
            <a:r>
              <a:rPr dirty="0" sz="1400" spc="-10" b="1">
                <a:solidFill>
                  <a:srgbClr val="A21515"/>
                </a:solidFill>
                <a:latin typeface="Consolas"/>
                <a:cs typeface="Consolas"/>
              </a:rPr>
              <a:t>f</a:t>
            </a:r>
            <a:r>
              <a:rPr dirty="0" sz="1400" spc="5" b="1">
                <a:solidFill>
                  <a:srgbClr val="A21515"/>
                </a:solidFill>
                <a:latin typeface="Consolas"/>
                <a:cs typeface="Consolas"/>
              </a:rPr>
              <a:t>i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z!'</a:t>
            </a:r>
            <a:r>
              <a:rPr dirty="0" sz="1400" spc="5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254"/>
              </a:spcBef>
            </a:pPr>
            <a:r>
              <a:rPr dirty="0" sz="1400" b="1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250"/>
              </a:spcBef>
            </a:pPr>
            <a:r>
              <a:rPr dirty="0" sz="1400" b="1">
                <a:latin typeface="Consolas"/>
                <a:cs typeface="Consolas"/>
              </a:rPr>
              <a:t>exports.fiz</a:t>
            </a:r>
            <a:r>
              <a:rPr dirty="0" sz="1400" spc="-2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=</a:t>
            </a:r>
            <a:r>
              <a:rPr dirty="0" sz="1400" spc="-2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fiz;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6109" y="5058536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f</a:t>
            </a:r>
            <a:r>
              <a:rPr dirty="0" sz="1400" spc="-10">
                <a:latin typeface="Consolas"/>
                <a:cs typeface="Consolas"/>
              </a:rPr>
              <a:t>i</a:t>
            </a:r>
            <a:r>
              <a:rPr dirty="0" sz="1400" spc="5">
                <a:latin typeface="Consolas"/>
                <a:cs typeface="Consolas"/>
              </a:rPr>
              <a:t>z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56169" y="1612773"/>
            <a:ext cx="1159510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latin typeface="Corbel"/>
                <a:cs typeface="Corbel"/>
              </a:rPr>
              <a:t>Ejemplo3A</a:t>
            </a:r>
            <a:endParaRPr sz="1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6826" y="1314450"/>
            <a:ext cx="506603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(CommonsJS)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06" y="1974037"/>
            <a:ext cx="7979409" cy="8616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1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5)</a:t>
            </a:r>
            <a:r>
              <a:rPr dirty="0" sz="27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exportar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varios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endParaRPr sz="2700">
              <a:latin typeface="Corbel"/>
              <a:cs typeface="Corbel"/>
            </a:endParaRPr>
          </a:p>
          <a:p>
            <a:pPr marL="236220">
              <a:lnSpc>
                <a:spcPct val="100000"/>
              </a:lnSpc>
              <a:spcBef>
                <a:spcPts val="100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(funciones,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objetos,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valores,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clases…)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54652" y="4058411"/>
            <a:ext cx="3975100" cy="182435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imes New Roman"/>
              <a:cs typeface="Times New Roman"/>
            </a:endParaRPr>
          </a:p>
          <a:p>
            <a:pPr marL="90170">
              <a:lnSpc>
                <a:spcPct val="100000"/>
              </a:lnSpc>
              <a:spcBef>
                <a:spcPts val="5"/>
              </a:spcBef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2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utils</a:t>
            </a:r>
            <a:r>
              <a:rPr dirty="0" sz="1050" spc="-1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10" b="1">
                <a:latin typeface="Consolas"/>
                <a:cs typeface="Consolas"/>
              </a:rPr>
              <a:t> require(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'./utils.js'</a:t>
            </a:r>
            <a:r>
              <a:rPr dirty="0" sz="1050" spc="-10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  <a:p>
            <a:pPr marL="90170" marR="2199640">
              <a:lnSpc>
                <a:spcPct val="269500"/>
              </a:lnSpc>
              <a:spcBef>
                <a:spcPts val="10"/>
              </a:spcBef>
            </a:pPr>
            <a:r>
              <a:rPr dirty="0" sz="1050" spc="-10" b="1">
                <a:latin typeface="Consolas"/>
                <a:cs typeface="Consolas"/>
              </a:rPr>
              <a:t>utils.log(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'message'</a:t>
            </a:r>
            <a:r>
              <a:rPr dirty="0" sz="1050" spc="-10" b="1">
                <a:latin typeface="Consolas"/>
                <a:cs typeface="Consolas"/>
              </a:rPr>
              <a:t>); 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console</a:t>
            </a:r>
            <a:r>
              <a:rPr dirty="0" sz="1050" spc="-20" b="1">
                <a:latin typeface="Consolas"/>
                <a:cs typeface="Consolas"/>
              </a:rPr>
              <a:t>.</a:t>
            </a:r>
            <a:r>
              <a:rPr dirty="0" sz="1050" spc="-5" b="1">
                <a:latin typeface="Consolas"/>
                <a:cs typeface="Consolas"/>
              </a:rPr>
              <a:t>log(u</a:t>
            </a:r>
            <a:r>
              <a:rPr dirty="0" sz="1050" spc="-20" b="1">
                <a:latin typeface="Consolas"/>
                <a:cs typeface="Consolas"/>
              </a:rPr>
              <a:t>t</a:t>
            </a:r>
            <a:r>
              <a:rPr dirty="0" sz="1050" spc="-5" b="1">
                <a:latin typeface="Consolas"/>
                <a:cs typeface="Consolas"/>
              </a:rPr>
              <a:t>ils.o</a:t>
            </a:r>
            <a:r>
              <a:rPr dirty="0" sz="1050" spc="-20" b="1">
                <a:latin typeface="Consolas"/>
                <a:cs typeface="Consolas"/>
              </a:rPr>
              <a:t>bj</a:t>
            </a:r>
            <a:r>
              <a:rPr dirty="0" sz="1050" spc="-5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5"/>
              </a:spcBef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date</a:t>
            </a:r>
            <a:r>
              <a:rPr dirty="0" sz="1050" spc="-1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20" b="1">
                <a:latin typeface="Consolas"/>
                <a:cs typeface="Consolas"/>
              </a:rPr>
              <a:t> </a:t>
            </a: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new</a:t>
            </a:r>
            <a:r>
              <a:rPr dirty="0" sz="1050" spc="-2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utils.Date(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'01-12-19'</a:t>
            </a:r>
            <a:r>
              <a:rPr dirty="0" sz="1050" spc="-10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56303" y="3733241"/>
            <a:ext cx="61468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Consolas"/>
                <a:cs typeface="Consolas"/>
              </a:rPr>
              <a:t>ap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 spc="-10">
                <a:latin typeface="Consolas"/>
                <a:cs typeface="Consolas"/>
              </a:rPr>
              <a:t>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4483" y="3448811"/>
            <a:ext cx="3274060" cy="310007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5725" rIns="0" bIns="0" rtlCol="0" vert="horz">
            <a:spAutoFit/>
          </a:bodyPr>
          <a:lstStyle/>
          <a:p>
            <a:pPr marL="309880" marR="1934210" indent="-219710">
              <a:lnSpc>
                <a:spcPct val="100000"/>
              </a:lnSpc>
              <a:spcBef>
                <a:spcPts val="675"/>
              </a:spcBef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1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obj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1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{ 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prop1: </a:t>
            </a:r>
            <a:r>
              <a:rPr dirty="0" sz="1050" b="1">
                <a:solidFill>
                  <a:srgbClr val="09875A"/>
                </a:solidFill>
                <a:latin typeface="Consolas"/>
                <a:cs typeface="Consolas"/>
              </a:rPr>
              <a:t>3</a:t>
            </a:r>
            <a:r>
              <a:rPr dirty="0" sz="1050" b="1">
                <a:latin typeface="Consolas"/>
                <a:cs typeface="Consolas"/>
              </a:rPr>
              <a:t>, 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prop2:</a:t>
            </a:r>
            <a:r>
              <a:rPr dirty="0" sz="1050" spc="-60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'value'</a:t>
            </a: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onsolas"/>
              <a:cs typeface="Consolas"/>
            </a:endParaRPr>
          </a:p>
          <a:p>
            <a:pPr marL="309880" marR="1715135" indent="-219710">
              <a:lnSpc>
                <a:spcPct val="100000"/>
              </a:lnSpc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function </a:t>
            </a:r>
            <a:r>
              <a:rPr dirty="0" sz="1050" spc="-10" b="1">
                <a:latin typeface="Consolas"/>
                <a:cs typeface="Consolas"/>
              </a:rPr>
              <a:t>log(msg){ 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console.log(msg);</a:t>
            </a: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class</a:t>
            </a:r>
            <a:r>
              <a:rPr dirty="0" sz="1050" spc="-4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Date</a:t>
            </a:r>
            <a:r>
              <a:rPr dirty="0" sz="1050" spc="-3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{</a:t>
            </a:r>
            <a:endParaRPr sz="1050">
              <a:latin typeface="Consolas"/>
              <a:cs typeface="Consolas"/>
            </a:endParaRPr>
          </a:p>
          <a:p>
            <a:pPr marL="602615" marR="1425575" indent="-292735">
              <a:lnSpc>
                <a:spcPct val="100000"/>
              </a:lnSpc>
              <a:spcBef>
                <a:spcPts val="5"/>
              </a:spcBef>
            </a:pP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constructor</a:t>
            </a:r>
            <a:r>
              <a:rPr dirty="0" sz="1050" spc="-10" b="1">
                <a:latin typeface="Consolas"/>
                <a:cs typeface="Consolas"/>
              </a:rPr>
              <a:t>(date){ 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this</a:t>
            </a:r>
            <a:r>
              <a:rPr dirty="0" sz="1050" spc="-10" b="1">
                <a:latin typeface="Consolas"/>
                <a:cs typeface="Consolas"/>
              </a:rPr>
              <a:t>.date</a:t>
            </a:r>
            <a:r>
              <a:rPr dirty="0" sz="1050" spc="-4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40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date;</a:t>
            </a:r>
            <a:endParaRPr sz="1050">
              <a:latin typeface="Consolas"/>
              <a:cs typeface="Consolas"/>
            </a:endParaRPr>
          </a:p>
          <a:p>
            <a:pPr marL="30988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Consolas"/>
              <a:cs typeface="Consolas"/>
            </a:endParaRPr>
          </a:p>
          <a:p>
            <a:pPr marL="90170" marR="1715135">
              <a:lnSpc>
                <a:spcPct val="100000"/>
              </a:lnSpc>
              <a:spcBef>
                <a:spcPts val="5"/>
              </a:spcBef>
            </a:pPr>
            <a:r>
              <a:rPr dirty="0" sz="1050" spc="-5" b="1">
                <a:latin typeface="Consolas"/>
                <a:cs typeface="Consolas"/>
              </a:rPr>
              <a:t>exports.obj </a:t>
            </a:r>
            <a:r>
              <a:rPr dirty="0" sz="1050" b="1">
                <a:latin typeface="Consolas"/>
                <a:cs typeface="Consolas"/>
              </a:rPr>
              <a:t>= </a:t>
            </a:r>
            <a:r>
              <a:rPr dirty="0" sz="1050" spc="-5" b="1">
                <a:latin typeface="Consolas"/>
                <a:cs typeface="Consolas"/>
              </a:rPr>
              <a:t>obj; </a:t>
            </a:r>
            <a:r>
              <a:rPr dirty="0" sz="1050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exports.log </a:t>
            </a:r>
            <a:r>
              <a:rPr dirty="0" sz="1050" b="1">
                <a:latin typeface="Consolas"/>
                <a:cs typeface="Consolas"/>
              </a:rPr>
              <a:t>= </a:t>
            </a:r>
            <a:r>
              <a:rPr dirty="0" sz="1050" spc="-5" b="1">
                <a:latin typeface="Consolas"/>
                <a:cs typeface="Consolas"/>
              </a:rPr>
              <a:t>log; </a:t>
            </a:r>
            <a:r>
              <a:rPr dirty="0" sz="1050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exports.Date</a:t>
            </a:r>
            <a:r>
              <a:rPr dirty="0" sz="1050" spc="-3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45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Date;</a:t>
            </a:r>
            <a:endParaRPr sz="105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6109" y="3123641"/>
            <a:ext cx="81089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Consolas"/>
                <a:cs typeface="Consolas"/>
              </a:rPr>
              <a:t>ut</a:t>
            </a:r>
            <a:r>
              <a:rPr dirty="0" sz="1400" spc="5">
                <a:latin typeface="Consolas"/>
                <a:cs typeface="Consolas"/>
              </a:rPr>
              <a:t>i</a:t>
            </a:r>
            <a:r>
              <a:rPr dirty="0" sz="1400" spc="-10">
                <a:latin typeface="Consolas"/>
                <a:cs typeface="Consolas"/>
              </a:rPr>
              <a:t>l</a:t>
            </a:r>
            <a:r>
              <a:rPr dirty="0" sz="1400" spc="5">
                <a:latin typeface="Consolas"/>
                <a:cs typeface="Consolas"/>
              </a:rPr>
              <a:t>s</a:t>
            </a:r>
            <a:r>
              <a:rPr dirty="0" sz="1400" spc="-10">
                <a:latin typeface="Consolas"/>
                <a:cs typeface="Consolas"/>
              </a:rPr>
              <a:t>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8890" y="1612773"/>
            <a:ext cx="1010919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latin typeface="Corbel"/>
                <a:cs typeface="Corbel"/>
              </a:rPr>
              <a:t>Ejemplo4</a:t>
            </a:r>
            <a:endParaRPr sz="19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7233" y="1223648"/>
            <a:ext cx="422909" cy="543560"/>
          </a:xfrm>
          <a:custGeom>
            <a:avLst/>
            <a:gdLst/>
            <a:ahLst/>
            <a:cxnLst/>
            <a:rect l="l" t="t" r="r" b="b"/>
            <a:pathLst>
              <a:path w="422910" h="543560">
                <a:moveTo>
                  <a:pt x="258127" y="0"/>
                </a:moveTo>
                <a:lnTo>
                  <a:pt x="202714" y="4724"/>
                </a:lnTo>
                <a:lnTo>
                  <a:pt x="153139" y="18897"/>
                </a:lnTo>
                <a:lnTo>
                  <a:pt x="109437" y="42519"/>
                </a:lnTo>
                <a:lnTo>
                  <a:pt x="71640" y="75590"/>
                </a:lnTo>
                <a:lnTo>
                  <a:pt x="40247" y="116731"/>
                </a:lnTo>
                <a:lnTo>
                  <a:pt x="17865" y="163571"/>
                </a:lnTo>
                <a:lnTo>
                  <a:pt x="4460" y="216281"/>
                </a:lnTo>
                <a:lnTo>
                  <a:pt x="0" y="275031"/>
                </a:lnTo>
                <a:lnTo>
                  <a:pt x="4681" y="333130"/>
                </a:lnTo>
                <a:lnTo>
                  <a:pt x="18543" y="385286"/>
                </a:lnTo>
                <a:lnTo>
                  <a:pt x="41314" y="431365"/>
                </a:lnTo>
                <a:lnTo>
                  <a:pt x="72720" y="471233"/>
                </a:lnTo>
                <a:lnTo>
                  <a:pt x="112801" y="502681"/>
                </a:lnTo>
                <a:lnTo>
                  <a:pt x="158989" y="525186"/>
                </a:lnTo>
                <a:lnTo>
                  <a:pt x="211185" y="538713"/>
                </a:lnTo>
                <a:lnTo>
                  <a:pt x="269290" y="543229"/>
                </a:lnTo>
                <a:lnTo>
                  <a:pt x="307064" y="541413"/>
                </a:lnTo>
                <a:lnTo>
                  <a:pt x="344974" y="535987"/>
                </a:lnTo>
                <a:lnTo>
                  <a:pt x="383292" y="526984"/>
                </a:lnTo>
                <a:lnTo>
                  <a:pt x="422287" y="514438"/>
                </a:lnTo>
                <a:lnTo>
                  <a:pt x="422287" y="411479"/>
                </a:lnTo>
                <a:lnTo>
                  <a:pt x="384597" y="427259"/>
                </a:lnTo>
                <a:lnTo>
                  <a:pt x="348934" y="438113"/>
                </a:lnTo>
                <a:lnTo>
                  <a:pt x="315569" y="444378"/>
                </a:lnTo>
                <a:lnTo>
                  <a:pt x="284772" y="446392"/>
                </a:lnTo>
                <a:lnTo>
                  <a:pt x="245721" y="443433"/>
                </a:lnTo>
                <a:lnTo>
                  <a:pt x="180580" y="419967"/>
                </a:lnTo>
                <a:lnTo>
                  <a:pt x="132466" y="373949"/>
                </a:lnTo>
                <a:lnTo>
                  <a:pt x="108122" y="309838"/>
                </a:lnTo>
                <a:lnTo>
                  <a:pt x="105130" y="271437"/>
                </a:lnTo>
                <a:lnTo>
                  <a:pt x="107795" y="235096"/>
                </a:lnTo>
                <a:lnTo>
                  <a:pt x="129728" y="172006"/>
                </a:lnTo>
                <a:lnTo>
                  <a:pt x="173578" y="124684"/>
                </a:lnTo>
                <a:lnTo>
                  <a:pt x="231113" y="100281"/>
                </a:lnTo>
                <a:lnTo>
                  <a:pt x="264604" y="97193"/>
                </a:lnTo>
                <a:lnTo>
                  <a:pt x="299129" y="100298"/>
                </a:lnTo>
                <a:lnTo>
                  <a:pt x="335073" y="109613"/>
                </a:lnTo>
                <a:lnTo>
                  <a:pt x="372232" y="125139"/>
                </a:lnTo>
                <a:lnTo>
                  <a:pt x="410400" y="146875"/>
                </a:lnTo>
                <a:lnTo>
                  <a:pt x="410400" y="35991"/>
                </a:lnTo>
                <a:lnTo>
                  <a:pt x="367291" y="18711"/>
                </a:lnTo>
                <a:lnTo>
                  <a:pt x="314570" y="3793"/>
                </a:lnTo>
                <a:lnTo>
                  <a:pt x="278203" y="410"/>
                </a:lnTo>
                <a:lnTo>
                  <a:pt x="2581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6998" y="1233719"/>
            <a:ext cx="558800" cy="533400"/>
          </a:xfrm>
          <a:custGeom>
            <a:avLst/>
            <a:gdLst/>
            <a:ahLst/>
            <a:cxnLst/>
            <a:rect l="l" t="t" r="r" b="b"/>
            <a:pathLst>
              <a:path w="558800" h="533400">
                <a:moveTo>
                  <a:pt x="280797" y="0"/>
                </a:moveTo>
                <a:lnTo>
                  <a:pt x="222626" y="4685"/>
                </a:lnTo>
                <a:lnTo>
                  <a:pt x="169922" y="18856"/>
                </a:lnTo>
                <a:lnTo>
                  <a:pt x="122348" y="42680"/>
                </a:lnTo>
                <a:lnTo>
                  <a:pt x="79565" y="76326"/>
                </a:lnTo>
                <a:lnTo>
                  <a:pt x="44501" y="116629"/>
                </a:lnTo>
                <a:lnTo>
                  <a:pt x="19665" y="162231"/>
                </a:lnTo>
                <a:lnTo>
                  <a:pt x="4888" y="212760"/>
                </a:lnTo>
                <a:lnTo>
                  <a:pt x="0" y="267842"/>
                </a:lnTo>
                <a:lnTo>
                  <a:pt x="4876" y="322099"/>
                </a:lnTo>
                <a:lnTo>
                  <a:pt x="19575" y="371971"/>
                </a:lnTo>
                <a:lnTo>
                  <a:pt x="44196" y="417388"/>
                </a:lnTo>
                <a:lnTo>
                  <a:pt x="78841" y="458279"/>
                </a:lnTo>
                <a:lnTo>
                  <a:pt x="120555" y="491094"/>
                </a:lnTo>
                <a:lnTo>
                  <a:pt x="167401" y="514488"/>
                </a:lnTo>
                <a:lnTo>
                  <a:pt x="219377" y="528497"/>
                </a:lnTo>
                <a:lnTo>
                  <a:pt x="276478" y="533158"/>
                </a:lnTo>
                <a:lnTo>
                  <a:pt x="334764" y="528660"/>
                </a:lnTo>
                <a:lnTo>
                  <a:pt x="387721" y="514983"/>
                </a:lnTo>
                <a:lnTo>
                  <a:pt x="435548" y="491855"/>
                </a:lnTo>
                <a:lnTo>
                  <a:pt x="478447" y="459003"/>
                </a:lnTo>
                <a:lnTo>
                  <a:pt x="498157" y="436689"/>
                </a:lnTo>
                <a:lnTo>
                  <a:pt x="280085" y="436689"/>
                </a:lnTo>
                <a:lnTo>
                  <a:pt x="243020" y="433662"/>
                </a:lnTo>
                <a:lnTo>
                  <a:pt x="180148" y="410109"/>
                </a:lnTo>
                <a:lnTo>
                  <a:pt x="132079" y="364009"/>
                </a:lnTo>
                <a:lnTo>
                  <a:pt x="106849" y="302404"/>
                </a:lnTo>
                <a:lnTo>
                  <a:pt x="103777" y="265328"/>
                </a:lnTo>
                <a:lnTo>
                  <a:pt x="106832" y="230396"/>
                </a:lnTo>
                <a:lnTo>
                  <a:pt x="131637" y="168073"/>
                </a:lnTo>
                <a:lnTo>
                  <a:pt x="178034" y="120223"/>
                </a:lnTo>
                <a:lnTo>
                  <a:pt x="238907" y="95835"/>
                </a:lnTo>
                <a:lnTo>
                  <a:pt x="274675" y="92887"/>
                </a:lnTo>
                <a:lnTo>
                  <a:pt x="493589" y="92887"/>
                </a:lnTo>
                <a:lnTo>
                  <a:pt x="479526" y="76326"/>
                </a:lnTo>
                <a:lnTo>
                  <a:pt x="437438" y="42680"/>
                </a:lnTo>
                <a:lnTo>
                  <a:pt x="390153" y="18856"/>
                </a:lnTo>
                <a:lnTo>
                  <a:pt x="337873" y="4685"/>
                </a:lnTo>
                <a:lnTo>
                  <a:pt x="280797" y="0"/>
                </a:lnTo>
                <a:close/>
              </a:path>
              <a:path w="558800" h="533400">
                <a:moveTo>
                  <a:pt x="493589" y="92887"/>
                </a:moveTo>
                <a:lnTo>
                  <a:pt x="274675" y="92887"/>
                </a:lnTo>
                <a:lnTo>
                  <a:pt x="311712" y="95835"/>
                </a:lnTo>
                <a:lnTo>
                  <a:pt x="345241" y="104857"/>
                </a:lnTo>
                <a:lnTo>
                  <a:pt x="402843" y="142201"/>
                </a:lnTo>
                <a:lnTo>
                  <a:pt x="440594" y="197421"/>
                </a:lnTo>
                <a:lnTo>
                  <a:pt x="453237" y="265328"/>
                </a:lnTo>
                <a:lnTo>
                  <a:pt x="450099" y="301324"/>
                </a:lnTo>
                <a:lnTo>
                  <a:pt x="425596" y="362924"/>
                </a:lnTo>
                <a:lnTo>
                  <a:pt x="378340" y="409648"/>
                </a:lnTo>
                <a:lnTo>
                  <a:pt x="315895" y="433662"/>
                </a:lnTo>
                <a:lnTo>
                  <a:pt x="280085" y="436689"/>
                </a:lnTo>
                <a:lnTo>
                  <a:pt x="498157" y="436689"/>
                </a:lnTo>
                <a:lnTo>
                  <a:pt x="513921" y="418843"/>
                </a:lnTo>
                <a:lnTo>
                  <a:pt x="538968" y="373956"/>
                </a:lnTo>
                <a:lnTo>
                  <a:pt x="553824" y="324341"/>
                </a:lnTo>
                <a:lnTo>
                  <a:pt x="558723" y="270001"/>
                </a:lnTo>
                <a:lnTo>
                  <a:pt x="553841" y="214172"/>
                </a:lnTo>
                <a:lnTo>
                  <a:pt x="539103" y="163306"/>
                </a:lnTo>
                <a:lnTo>
                  <a:pt x="514377" y="117368"/>
                </a:lnTo>
                <a:lnTo>
                  <a:pt x="493589" y="928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88597" y="962637"/>
            <a:ext cx="475615" cy="796290"/>
          </a:xfrm>
          <a:custGeom>
            <a:avLst/>
            <a:gdLst/>
            <a:ahLst/>
            <a:cxnLst/>
            <a:rect l="l" t="t" r="r" b="b"/>
            <a:pathLst>
              <a:path w="475614" h="796289">
                <a:moveTo>
                  <a:pt x="258127" y="259562"/>
                </a:moveTo>
                <a:lnTo>
                  <a:pt x="204145" y="264264"/>
                </a:lnTo>
                <a:lnTo>
                  <a:pt x="155160" y="278282"/>
                </a:lnTo>
                <a:lnTo>
                  <a:pt x="111307" y="301482"/>
                </a:lnTo>
                <a:lnTo>
                  <a:pt x="72720" y="333730"/>
                </a:lnTo>
                <a:lnTo>
                  <a:pt x="40703" y="373962"/>
                </a:lnTo>
                <a:lnTo>
                  <a:pt x="18000" y="419090"/>
                </a:lnTo>
                <a:lnTo>
                  <a:pt x="4477" y="469147"/>
                </a:lnTo>
                <a:lnTo>
                  <a:pt x="0" y="524167"/>
                </a:lnTo>
                <a:lnTo>
                  <a:pt x="4219" y="582890"/>
                </a:lnTo>
                <a:lnTo>
                  <a:pt x="17013" y="635406"/>
                </a:lnTo>
                <a:lnTo>
                  <a:pt x="38581" y="681711"/>
                </a:lnTo>
                <a:lnTo>
                  <a:pt x="69126" y="721804"/>
                </a:lnTo>
                <a:lnTo>
                  <a:pt x="106291" y="754045"/>
                </a:lnTo>
                <a:lnTo>
                  <a:pt x="149669" y="777241"/>
                </a:lnTo>
                <a:lnTo>
                  <a:pt x="199124" y="791257"/>
                </a:lnTo>
                <a:lnTo>
                  <a:pt x="254520" y="795959"/>
                </a:lnTo>
                <a:lnTo>
                  <a:pt x="475564" y="795959"/>
                </a:lnTo>
                <a:lnTo>
                  <a:pt x="475564" y="705967"/>
                </a:lnTo>
                <a:lnTo>
                  <a:pt x="291604" y="705967"/>
                </a:lnTo>
                <a:lnTo>
                  <a:pt x="259410" y="705534"/>
                </a:lnTo>
                <a:lnTo>
                  <a:pt x="210958" y="701563"/>
                </a:lnTo>
                <a:lnTo>
                  <a:pt x="168794" y="684275"/>
                </a:lnTo>
                <a:lnTo>
                  <a:pt x="127069" y="637662"/>
                </a:lnTo>
                <a:lnTo>
                  <a:pt x="106349" y="575314"/>
                </a:lnTo>
                <a:lnTo>
                  <a:pt x="103682" y="537121"/>
                </a:lnTo>
                <a:lnTo>
                  <a:pt x="106591" y="496368"/>
                </a:lnTo>
                <a:lnTo>
                  <a:pt x="129957" y="428227"/>
                </a:lnTo>
                <a:lnTo>
                  <a:pt x="175087" y="378211"/>
                </a:lnTo>
                <a:lnTo>
                  <a:pt x="236846" y="352389"/>
                </a:lnTo>
                <a:lnTo>
                  <a:pt x="273596" y="349199"/>
                </a:lnTo>
                <a:lnTo>
                  <a:pt x="475564" y="349199"/>
                </a:lnTo>
                <a:lnTo>
                  <a:pt x="475564" y="281165"/>
                </a:lnTo>
                <a:lnTo>
                  <a:pt x="371881" y="281165"/>
                </a:lnTo>
                <a:lnTo>
                  <a:pt x="341400" y="271714"/>
                </a:lnTo>
                <a:lnTo>
                  <a:pt x="312437" y="264963"/>
                </a:lnTo>
                <a:lnTo>
                  <a:pt x="284758" y="260912"/>
                </a:lnTo>
                <a:lnTo>
                  <a:pt x="258127" y="259562"/>
                </a:lnTo>
                <a:close/>
              </a:path>
              <a:path w="475614" h="796289">
                <a:moveTo>
                  <a:pt x="475564" y="349199"/>
                </a:moveTo>
                <a:lnTo>
                  <a:pt x="273596" y="349199"/>
                </a:lnTo>
                <a:lnTo>
                  <a:pt x="298475" y="350859"/>
                </a:lnTo>
                <a:lnTo>
                  <a:pt x="323014" y="355726"/>
                </a:lnTo>
                <a:lnTo>
                  <a:pt x="347416" y="363633"/>
                </a:lnTo>
                <a:lnTo>
                  <a:pt x="371881" y="374408"/>
                </a:lnTo>
                <a:lnTo>
                  <a:pt x="371881" y="705967"/>
                </a:lnTo>
                <a:lnTo>
                  <a:pt x="475564" y="705967"/>
                </a:lnTo>
                <a:lnTo>
                  <a:pt x="475564" y="349199"/>
                </a:lnTo>
                <a:close/>
              </a:path>
              <a:path w="475614" h="796289">
                <a:moveTo>
                  <a:pt x="475564" y="0"/>
                </a:moveTo>
                <a:lnTo>
                  <a:pt x="371881" y="0"/>
                </a:lnTo>
                <a:lnTo>
                  <a:pt x="371881" y="281165"/>
                </a:lnTo>
                <a:lnTo>
                  <a:pt x="475564" y="281165"/>
                </a:lnTo>
                <a:lnTo>
                  <a:pt x="475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78639" y="1223279"/>
            <a:ext cx="473075" cy="542290"/>
          </a:xfrm>
          <a:custGeom>
            <a:avLst/>
            <a:gdLst/>
            <a:ahLst/>
            <a:cxnLst/>
            <a:rect l="l" t="t" r="r" b="b"/>
            <a:pathLst>
              <a:path w="473075" h="542289">
                <a:moveTo>
                  <a:pt x="244081" y="0"/>
                </a:moveTo>
                <a:lnTo>
                  <a:pt x="192161" y="4703"/>
                </a:lnTo>
                <a:lnTo>
                  <a:pt x="145438" y="18724"/>
                </a:lnTo>
                <a:lnTo>
                  <a:pt x="103847" y="41924"/>
                </a:lnTo>
                <a:lnTo>
                  <a:pt x="67322" y="74167"/>
                </a:lnTo>
                <a:lnTo>
                  <a:pt x="37970" y="114828"/>
                </a:lnTo>
                <a:lnTo>
                  <a:pt x="16921" y="161059"/>
                </a:lnTo>
                <a:lnTo>
                  <a:pt x="4241" y="212622"/>
                </a:lnTo>
                <a:lnTo>
                  <a:pt x="0" y="269278"/>
                </a:lnTo>
                <a:lnTo>
                  <a:pt x="1974" y="308439"/>
                </a:lnTo>
                <a:lnTo>
                  <a:pt x="18071" y="378932"/>
                </a:lnTo>
                <a:lnTo>
                  <a:pt x="49777" y="439339"/>
                </a:lnTo>
                <a:lnTo>
                  <a:pt x="92494" y="486949"/>
                </a:lnTo>
                <a:lnTo>
                  <a:pt x="146175" y="521808"/>
                </a:lnTo>
                <a:lnTo>
                  <a:pt x="216230" y="539878"/>
                </a:lnTo>
                <a:lnTo>
                  <a:pt x="257403" y="542163"/>
                </a:lnTo>
                <a:lnTo>
                  <a:pt x="288508" y="541455"/>
                </a:lnTo>
                <a:lnTo>
                  <a:pt x="344373" y="535181"/>
                </a:lnTo>
                <a:lnTo>
                  <a:pt x="392287" y="520899"/>
                </a:lnTo>
                <a:lnTo>
                  <a:pt x="439269" y="498478"/>
                </a:lnTo>
                <a:lnTo>
                  <a:pt x="462965" y="483488"/>
                </a:lnTo>
                <a:lnTo>
                  <a:pt x="462965" y="444957"/>
                </a:lnTo>
                <a:lnTo>
                  <a:pt x="273964" y="444957"/>
                </a:lnTo>
                <a:lnTo>
                  <a:pt x="239131" y="442297"/>
                </a:lnTo>
                <a:lnTo>
                  <a:pt x="179186" y="420509"/>
                </a:lnTo>
                <a:lnTo>
                  <a:pt x="133551" y="376589"/>
                </a:lnTo>
                <a:lnTo>
                  <a:pt x="108568" y="316753"/>
                </a:lnTo>
                <a:lnTo>
                  <a:pt x="104038" y="281165"/>
                </a:lnTo>
                <a:lnTo>
                  <a:pt x="472681" y="281165"/>
                </a:lnTo>
                <a:lnTo>
                  <a:pt x="472681" y="268198"/>
                </a:lnTo>
                <a:lnTo>
                  <a:pt x="469309" y="218884"/>
                </a:lnTo>
                <a:lnTo>
                  <a:pt x="106565" y="218884"/>
                </a:lnTo>
                <a:lnTo>
                  <a:pt x="112893" y="190100"/>
                </a:lnTo>
                <a:lnTo>
                  <a:pt x="135821" y="141987"/>
                </a:lnTo>
                <a:lnTo>
                  <a:pt x="171484" y="108987"/>
                </a:lnTo>
                <a:lnTo>
                  <a:pt x="217588" y="92192"/>
                </a:lnTo>
                <a:lnTo>
                  <a:pt x="244081" y="90004"/>
                </a:lnTo>
                <a:lnTo>
                  <a:pt x="422111" y="90004"/>
                </a:lnTo>
                <a:lnTo>
                  <a:pt x="410400" y="72720"/>
                </a:lnTo>
                <a:lnTo>
                  <a:pt x="376717" y="40853"/>
                </a:lnTo>
                <a:lnTo>
                  <a:pt x="337770" y="18134"/>
                </a:lnTo>
                <a:lnTo>
                  <a:pt x="293559" y="4527"/>
                </a:lnTo>
                <a:lnTo>
                  <a:pt x="244081" y="0"/>
                </a:lnTo>
                <a:close/>
              </a:path>
              <a:path w="473075" h="542289">
                <a:moveTo>
                  <a:pt x="462965" y="381609"/>
                </a:moveTo>
                <a:lnTo>
                  <a:pt x="418950" y="409729"/>
                </a:lnTo>
                <a:lnTo>
                  <a:pt x="372779" y="429480"/>
                </a:lnTo>
                <a:lnTo>
                  <a:pt x="324452" y="441133"/>
                </a:lnTo>
                <a:lnTo>
                  <a:pt x="273964" y="444957"/>
                </a:lnTo>
                <a:lnTo>
                  <a:pt x="462965" y="444957"/>
                </a:lnTo>
                <a:lnTo>
                  <a:pt x="462965" y="381609"/>
                </a:lnTo>
                <a:close/>
              </a:path>
              <a:path w="473075" h="542289">
                <a:moveTo>
                  <a:pt x="422111" y="90004"/>
                </a:moveTo>
                <a:lnTo>
                  <a:pt x="244081" y="90004"/>
                </a:lnTo>
                <a:lnTo>
                  <a:pt x="270373" y="92192"/>
                </a:lnTo>
                <a:lnTo>
                  <a:pt x="293760" y="98598"/>
                </a:lnTo>
                <a:lnTo>
                  <a:pt x="332638" y="123126"/>
                </a:lnTo>
                <a:lnTo>
                  <a:pt x="358511" y="164390"/>
                </a:lnTo>
                <a:lnTo>
                  <a:pt x="370077" y="218884"/>
                </a:lnTo>
                <a:lnTo>
                  <a:pt x="469309" y="218884"/>
                </a:lnTo>
                <a:lnTo>
                  <a:pt x="468720" y="210269"/>
                </a:lnTo>
                <a:lnTo>
                  <a:pt x="456928" y="158448"/>
                </a:lnTo>
                <a:lnTo>
                  <a:pt x="437442" y="112632"/>
                </a:lnTo>
                <a:lnTo>
                  <a:pt x="422111" y="90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74794" y="804967"/>
            <a:ext cx="483870" cy="362585"/>
          </a:xfrm>
          <a:custGeom>
            <a:avLst/>
            <a:gdLst/>
            <a:ahLst/>
            <a:cxnLst/>
            <a:rect l="l" t="t" r="r" b="b"/>
            <a:pathLst>
              <a:path w="483870" h="362584">
                <a:moveTo>
                  <a:pt x="412203" y="302031"/>
                </a:moveTo>
                <a:lnTo>
                  <a:pt x="71640" y="302031"/>
                </a:lnTo>
                <a:lnTo>
                  <a:pt x="71640" y="362153"/>
                </a:lnTo>
                <a:lnTo>
                  <a:pt x="412203" y="362153"/>
                </a:lnTo>
                <a:lnTo>
                  <a:pt x="412203" y="302031"/>
                </a:lnTo>
                <a:close/>
              </a:path>
              <a:path w="483870" h="362584">
                <a:moveTo>
                  <a:pt x="241922" y="0"/>
                </a:moveTo>
                <a:lnTo>
                  <a:pt x="224885" y="3470"/>
                </a:lnTo>
                <a:lnTo>
                  <a:pt x="210920" y="12914"/>
                </a:lnTo>
                <a:lnTo>
                  <a:pt x="201476" y="26880"/>
                </a:lnTo>
                <a:lnTo>
                  <a:pt x="198005" y="43916"/>
                </a:lnTo>
                <a:lnTo>
                  <a:pt x="201476" y="60747"/>
                </a:lnTo>
                <a:lnTo>
                  <a:pt x="210920" y="74607"/>
                </a:lnTo>
                <a:lnTo>
                  <a:pt x="224885" y="84012"/>
                </a:lnTo>
                <a:lnTo>
                  <a:pt x="241922" y="87477"/>
                </a:lnTo>
                <a:lnTo>
                  <a:pt x="258753" y="84012"/>
                </a:lnTo>
                <a:lnTo>
                  <a:pt x="272613" y="74607"/>
                </a:lnTo>
                <a:lnTo>
                  <a:pt x="282018" y="60747"/>
                </a:lnTo>
                <a:lnTo>
                  <a:pt x="285483" y="43916"/>
                </a:lnTo>
                <a:lnTo>
                  <a:pt x="282018" y="26880"/>
                </a:lnTo>
                <a:lnTo>
                  <a:pt x="272613" y="12914"/>
                </a:lnTo>
                <a:lnTo>
                  <a:pt x="258753" y="3470"/>
                </a:lnTo>
                <a:lnTo>
                  <a:pt x="241922" y="0"/>
                </a:lnTo>
                <a:close/>
              </a:path>
              <a:path w="483870" h="362584">
                <a:moveTo>
                  <a:pt x="412203" y="119151"/>
                </a:moveTo>
                <a:lnTo>
                  <a:pt x="384248" y="124889"/>
                </a:lnTo>
                <a:lnTo>
                  <a:pt x="361356" y="140484"/>
                </a:lnTo>
                <a:lnTo>
                  <a:pt x="345888" y="163503"/>
                </a:lnTo>
                <a:lnTo>
                  <a:pt x="340207" y="191516"/>
                </a:lnTo>
                <a:lnTo>
                  <a:pt x="345888" y="219265"/>
                </a:lnTo>
                <a:lnTo>
                  <a:pt x="361356" y="242052"/>
                </a:lnTo>
                <a:lnTo>
                  <a:pt x="384248" y="257481"/>
                </a:lnTo>
                <a:lnTo>
                  <a:pt x="412203" y="263156"/>
                </a:lnTo>
                <a:lnTo>
                  <a:pt x="439897" y="257481"/>
                </a:lnTo>
                <a:lnTo>
                  <a:pt x="462562" y="242052"/>
                </a:lnTo>
                <a:lnTo>
                  <a:pt x="477869" y="219265"/>
                </a:lnTo>
                <a:lnTo>
                  <a:pt x="483488" y="191516"/>
                </a:lnTo>
                <a:lnTo>
                  <a:pt x="477869" y="163503"/>
                </a:lnTo>
                <a:lnTo>
                  <a:pt x="462562" y="140484"/>
                </a:lnTo>
                <a:lnTo>
                  <a:pt x="439897" y="124889"/>
                </a:lnTo>
                <a:lnTo>
                  <a:pt x="412203" y="119151"/>
                </a:lnTo>
                <a:close/>
              </a:path>
              <a:path w="483870" h="362584">
                <a:moveTo>
                  <a:pt x="241922" y="119151"/>
                </a:moveTo>
                <a:lnTo>
                  <a:pt x="213967" y="124889"/>
                </a:lnTo>
                <a:lnTo>
                  <a:pt x="191074" y="140484"/>
                </a:lnTo>
                <a:lnTo>
                  <a:pt x="175606" y="163503"/>
                </a:lnTo>
                <a:lnTo>
                  <a:pt x="169925" y="191516"/>
                </a:lnTo>
                <a:lnTo>
                  <a:pt x="175606" y="219265"/>
                </a:lnTo>
                <a:lnTo>
                  <a:pt x="191074" y="242052"/>
                </a:lnTo>
                <a:lnTo>
                  <a:pt x="213967" y="257481"/>
                </a:lnTo>
                <a:lnTo>
                  <a:pt x="241922" y="263156"/>
                </a:lnTo>
                <a:lnTo>
                  <a:pt x="269616" y="257481"/>
                </a:lnTo>
                <a:lnTo>
                  <a:pt x="292280" y="242052"/>
                </a:lnTo>
                <a:lnTo>
                  <a:pt x="307587" y="219265"/>
                </a:lnTo>
                <a:lnTo>
                  <a:pt x="313207" y="191516"/>
                </a:lnTo>
                <a:lnTo>
                  <a:pt x="307587" y="163503"/>
                </a:lnTo>
                <a:lnTo>
                  <a:pt x="292280" y="140484"/>
                </a:lnTo>
                <a:lnTo>
                  <a:pt x="269616" y="124889"/>
                </a:lnTo>
                <a:lnTo>
                  <a:pt x="241922" y="119151"/>
                </a:lnTo>
                <a:close/>
              </a:path>
              <a:path w="483870" h="362584">
                <a:moveTo>
                  <a:pt x="71640" y="119151"/>
                </a:moveTo>
                <a:lnTo>
                  <a:pt x="43741" y="124889"/>
                </a:lnTo>
                <a:lnTo>
                  <a:pt x="20970" y="140484"/>
                </a:lnTo>
                <a:lnTo>
                  <a:pt x="5625" y="163503"/>
                </a:lnTo>
                <a:lnTo>
                  <a:pt x="0" y="191516"/>
                </a:lnTo>
                <a:lnTo>
                  <a:pt x="5625" y="219265"/>
                </a:lnTo>
                <a:lnTo>
                  <a:pt x="20970" y="242052"/>
                </a:lnTo>
                <a:lnTo>
                  <a:pt x="43741" y="257481"/>
                </a:lnTo>
                <a:lnTo>
                  <a:pt x="71640" y="263156"/>
                </a:lnTo>
                <a:lnTo>
                  <a:pt x="99334" y="257481"/>
                </a:lnTo>
                <a:lnTo>
                  <a:pt x="121999" y="242052"/>
                </a:lnTo>
                <a:lnTo>
                  <a:pt x="137306" y="219265"/>
                </a:lnTo>
                <a:lnTo>
                  <a:pt x="142925" y="191516"/>
                </a:lnTo>
                <a:lnTo>
                  <a:pt x="137306" y="163503"/>
                </a:lnTo>
                <a:lnTo>
                  <a:pt x="121999" y="140484"/>
                </a:lnTo>
                <a:lnTo>
                  <a:pt x="99334" y="124889"/>
                </a:lnTo>
                <a:lnTo>
                  <a:pt x="71640" y="119151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56239" y="1894322"/>
            <a:ext cx="756285" cy="252729"/>
          </a:xfrm>
          <a:custGeom>
            <a:avLst/>
            <a:gdLst/>
            <a:ahLst/>
            <a:cxnLst/>
            <a:rect l="l" t="t" r="r" b="b"/>
            <a:pathLst>
              <a:path w="756285" h="252730">
                <a:moveTo>
                  <a:pt x="687603" y="0"/>
                </a:moveTo>
                <a:lnTo>
                  <a:pt x="647052" y="7110"/>
                </a:lnTo>
                <a:lnTo>
                  <a:pt x="614883" y="28803"/>
                </a:lnTo>
                <a:lnTo>
                  <a:pt x="595129" y="61785"/>
                </a:lnTo>
                <a:lnTo>
                  <a:pt x="588606" y="103682"/>
                </a:lnTo>
                <a:lnTo>
                  <a:pt x="590231" y="125775"/>
                </a:lnTo>
                <a:lnTo>
                  <a:pt x="603335" y="164027"/>
                </a:lnTo>
                <a:lnTo>
                  <a:pt x="629835" y="192076"/>
                </a:lnTo>
                <a:lnTo>
                  <a:pt x="666364" y="206016"/>
                </a:lnTo>
                <a:lnTo>
                  <a:pt x="687603" y="207721"/>
                </a:lnTo>
                <a:lnTo>
                  <a:pt x="696164" y="207400"/>
                </a:lnTo>
                <a:lnTo>
                  <a:pt x="735836" y="197100"/>
                </a:lnTo>
                <a:lnTo>
                  <a:pt x="755637" y="184683"/>
                </a:lnTo>
                <a:lnTo>
                  <a:pt x="755637" y="162725"/>
                </a:lnTo>
                <a:lnTo>
                  <a:pt x="688682" y="162725"/>
                </a:lnTo>
                <a:lnTo>
                  <a:pt x="676874" y="161852"/>
                </a:lnTo>
                <a:lnTo>
                  <a:pt x="642689" y="130816"/>
                </a:lnTo>
                <a:lnTo>
                  <a:pt x="639000" y="103682"/>
                </a:lnTo>
                <a:lnTo>
                  <a:pt x="639967" y="89171"/>
                </a:lnTo>
                <a:lnTo>
                  <a:pt x="659066" y="52993"/>
                </a:lnTo>
                <a:lnTo>
                  <a:pt x="688682" y="44640"/>
                </a:lnTo>
                <a:lnTo>
                  <a:pt x="755753" y="44640"/>
                </a:lnTo>
                <a:lnTo>
                  <a:pt x="756005" y="22682"/>
                </a:lnTo>
                <a:lnTo>
                  <a:pt x="720356" y="5041"/>
                </a:lnTo>
                <a:lnTo>
                  <a:pt x="696164" y="332"/>
                </a:lnTo>
                <a:lnTo>
                  <a:pt x="687603" y="0"/>
                </a:lnTo>
                <a:close/>
              </a:path>
              <a:path w="756285" h="252730">
                <a:moveTo>
                  <a:pt x="755637" y="123837"/>
                </a:moveTo>
                <a:lnTo>
                  <a:pt x="723734" y="152414"/>
                </a:lnTo>
                <a:lnTo>
                  <a:pt x="712800" y="158038"/>
                </a:lnTo>
                <a:lnTo>
                  <a:pt x="712444" y="158038"/>
                </a:lnTo>
                <a:lnTo>
                  <a:pt x="705243" y="161277"/>
                </a:lnTo>
                <a:lnTo>
                  <a:pt x="697318" y="162725"/>
                </a:lnTo>
                <a:lnTo>
                  <a:pt x="755637" y="162725"/>
                </a:lnTo>
                <a:lnTo>
                  <a:pt x="755637" y="123837"/>
                </a:lnTo>
                <a:close/>
              </a:path>
              <a:path w="756285" h="252730">
                <a:moveTo>
                  <a:pt x="755753" y="44640"/>
                </a:moveTo>
                <a:lnTo>
                  <a:pt x="697318" y="44640"/>
                </a:lnTo>
                <a:lnTo>
                  <a:pt x="705243" y="46799"/>
                </a:lnTo>
                <a:lnTo>
                  <a:pt x="712444" y="49326"/>
                </a:lnTo>
                <a:lnTo>
                  <a:pt x="712800" y="49326"/>
                </a:lnTo>
                <a:lnTo>
                  <a:pt x="718250" y="52030"/>
                </a:lnTo>
                <a:lnTo>
                  <a:pt x="723734" y="55306"/>
                </a:lnTo>
                <a:lnTo>
                  <a:pt x="729152" y="59190"/>
                </a:lnTo>
                <a:lnTo>
                  <a:pt x="734402" y="63715"/>
                </a:lnTo>
                <a:lnTo>
                  <a:pt x="755637" y="83515"/>
                </a:lnTo>
                <a:lnTo>
                  <a:pt x="755753" y="44640"/>
                </a:lnTo>
                <a:close/>
              </a:path>
              <a:path w="756285" h="252730">
                <a:moveTo>
                  <a:pt x="48958" y="2882"/>
                </a:moveTo>
                <a:lnTo>
                  <a:pt x="0" y="2882"/>
                </a:lnTo>
                <a:lnTo>
                  <a:pt x="0" y="125641"/>
                </a:lnTo>
                <a:lnTo>
                  <a:pt x="11090" y="174241"/>
                </a:lnTo>
                <a:lnTo>
                  <a:pt x="46258" y="202453"/>
                </a:lnTo>
                <a:lnTo>
                  <a:pt x="79565" y="207721"/>
                </a:lnTo>
                <a:lnTo>
                  <a:pt x="97247" y="206421"/>
                </a:lnTo>
                <a:lnTo>
                  <a:pt x="138963" y="186118"/>
                </a:lnTo>
                <a:lnTo>
                  <a:pt x="153373" y="163080"/>
                </a:lnTo>
                <a:lnTo>
                  <a:pt x="66967" y="163080"/>
                </a:lnTo>
                <a:lnTo>
                  <a:pt x="60121" y="160197"/>
                </a:lnTo>
                <a:lnTo>
                  <a:pt x="48958" y="122402"/>
                </a:lnTo>
                <a:lnTo>
                  <a:pt x="48958" y="2882"/>
                </a:lnTo>
                <a:close/>
              </a:path>
              <a:path w="756285" h="252730">
                <a:moveTo>
                  <a:pt x="159842" y="2882"/>
                </a:moveTo>
                <a:lnTo>
                  <a:pt x="110159" y="2882"/>
                </a:lnTo>
                <a:lnTo>
                  <a:pt x="110159" y="122402"/>
                </a:lnTo>
                <a:lnTo>
                  <a:pt x="109591" y="134149"/>
                </a:lnTo>
                <a:lnTo>
                  <a:pt x="92519" y="163080"/>
                </a:lnTo>
                <a:lnTo>
                  <a:pt x="153373" y="163080"/>
                </a:lnTo>
                <a:lnTo>
                  <a:pt x="154803" y="159932"/>
                </a:lnTo>
                <a:lnTo>
                  <a:pt x="158605" y="143597"/>
                </a:lnTo>
                <a:lnTo>
                  <a:pt x="159842" y="125641"/>
                </a:lnTo>
                <a:lnTo>
                  <a:pt x="159842" y="2882"/>
                </a:lnTo>
                <a:close/>
              </a:path>
              <a:path w="756285" h="252730">
                <a:moveTo>
                  <a:pt x="305638" y="2882"/>
                </a:moveTo>
                <a:lnTo>
                  <a:pt x="239395" y="2882"/>
                </a:lnTo>
                <a:lnTo>
                  <a:pt x="239395" y="204114"/>
                </a:lnTo>
                <a:lnTo>
                  <a:pt x="288721" y="204114"/>
                </a:lnTo>
                <a:lnTo>
                  <a:pt x="288721" y="129959"/>
                </a:lnTo>
                <a:lnTo>
                  <a:pt x="372298" y="129959"/>
                </a:lnTo>
                <a:lnTo>
                  <a:pt x="368547" y="123571"/>
                </a:lnTo>
                <a:lnTo>
                  <a:pt x="364410" y="117427"/>
                </a:lnTo>
                <a:lnTo>
                  <a:pt x="360006" y="111963"/>
                </a:lnTo>
                <a:lnTo>
                  <a:pt x="359638" y="111963"/>
                </a:lnTo>
                <a:lnTo>
                  <a:pt x="359638" y="111594"/>
                </a:lnTo>
                <a:lnTo>
                  <a:pt x="358914" y="110883"/>
                </a:lnTo>
                <a:lnTo>
                  <a:pt x="362521" y="108000"/>
                </a:lnTo>
                <a:lnTo>
                  <a:pt x="365760" y="104762"/>
                </a:lnTo>
                <a:lnTo>
                  <a:pt x="367919" y="101523"/>
                </a:lnTo>
                <a:lnTo>
                  <a:pt x="368274" y="101523"/>
                </a:lnTo>
                <a:lnTo>
                  <a:pt x="372738" y="93584"/>
                </a:lnTo>
                <a:lnTo>
                  <a:pt x="375891" y="84962"/>
                </a:lnTo>
                <a:lnTo>
                  <a:pt x="288721" y="84962"/>
                </a:lnTo>
                <a:lnTo>
                  <a:pt x="288721" y="48234"/>
                </a:lnTo>
                <a:lnTo>
                  <a:pt x="375945" y="48234"/>
                </a:lnTo>
                <a:lnTo>
                  <a:pt x="373499" y="39554"/>
                </a:lnTo>
                <a:lnTo>
                  <a:pt x="335653" y="6753"/>
                </a:lnTo>
                <a:lnTo>
                  <a:pt x="321404" y="3839"/>
                </a:lnTo>
                <a:lnTo>
                  <a:pt x="305638" y="2882"/>
                </a:lnTo>
                <a:close/>
              </a:path>
              <a:path w="756285" h="252730">
                <a:moveTo>
                  <a:pt x="372298" y="129959"/>
                </a:moveTo>
                <a:lnTo>
                  <a:pt x="309245" y="129959"/>
                </a:lnTo>
                <a:lnTo>
                  <a:pt x="313918" y="131406"/>
                </a:lnTo>
                <a:lnTo>
                  <a:pt x="316445" y="133565"/>
                </a:lnTo>
                <a:lnTo>
                  <a:pt x="316801" y="133565"/>
                </a:lnTo>
                <a:lnTo>
                  <a:pt x="319316" y="135000"/>
                </a:lnTo>
                <a:lnTo>
                  <a:pt x="324002" y="141478"/>
                </a:lnTo>
                <a:lnTo>
                  <a:pt x="329399" y="152285"/>
                </a:lnTo>
                <a:lnTo>
                  <a:pt x="352082" y="197281"/>
                </a:lnTo>
                <a:lnTo>
                  <a:pt x="355676" y="204114"/>
                </a:lnTo>
                <a:lnTo>
                  <a:pt x="409676" y="204114"/>
                </a:lnTo>
                <a:lnTo>
                  <a:pt x="400685" y="185762"/>
                </a:lnTo>
                <a:lnTo>
                  <a:pt x="376555" y="137883"/>
                </a:lnTo>
                <a:lnTo>
                  <a:pt x="372551" y="130390"/>
                </a:lnTo>
                <a:lnTo>
                  <a:pt x="372298" y="129959"/>
                </a:lnTo>
                <a:close/>
              </a:path>
              <a:path w="756285" h="252730">
                <a:moveTo>
                  <a:pt x="375945" y="48234"/>
                </a:moveTo>
                <a:lnTo>
                  <a:pt x="315722" y="48234"/>
                </a:lnTo>
                <a:lnTo>
                  <a:pt x="320395" y="50037"/>
                </a:lnTo>
                <a:lnTo>
                  <a:pt x="323278" y="52565"/>
                </a:lnTo>
                <a:lnTo>
                  <a:pt x="323646" y="52565"/>
                </a:lnTo>
                <a:lnTo>
                  <a:pt x="326161" y="55435"/>
                </a:lnTo>
                <a:lnTo>
                  <a:pt x="327596" y="58686"/>
                </a:lnTo>
                <a:lnTo>
                  <a:pt x="327596" y="74523"/>
                </a:lnTo>
                <a:lnTo>
                  <a:pt x="326161" y="78117"/>
                </a:lnTo>
                <a:lnTo>
                  <a:pt x="323278" y="80276"/>
                </a:lnTo>
                <a:lnTo>
                  <a:pt x="320395" y="83159"/>
                </a:lnTo>
                <a:lnTo>
                  <a:pt x="315722" y="84962"/>
                </a:lnTo>
                <a:lnTo>
                  <a:pt x="375891" y="84962"/>
                </a:lnTo>
                <a:lnTo>
                  <a:pt x="377745" y="75952"/>
                </a:lnTo>
                <a:lnTo>
                  <a:pt x="378358" y="66598"/>
                </a:lnTo>
                <a:lnTo>
                  <a:pt x="377143" y="52484"/>
                </a:lnTo>
                <a:lnTo>
                  <a:pt x="375945" y="48234"/>
                </a:lnTo>
                <a:close/>
              </a:path>
              <a:path w="756285" h="252730">
                <a:moveTo>
                  <a:pt x="516966" y="2882"/>
                </a:moveTo>
                <a:lnTo>
                  <a:pt x="467283" y="2882"/>
                </a:lnTo>
                <a:lnTo>
                  <a:pt x="467283" y="193319"/>
                </a:lnTo>
                <a:lnTo>
                  <a:pt x="464400" y="201599"/>
                </a:lnTo>
                <a:lnTo>
                  <a:pt x="462241" y="205206"/>
                </a:lnTo>
                <a:lnTo>
                  <a:pt x="459359" y="207365"/>
                </a:lnTo>
                <a:lnTo>
                  <a:pt x="431634" y="207365"/>
                </a:lnTo>
                <a:lnTo>
                  <a:pt x="431634" y="252361"/>
                </a:lnTo>
                <a:lnTo>
                  <a:pt x="452882" y="252361"/>
                </a:lnTo>
                <a:lnTo>
                  <a:pt x="467414" y="251263"/>
                </a:lnTo>
                <a:lnTo>
                  <a:pt x="501840" y="233997"/>
                </a:lnTo>
                <a:lnTo>
                  <a:pt x="516120" y="195674"/>
                </a:lnTo>
                <a:lnTo>
                  <a:pt x="516966" y="179641"/>
                </a:lnTo>
                <a:lnTo>
                  <a:pt x="516966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6348961"/>
            <a:ext cx="10081260" cy="1210945"/>
            <a:chOff x="0" y="6348961"/>
            <a:chExt cx="10081260" cy="12109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74514"/>
              <a:ext cx="10080713" cy="11851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6348961"/>
              <a:ext cx="10081260" cy="1210945"/>
            </a:xfrm>
            <a:custGeom>
              <a:avLst/>
              <a:gdLst/>
              <a:ahLst/>
              <a:cxnLst/>
              <a:rect l="l" t="t" r="r" b="b"/>
              <a:pathLst>
                <a:path w="10081260" h="1210945">
                  <a:moveTo>
                    <a:pt x="10080713" y="0"/>
                  </a:moveTo>
                  <a:lnTo>
                    <a:pt x="10080713" y="1210678"/>
                  </a:lnTo>
                  <a:lnTo>
                    <a:pt x="0" y="1210678"/>
                  </a:lnTo>
                  <a:lnTo>
                    <a:pt x="0" y="0"/>
                  </a:lnTo>
                  <a:lnTo>
                    <a:pt x="100807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3"/>
            <a:ext cx="10080625" cy="163830"/>
          </a:xfrm>
          <a:custGeom>
            <a:avLst/>
            <a:gdLst/>
            <a:ahLst/>
            <a:cxnLst/>
            <a:rect l="l" t="t" r="r" b="b"/>
            <a:pathLst>
              <a:path w="10080625" h="163830">
                <a:moveTo>
                  <a:pt x="0" y="0"/>
                </a:moveTo>
                <a:lnTo>
                  <a:pt x="10080358" y="0"/>
                </a:lnTo>
                <a:lnTo>
                  <a:pt x="10080358" y="163436"/>
                </a:lnTo>
                <a:lnTo>
                  <a:pt x="0" y="16343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79082" y="6928564"/>
            <a:ext cx="278130" cy="321310"/>
          </a:xfrm>
          <a:custGeom>
            <a:avLst/>
            <a:gdLst/>
            <a:ahLst/>
            <a:cxnLst/>
            <a:rect l="l" t="t" r="r" b="b"/>
            <a:pathLst>
              <a:path w="278130" h="321309">
                <a:moveTo>
                  <a:pt x="277558" y="0"/>
                </a:moveTo>
                <a:lnTo>
                  <a:pt x="208076" y="0"/>
                </a:lnTo>
                <a:lnTo>
                  <a:pt x="208076" y="179641"/>
                </a:lnTo>
                <a:lnTo>
                  <a:pt x="204077" y="213795"/>
                </a:lnTo>
                <a:lnTo>
                  <a:pt x="190931" y="241199"/>
                </a:lnTo>
                <a:lnTo>
                  <a:pt x="166918" y="259424"/>
                </a:lnTo>
                <a:lnTo>
                  <a:pt x="130314" y="266039"/>
                </a:lnTo>
                <a:lnTo>
                  <a:pt x="104714" y="261966"/>
                </a:lnTo>
                <a:lnTo>
                  <a:pt x="85591" y="248848"/>
                </a:lnTo>
                <a:lnTo>
                  <a:pt x="73621" y="225336"/>
                </a:lnTo>
                <a:lnTo>
                  <a:pt x="69481" y="190080"/>
                </a:lnTo>
                <a:lnTo>
                  <a:pt x="69481" y="0"/>
                </a:lnTo>
                <a:lnTo>
                  <a:pt x="0" y="0"/>
                </a:lnTo>
                <a:lnTo>
                  <a:pt x="0" y="196913"/>
                </a:lnTo>
                <a:lnTo>
                  <a:pt x="6800" y="251103"/>
                </a:lnTo>
                <a:lnTo>
                  <a:pt x="27944" y="289934"/>
                </a:lnTo>
                <a:lnTo>
                  <a:pt x="64545" y="313306"/>
                </a:lnTo>
                <a:lnTo>
                  <a:pt x="117716" y="321119"/>
                </a:lnTo>
                <a:lnTo>
                  <a:pt x="144138" y="317306"/>
                </a:lnTo>
                <a:lnTo>
                  <a:pt x="169511" y="306541"/>
                </a:lnTo>
                <a:lnTo>
                  <a:pt x="191577" y="289835"/>
                </a:lnTo>
                <a:lnTo>
                  <a:pt x="208076" y="268198"/>
                </a:lnTo>
                <a:lnTo>
                  <a:pt x="209156" y="268198"/>
                </a:lnTo>
                <a:lnTo>
                  <a:pt x="209156" y="312483"/>
                </a:lnTo>
                <a:lnTo>
                  <a:pt x="277558" y="312483"/>
                </a:lnTo>
                <a:lnTo>
                  <a:pt x="277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404" y="6842166"/>
            <a:ext cx="196850" cy="34925"/>
          </a:xfrm>
          <a:custGeom>
            <a:avLst/>
            <a:gdLst/>
            <a:ahLst/>
            <a:cxnLst/>
            <a:rect l="l" t="t" r="r" b="b"/>
            <a:pathLst>
              <a:path w="196850" h="34925">
                <a:moveTo>
                  <a:pt x="196557" y="0"/>
                </a:moveTo>
                <a:lnTo>
                  <a:pt x="0" y="0"/>
                </a:lnTo>
                <a:lnTo>
                  <a:pt x="0" y="34556"/>
                </a:lnTo>
                <a:lnTo>
                  <a:pt x="196557" y="34556"/>
                </a:lnTo>
                <a:lnTo>
                  <a:pt x="196557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79082" y="6669357"/>
            <a:ext cx="278130" cy="149860"/>
            <a:chOff x="379082" y="6669357"/>
            <a:chExt cx="278130" cy="149860"/>
          </a:xfrm>
        </p:grpSpPr>
        <p:sp>
          <p:nvSpPr>
            <p:cNvPr id="15" name="object 15"/>
            <p:cNvSpPr/>
            <p:nvPr/>
          </p:nvSpPr>
          <p:spPr>
            <a:xfrm>
              <a:off x="493915" y="6669357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5">
                  <a:moveTo>
                    <a:pt x="24485" y="0"/>
                  </a:moveTo>
                  <a:lnTo>
                    <a:pt x="15039" y="1952"/>
                  </a:lnTo>
                  <a:lnTo>
                    <a:pt x="7246" y="7246"/>
                  </a:lnTo>
                  <a:lnTo>
                    <a:pt x="1952" y="15039"/>
                  </a:lnTo>
                  <a:lnTo>
                    <a:pt x="0" y="24485"/>
                  </a:lnTo>
                  <a:lnTo>
                    <a:pt x="1952" y="34348"/>
                  </a:lnTo>
                  <a:lnTo>
                    <a:pt x="7246" y="42351"/>
                  </a:lnTo>
                  <a:lnTo>
                    <a:pt x="15039" y="47720"/>
                  </a:lnTo>
                  <a:lnTo>
                    <a:pt x="24485" y="49682"/>
                  </a:lnTo>
                  <a:lnTo>
                    <a:pt x="34342" y="47720"/>
                  </a:lnTo>
                  <a:lnTo>
                    <a:pt x="42346" y="42351"/>
                  </a:lnTo>
                  <a:lnTo>
                    <a:pt x="47718" y="34348"/>
                  </a:lnTo>
                  <a:lnTo>
                    <a:pt x="49682" y="24485"/>
                  </a:lnTo>
                  <a:lnTo>
                    <a:pt x="47718" y="15039"/>
                  </a:lnTo>
                  <a:lnTo>
                    <a:pt x="42346" y="7246"/>
                  </a:lnTo>
                  <a:lnTo>
                    <a:pt x="34342" y="1952"/>
                  </a:lnTo>
                  <a:lnTo>
                    <a:pt x="24485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082" y="6738127"/>
              <a:ext cx="277558" cy="8100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1679" y="6928564"/>
            <a:ext cx="104038" cy="12275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59116" y="6936489"/>
            <a:ext cx="19050" cy="113030"/>
          </a:xfrm>
          <a:custGeom>
            <a:avLst/>
            <a:gdLst/>
            <a:ahLst/>
            <a:cxnLst/>
            <a:rect l="l" t="t" r="r" b="b"/>
            <a:pathLst>
              <a:path w="19050" h="113029">
                <a:moveTo>
                  <a:pt x="14757" y="0"/>
                </a:moveTo>
                <a:lnTo>
                  <a:pt x="4318" y="0"/>
                </a:lnTo>
                <a:lnTo>
                  <a:pt x="0" y="4318"/>
                </a:lnTo>
                <a:lnTo>
                  <a:pt x="0" y="14757"/>
                </a:lnTo>
                <a:lnTo>
                  <a:pt x="4318" y="18719"/>
                </a:lnTo>
                <a:lnTo>
                  <a:pt x="14757" y="18719"/>
                </a:lnTo>
                <a:lnTo>
                  <a:pt x="18719" y="14757"/>
                </a:lnTo>
                <a:lnTo>
                  <a:pt x="18719" y="4318"/>
                </a:lnTo>
                <a:lnTo>
                  <a:pt x="14757" y="0"/>
                </a:lnTo>
                <a:close/>
              </a:path>
              <a:path w="19050" h="113029">
                <a:moveTo>
                  <a:pt x="16929" y="33477"/>
                </a:moveTo>
                <a:lnTo>
                  <a:pt x="1447" y="33477"/>
                </a:lnTo>
                <a:lnTo>
                  <a:pt x="1447" y="113030"/>
                </a:lnTo>
                <a:lnTo>
                  <a:pt x="16929" y="113030"/>
                </a:lnTo>
                <a:lnTo>
                  <a:pt x="16929" y="33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7201" y="6968163"/>
            <a:ext cx="72390" cy="83185"/>
          </a:xfrm>
          <a:custGeom>
            <a:avLst/>
            <a:gdLst/>
            <a:ahLst/>
            <a:cxnLst/>
            <a:rect l="l" t="t" r="r" b="b"/>
            <a:pathLst>
              <a:path w="72390" h="83184">
                <a:moveTo>
                  <a:pt x="37439" y="0"/>
                </a:moveTo>
                <a:lnTo>
                  <a:pt x="22170" y="2908"/>
                </a:lnTo>
                <a:lnTo>
                  <a:pt x="10347" y="11117"/>
                </a:lnTo>
                <a:lnTo>
                  <a:pt x="2710" y="23847"/>
                </a:lnTo>
                <a:lnTo>
                  <a:pt x="0" y="40322"/>
                </a:lnTo>
                <a:lnTo>
                  <a:pt x="2575" y="56223"/>
                </a:lnTo>
                <a:lnTo>
                  <a:pt x="10077" y="69797"/>
                </a:lnTo>
                <a:lnTo>
                  <a:pt x="22170" y="79254"/>
                </a:lnTo>
                <a:lnTo>
                  <a:pt x="38519" y="82803"/>
                </a:lnTo>
                <a:lnTo>
                  <a:pt x="47772" y="82252"/>
                </a:lnTo>
                <a:lnTo>
                  <a:pt x="55841" y="80552"/>
                </a:lnTo>
                <a:lnTo>
                  <a:pt x="63168" y="77639"/>
                </a:lnTo>
                <a:lnTo>
                  <a:pt x="70192" y="73444"/>
                </a:lnTo>
                <a:lnTo>
                  <a:pt x="70192" y="68033"/>
                </a:lnTo>
                <a:lnTo>
                  <a:pt x="42481" y="68033"/>
                </a:lnTo>
                <a:lnTo>
                  <a:pt x="32292" y="66442"/>
                </a:lnTo>
                <a:lnTo>
                  <a:pt x="24434" y="61780"/>
                </a:lnTo>
                <a:lnTo>
                  <a:pt x="18939" y="54216"/>
                </a:lnTo>
                <a:lnTo>
                  <a:pt x="15836" y="43916"/>
                </a:lnTo>
                <a:lnTo>
                  <a:pt x="71996" y="43916"/>
                </a:lnTo>
                <a:lnTo>
                  <a:pt x="70664" y="33477"/>
                </a:lnTo>
                <a:lnTo>
                  <a:pt x="16205" y="33477"/>
                </a:lnTo>
                <a:lnTo>
                  <a:pt x="18769" y="25126"/>
                </a:lnTo>
                <a:lnTo>
                  <a:pt x="23223" y="19037"/>
                </a:lnTo>
                <a:lnTo>
                  <a:pt x="29565" y="15310"/>
                </a:lnTo>
                <a:lnTo>
                  <a:pt x="37795" y="14046"/>
                </a:lnTo>
                <a:lnTo>
                  <a:pt x="64155" y="14046"/>
                </a:lnTo>
                <a:lnTo>
                  <a:pt x="62547" y="10890"/>
                </a:lnTo>
                <a:lnTo>
                  <a:pt x="51647" y="2711"/>
                </a:lnTo>
                <a:lnTo>
                  <a:pt x="37439" y="0"/>
                </a:lnTo>
                <a:close/>
              </a:path>
              <a:path w="72390" h="83184">
                <a:moveTo>
                  <a:pt x="70192" y="58318"/>
                </a:moveTo>
                <a:lnTo>
                  <a:pt x="63385" y="62418"/>
                </a:lnTo>
                <a:lnTo>
                  <a:pt x="56475" y="65471"/>
                </a:lnTo>
                <a:lnTo>
                  <a:pt x="49495" y="67376"/>
                </a:lnTo>
                <a:lnTo>
                  <a:pt x="42481" y="68033"/>
                </a:lnTo>
                <a:lnTo>
                  <a:pt x="70192" y="68033"/>
                </a:lnTo>
                <a:lnTo>
                  <a:pt x="70192" y="58318"/>
                </a:lnTo>
                <a:close/>
              </a:path>
              <a:path w="72390" h="83184">
                <a:moveTo>
                  <a:pt x="64155" y="14046"/>
                </a:moveTo>
                <a:lnTo>
                  <a:pt x="37795" y="14046"/>
                </a:lnTo>
                <a:lnTo>
                  <a:pt x="45266" y="15412"/>
                </a:lnTo>
                <a:lnTo>
                  <a:pt x="50847" y="19308"/>
                </a:lnTo>
                <a:lnTo>
                  <a:pt x="54404" y="25431"/>
                </a:lnTo>
                <a:lnTo>
                  <a:pt x="55803" y="33477"/>
                </a:lnTo>
                <a:lnTo>
                  <a:pt x="70664" y="33477"/>
                </a:lnTo>
                <a:lnTo>
                  <a:pt x="69532" y="24603"/>
                </a:lnTo>
                <a:lnTo>
                  <a:pt x="64155" y="140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1267561" y="6928564"/>
            <a:ext cx="418465" cy="122555"/>
            <a:chOff x="1267561" y="6928564"/>
            <a:chExt cx="418465" cy="122555"/>
          </a:xfrm>
        </p:grpSpPr>
        <p:sp>
          <p:nvSpPr>
            <p:cNvPr id="21" name="object 21"/>
            <p:cNvSpPr/>
            <p:nvPr/>
          </p:nvSpPr>
          <p:spPr>
            <a:xfrm>
              <a:off x="1407604" y="6928564"/>
              <a:ext cx="109855" cy="121285"/>
            </a:xfrm>
            <a:custGeom>
              <a:avLst/>
              <a:gdLst/>
              <a:ahLst/>
              <a:cxnLst/>
              <a:rect l="l" t="t" r="r" b="b"/>
              <a:pathLst>
                <a:path w="109855" h="121284">
                  <a:moveTo>
                    <a:pt x="16916" y="41402"/>
                  </a:moveTo>
                  <a:lnTo>
                    <a:pt x="1079" y="41402"/>
                  </a:lnTo>
                  <a:lnTo>
                    <a:pt x="1079" y="120954"/>
                  </a:lnTo>
                  <a:lnTo>
                    <a:pt x="16916" y="120954"/>
                  </a:lnTo>
                  <a:lnTo>
                    <a:pt x="16916" y="41402"/>
                  </a:lnTo>
                  <a:close/>
                </a:path>
                <a:path w="109855" h="121284">
                  <a:moveTo>
                    <a:pt x="18719" y="12242"/>
                  </a:moveTo>
                  <a:lnTo>
                    <a:pt x="14401" y="7924"/>
                  </a:lnTo>
                  <a:lnTo>
                    <a:pt x="4318" y="7924"/>
                  </a:lnTo>
                  <a:lnTo>
                    <a:pt x="0" y="12242"/>
                  </a:lnTo>
                  <a:lnTo>
                    <a:pt x="0" y="22682"/>
                  </a:lnTo>
                  <a:lnTo>
                    <a:pt x="4318" y="26644"/>
                  </a:lnTo>
                  <a:lnTo>
                    <a:pt x="14401" y="26644"/>
                  </a:lnTo>
                  <a:lnTo>
                    <a:pt x="18719" y="22682"/>
                  </a:lnTo>
                  <a:lnTo>
                    <a:pt x="18719" y="12242"/>
                  </a:lnTo>
                  <a:close/>
                </a:path>
                <a:path w="109855" h="121284">
                  <a:moveTo>
                    <a:pt x="109435" y="0"/>
                  </a:moveTo>
                  <a:lnTo>
                    <a:pt x="93599" y="0"/>
                  </a:lnTo>
                  <a:lnTo>
                    <a:pt x="93599" y="42837"/>
                  </a:lnTo>
                  <a:lnTo>
                    <a:pt x="93599" y="56883"/>
                  </a:lnTo>
                  <a:lnTo>
                    <a:pt x="93599" y="107632"/>
                  </a:lnTo>
                  <a:lnTo>
                    <a:pt x="77393" y="107632"/>
                  </a:lnTo>
                  <a:lnTo>
                    <a:pt x="66027" y="105664"/>
                  </a:lnTo>
                  <a:lnTo>
                    <a:pt x="58585" y="100177"/>
                  </a:lnTo>
                  <a:lnTo>
                    <a:pt x="54508" y="91846"/>
                  </a:lnTo>
                  <a:lnTo>
                    <a:pt x="53276" y="81356"/>
                  </a:lnTo>
                  <a:lnTo>
                    <a:pt x="55143" y="70104"/>
                  </a:lnTo>
                  <a:lnTo>
                    <a:pt x="60375" y="61468"/>
                  </a:lnTo>
                  <a:lnTo>
                    <a:pt x="68465" y="55956"/>
                  </a:lnTo>
                  <a:lnTo>
                    <a:pt x="78841" y="54000"/>
                  </a:lnTo>
                  <a:lnTo>
                    <a:pt x="83870" y="54000"/>
                  </a:lnTo>
                  <a:lnTo>
                    <a:pt x="88201" y="54724"/>
                  </a:lnTo>
                  <a:lnTo>
                    <a:pt x="93599" y="56883"/>
                  </a:lnTo>
                  <a:lnTo>
                    <a:pt x="93599" y="42837"/>
                  </a:lnTo>
                  <a:lnTo>
                    <a:pt x="87109" y="40322"/>
                  </a:lnTo>
                  <a:lnTo>
                    <a:pt x="82080" y="39598"/>
                  </a:lnTo>
                  <a:lnTo>
                    <a:pt x="76669" y="39598"/>
                  </a:lnTo>
                  <a:lnTo>
                    <a:pt x="60756" y="42506"/>
                  </a:lnTo>
                  <a:lnTo>
                    <a:pt x="48221" y="50634"/>
                  </a:lnTo>
                  <a:lnTo>
                    <a:pt x="40017" y="63144"/>
                  </a:lnTo>
                  <a:lnTo>
                    <a:pt x="37071" y="79197"/>
                  </a:lnTo>
                  <a:lnTo>
                    <a:pt x="39738" y="96456"/>
                  </a:lnTo>
                  <a:lnTo>
                    <a:pt x="47421" y="109486"/>
                  </a:lnTo>
                  <a:lnTo>
                    <a:pt x="59550" y="117729"/>
                  </a:lnTo>
                  <a:lnTo>
                    <a:pt x="75590" y="120599"/>
                  </a:lnTo>
                  <a:lnTo>
                    <a:pt x="109435" y="120599"/>
                  </a:lnTo>
                  <a:lnTo>
                    <a:pt x="109435" y="107632"/>
                  </a:lnTo>
                  <a:lnTo>
                    <a:pt x="109435" y="54000"/>
                  </a:lnTo>
                  <a:lnTo>
                    <a:pt x="109435" y="42837"/>
                  </a:lnTo>
                  <a:lnTo>
                    <a:pt x="109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7195" y="6928564"/>
              <a:ext cx="148678" cy="12240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7561" y="6968163"/>
              <a:ext cx="123189" cy="83185"/>
            </a:xfrm>
            <a:custGeom>
              <a:avLst/>
              <a:gdLst/>
              <a:ahLst/>
              <a:cxnLst/>
              <a:rect l="l" t="t" r="r" b="b"/>
              <a:pathLst>
                <a:path w="123190" h="83184">
                  <a:moveTo>
                    <a:pt x="58318" y="9004"/>
                  </a:moveTo>
                  <a:lnTo>
                    <a:pt x="51473" y="3238"/>
                  </a:lnTo>
                  <a:lnTo>
                    <a:pt x="45720" y="0"/>
                  </a:lnTo>
                  <a:lnTo>
                    <a:pt x="39243" y="0"/>
                  </a:lnTo>
                  <a:lnTo>
                    <a:pt x="33553" y="1181"/>
                  </a:lnTo>
                  <a:lnTo>
                    <a:pt x="27851" y="4775"/>
                  </a:lnTo>
                  <a:lnTo>
                    <a:pt x="22072" y="10947"/>
                  </a:lnTo>
                  <a:lnTo>
                    <a:pt x="16192" y="19799"/>
                  </a:lnTo>
                  <a:lnTo>
                    <a:pt x="15836" y="19799"/>
                  </a:lnTo>
                  <a:lnTo>
                    <a:pt x="15836" y="1435"/>
                  </a:lnTo>
                  <a:lnTo>
                    <a:pt x="0" y="1435"/>
                  </a:lnTo>
                  <a:lnTo>
                    <a:pt x="0" y="81356"/>
                  </a:lnTo>
                  <a:lnTo>
                    <a:pt x="15836" y="81356"/>
                  </a:lnTo>
                  <a:lnTo>
                    <a:pt x="15836" y="39598"/>
                  </a:lnTo>
                  <a:lnTo>
                    <a:pt x="17297" y="30010"/>
                  </a:lnTo>
                  <a:lnTo>
                    <a:pt x="21323" y="22237"/>
                  </a:lnTo>
                  <a:lnTo>
                    <a:pt x="27368" y="17030"/>
                  </a:lnTo>
                  <a:lnTo>
                    <a:pt x="34912" y="15125"/>
                  </a:lnTo>
                  <a:lnTo>
                    <a:pt x="38874" y="15125"/>
                  </a:lnTo>
                  <a:lnTo>
                    <a:pt x="44996" y="18364"/>
                  </a:lnTo>
                  <a:lnTo>
                    <a:pt x="49682" y="23037"/>
                  </a:lnTo>
                  <a:lnTo>
                    <a:pt x="58318" y="9004"/>
                  </a:lnTo>
                  <a:close/>
                </a:path>
                <a:path w="123190" h="83184">
                  <a:moveTo>
                    <a:pt x="122758" y="59397"/>
                  </a:moveTo>
                  <a:lnTo>
                    <a:pt x="90716" y="28803"/>
                  </a:lnTo>
                  <a:lnTo>
                    <a:pt x="85318" y="24485"/>
                  </a:lnTo>
                  <a:lnTo>
                    <a:pt x="85318" y="16916"/>
                  </a:lnTo>
                  <a:lnTo>
                    <a:pt x="89281" y="14046"/>
                  </a:lnTo>
                  <a:lnTo>
                    <a:pt x="101523" y="14046"/>
                  </a:lnTo>
                  <a:lnTo>
                    <a:pt x="110159" y="16205"/>
                  </a:lnTo>
                  <a:lnTo>
                    <a:pt x="118795" y="22313"/>
                  </a:lnTo>
                  <a:lnTo>
                    <a:pt x="118795" y="6477"/>
                  </a:lnTo>
                  <a:lnTo>
                    <a:pt x="110515" y="2159"/>
                  </a:lnTo>
                  <a:lnTo>
                    <a:pt x="102958" y="0"/>
                  </a:lnTo>
                  <a:lnTo>
                    <a:pt x="95758" y="0"/>
                  </a:lnTo>
                  <a:lnTo>
                    <a:pt x="84747" y="1511"/>
                  </a:lnTo>
                  <a:lnTo>
                    <a:pt x="76352" y="5854"/>
                  </a:lnTo>
                  <a:lnTo>
                    <a:pt x="70993" y="12763"/>
                  </a:lnTo>
                  <a:lnTo>
                    <a:pt x="69113" y="21958"/>
                  </a:lnTo>
                  <a:lnTo>
                    <a:pt x="74955" y="35318"/>
                  </a:lnTo>
                  <a:lnTo>
                    <a:pt x="87820" y="44780"/>
                  </a:lnTo>
                  <a:lnTo>
                    <a:pt x="100698" y="52298"/>
                  </a:lnTo>
                  <a:lnTo>
                    <a:pt x="106553" y="59766"/>
                  </a:lnTo>
                  <a:lnTo>
                    <a:pt x="106553" y="65519"/>
                  </a:lnTo>
                  <a:lnTo>
                    <a:pt x="101155" y="68757"/>
                  </a:lnTo>
                  <a:lnTo>
                    <a:pt x="95034" y="69126"/>
                  </a:lnTo>
                  <a:lnTo>
                    <a:pt x="89662" y="68465"/>
                  </a:lnTo>
                  <a:lnTo>
                    <a:pt x="83375" y="66471"/>
                  </a:lnTo>
                  <a:lnTo>
                    <a:pt x="76352" y="63195"/>
                  </a:lnTo>
                  <a:lnTo>
                    <a:pt x="68757" y="58674"/>
                  </a:lnTo>
                  <a:lnTo>
                    <a:pt x="68757" y="75958"/>
                  </a:lnTo>
                  <a:lnTo>
                    <a:pt x="76123" y="79159"/>
                  </a:lnTo>
                  <a:lnTo>
                    <a:pt x="82880" y="81280"/>
                  </a:lnTo>
                  <a:lnTo>
                    <a:pt x="89509" y="82448"/>
                  </a:lnTo>
                  <a:lnTo>
                    <a:pt x="96481" y="82804"/>
                  </a:lnTo>
                  <a:lnTo>
                    <a:pt x="106959" y="81127"/>
                  </a:lnTo>
                  <a:lnTo>
                    <a:pt x="115277" y="76377"/>
                  </a:lnTo>
                  <a:lnTo>
                    <a:pt x="120777" y="68986"/>
                  </a:lnTo>
                  <a:lnTo>
                    <a:pt x="122758" y="593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1092961" y="6969597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4" h="81915">
                <a:moveTo>
                  <a:pt x="76314" y="0"/>
                </a:moveTo>
                <a:lnTo>
                  <a:pt x="59397" y="0"/>
                </a:lnTo>
                <a:lnTo>
                  <a:pt x="38519" y="48971"/>
                </a:lnTo>
                <a:lnTo>
                  <a:pt x="16916" y="0"/>
                </a:lnTo>
                <a:lnTo>
                  <a:pt x="0" y="0"/>
                </a:lnTo>
                <a:lnTo>
                  <a:pt x="35991" y="81368"/>
                </a:lnTo>
                <a:lnTo>
                  <a:pt x="41401" y="81368"/>
                </a:lnTo>
                <a:lnTo>
                  <a:pt x="76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0914" y="6968163"/>
            <a:ext cx="66967" cy="81356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841679" y="7120080"/>
            <a:ext cx="171450" cy="123189"/>
          </a:xfrm>
          <a:custGeom>
            <a:avLst/>
            <a:gdLst/>
            <a:ahLst/>
            <a:cxnLst/>
            <a:rect l="l" t="t" r="r" b="b"/>
            <a:pathLst>
              <a:path w="171450" h="123190">
                <a:moveTo>
                  <a:pt x="93243" y="120967"/>
                </a:moveTo>
                <a:lnTo>
                  <a:pt x="84048" y="107696"/>
                </a:lnTo>
                <a:lnTo>
                  <a:pt x="80581" y="102489"/>
                </a:lnTo>
                <a:lnTo>
                  <a:pt x="77038" y="96837"/>
                </a:lnTo>
                <a:lnTo>
                  <a:pt x="70586" y="86448"/>
                </a:lnTo>
                <a:lnTo>
                  <a:pt x="64338" y="77406"/>
                </a:lnTo>
                <a:lnTo>
                  <a:pt x="57696" y="69710"/>
                </a:lnTo>
                <a:lnTo>
                  <a:pt x="56553" y="68757"/>
                </a:lnTo>
                <a:lnTo>
                  <a:pt x="50038" y="63360"/>
                </a:lnTo>
                <a:lnTo>
                  <a:pt x="58648" y="58597"/>
                </a:lnTo>
                <a:lnTo>
                  <a:pt x="64071" y="52920"/>
                </a:lnTo>
                <a:lnTo>
                  <a:pt x="64973" y="51981"/>
                </a:lnTo>
                <a:lnTo>
                  <a:pt x="68872" y="43675"/>
                </a:lnTo>
                <a:lnTo>
                  <a:pt x="52565" y="5321"/>
                </a:lnTo>
                <a:lnTo>
                  <a:pt x="52565" y="33477"/>
                </a:lnTo>
                <a:lnTo>
                  <a:pt x="51422" y="40627"/>
                </a:lnTo>
                <a:lnTo>
                  <a:pt x="47510" y="46850"/>
                </a:lnTo>
                <a:lnTo>
                  <a:pt x="40093" y="51257"/>
                </a:lnTo>
                <a:lnTo>
                  <a:pt x="28435" y="52920"/>
                </a:lnTo>
                <a:lnTo>
                  <a:pt x="17640" y="52920"/>
                </a:lnTo>
                <a:lnTo>
                  <a:pt x="17640" y="15125"/>
                </a:lnTo>
                <a:lnTo>
                  <a:pt x="28435" y="15125"/>
                </a:lnTo>
                <a:lnTo>
                  <a:pt x="39243" y="16383"/>
                </a:lnTo>
                <a:lnTo>
                  <a:pt x="46570" y="19989"/>
                </a:lnTo>
                <a:lnTo>
                  <a:pt x="50863" y="25755"/>
                </a:lnTo>
                <a:lnTo>
                  <a:pt x="52565" y="33477"/>
                </a:lnTo>
                <a:lnTo>
                  <a:pt x="52565" y="5321"/>
                </a:lnTo>
                <a:lnTo>
                  <a:pt x="47104" y="2362"/>
                </a:lnTo>
                <a:lnTo>
                  <a:pt x="30594" y="0"/>
                </a:lnTo>
                <a:lnTo>
                  <a:pt x="0" y="0"/>
                </a:lnTo>
                <a:lnTo>
                  <a:pt x="0" y="120967"/>
                </a:lnTo>
                <a:lnTo>
                  <a:pt x="17640" y="120967"/>
                </a:lnTo>
                <a:lnTo>
                  <a:pt x="17640" y="68757"/>
                </a:lnTo>
                <a:lnTo>
                  <a:pt x="24485" y="68757"/>
                </a:lnTo>
                <a:lnTo>
                  <a:pt x="56883" y="96126"/>
                </a:lnTo>
                <a:lnTo>
                  <a:pt x="72720" y="120967"/>
                </a:lnTo>
                <a:lnTo>
                  <a:pt x="93243" y="120967"/>
                </a:lnTo>
                <a:close/>
              </a:path>
              <a:path w="171450" h="123190">
                <a:moveTo>
                  <a:pt x="171361" y="83527"/>
                </a:moveTo>
                <a:lnTo>
                  <a:pt x="170053" y="73444"/>
                </a:lnTo>
                <a:lnTo>
                  <a:pt x="168897" y="64427"/>
                </a:lnTo>
                <a:lnTo>
                  <a:pt x="163169" y="53276"/>
                </a:lnTo>
                <a:lnTo>
                  <a:pt x="161912" y="50825"/>
                </a:lnTo>
                <a:lnTo>
                  <a:pt x="155155" y="45796"/>
                </a:lnTo>
                <a:lnTo>
                  <a:pt x="155155" y="73444"/>
                </a:lnTo>
                <a:lnTo>
                  <a:pt x="115557" y="73444"/>
                </a:lnTo>
                <a:lnTo>
                  <a:pt x="118110" y="64833"/>
                </a:lnTo>
                <a:lnTo>
                  <a:pt x="122567" y="58508"/>
                </a:lnTo>
                <a:lnTo>
                  <a:pt x="128917" y="54610"/>
                </a:lnTo>
                <a:lnTo>
                  <a:pt x="137160" y="53276"/>
                </a:lnTo>
                <a:lnTo>
                  <a:pt x="144627" y="54762"/>
                </a:lnTo>
                <a:lnTo>
                  <a:pt x="150202" y="58902"/>
                </a:lnTo>
                <a:lnTo>
                  <a:pt x="153758" y="65278"/>
                </a:lnTo>
                <a:lnTo>
                  <a:pt x="155155" y="73444"/>
                </a:lnTo>
                <a:lnTo>
                  <a:pt x="155155" y="45796"/>
                </a:lnTo>
                <a:lnTo>
                  <a:pt x="151003" y="42684"/>
                </a:lnTo>
                <a:lnTo>
                  <a:pt x="136804" y="39966"/>
                </a:lnTo>
                <a:lnTo>
                  <a:pt x="121526" y="42875"/>
                </a:lnTo>
                <a:lnTo>
                  <a:pt x="109702" y="51079"/>
                </a:lnTo>
                <a:lnTo>
                  <a:pt x="102069" y="63804"/>
                </a:lnTo>
                <a:lnTo>
                  <a:pt x="99364" y="80276"/>
                </a:lnTo>
                <a:lnTo>
                  <a:pt x="101930" y="96189"/>
                </a:lnTo>
                <a:lnTo>
                  <a:pt x="109435" y="109766"/>
                </a:lnTo>
                <a:lnTo>
                  <a:pt x="121526" y="119214"/>
                </a:lnTo>
                <a:lnTo>
                  <a:pt x="137883" y="122758"/>
                </a:lnTo>
                <a:lnTo>
                  <a:pt x="147129" y="122212"/>
                </a:lnTo>
                <a:lnTo>
                  <a:pt x="155206" y="120523"/>
                </a:lnTo>
                <a:lnTo>
                  <a:pt x="162521" y="117602"/>
                </a:lnTo>
                <a:lnTo>
                  <a:pt x="169557" y="113398"/>
                </a:lnTo>
                <a:lnTo>
                  <a:pt x="169557" y="108000"/>
                </a:lnTo>
                <a:lnTo>
                  <a:pt x="169557" y="98285"/>
                </a:lnTo>
                <a:lnTo>
                  <a:pt x="162750" y="102387"/>
                </a:lnTo>
                <a:lnTo>
                  <a:pt x="155829" y="105448"/>
                </a:lnTo>
                <a:lnTo>
                  <a:pt x="148856" y="107353"/>
                </a:lnTo>
                <a:lnTo>
                  <a:pt x="141846" y="108000"/>
                </a:lnTo>
                <a:lnTo>
                  <a:pt x="131648" y="106413"/>
                </a:lnTo>
                <a:lnTo>
                  <a:pt x="123786" y="101714"/>
                </a:lnTo>
                <a:lnTo>
                  <a:pt x="118287" y="94043"/>
                </a:lnTo>
                <a:lnTo>
                  <a:pt x="115201" y="83527"/>
                </a:lnTo>
                <a:lnTo>
                  <a:pt x="171361" y="83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96720" y="7160047"/>
            <a:ext cx="68580" cy="83185"/>
          </a:xfrm>
          <a:custGeom>
            <a:avLst/>
            <a:gdLst/>
            <a:ahLst/>
            <a:cxnLst/>
            <a:rect l="l" t="t" r="r" b="b"/>
            <a:pathLst>
              <a:path w="68580" h="83184">
                <a:moveTo>
                  <a:pt x="54644" y="14757"/>
                </a:moveTo>
                <a:lnTo>
                  <a:pt x="36360" y="14757"/>
                </a:lnTo>
                <a:lnTo>
                  <a:pt x="41402" y="19075"/>
                </a:lnTo>
                <a:lnTo>
                  <a:pt x="41402" y="32753"/>
                </a:lnTo>
                <a:lnTo>
                  <a:pt x="17466" y="41682"/>
                </a:lnTo>
                <a:lnTo>
                  <a:pt x="8775" y="46389"/>
                </a:lnTo>
                <a:lnTo>
                  <a:pt x="2447" y="53188"/>
                </a:lnTo>
                <a:lnTo>
                  <a:pt x="0" y="62991"/>
                </a:lnTo>
                <a:lnTo>
                  <a:pt x="1418" y="70489"/>
                </a:lnTo>
                <a:lnTo>
                  <a:pt x="5402" y="76806"/>
                </a:lnTo>
                <a:lnTo>
                  <a:pt x="11546" y="81165"/>
                </a:lnTo>
                <a:lnTo>
                  <a:pt x="19443" y="82791"/>
                </a:lnTo>
                <a:lnTo>
                  <a:pt x="27000" y="82791"/>
                </a:lnTo>
                <a:lnTo>
                  <a:pt x="34201" y="80276"/>
                </a:lnTo>
                <a:lnTo>
                  <a:pt x="41033" y="74510"/>
                </a:lnTo>
                <a:lnTo>
                  <a:pt x="68402" y="74510"/>
                </a:lnTo>
                <a:lnTo>
                  <a:pt x="68402" y="71996"/>
                </a:lnTo>
                <a:lnTo>
                  <a:pt x="20878" y="71996"/>
                </a:lnTo>
                <a:lnTo>
                  <a:pt x="15836" y="66954"/>
                </a:lnTo>
                <a:lnTo>
                  <a:pt x="15836" y="60477"/>
                </a:lnTo>
                <a:lnTo>
                  <a:pt x="17907" y="54260"/>
                </a:lnTo>
                <a:lnTo>
                  <a:pt x="23490" y="49360"/>
                </a:lnTo>
                <a:lnTo>
                  <a:pt x="31637" y="45338"/>
                </a:lnTo>
                <a:lnTo>
                  <a:pt x="41402" y="41757"/>
                </a:lnTo>
                <a:lnTo>
                  <a:pt x="56883" y="41757"/>
                </a:lnTo>
                <a:lnTo>
                  <a:pt x="56883" y="26276"/>
                </a:lnTo>
                <a:lnTo>
                  <a:pt x="54644" y="14757"/>
                </a:lnTo>
                <a:close/>
              </a:path>
              <a:path w="68580" h="83184">
                <a:moveTo>
                  <a:pt x="68402" y="74510"/>
                </a:moveTo>
                <a:lnTo>
                  <a:pt x="41033" y="74510"/>
                </a:lnTo>
                <a:lnTo>
                  <a:pt x="42481" y="80276"/>
                </a:lnTo>
                <a:lnTo>
                  <a:pt x="46075" y="82791"/>
                </a:lnTo>
                <a:lnTo>
                  <a:pt x="57962" y="82791"/>
                </a:lnTo>
                <a:lnTo>
                  <a:pt x="61201" y="81356"/>
                </a:lnTo>
                <a:lnTo>
                  <a:pt x="68402" y="76669"/>
                </a:lnTo>
                <a:lnTo>
                  <a:pt x="68402" y="74510"/>
                </a:lnTo>
                <a:close/>
              </a:path>
              <a:path w="68580" h="83184">
                <a:moveTo>
                  <a:pt x="56883" y="41757"/>
                </a:moveTo>
                <a:lnTo>
                  <a:pt x="41402" y="41757"/>
                </a:lnTo>
                <a:lnTo>
                  <a:pt x="41402" y="65150"/>
                </a:lnTo>
                <a:lnTo>
                  <a:pt x="37084" y="69113"/>
                </a:lnTo>
                <a:lnTo>
                  <a:pt x="32042" y="71996"/>
                </a:lnTo>
                <a:lnTo>
                  <a:pt x="68402" y="71996"/>
                </a:lnTo>
                <a:lnTo>
                  <a:pt x="68402" y="71272"/>
                </a:lnTo>
                <a:lnTo>
                  <a:pt x="57962" y="71272"/>
                </a:lnTo>
                <a:lnTo>
                  <a:pt x="56883" y="70192"/>
                </a:lnTo>
                <a:lnTo>
                  <a:pt x="56883" y="41757"/>
                </a:lnTo>
                <a:close/>
              </a:path>
              <a:path w="68580" h="83184">
                <a:moveTo>
                  <a:pt x="68402" y="66954"/>
                </a:moveTo>
                <a:lnTo>
                  <a:pt x="64795" y="69481"/>
                </a:lnTo>
                <a:lnTo>
                  <a:pt x="61556" y="71272"/>
                </a:lnTo>
                <a:lnTo>
                  <a:pt x="68402" y="71272"/>
                </a:lnTo>
                <a:lnTo>
                  <a:pt x="68402" y="66954"/>
                </a:lnTo>
                <a:close/>
              </a:path>
              <a:path w="68580" h="83184">
                <a:moveTo>
                  <a:pt x="28079" y="0"/>
                </a:moveTo>
                <a:lnTo>
                  <a:pt x="19969" y="674"/>
                </a:lnTo>
                <a:lnTo>
                  <a:pt x="12871" y="2697"/>
                </a:lnTo>
                <a:lnTo>
                  <a:pt x="6716" y="6070"/>
                </a:lnTo>
                <a:lnTo>
                  <a:pt x="1435" y="10794"/>
                </a:lnTo>
                <a:lnTo>
                  <a:pt x="1435" y="28079"/>
                </a:lnTo>
                <a:lnTo>
                  <a:pt x="7408" y="22199"/>
                </a:lnTo>
                <a:lnTo>
                  <a:pt x="13817" y="18041"/>
                </a:lnTo>
                <a:lnTo>
                  <a:pt x="20426" y="15572"/>
                </a:lnTo>
                <a:lnTo>
                  <a:pt x="27000" y="14757"/>
                </a:lnTo>
                <a:lnTo>
                  <a:pt x="54644" y="14757"/>
                </a:lnTo>
                <a:lnTo>
                  <a:pt x="54609" y="14578"/>
                </a:lnTo>
                <a:lnTo>
                  <a:pt x="48420" y="6389"/>
                </a:lnTo>
                <a:lnTo>
                  <a:pt x="39261" y="1574"/>
                </a:lnTo>
                <a:lnTo>
                  <a:pt x="28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10919" y="7118645"/>
            <a:ext cx="109220" cy="124460"/>
          </a:xfrm>
          <a:custGeom>
            <a:avLst/>
            <a:gdLst/>
            <a:ahLst/>
            <a:cxnLst/>
            <a:rect l="l" t="t" r="r" b="b"/>
            <a:pathLst>
              <a:path w="109219" h="124459">
                <a:moveTo>
                  <a:pt x="66243" y="0"/>
                </a:moveTo>
                <a:lnTo>
                  <a:pt x="39642" y="4792"/>
                </a:lnTo>
                <a:lnTo>
                  <a:pt x="18676" y="18089"/>
                </a:lnTo>
                <a:lnTo>
                  <a:pt x="4933" y="38270"/>
                </a:lnTo>
                <a:lnTo>
                  <a:pt x="0" y="63715"/>
                </a:lnTo>
                <a:lnTo>
                  <a:pt x="3802" y="83950"/>
                </a:lnTo>
                <a:lnTo>
                  <a:pt x="15570" y="103541"/>
                </a:lnTo>
                <a:lnTo>
                  <a:pt x="35843" y="118338"/>
                </a:lnTo>
                <a:lnTo>
                  <a:pt x="65163" y="124193"/>
                </a:lnTo>
                <a:lnTo>
                  <a:pt x="78403" y="123367"/>
                </a:lnTo>
                <a:lnTo>
                  <a:pt x="89822" y="121091"/>
                </a:lnTo>
                <a:lnTo>
                  <a:pt x="99891" y="117667"/>
                </a:lnTo>
                <a:lnTo>
                  <a:pt x="109080" y="113398"/>
                </a:lnTo>
                <a:lnTo>
                  <a:pt x="109080" y="94322"/>
                </a:lnTo>
                <a:lnTo>
                  <a:pt x="98647" y="100253"/>
                </a:lnTo>
                <a:lnTo>
                  <a:pt x="87977" y="104533"/>
                </a:lnTo>
                <a:lnTo>
                  <a:pt x="77238" y="107128"/>
                </a:lnTo>
                <a:lnTo>
                  <a:pt x="66598" y="108000"/>
                </a:lnTo>
                <a:lnTo>
                  <a:pt x="46853" y="104653"/>
                </a:lnTo>
                <a:lnTo>
                  <a:pt x="31495" y="95265"/>
                </a:lnTo>
                <a:lnTo>
                  <a:pt x="21539" y="80815"/>
                </a:lnTo>
                <a:lnTo>
                  <a:pt x="17995" y="62280"/>
                </a:lnTo>
                <a:lnTo>
                  <a:pt x="21630" y="43783"/>
                </a:lnTo>
                <a:lnTo>
                  <a:pt x="31676" y="29067"/>
                </a:lnTo>
                <a:lnTo>
                  <a:pt x="46853" y="19346"/>
                </a:lnTo>
                <a:lnTo>
                  <a:pt x="65874" y="15836"/>
                </a:lnTo>
                <a:lnTo>
                  <a:pt x="76405" y="16590"/>
                </a:lnTo>
                <a:lnTo>
                  <a:pt x="86666" y="18897"/>
                </a:lnTo>
                <a:lnTo>
                  <a:pt x="97062" y="22823"/>
                </a:lnTo>
                <a:lnTo>
                  <a:pt x="108000" y="28435"/>
                </a:lnTo>
                <a:lnTo>
                  <a:pt x="108000" y="10083"/>
                </a:lnTo>
                <a:lnTo>
                  <a:pt x="96211" y="5620"/>
                </a:lnTo>
                <a:lnTo>
                  <a:pt x="85502" y="2474"/>
                </a:lnTo>
                <a:lnTo>
                  <a:pt x="75603" y="612"/>
                </a:lnTo>
                <a:lnTo>
                  <a:pt x="66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87398" y="7120080"/>
            <a:ext cx="176530" cy="123189"/>
          </a:xfrm>
          <a:custGeom>
            <a:avLst/>
            <a:gdLst/>
            <a:ahLst/>
            <a:cxnLst/>
            <a:rect l="l" t="t" r="r" b="b"/>
            <a:pathLst>
              <a:path w="176530" h="123190">
                <a:moveTo>
                  <a:pt x="15836" y="0"/>
                </a:moveTo>
                <a:lnTo>
                  <a:pt x="0" y="0"/>
                </a:lnTo>
                <a:lnTo>
                  <a:pt x="0" y="120967"/>
                </a:lnTo>
                <a:lnTo>
                  <a:pt x="15836" y="120967"/>
                </a:lnTo>
                <a:lnTo>
                  <a:pt x="15836" y="0"/>
                </a:lnTo>
                <a:close/>
              </a:path>
              <a:path w="176530" h="123190">
                <a:moveTo>
                  <a:pt x="113398" y="80276"/>
                </a:moveTo>
                <a:lnTo>
                  <a:pt x="110197" y="64109"/>
                </a:lnTo>
                <a:lnTo>
                  <a:pt x="103390" y="54368"/>
                </a:lnTo>
                <a:lnTo>
                  <a:pt x="101295" y="51358"/>
                </a:lnTo>
                <a:lnTo>
                  <a:pt x="97561" y="49060"/>
                </a:lnTo>
                <a:lnTo>
                  <a:pt x="97561" y="81000"/>
                </a:lnTo>
                <a:lnTo>
                  <a:pt x="95605" y="92481"/>
                </a:lnTo>
                <a:lnTo>
                  <a:pt x="90093" y="101206"/>
                </a:lnTo>
                <a:lnTo>
                  <a:pt x="81457" y="106781"/>
                </a:lnTo>
                <a:lnTo>
                  <a:pt x="70205" y="108724"/>
                </a:lnTo>
                <a:lnTo>
                  <a:pt x="59829" y="106718"/>
                </a:lnTo>
                <a:lnTo>
                  <a:pt x="51739" y="100990"/>
                </a:lnTo>
                <a:lnTo>
                  <a:pt x="46507" y="92024"/>
                </a:lnTo>
                <a:lnTo>
                  <a:pt x="44640" y="80276"/>
                </a:lnTo>
                <a:lnTo>
                  <a:pt x="46558" y="70015"/>
                </a:lnTo>
                <a:lnTo>
                  <a:pt x="51879" y="61798"/>
                </a:lnTo>
                <a:lnTo>
                  <a:pt x="59982" y="56349"/>
                </a:lnTo>
                <a:lnTo>
                  <a:pt x="70205" y="54368"/>
                </a:lnTo>
                <a:lnTo>
                  <a:pt x="81153" y="56362"/>
                </a:lnTo>
                <a:lnTo>
                  <a:pt x="89814" y="61887"/>
                </a:lnTo>
                <a:lnTo>
                  <a:pt x="95504" y="70319"/>
                </a:lnTo>
                <a:lnTo>
                  <a:pt x="97561" y="81000"/>
                </a:lnTo>
                <a:lnTo>
                  <a:pt x="97561" y="49060"/>
                </a:lnTo>
                <a:lnTo>
                  <a:pt x="87731" y="42976"/>
                </a:lnTo>
                <a:lnTo>
                  <a:pt x="70561" y="39966"/>
                </a:lnTo>
                <a:lnTo>
                  <a:pt x="53949" y="43129"/>
                </a:lnTo>
                <a:lnTo>
                  <a:pt x="40589" y="51765"/>
                </a:lnTo>
                <a:lnTo>
                  <a:pt x="31686" y="64566"/>
                </a:lnTo>
                <a:lnTo>
                  <a:pt x="28448" y="80276"/>
                </a:lnTo>
                <a:lnTo>
                  <a:pt x="31584" y="97396"/>
                </a:lnTo>
                <a:lnTo>
                  <a:pt x="40322" y="110832"/>
                </a:lnTo>
                <a:lnTo>
                  <a:pt x="53644" y="119621"/>
                </a:lnTo>
                <a:lnTo>
                  <a:pt x="70561" y="122758"/>
                </a:lnTo>
                <a:lnTo>
                  <a:pt x="87884" y="119722"/>
                </a:lnTo>
                <a:lnTo>
                  <a:pt x="101422" y="111112"/>
                </a:lnTo>
                <a:lnTo>
                  <a:pt x="102984" y="108724"/>
                </a:lnTo>
                <a:lnTo>
                  <a:pt x="110236" y="97701"/>
                </a:lnTo>
                <a:lnTo>
                  <a:pt x="113398" y="80276"/>
                </a:lnTo>
                <a:close/>
              </a:path>
              <a:path w="176530" h="123190">
                <a:moveTo>
                  <a:pt x="176047" y="99364"/>
                </a:moveTo>
                <a:lnTo>
                  <a:pt x="144360" y="68757"/>
                </a:lnTo>
                <a:lnTo>
                  <a:pt x="138607" y="64439"/>
                </a:lnTo>
                <a:lnTo>
                  <a:pt x="138607" y="56527"/>
                </a:lnTo>
                <a:lnTo>
                  <a:pt x="142925" y="54000"/>
                </a:lnTo>
                <a:lnTo>
                  <a:pt x="154800" y="54000"/>
                </a:lnTo>
                <a:lnTo>
                  <a:pt x="163436" y="56159"/>
                </a:lnTo>
                <a:lnTo>
                  <a:pt x="172440" y="62280"/>
                </a:lnTo>
                <a:lnTo>
                  <a:pt x="172440" y="46443"/>
                </a:lnTo>
                <a:lnTo>
                  <a:pt x="163804" y="42125"/>
                </a:lnTo>
                <a:lnTo>
                  <a:pt x="156603" y="39966"/>
                </a:lnTo>
                <a:lnTo>
                  <a:pt x="149047" y="39966"/>
                </a:lnTo>
                <a:lnTo>
                  <a:pt x="138036" y="41478"/>
                </a:lnTo>
                <a:lnTo>
                  <a:pt x="129641" y="45821"/>
                </a:lnTo>
                <a:lnTo>
                  <a:pt x="124282" y="52730"/>
                </a:lnTo>
                <a:lnTo>
                  <a:pt x="122402" y="61925"/>
                </a:lnTo>
                <a:lnTo>
                  <a:pt x="128244" y="75133"/>
                </a:lnTo>
                <a:lnTo>
                  <a:pt x="141109" y="84607"/>
                </a:lnTo>
                <a:lnTo>
                  <a:pt x="153987" y="92202"/>
                </a:lnTo>
                <a:lnTo>
                  <a:pt x="159842" y="99720"/>
                </a:lnTo>
                <a:lnTo>
                  <a:pt x="159842" y="105486"/>
                </a:lnTo>
                <a:lnTo>
                  <a:pt x="154444" y="108724"/>
                </a:lnTo>
                <a:lnTo>
                  <a:pt x="148323" y="109080"/>
                </a:lnTo>
                <a:lnTo>
                  <a:pt x="142951" y="108407"/>
                </a:lnTo>
                <a:lnTo>
                  <a:pt x="136664" y="106387"/>
                </a:lnTo>
                <a:lnTo>
                  <a:pt x="129641" y="103022"/>
                </a:lnTo>
                <a:lnTo>
                  <a:pt x="122047" y="98285"/>
                </a:lnTo>
                <a:lnTo>
                  <a:pt x="122047" y="115201"/>
                </a:lnTo>
                <a:lnTo>
                  <a:pt x="129413" y="118821"/>
                </a:lnTo>
                <a:lnTo>
                  <a:pt x="136169" y="121145"/>
                </a:lnTo>
                <a:lnTo>
                  <a:pt x="142786" y="122389"/>
                </a:lnTo>
                <a:lnTo>
                  <a:pt x="149758" y="122758"/>
                </a:lnTo>
                <a:lnTo>
                  <a:pt x="160235" y="121081"/>
                </a:lnTo>
                <a:lnTo>
                  <a:pt x="168567" y="116332"/>
                </a:lnTo>
                <a:lnTo>
                  <a:pt x="174066" y="108940"/>
                </a:lnTo>
                <a:lnTo>
                  <a:pt x="176047" y="9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0" name="object 30"/>
          <p:cNvGrpSpPr/>
          <p:nvPr/>
        </p:nvGrpSpPr>
        <p:grpSpPr>
          <a:xfrm>
            <a:off x="1019162" y="7120080"/>
            <a:ext cx="256540" cy="161925"/>
            <a:chOff x="1019162" y="7120080"/>
            <a:chExt cx="256540" cy="161925"/>
          </a:xfrm>
        </p:grpSpPr>
        <p:sp>
          <p:nvSpPr>
            <p:cNvPr id="31" name="object 31"/>
            <p:cNvSpPr/>
            <p:nvPr/>
          </p:nvSpPr>
          <p:spPr>
            <a:xfrm>
              <a:off x="1019162" y="7120080"/>
              <a:ext cx="162560" cy="161925"/>
            </a:xfrm>
            <a:custGeom>
              <a:avLst/>
              <a:gdLst/>
              <a:ahLst/>
              <a:cxnLst/>
              <a:rect l="l" t="t" r="r" b="b"/>
              <a:pathLst>
                <a:path w="162559" h="161925">
                  <a:moveTo>
                    <a:pt x="77762" y="41402"/>
                  </a:moveTo>
                  <a:lnTo>
                    <a:pt x="59753" y="41402"/>
                  </a:lnTo>
                  <a:lnTo>
                    <a:pt x="39243" y="86398"/>
                  </a:lnTo>
                  <a:lnTo>
                    <a:pt x="17995" y="41402"/>
                  </a:lnTo>
                  <a:lnTo>
                    <a:pt x="0" y="41402"/>
                  </a:lnTo>
                  <a:lnTo>
                    <a:pt x="30962" y="104038"/>
                  </a:lnTo>
                  <a:lnTo>
                    <a:pt x="3594" y="161645"/>
                  </a:lnTo>
                  <a:lnTo>
                    <a:pt x="21602" y="161645"/>
                  </a:lnTo>
                  <a:lnTo>
                    <a:pt x="77762" y="41402"/>
                  </a:lnTo>
                  <a:close/>
                </a:path>
                <a:path w="162559" h="161925">
                  <a:moveTo>
                    <a:pt x="162001" y="0"/>
                  </a:moveTo>
                  <a:lnTo>
                    <a:pt x="144716" y="0"/>
                  </a:lnTo>
                  <a:lnTo>
                    <a:pt x="144716" y="117360"/>
                  </a:lnTo>
                  <a:lnTo>
                    <a:pt x="144195" y="129590"/>
                  </a:lnTo>
                  <a:lnTo>
                    <a:pt x="141655" y="138252"/>
                  </a:lnTo>
                  <a:lnTo>
                    <a:pt x="135597" y="143395"/>
                  </a:lnTo>
                  <a:lnTo>
                    <a:pt x="124561" y="145084"/>
                  </a:lnTo>
                  <a:lnTo>
                    <a:pt x="120243" y="145084"/>
                  </a:lnTo>
                  <a:lnTo>
                    <a:pt x="123482" y="161277"/>
                  </a:lnTo>
                  <a:lnTo>
                    <a:pt x="125272" y="161645"/>
                  </a:lnTo>
                  <a:lnTo>
                    <a:pt x="128879" y="161645"/>
                  </a:lnTo>
                  <a:lnTo>
                    <a:pt x="144221" y="158661"/>
                  </a:lnTo>
                  <a:lnTo>
                    <a:pt x="154482" y="150393"/>
                  </a:lnTo>
                  <a:lnTo>
                    <a:pt x="160210" y="137960"/>
                  </a:lnTo>
                  <a:lnTo>
                    <a:pt x="162001" y="122402"/>
                  </a:lnTo>
                  <a:lnTo>
                    <a:pt x="162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8519" y="7161482"/>
              <a:ext cx="66598" cy="81356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379880" y="7160047"/>
            <a:ext cx="67310" cy="81915"/>
          </a:xfrm>
          <a:custGeom>
            <a:avLst/>
            <a:gdLst/>
            <a:ahLst/>
            <a:cxnLst/>
            <a:rect l="l" t="t" r="r" b="b"/>
            <a:pathLst>
              <a:path w="67309" h="81915">
                <a:moveTo>
                  <a:pt x="39954" y="0"/>
                </a:moveTo>
                <a:lnTo>
                  <a:pt x="33309" y="792"/>
                </a:lnTo>
                <a:lnTo>
                  <a:pt x="26998" y="3103"/>
                </a:lnTo>
                <a:lnTo>
                  <a:pt x="21228" y="6831"/>
                </a:lnTo>
                <a:lnTo>
                  <a:pt x="16205" y="11874"/>
                </a:lnTo>
                <a:lnTo>
                  <a:pt x="15836" y="11874"/>
                </a:lnTo>
                <a:lnTo>
                  <a:pt x="15836" y="1435"/>
                </a:lnTo>
                <a:lnTo>
                  <a:pt x="0" y="1435"/>
                </a:lnTo>
                <a:lnTo>
                  <a:pt x="0" y="81356"/>
                </a:lnTo>
                <a:lnTo>
                  <a:pt x="15836" y="81356"/>
                </a:lnTo>
                <a:lnTo>
                  <a:pt x="15836" y="24117"/>
                </a:lnTo>
                <a:lnTo>
                  <a:pt x="23393" y="15836"/>
                </a:lnTo>
                <a:lnTo>
                  <a:pt x="28435" y="12598"/>
                </a:lnTo>
                <a:lnTo>
                  <a:pt x="45364" y="12598"/>
                </a:lnTo>
                <a:lnTo>
                  <a:pt x="51117" y="20154"/>
                </a:lnTo>
                <a:lnTo>
                  <a:pt x="51117" y="81356"/>
                </a:lnTo>
                <a:lnTo>
                  <a:pt x="66954" y="81356"/>
                </a:lnTo>
                <a:lnTo>
                  <a:pt x="66954" y="32042"/>
                </a:lnTo>
                <a:lnTo>
                  <a:pt x="64862" y="17921"/>
                </a:lnTo>
                <a:lnTo>
                  <a:pt x="59126" y="7920"/>
                </a:lnTo>
                <a:lnTo>
                  <a:pt x="50554" y="1968"/>
                </a:lnTo>
                <a:lnTo>
                  <a:pt x="39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34401" y="7160047"/>
            <a:ext cx="142240" cy="83185"/>
          </a:xfrm>
          <a:custGeom>
            <a:avLst/>
            <a:gdLst/>
            <a:ahLst/>
            <a:cxnLst/>
            <a:rect l="l" t="t" r="r" b="b"/>
            <a:pathLst>
              <a:path w="142239" h="83184">
                <a:moveTo>
                  <a:pt x="68402" y="66954"/>
                </a:moveTo>
                <a:lnTo>
                  <a:pt x="64795" y="69481"/>
                </a:lnTo>
                <a:lnTo>
                  <a:pt x="61556" y="71272"/>
                </a:lnTo>
                <a:lnTo>
                  <a:pt x="57962" y="71272"/>
                </a:lnTo>
                <a:lnTo>
                  <a:pt x="56883" y="70192"/>
                </a:lnTo>
                <a:lnTo>
                  <a:pt x="56883" y="41757"/>
                </a:lnTo>
                <a:lnTo>
                  <a:pt x="56883" y="26276"/>
                </a:lnTo>
                <a:lnTo>
                  <a:pt x="28079" y="0"/>
                </a:lnTo>
                <a:lnTo>
                  <a:pt x="19964" y="685"/>
                </a:lnTo>
                <a:lnTo>
                  <a:pt x="12865" y="2705"/>
                </a:lnTo>
                <a:lnTo>
                  <a:pt x="6705" y="6070"/>
                </a:lnTo>
                <a:lnTo>
                  <a:pt x="1435" y="10795"/>
                </a:lnTo>
                <a:lnTo>
                  <a:pt x="1435" y="28079"/>
                </a:lnTo>
                <a:lnTo>
                  <a:pt x="7404" y="22199"/>
                </a:lnTo>
                <a:lnTo>
                  <a:pt x="13817" y="18046"/>
                </a:lnTo>
                <a:lnTo>
                  <a:pt x="20421" y="15582"/>
                </a:lnTo>
                <a:lnTo>
                  <a:pt x="26987" y="14757"/>
                </a:lnTo>
                <a:lnTo>
                  <a:pt x="36360" y="14757"/>
                </a:lnTo>
                <a:lnTo>
                  <a:pt x="41402" y="19075"/>
                </a:lnTo>
                <a:lnTo>
                  <a:pt x="41402" y="32753"/>
                </a:lnTo>
                <a:lnTo>
                  <a:pt x="41402" y="41757"/>
                </a:lnTo>
                <a:lnTo>
                  <a:pt x="41402" y="65151"/>
                </a:lnTo>
                <a:lnTo>
                  <a:pt x="37084" y="69113"/>
                </a:lnTo>
                <a:lnTo>
                  <a:pt x="32042" y="71996"/>
                </a:lnTo>
                <a:lnTo>
                  <a:pt x="20866" y="71996"/>
                </a:lnTo>
                <a:lnTo>
                  <a:pt x="15836" y="66954"/>
                </a:lnTo>
                <a:lnTo>
                  <a:pt x="15836" y="60477"/>
                </a:lnTo>
                <a:lnTo>
                  <a:pt x="17907" y="54267"/>
                </a:lnTo>
                <a:lnTo>
                  <a:pt x="23482" y="49364"/>
                </a:lnTo>
                <a:lnTo>
                  <a:pt x="31635" y="45339"/>
                </a:lnTo>
                <a:lnTo>
                  <a:pt x="41402" y="41757"/>
                </a:lnTo>
                <a:lnTo>
                  <a:pt x="41402" y="32753"/>
                </a:lnTo>
                <a:lnTo>
                  <a:pt x="27355" y="38150"/>
                </a:lnTo>
                <a:lnTo>
                  <a:pt x="17614" y="41694"/>
                </a:lnTo>
                <a:lnTo>
                  <a:pt x="8813" y="46393"/>
                </a:lnTo>
                <a:lnTo>
                  <a:pt x="2451" y="53200"/>
                </a:lnTo>
                <a:lnTo>
                  <a:pt x="0" y="62992"/>
                </a:lnTo>
                <a:lnTo>
                  <a:pt x="1409" y="70497"/>
                </a:lnTo>
                <a:lnTo>
                  <a:pt x="5397" y="76809"/>
                </a:lnTo>
                <a:lnTo>
                  <a:pt x="11544" y="81178"/>
                </a:lnTo>
                <a:lnTo>
                  <a:pt x="19431" y="82791"/>
                </a:lnTo>
                <a:lnTo>
                  <a:pt x="26987" y="82791"/>
                </a:lnTo>
                <a:lnTo>
                  <a:pt x="34201" y="80276"/>
                </a:lnTo>
                <a:lnTo>
                  <a:pt x="41033" y="74510"/>
                </a:lnTo>
                <a:lnTo>
                  <a:pt x="42481" y="80276"/>
                </a:lnTo>
                <a:lnTo>
                  <a:pt x="46075" y="82791"/>
                </a:lnTo>
                <a:lnTo>
                  <a:pt x="57962" y="82791"/>
                </a:lnTo>
                <a:lnTo>
                  <a:pt x="61201" y="81356"/>
                </a:lnTo>
                <a:lnTo>
                  <a:pt x="68402" y="76669"/>
                </a:lnTo>
                <a:lnTo>
                  <a:pt x="68402" y="74510"/>
                </a:lnTo>
                <a:lnTo>
                  <a:pt x="68402" y="71996"/>
                </a:lnTo>
                <a:lnTo>
                  <a:pt x="68402" y="71272"/>
                </a:lnTo>
                <a:lnTo>
                  <a:pt x="68402" y="66954"/>
                </a:lnTo>
                <a:close/>
              </a:path>
              <a:path w="142239" h="83184">
                <a:moveTo>
                  <a:pt x="142201" y="8991"/>
                </a:moveTo>
                <a:lnTo>
                  <a:pt x="135356" y="3238"/>
                </a:lnTo>
                <a:lnTo>
                  <a:pt x="129603" y="0"/>
                </a:lnTo>
                <a:lnTo>
                  <a:pt x="123113" y="0"/>
                </a:lnTo>
                <a:lnTo>
                  <a:pt x="117436" y="1181"/>
                </a:lnTo>
                <a:lnTo>
                  <a:pt x="111721" y="4775"/>
                </a:lnTo>
                <a:lnTo>
                  <a:pt x="105956" y="10947"/>
                </a:lnTo>
                <a:lnTo>
                  <a:pt x="100076" y="19799"/>
                </a:lnTo>
                <a:lnTo>
                  <a:pt x="99720" y="19799"/>
                </a:lnTo>
                <a:lnTo>
                  <a:pt x="99720" y="1435"/>
                </a:lnTo>
                <a:lnTo>
                  <a:pt x="83883" y="1435"/>
                </a:lnTo>
                <a:lnTo>
                  <a:pt x="83883" y="81356"/>
                </a:lnTo>
                <a:lnTo>
                  <a:pt x="99720" y="81356"/>
                </a:lnTo>
                <a:lnTo>
                  <a:pt x="99720" y="39598"/>
                </a:lnTo>
                <a:lnTo>
                  <a:pt x="101180" y="30010"/>
                </a:lnTo>
                <a:lnTo>
                  <a:pt x="105244" y="22237"/>
                </a:lnTo>
                <a:lnTo>
                  <a:pt x="111404" y="17018"/>
                </a:lnTo>
                <a:lnTo>
                  <a:pt x="119164" y="15113"/>
                </a:lnTo>
                <a:lnTo>
                  <a:pt x="122758" y="15113"/>
                </a:lnTo>
                <a:lnTo>
                  <a:pt x="129235" y="18351"/>
                </a:lnTo>
                <a:lnTo>
                  <a:pt x="133921" y="23037"/>
                </a:lnTo>
                <a:lnTo>
                  <a:pt x="142201" y="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8764104" y="182794"/>
            <a:ext cx="1042669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333333"/>
                </a:solidFill>
              </a:rPr>
              <a:t>08-2023</a:t>
            </a:r>
            <a:endParaRPr sz="2400"/>
          </a:p>
        </p:txBody>
      </p:sp>
      <p:sp>
        <p:nvSpPr>
          <p:cNvPr id="36" name="object 36"/>
          <p:cNvSpPr txBox="1"/>
          <p:nvPr/>
        </p:nvSpPr>
        <p:spPr>
          <a:xfrm>
            <a:off x="2906902" y="3331053"/>
            <a:ext cx="7063740" cy="262699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algn="r" marR="56515">
              <a:lnSpc>
                <a:spcPct val="100000"/>
              </a:lnSpc>
              <a:spcBef>
                <a:spcPts val="790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10795">
              <a:lnSpc>
                <a:spcPct val="100000"/>
              </a:lnSpc>
              <a:spcBef>
                <a:spcPts val="69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Micael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Gallego,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Nicolás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Rodríguez,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Iván</a:t>
            </a:r>
            <a:r>
              <a:rPr dirty="0" sz="22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Chicano,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Michel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Maes</a:t>
            </a:r>
            <a:endParaRPr sz="2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126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derechos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reservados</a:t>
            </a:r>
            <a:endParaRPr sz="2200">
              <a:latin typeface="Corbel"/>
              <a:cs typeface="Corbel"/>
            </a:endParaRPr>
          </a:p>
          <a:p>
            <a:pPr algn="r" marL="1747520" marR="6350" indent="172720">
              <a:lnSpc>
                <a:spcPts val="2200"/>
              </a:lnSpc>
              <a:spcBef>
                <a:spcPts val="113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 documento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distribuye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bajo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licencia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“Atribución-CompartirIgual 4.0 Internacional”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endParaRPr sz="2200">
              <a:latin typeface="Corbel"/>
              <a:cs typeface="Corbel"/>
            </a:endParaRPr>
          </a:p>
          <a:p>
            <a:pPr algn="r" marR="9525">
              <a:lnSpc>
                <a:spcPts val="2190"/>
              </a:lnSpc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8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898538"/>
            <a:ext cx="57785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130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pl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20" b="1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40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1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825" y="2791348"/>
            <a:ext cx="120650" cy="273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60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2065" y="2659075"/>
            <a:ext cx="6070600" cy="1014094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27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en una página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mejora</a:t>
            </a:r>
            <a:r>
              <a:rPr dirty="0" sz="27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mucho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endParaRPr sz="27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experiencia</a:t>
            </a:r>
            <a:r>
              <a:rPr dirty="0" sz="27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usuario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825" y="3930386"/>
            <a:ext cx="120650" cy="273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60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0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2065" y="3798824"/>
            <a:ext cx="7510780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 es necesario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recargar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página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al completo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sólo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aquellas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partes que cambian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825" y="5069779"/>
            <a:ext cx="120650" cy="273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60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0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2065" y="5021545"/>
            <a:ext cx="4932045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suelen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implementar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jQuery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825" y="5715980"/>
            <a:ext cx="120650" cy="273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60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00">
              <a:latin typeface="OpenSymbol"/>
              <a:cs typeface="Open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2065" y="5584444"/>
            <a:ext cx="7742555" cy="1013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 puede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usar para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simular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 efecto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scroll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 infinito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evitar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los botones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anterior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/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siguiente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8143" y="1594004"/>
            <a:ext cx="1903072" cy="992573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15" name="object 15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222186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Ejercicio</a:t>
            </a:r>
            <a:r>
              <a:rPr dirty="0" spc="-75"/>
              <a:t> </a:t>
            </a:r>
            <a:r>
              <a:rPr dirty="0" spc="-5"/>
              <a:t>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622" y="1693925"/>
            <a:ext cx="4370705" cy="306578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22885" marR="11430" indent="-210820">
              <a:lnSpc>
                <a:spcPct val="103000"/>
              </a:lnSpc>
              <a:spcBef>
                <a:spcPts val="5"/>
              </a:spcBef>
              <a:buClr>
                <a:srgbClr val="64A435"/>
              </a:buClr>
              <a:buFont typeface="Georgia"/>
              <a:buChar char="•"/>
              <a:tabLst>
                <a:tab pos="223520" algn="l"/>
              </a:tabLst>
            </a:pP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Modifica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el enunciado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incluir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 función de</a:t>
            </a:r>
            <a:r>
              <a:rPr dirty="0" sz="25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quitar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ceros </a:t>
            </a:r>
            <a:r>
              <a:rPr dirty="0" sz="2500" spc="-4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endParaRPr sz="2500">
              <a:latin typeface="Corbel"/>
              <a:cs typeface="Corbel"/>
            </a:endParaRPr>
          </a:p>
          <a:p>
            <a:pPr marL="222885" marR="5080" indent="-210820">
              <a:lnSpc>
                <a:spcPct val="102800"/>
              </a:lnSpc>
              <a:spcBef>
                <a:spcPts val="1210"/>
              </a:spcBef>
              <a:buClr>
                <a:srgbClr val="64A435"/>
              </a:buClr>
              <a:buFont typeface="Georgia"/>
              <a:buChar char="•"/>
              <a:tabLst>
                <a:tab pos="223520" algn="l"/>
              </a:tabLst>
            </a:pP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5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5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 b="1">
                <a:solidFill>
                  <a:srgbClr val="4B4B4B"/>
                </a:solidFill>
                <a:latin typeface="Corbel"/>
                <a:cs typeface="Corbel"/>
              </a:rPr>
              <a:t>app.js</a:t>
            </a:r>
            <a:r>
              <a:rPr dirty="0" sz="25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usará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ese </a:t>
            </a:r>
            <a:r>
              <a:rPr dirty="0" sz="2500" spc="-48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endParaRPr sz="2500">
              <a:latin typeface="Corbel"/>
              <a:cs typeface="Corbel"/>
            </a:endParaRPr>
          </a:p>
          <a:p>
            <a:pPr marL="222885" marR="158115" indent="-210820">
              <a:lnSpc>
                <a:spcPct val="102800"/>
              </a:lnSpc>
              <a:spcBef>
                <a:spcPts val="1215"/>
              </a:spcBef>
              <a:buClr>
                <a:srgbClr val="64A435"/>
              </a:buClr>
              <a:buFont typeface="Georgia"/>
              <a:buChar char="•"/>
              <a:tabLst>
                <a:tab pos="223520" algn="l"/>
              </a:tabLst>
            </a:pP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Exporta por </a:t>
            </a:r>
            <a:r>
              <a:rPr dirty="0" sz="2500" spc="-5" b="1">
                <a:solidFill>
                  <a:srgbClr val="4B4B4B"/>
                </a:solidFill>
                <a:latin typeface="Corbel"/>
                <a:cs typeface="Corbel"/>
              </a:rPr>
              <a:t>defecto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la función </a:t>
            </a:r>
            <a:r>
              <a:rPr dirty="0" sz="2500" spc="-4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"quitaCeros"</a:t>
            </a:r>
            <a:r>
              <a:rPr dirty="0" sz="25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desde un</a:t>
            </a:r>
            <a:r>
              <a:rPr dirty="0" sz="25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endParaRPr sz="25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0805" y="1628182"/>
            <a:ext cx="3082301" cy="464882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8068945" cy="387794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644650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incluidas en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endParaRPr sz="3200">
              <a:latin typeface="Corbel"/>
              <a:cs typeface="Corbel"/>
            </a:endParaRPr>
          </a:p>
          <a:p>
            <a:pPr marL="236220" marR="1414145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 expone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funcionalidad como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2700" spc="-5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5" b="1">
                <a:solidFill>
                  <a:srgbClr val="4B4B4B"/>
                </a:solidFill>
                <a:latin typeface="Corbel"/>
                <a:cs typeface="Corbel"/>
              </a:rPr>
              <a:t>(CommonsJS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ESM)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usa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require()</a:t>
            </a:r>
            <a:r>
              <a:rPr dirty="0" sz="27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esas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tu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endParaRPr sz="2700">
              <a:latin typeface="Corbel"/>
              <a:cs typeface="Corbel"/>
            </a:endParaRPr>
          </a:p>
          <a:p>
            <a:pPr marL="236220" marR="5080" indent="-224154">
              <a:lnSpc>
                <a:spcPct val="103400"/>
              </a:lnSpc>
              <a:spcBef>
                <a:spcPts val="119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Existen algunos objetos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globales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que pueden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usarse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sin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require()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objeto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console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sin require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4120" y="5423915"/>
            <a:ext cx="4084320" cy="666115"/>
          </a:xfrm>
          <a:prstGeom prst="rect">
            <a:avLst/>
          </a:prstGeom>
          <a:solidFill>
            <a:srgbClr val="F3F3F3"/>
          </a:solidFill>
          <a:ln w="9360">
            <a:solidFill>
              <a:srgbClr val="000000"/>
            </a:solidFill>
          </a:ln>
        </p:spPr>
        <p:txBody>
          <a:bodyPr wrap="square" lIns="0" tIns="191135" rIns="0" bIns="0" rtlCol="0" vert="horz">
            <a:spAutoFit/>
          </a:bodyPr>
          <a:lstStyle/>
          <a:p>
            <a:pPr marL="287655">
              <a:lnSpc>
                <a:spcPct val="100000"/>
              </a:lnSpc>
              <a:spcBef>
                <a:spcPts val="1505"/>
              </a:spcBef>
            </a:pPr>
            <a:r>
              <a:rPr dirty="0" sz="1800" spc="-5" b="1">
                <a:latin typeface="Consolas"/>
                <a:cs typeface="Consolas"/>
              </a:rPr>
              <a:t>console.log(‘Hello</a:t>
            </a:r>
            <a:r>
              <a:rPr dirty="0" sz="1800" spc="-55" b="1">
                <a:latin typeface="Consolas"/>
                <a:cs typeface="Consolas"/>
              </a:rPr>
              <a:t> </a:t>
            </a:r>
            <a:r>
              <a:rPr dirty="0" sz="1800" spc="-5" b="1">
                <a:latin typeface="Consolas"/>
                <a:cs typeface="Consolas"/>
              </a:rPr>
              <a:t>world!’);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174" y="1111357"/>
            <a:ext cx="8101965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786889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incluidas en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endParaRPr sz="3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Lectura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File</a:t>
            </a:r>
            <a:r>
              <a:rPr dirty="0" sz="27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System</a:t>
            </a:r>
            <a:endParaRPr sz="27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(fs)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7427" y="3253740"/>
            <a:ext cx="7629525" cy="2883535"/>
          </a:xfrm>
          <a:prstGeom prst="rect">
            <a:avLst/>
          </a:prstGeom>
          <a:solidFill>
            <a:srgbClr val="F3F3F3"/>
          </a:solidFill>
          <a:ln w="9360">
            <a:solidFill>
              <a:srgbClr val="000000"/>
            </a:solidFill>
          </a:ln>
        </p:spPr>
        <p:txBody>
          <a:bodyPr wrap="square" lIns="0" tIns="142875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1125"/>
              </a:spcBef>
            </a:pPr>
            <a:r>
              <a:rPr dirty="0" sz="1500" b="1">
                <a:solidFill>
                  <a:srgbClr val="793D9D"/>
                </a:solidFill>
                <a:latin typeface="Consolas"/>
                <a:cs typeface="Consolas"/>
              </a:rPr>
              <a:t>var</a:t>
            </a:r>
            <a:r>
              <a:rPr dirty="0" sz="1500" spc="-25" b="1">
                <a:solidFill>
                  <a:srgbClr val="793D9D"/>
                </a:solidFill>
                <a:latin typeface="Consolas"/>
                <a:cs typeface="Consolas"/>
              </a:rPr>
              <a:t> </a:t>
            </a:r>
            <a:r>
              <a:rPr dirty="0" sz="1500" b="1">
                <a:solidFill>
                  <a:srgbClr val="793D9D"/>
                </a:solidFill>
                <a:latin typeface="Consolas"/>
                <a:cs typeface="Consolas"/>
              </a:rPr>
              <a:t>fs</a:t>
            </a:r>
            <a:r>
              <a:rPr dirty="0" sz="1500" spc="-25" b="1">
                <a:solidFill>
                  <a:srgbClr val="793D9D"/>
                </a:solidFill>
                <a:latin typeface="Consolas"/>
                <a:cs typeface="Consolas"/>
              </a:rPr>
              <a:t> </a:t>
            </a:r>
            <a:r>
              <a:rPr dirty="0" sz="1500" b="1">
                <a:solidFill>
                  <a:srgbClr val="777777"/>
                </a:solidFill>
                <a:latin typeface="Consolas"/>
                <a:cs typeface="Consolas"/>
              </a:rPr>
              <a:t>=</a:t>
            </a:r>
            <a:r>
              <a:rPr dirty="0" sz="1500" spc="-15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500" spc="-5" b="1">
                <a:solidFill>
                  <a:srgbClr val="AA3730"/>
                </a:solidFill>
                <a:latin typeface="Consolas"/>
                <a:cs typeface="Consolas"/>
              </a:rPr>
              <a:t>require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'</a:t>
            </a:r>
            <a:r>
              <a:rPr dirty="0" sz="1500" spc="-5" b="1">
                <a:solidFill>
                  <a:srgbClr val="448B27"/>
                </a:solidFill>
                <a:latin typeface="Consolas"/>
                <a:cs typeface="Consolas"/>
              </a:rPr>
              <a:t>fs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'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;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>
              <a:latin typeface="Consolas"/>
              <a:cs typeface="Consolas"/>
            </a:endParaRPr>
          </a:p>
          <a:p>
            <a:pPr marL="404495" marR="1463040" indent="-316230">
              <a:lnSpc>
                <a:spcPct val="115300"/>
              </a:lnSpc>
            </a:pP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fs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.</a:t>
            </a:r>
            <a:r>
              <a:rPr dirty="0" sz="1500" spc="-5" b="1">
                <a:solidFill>
                  <a:srgbClr val="AA3730"/>
                </a:solidFill>
                <a:latin typeface="Consolas"/>
                <a:cs typeface="Consolas"/>
              </a:rPr>
              <a:t>readFile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'</a:t>
            </a:r>
            <a:r>
              <a:rPr dirty="0" sz="1500" spc="-5" b="1">
                <a:solidFill>
                  <a:srgbClr val="448B27"/>
                </a:solidFill>
                <a:latin typeface="Consolas"/>
                <a:cs typeface="Consolas"/>
              </a:rPr>
              <a:t>/home/data.txt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',</a:t>
            </a:r>
            <a:r>
              <a:rPr dirty="0" sz="1500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'</a:t>
            </a:r>
            <a:r>
              <a:rPr dirty="0" sz="1500" spc="-5" b="1">
                <a:solidFill>
                  <a:srgbClr val="448B27"/>
                </a:solidFill>
                <a:latin typeface="Consolas"/>
                <a:cs typeface="Consolas"/>
              </a:rPr>
              <a:t>utf8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',</a:t>
            </a:r>
            <a:r>
              <a:rPr dirty="0" sz="1500" spc="-10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(</a:t>
            </a: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err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,</a:t>
            </a:r>
            <a:r>
              <a:rPr dirty="0" sz="1500" spc="5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contents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)</a:t>
            </a:r>
            <a:r>
              <a:rPr dirty="0" sz="1500" spc="5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=&gt;</a:t>
            </a:r>
            <a:r>
              <a:rPr dirty="0" sz="1500" spc="-10" b="1">
                <a:solidFill>
                  <a:srgbClr val="793D9D"/>
                </a:solidFill>
                <a:latin typeface="Consolas"/>
                <a:cs typeface="Consolas"/>
              </a:rPr>
              <a:t> </a:t>
            </a:r>
            <a:r>
              <a:rPr dirty="0" sz="1500" b="1">
                <a:solidFill>
                  <a:srgbClr val="777777"/>
                </a:solidFill>
                <a:latin typeface="Consolas"/>
                <a:cs typeface="Consolas"/>
              </a:rPr>
              <a:t>{ </a:t>
            </a:r>
            <a:r>
              <a:rPr dirty="0" sz="1500" spc="-810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500" spc="-5" b="1">
                <a:solidFill>
                  <a:srgbClr val="4A69C5"/>
                </a:solidFill>
                <a:latin typeface="Consolas"/>
                <a:cs typeface="Consolas"/>
              </a:rPr>
              <a:t>if</a:t>
            </a:r>
            <a:r>
              <a:rPr dirty="0" sz="1500" b="1">
                <a:solidFill>
                  <a:srgbClr val="4A69C5"/>
                </a:solidFill>
                <a:latin typeface="Consolas"/>
                <a:cs typeface="Consolas"/>
              </a:rPr>
              <a:t> 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err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500" spc="5" b="1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500" b="1">
                <a:solidFill>
                  <a:srgbClr val="777777"/>
                </a:solidFill>
                <a:latin typeface="Consolas"/>
                <a:cs typeface="Consolas"/>
              </a:rPr>
              <a:t>{</a:t>
            </a:r>
            <a:endParaRPr sz="1500">
              <a:latin typeface="Consolas"/>
              <a:cs typeface="Consolas"/>
            </a:endParaRPr>
          </a:p>
          <a:p>
            <a:pPr marL="822325">
              <a:lnSpc>
                <a:spcPct val="100000"/>
              </a:lnSpc>
              <a:spcBef>
                <a:spcPts val="265"/>
              </a:spcBef>
            </a:pPr>
            <a:r>
              <a:rPr dirty="0" sz="1500" spc="-5" b="1">
                <a:solidFill>
                  <a:srgbClr val="4A69C5"/>
                </a:solidFill>
                <a:latin typeface="Consolas"/>
                <a:cs typeface="Consolas"/>
              </a:rPr>
              <a:t>return</a:t>
            </a:r>
            <a:r>
              <a:rPr dirty="0" sz="1500" spc="-40" b="1">
                <a:solidFill>
                  <a:srgbClr val="4A69C5"/>
                </a:solidFill>
                <a:latin typeface="Consolas"/>
                <a:cs typeface="Consolas"/>
              </a:rPr>
              <a:t> </a:t>
            </a: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console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.</a:t>
            </a:r>
            <a:r>
              <a:rPr dirty="0" sz="1500" spc="-5" b="1">
                <a:solidFill>
                  <a:srgbClr val="AA3730"/>
                </a:solidFill>
                <a:latin typeface="Consolas"/>
                <a:cs typeface="Consolas"/>
              </a:rPr>
              <a:t>error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err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;</a:t>
            </a:r>
            <a:endParaRPr sz="1500">
              <a:latin typeface="Consolas"/>
              <a:cs typeface="Consolas"/>
            </a:endParaRPr>
          </a:p>
          <a:p>
            <a:pPr marL="404495">
              <a:lnSpc>
                <a:spcPct val="100000"/>
              </a:lnSpc>
              <a:spcBef>
                <a:spcPts val="275"/>
              </a:spcBef>
            </a:pPr>
            <a:r>
              <a:rPr dirty="0" sz="1500" b="1">
                <a:solidFill>
                  <a:srgbClr val="777777"/>
                </a:solidFill>
                <a:latin typeface="Consolas"/>
                <a:cs typeface="Consolas"/>
              </a:rPr>
              <a:t>}</a:t>
            </a:r>
            <a:endParaRPr sz="1500">
              <a:latin typeface="Consolas"/>
              <a:cs typeface="Consolas"/>
            </a:endParaRPr>
          </a:p>
          <a:p>
            <a:pPr marL="404495">
              <a:lnSpc>
                <a:spcPct val="100000"/>
              </a:lnSpc>
              <a:spcBef>
                <a:spcPts val="265"/>
              </a:spcBef>
            </a:pP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console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.</a:t>
            </a:r>
            <a:r>
              <a:rPr dirty="0" sz="1500" spc="-5" b="1">
                <a:solidFill>
                  <a:srgbClr val="AA3730"/>
                </a:solidFill>
                <a:latin typeface="Consolas"/>
                <a:cs typeface="Consolas"/>
              </a:rPr>
              <a:t>log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contents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;</a:t>
            </a:r>
            <a:endParaRPr sz="1500">
              <a:latin typeface="Consolas"/>
              <a:cs typeface="Consolas"/>
            </a:endParaRPr>
          </a:p>
          <a:p>
            <a:pPr marL="88900">
              <a:lnSpc>
                <a:spcPct val="100000"/>
              </a:lnSpc>
              <a:spcBef>
                <a:spcPts val="280"/>
              </a:spcBef>
            </a:pPr>
            <a:r>
              <a:rPr dirty="0" sz="1500" b="1">
                <a:solidFill>
                  <a:srgbClr val="777777"/>
                </a:solidFill>
                <a:latin typeface="Consolas"/>
                <a:cs typeface="Consolas"/>
              </a:rPr>
              <a:t>}</a:t>
            </a:r>
            <a:r>
              <a:rPr dirty="0" sz="1500" b="1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500" b="1">
                <a:solidFill>
                  <a:srgbClr val="777777"/>
                </a:solidFill>
                <a:latin typeface="Consolas"/>
                <a:cs typeface="Consolas"/>
              </a:rPr>
              <a:t>;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>
              <a:latin typeface="Consolas"/>
              <a:cs typeface="Consolas"/>
            </a:endParaRPr>
          </a:p>
          <a:p>
            <a:pPr marL="88900">
              <a:lnSpc>
                <a:spcPct val="100000"/>
              </a:lnSpc>
            </a:pPr>
            <a:r>
              <a:rPr dirty="0" sz="1500" spc="-5" b="1">
                <a:solidFill>
                  <a:srgbClr val="793D9D"/>
                </a:solidFill>
                <a:latin typeface="Consolas"/>
                <a:cs typeface="Consolas"/>
              </a:rPr>
              <a:t>console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.</a:t>
            </a:r>
            <a:r>
              <a:rPr dirty="0" sz="1500" spc="-5" b="1">
                <a:solidFill>
                  <a:srgbClr val="AA3730"/>
                </a:solidFill>
                <a:latin typeface="Consolas"/>
                <a:cs typeface="Consolas"/>
              </a:rPr>
              <a:t>log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'</a:t>
            </a:r>
            <a:r>
              <a:rPr dirty="0" sz="1500" spc="-5" b="1">
                <a:solidFill>
                  <a:srgbClr val="448B27"/>
                </a:solidFill>
                <a:latin typeface="Consolas"/>
                <a:cs typeface="Consolas"/>
              </a:rPr>
              <a:t>After</a:t>
            </a:r>
            <a:r>
              <a:rPr dirty="0" sz="1500" spc="-15" b="1">
                <a:solidFill>
                  <a:srgbClr val="448B27"/>
                </a:solidFill>
                <a:latin typeface="Consolas"/>
                <a:cs typeface="Consolas"/>
              </a:rPr>
              <a:t> </a:t>
            </a:r>
            <a:r>
              <a:rPr dirty="0" sz="1500" spc="-5" b="1">
                <a:solidFill>
                  <a:srgbClr val="448B27"/>
                </a:solidFill>
                <a:latin typeface="Consolas"/>
                <a:cs typeface="Consolas"/>
              </a:rPr>
              <a:t>calling readFile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'</a:t>
            </a:r>
            <a:r>
              <a:rPr dirty="0" sz="1500" spc="-5" b="1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500" spc="-5" b="1">
                <a:solidFill>
                  <a:srgbClr val="777777"/>
                </a:solidFill>
                <a:latin typeface="Consolas"/>
                <a:cs typeface="Consolas"/>
              </a:rPr>
              <a:t>;</a:t>
            </a:r>
            <a:endParaRPr sz="15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4164" y="5497393"/>
            <a:ext cx="1740408" cy="67875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1906" y="1111357"/>
            <a:ext cx="7900670" cy="484568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algn="ctr" marL="99695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NPM</a:t>
            </a:r>
            <a:endParaRPr sz="32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Herramienta que permite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descargar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módulos Node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red</a:t>
            </a:r>
            <a:endParaRPr sz="2700">
              <a:latin typeface="Corbel"/>
              <a:cs typeface="Corbel"/>
            </a:endParaRPr>
          </a:p>
          <a:p>
            <a:pPr marL="236220" marR="280035" indent="-224154">
              <a:lnSpc>
                <a:spcPct val="103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Existe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repositorio público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 módulos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software </a:t>
            </a:r>
            <a:r>
              <a:rPr dirty="0" sz="2700" spc="-5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libre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31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configurar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repositorios privados</a:t>
            </a:r>
            <a:endParaRPr sz="2700">
              <a:latin typeface="Corbel"/>
              <a:cs typeface="Corbel"/>
            </a:endParaRPr>
          </a:p>
          <a:p>
            <a:pPr marL="236220">
              <a:lnSpc>
                <a:spcPct val="100000"/>
              </a:lnSpc>
              <a:spcBef>
                <a:spcPts val="95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7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privados</a:t>
            </a:r>
            <a:endParaRPr sz="27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2700">
              <a:latin typeface="Corbel"/>
              <a:cs typeface="Corbel"/>
            </a:endParaRPr>
          </a:p>
          <a:p>
            <a:pPr marL="3796665">
              <a:lnSpc>
                <a:spcPct val="100000"/>
              </a:lnSpc>
              <a:spcBef>
                <a:spcPts val="2285"/>
              </a:spcBef>
            </a:pPr>
            <a:r>
              <a:rPr dirty="0" u="sng" sz="27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https://npmjs.com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7803515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312545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Package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Manager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(NPM)</a:t>
            </a:r>
            <a:endParaRPr sz="32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aplicación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define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paquetes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necesita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llamado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package.json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06" y="4704333"/>
            <a:ext cx="723836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1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crear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también con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comando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7427" y="3168395"/>
            <a:ext cx="7629525" cy="1248410"/>
          </a:xfrm>
          <a:prstGeom prst="rect">
            <a:avLst/>
          </a:prstGeom>
          <a:solidFill>
            <a:srgbClr val="F3F3F3"/>
          </a:solidFill>
          <a:ln w="9360">
            <a:solidFill>
              <a:srgbClr val="000000"/>
            </a:solidFill>
          </a:ln>
        </p:spPr>
        <p:txBody>
          <a:bodyPr wrap="square" lIns="0" tIns="64135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505"/>
              </a:spcBef>
            </a:pP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88900" marR="3900170">
              <a:lnSpc>
                <a:spcPct val="100000"/>
              </a:lnSpc>
            </a:pPr>
            <a:r>
              <a:rPr dirty="0" sz="1800" spc="-5">
                <a:latin typeface="Consolas"/>
                <a:cs typeface="Consolas"/>
              </a:rPr>
              <a:t>"name": </a:t>
            </a:r>
            <a:r>
              <a:rPr dirty="0" sz="1800" spc="-10">
                <a:latin typeface="Consolas"/>
                <a:cs typeface="Consolas"/>
              </a:rPr>
              <a:t>"my-awesome-package", </a:t>
            </a:r>
            <a:r>
              <a:rPr dirty="0" sz="1800" spc="-97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"version":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"1.0.0"</a:t>
            </a:r>
            <a:endParaRPr sz="1800">
              <a:latin typeface="Consolas"/>
              <a:cs typeface="Consolas"/>
            </a:endParaRPr>
          </a:p>
          <a:p>
            <a:pPr marL="88900"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2747" y="5464955"/>
            <a:ext cx="7639050" cy="67437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46050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150"/>
              </a:spcBef>
            </a:pPr>
            <a:r>
              <a:rPr dirty="0" sz="2400">
                <a:solidFill>
                  <a:srgbClr val="FFFFFF"/>
                </a:solidFill>
                <a:latin typeface="Consolas"/>
                <a:cs typeface="Consolas"/>
              </a:rPr>
              <a:t>$</a:t>
            </a:r>
            <a:r>
              <a:rPr dirty="0" sz="2400" spc="-3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400">
                <a:solidFill>
                  <a:srgbClr val="FFFFFF"/>
                </a:solidFill>
                <a:latin typeface="Consolas"/>
                <a:cs typeface="Consolas"/>
              </a:rPr>
              <a:t>npm</a:t>
            </a:r>
            <a:r>
              <a:rPr dirty="0" sz="2400" spc="-3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onsolas"/>
                <a:cs typeface="Consolas"/>
              </a:rPr>
              <a:t>init</a:t>
            </a:r>
            <a:endParaRPr sz="2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8049895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312545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Package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Manager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(NPM)</a:t>
            </a:r>
            <a:endParaRPr sz="32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paquetes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depende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especifican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sección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"dependencies"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06" y="5280152"/>
            <a:ext cx="3561079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1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instalar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paquete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7427" y="3017520"/>
            <a:ext cx="7629525" cy="2071370"/>
          </a:xfrm>
          <a:prstGeom prst="rect">
            <a:avLst/>
          </a:prstGeom>
          <a:solidFill>
            <a:srgbClr val="F3F3F3"/>
          </a:solidFill>
          <a:ln w="9360">
            <a:solidFill>
              <a:srgbClr val="000000"/>
            </a:solidFill>
          </a:ln>
        </p:spPr>
        <p:txBody>
          <a:bodyPr wrap="square" lIns="0" tIns="6350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500"/>
              </a:spcBef>
            </a:pP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88900" marR="3900170">
              <a:lnSpc>
                <a:spcPct val="100000"/>
              </a:lnSpc>
            </a:pPr>
            <a:r>
              <a:rPr dirty="0" sz="1800" spc="-5">
                <a:latin typeface="Consolas"/>
                <a:cs typeface="Consolas"/>
              </a:rPr>
              <a:t>"name": </a:t>
            </a:r>
            <a:r>
              <a:rPr dirty="0" sz="1800" spc="-10">
                <a:latin typeface="Consolas"/>
                <a:cs typeface="Consolas"/>
              </a:rPr>
              <a:t>"my-awesome-package", </a:t>
            </a:r>
            <a:r>
              <a:rPr dirty="0" sz="1800" spc="-97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"version": "1.0.0", </a:t>
            </a:r>
            <a:r>
              <a:rPr dirty="0" sz="180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"dependencies":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88900">
              <a:lnSpc>
                <a:spcPct val="100000"/>
              </a:lnSpc>
            </a:pPr>
            <a:r>
              <a:rPr dirty="0" sz="1800" spc="-5">
                <a:latin typeface="Consolas"/>
                <a:cs typeface="Consolas"/>
              </a:rPr>
              <a:t>"lodash":</a:t>
            </a:r>
            <a:r>
              <a:rPr dirty="0" sz="1800" spc="-6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"4.17.15"</a:t>
            </a:r>
            <a:endParaRPr sz="1800">
              <a:latin typeface="Consolas"/>
              <a:cs typeface="Consolas"/>
            </a:endParaRPr>
          </a:p>
          <a:p>
            <a:pPr marL="88900">
              <a:lnSpc>
                <a:spcPct val="100000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 marL="889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2747" y="5733179"/>
            <a:ext cx="7639050" cy="67437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2560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280"/>
              </a:spcBef>
            </a:pP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$</a:t>
            </a:r>
            <a:r>
              <a:rPr dirty="0" sz="2200" spc="-2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npm</a:t>
            </a:r>
            <a:r>
              <a:rPr dirty="0" sz="2200" spc="-1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install</a:t>
            </a:r>
            <a:endParaRPr sz="22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7521575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312545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Package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Manager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(NPM)</a:t>
            </a:r>
            <a:endParaRPr sz="32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 vez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instalado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paquete, ya se puede usar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el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código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proyecto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"require()"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1747" y="3241548"/>
            <a:ext cx="7015480" cy="1788160"/>
          </a:xfrm>
          <a:prstGeom prst="rect">
            <a:avLst/>
          </a:prstGeom>
          <a:solidFill>
            <a:srgbClr val="F3F3F3"/>
          </a:solidFill>
          <a:ln w="9360">
            <a:solidFill>
              <a:srgbClr val="000000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89535">
              <a:lnSpc>
                <a:spcPct val="100000"/>
              </a:lnSpc>
            </a:pPr>
            <a:r>
              <a:rPr dirty="0" sz="1800" spc="-10" b="1">
                <a:solidFill>
                  <a:srgbClr val="793D9D"/>
                </a:solidFill>
                <a:latin typeface="Consolas"/>
                <a:cs typeface="Consolas"/>
              </a:rPr>
              <a:t>var</a:t>
            </a:r>
            <a:r>
              <a:rPr dirty="0" sz="1800" spc="-15" b="1">
                <a:solidFill>
                  <a:srgbClr val="793D9D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793D9D"/>
                </a:solidFill>
                <a:latin typeface="Consolas"/>
                <a:cs typeface="Consolas"/>
              </a:rPr>
              <a:t>lodash</a:t>
            </a:r>
            <a:r>
              <a:rPr dirty="0" sz="1800" spc="-15" b="1">
                <a:solidFill>
                  <a:srgbClr val="793D9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777777"/>
                </a:solidFill>
                <a:latin typeface="Consolas"/>
                <a:cs typeface="Consolas"/>
              </a:rPr>
              <a:t>= </a:t>
            </a:r>
            <a:r>
              <a:rPr dirty="0" sz="1800" spc="-10" b="1">
                <a:solidFill>
                  <a:srgbClr val="AA3730"/>
                </a:solidFill>
                <a:latin typeface="Consolas"/>
                <a:cs typeface="Consolas"/>
              </a:rPr>
              <a:t>require</a:t>
            </a:r>
            <a:r>
              <a:rPr dirty="0" sz="1800" spc="-10" b="1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800" spc="-10" b="1">
                <a:solidFill>
                  <a:srgbClr val="777777"/>
                </a:solidFill>
                <a:latin typeface="Consolas"/>
                <a:cs typeface="Consolas"/>
              </a:rPr>
              <a:t>'</a:t>
            </a:r>
            <a:r>
              <a:rPr dirty="0" sz="1800" spc="-10" b="1">
                <a:solidFill>
                  <a:srgbClr val="448B27"/>
                </a:solidFill>
                <a:latin typeface="Consolas"/>
                <a:cs typeface="Consolas"/>
              </a:rPr>
              <a:t>lodash</a:t>
            </a:r>
            <a:r>
              <a:rPr dirty="0" sz="1800" spc="-10" b="1">
                <a:solidFill>
                  <a:srgbClr val="777777"/>
                </a:solidFill>
                <a:latin typeface="Consolas"/>
                <a:cs typeface="Consolas"/>
              </a:rPr>
              <a:t>'</a:t>
            </a:r>
            <a:r>
              <a:rPr dirty="0" sz="1800" spc="-10" b="1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800" spc="-10" b="1">
                <a:solidFill>
                  <a:srgbClr val="777777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 b="1">
                <a:solidFill>
                  <a:srgbClr val="793D9D"/>
                </a:solidFill>
                <a:latin typeface="Consolas"/>
                <a:cs typeface="Consolas"/>
              </a:rPr>
              <a:t>var</a:t>
            </a:r>
            <a:r>
              <a:rPr dirty="0" sz="1800" spc="-15" b="1">
                <a:solidFill>
                  <a:srgbClr val="793D9D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793D9D"/>
                </a:solidFill>
                <a:latin typeface="Consolas"/>
                <a:cs typeface="Consolas"/>
              </a:rPr>
              <a:t>output</a:t>
            </a:r>
            <a:r>
              <a:rPr dirty="0" sz="1800" spc="-10" b="1">
                <a:solidFill>
                  <a:srgbClr val="793D9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777777"/>
                </a:solidFill>
                <a:latin typeface="Consolas"/>
                <a:cs typeface="Consolas"/>
              </a:rPr>
              <a:t>=</a:t>
            </a:r>
            <a:r>
              <a:rPr dirty="0" sz="1800" spc="-5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800" spc="-10" b="1">
                <a:solidFill>
                  <a:srgbClr val="793D9D"/>
                </a:solidFill>
                <a:latin typeface="Consolas"/>
                <a:cs typeface="Consolas"/>
              </a:rPr>
              <a:t>lodash</a:t>
            </a:r>
            <a:r>
              <a:rPr dirty="0" sz="1800" spc="-10" b="1">
                <a:solidFill>
                  <a:srgbClr val="777777"/>
                </a:solidFill>
                <a:latin typeface="Consolas"/>
                <a:cs typeface="Consolas"/>
              </a:rPr>
              <a:t>.</a:t>
            </a:r>
            <a:r>
              <a:rPr dirty="0" sz="1800" spc="-10" b="1">
                <a:solidFill>
                  <a:srgbClr val="AA3730"/>
                </a:solidFill>
                <a:latin typeface="Consolas"/>
                <a:cs typeface="Consolas"/>
              </a:rPr>
              <a:t>without</a:t>
            </a:r>
            <a:r>
              <a:rPr dirty="0" sz="1800" spc="-10" b="1">
                <a:solidFill>
                  <a:srgbClr val="333333"/>
                </a:solidFill>
                <a:latin typeface="Consolas"/>
                <a:cs typeface="Consolas"/>
              </a:rPr>
              <a:t>([</a:t>
            </a:r>
            <a:r>
              <a:rPr dirty="0" sz="1800" spc="-10" b="1">
                <a:solidFill>
                  <a:srgbClr val="9C5D27"/>
                </a:solidFill>
                <a:latin typeface="Consolas"/>
                <a:cs typeface="Consolas"/>
              </a:rPr>
              <a:t>1</a:t>
            </a:r>
            <a:r>
              <a:rPr dirty="0" sz="1800" spc="-10" b="1">
                <a:solidFill>
                  <a:srgbClr val="777777"/>
                </a:solidFill>
                <a:latin typeface="Consolas"/>
                <a:cs typeface="Consolas"/>
              </a:rPr>
              <a:t>,</a:t>
            </a:r>
            <a:r>
              <a:rPr dirty="0" sz="1800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9C5D27"/>
                </a:solidFill>
                <a:latin typeface="Consolas"/>
                <a:cs typeface="Consolas"/>
              </a:rPr>
              <a:t>2</a:t>
            </a:r>
            <a:r>
              <a:rPr dirty="0" sz="1800" spc="-5" b="1">
                <a:solidFill>
                  <a:srgbClr val="777777"/>
                </a:solidFill>
                <a:latin typeface="Consolas"/>
                <a:cs typeface="Consolas"/>
              </a:rPr>
              <a:t>,</a:t>
            </a:r>
            <a:r>
              <a:rPr dirty="0" sz="1800" spc="-15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9C5D27"/>
                </a:solidFill>
                <a:latin typeface="Consolas"/>
                <a:cs typeface="Consolas"/>
              </a:rPr>
              <a:t>3</a:t>
            </a:r>
            <a:r>
              <a:rPr dirty="0" sz="1800" spc="-5" b="1">
                <a:solidFill>
                  <a:srgbClr val="333333"/>
                </a:solidFill>
                <a:latin typeface="Consolas"/>
                <a:cs typeface="Consolas"/>
              </a:rPr>
              <a:t>]</a:t>
            </a:r>
            <a:r>
              <a:rPr dirty="0" sz="1800" spc="-5" b="1">
                <a:solidFill>
                  <a:srgbClr val="777777"/>
                </a:solidFill>
                <a:latin typeface="Consolas"/>
                <a:cs typeface="Consolas"/>
              </a:rPr>
              <a:t>,</a:t>
            </a:r>
            <a:r>
              <a:rPr dirty="0" sz="1800" spc="-10" b="1">
                <a:solidFill>
                  <a:srgbClr val="777777"/>
                </a:solidFill>
                <a:latin typeface="Consolas"/>
                <a:cs typeface="Consolas"/>
              </a:rPr>
              <a:t> </a:t>
            </a:r>
            <a:r>
              <a:rPr dirty="0" sz="1800" spc="-10" b="1">
                <a:solidFill>
                  <a:srgbClr val="9C5D27"/>
                </a:solidFill>
                <a:latin typeface="Consolas"/>
                <a:cs typeface="Consolas"/>
              </a:rPr>
              <a:t>1</a:t>
            </a:r>
            <a:r>
              <a:rPr dirty="0" sz="1800" spc="-10" b="1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800" spc="-10" b="1">
                <a:solidFill>
                  <a:srgbClr val="777777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325"/>
              </a:spcBef>
            </a:pPr>
            <a:r>
              <a:rPr dirty="0" sz="1800" spc="-10" b="1">
                <a:solidFill>
                  <a:srgbClr val="793D9D"/>
                </a:solidFill>
                <a:latin typeface="Consolas"/>
                <a:cs typeface="Consolas"/>
              </a:rPr>
              <a:t>console</a:t>
            </a:r>
            <a:r>
              <a:rPr dirty="0" sz="1800" spc="-10" b="1">
                <a:solidFill>
                  <a:srgbClr val="777777"/>
                </a:solidFill>
                <a:latin typeface="Consolas"/>
                <a:cs typeface="Consolas"/>
              </a:rPr>
              <a:t>.</a:t>
            </a:r>
            <a:r>
              <a:rPr dirty="0" sz="1800" spc="-10" b="1">
                <a:solidFill>
                  <a:srgbClr val="AA3730"/>
                </a:solidFill>
                <a:latin typeface="Consolas"/>
                <a:cs typeface="Consolas"/>
              </a:rPr>
              <a:t>log</a:t>
            </a:r>
            <a:r>
              <a:rPr dirty="0" sz="1800" spc="-10" b="1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800" spc="-10" b="1">
                <a:solidFill>
                  <a:srgbClr val="793D9D"/>
                </a:solidFill>
                <a:latin typeface="Consolas"/>
                <a:cs typeface="Consolas"/>
              </a:rPr>
              <a:t>output</a:t>
            </a:r>
            <a:r>
              <a:rPr dirty="0" sz="1800" spc="-10" b="1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800" spc="-10" b="1">
                <a:solidFill>
                  <a:srgbClr val="777777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7795259" cy="357314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312545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Package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Manager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(NPM)</a:t>
            </a:r>
            <a:endParaRPr sz="32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paquetes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descargados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guardan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carpeta</a:t>
            </a:r>
            <a:endParaRPr sz="2700">
              <a:latin typeface="Corbel"/>
              <a:cs typeface="Corbel"/>
            </a:endParaRPr>
          </a:p>
          <a:p>
            <a:pPr marL="236220">
              <a:lnSpc>
                <a:spcPct val="100000"/>
              </a:lnSpc>
              <a:spcBef>
                <a:spcPts val="95"/>
              </a:spcBef>
            </a:pP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node_modules</a:t>
            </a:r>
            <a:endParaRPr sz="2700">
              <a:latin typeface="Corbel"/>
              <a:cs typeface="Corbel"/>
            </a:endParaRPr>
          </a:p>
          <a:p>
            <a:pPr marL="236220" marR="5080" indent="-224154">
              <a:lnSpc>
                <a:spcPct val="103099"/>
              </a:lnSpc>
              <a:spcBef>
                <a:spcPts val="11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Esta carpeta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suele incluir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el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.gitignore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porque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estos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paquetes no se suben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al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repositorio (porque se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descargar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cualquier momento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red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npm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 install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7604" y="640080"/>
            <a:ext cx="3564636" cy="586822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4217" y="1596773"/>
            <a:ext cx="6368380" cy="473239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4005" y="1594004"/>
            <a:ext cx="9758680" cy="5200015"/>
            <a:chOff x="144005" y="1594004"/>
            <a:chExt cx="9758680" cy="52000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8143" y="1594004"/>
              <a:ext cx="1903072" cy="9925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277" y="2553109"/>
              <a:ext cx="9659874" cy="42408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005" y="2454481"/>
              <a:ext cx="9659518" cy="424079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325658" y="6835219"/>
            <a:ext cx="14370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Google</a:t>
            </a:r>
            <a:r>
              <a:rPr dirty="0" sz="1800" spc="-7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images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6919595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312545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Package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Manager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(NPM)</a:t>
            </a:r>
            <a:endParaRPr sz="32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modificar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package.json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descargar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automáticamente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paquete con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06" y="4704333"/>
            <a:ext cx="7960995" cy="861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6220" marR="5080" indent="-224154">
              <a:lnSpc>
                <a:spcPct val="103000"/>
              </a:lnSpc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 ventaja es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que obtiene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automáticamente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última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versión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librería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NPM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2747" y="3547764"/>
            <a:ext cx="7639050" cy="67437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1925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275"/>
              </a:spcBef>
            </a:pP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$</a:t>
            </a:r>
            <a:r>
              <a:rPr dirty="0" sz="2200" spc="-1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200">
                <a:solidFill>
                  <a:srgbClr val="FFFFFF"/>
                </a:solidFill>
                <a:latin typeface="Consolas"/>
                <a:cs typeface="Consolas"/>
              </a:rPr>
              <a:t>npm</a:t>
            </a: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200">
                <a:solidFill>
                  <a:srgbClr val="FFFFFF"/>
                </a:solidFill>
                <a:latin typeface="Consolas"/>
                <a:cs typeface="Consolas"/>
              </a:rPr>
              <a:t>install</a:t>
            </a: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200">
                <a:solidFill>
                  <a:srgbClr val="FFFFFF"/>
                </a:solidFill>
                <a:latin typeface="Consolas"/>
                <a:cs typeface="Consolas"/>
              </a:rPr>
              <a:t>--save</a:t>
            </a: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 left-pad</a:t>
            </a:r>
            <a:endParaRPr sz="22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805164" y="6387185"/>
            <a:ext cx="2533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8086" y="1111357"/>
            <a:ext cx="7527925" cy="314896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396365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Package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Manager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(NPM)</a:t>
            </a:r>
            <a:endParaRPr sz="3200">
              <a:latin typeface="Corbel"/>
              <a:cs typeface="Corbel"/>
            </a:endParaRPr>
          </a:p>
          <a:p>
            <a:pPr marL="320040" marR="508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320675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pueden instalar paquetes que contienen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herramientas para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desarrollo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no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ejecutar la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aplicación: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gulp,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webpack,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browserify,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angular-cli...</a:t>
            </a:r>
            <a:endParaRPr sz="2700">
              <a:latin typeface="Corbel"/>
              <a:cs typeface="Corbel"/>
            </a:endParaRPr>
          </a:p>
          <a:p>
            <a:pPr marL="411480" marR="1233170" indent="-399415">
              <a:lnSpc>
                <a:spcPct val="103299"/>
              </a:lnSpc>
              <a:spcBef>
                <a:spcPts val="1190"/>
              </a:spcBef>
              <a:buClr>
                <a:srgbClr val="64A435"/>
              </a:buClr>
              <a:buFont typeface="Georgia"/>
              <a:buChar char="•"/>
              <a:tabLst>
                <a:tab pos="411480" algn="l"/>
                <a:tab pos="412115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Estos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paquete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especifican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la sección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"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devDependencies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"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package.json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86000" y="4389118"/>
            <a:ext cx="4089400" cy="2377440"/>
          </a:xfrm>
          <a:prstGeom prst="rect">
            <a:avLst/>
          </a:prstGeom>
          <a:solidFill>
            <a:srgbClr val="F3F3F3"/>
          </a:solidFill>
          <a:ln w="9360">
            <a:solidFill>
              <a:srgbClr val="000000"/>
            </a:solidFill>
          </a:ln>
        </p:spPr>
        <p:txBody>
          <a:bodyPr wrap="square" lIns="0" tIns="6350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00"/>
              </a:spcBef>
            </a:pPr>
            <a:r>
              <a:rPr dirty="0" sz="1300" spc="-5">
                <a:latin typeface="Consolas"/>
                <a:cs typeface="Consolas"/>
              </a:rPr>
              <a:t>{</a:t>
            </a:r>
            <a:endParaRPr sz="1300">
              <a:latin typeface="Consolas"/>
              <a:cs typeface="Consolas"/>
            </a:endParaRPr>
          </a:p>
          <a:p>
            <a:pPr marL="89535" marR="1371600">
              <a:lnSpc>
                <a:spcPct val="115100"/>
              </a:lnSpc>
              <a:spcBef>
                <a:spcPts val="5"/>
              </a:spcBef>
            </a:pPr>
            <a:r>
              <a:rPr dirty="0" sz="1300" spc="-5">
                <a:latin typeface="Consolas"/>
                <a:cs typeface="Consolas"/>
              </a:rPr>
              <a:t>"name": </a:t>
            </a:r>
            <a:r>
              <a:rPr dirty="0" sz="1300" spc="-10">
                <a:latin typeface="Consolas"/>
                <a:cs typeface="Consolas"/>
              </a:rPr>
              <a:t>"my-awesome-package", </a:t>
            </a:r>
            <a:r>
              <a:rPr dirty="0" sz="1300" spc="-70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"version": "1.0.0" </a:t>
            </a:r>
            <a:r>
              <a:rPr dirty="0" sz="130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"dependencies": {</a:t>
            </a:r>
            <a:endParaRPr sz="13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225"/>
              </a:spcBef>
            </a:pPr>
            <a:r>
              <a:rPr dirty="0" sz="1300" spc="-5">
                <a:latin typeface="Consolas"/>
                <a:cs typeface="Consolas"/>
              </a:rPr>
              <a:t>"lodash":</a:t>
            </a:r>
            <a:r>
              <a:rPr dirty="0" sz="1300" spc="-4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"4.17.15"</a:t>
            </a:r>
            <a:endParaRPr sz="13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240"/>
              </a:spcBef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 marL="89535" marR="2089150">
              <a:lnSpc>
                <a:spcPts val="1800"/>
              </a:lnSpc>
              <a:spcBef>
                <a:spcPts val="90"/>
              </a:spcBef>
            </a:pPr>
            <a:r>
              <a:rPr dirty="0" sz="1300" spc="-5">
                <a:latin typeface="Consolas"/>
                <a:cs typeface="Consolas"/>
              </a:rPr>
              <a:t>"devDependencies": { </a:t>
            </a:r>
            <a:r>
              <a:rPr dirty="0" sz="1300" spc="-700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"typescript":</a:t>
            </a:r>
            <a:r>
              <a:rPr dirty="0" sz="1300" spc="-55">
                <a:latin typeface="Consolas"/>
                <a:cs typeface="Consolas"/>
              </a:rPr>
              <a:t> </a:t>
            </a:r>
            <a:r>
              <a:rPr dirty="0" sz="1300" spc="-5">
                <a:latin typeface="Consolas"/>
                <a:cs typeface="Consolas"/>
              </a:rPr>
              <a:t>"3.7.2"</a:t>
            </a:r>
            <a:endParaRPr sz="13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25"/>
              </a:spcBef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245"/>
              </a:spcBef>
            </a:pPr>
            <a:r>
              <a:rPr dirty="0" sz="1300" spc="-5">
                <a:latin typeface="Consolas"/>
                <a:cs typeface="Consolas"/>
              </a:rPr>
              <a:t>}</a:t>
            </a:r>
            <a:endParaRPr sz="13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7968615" cy="2147570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312545">
              <a:lnSpc>
                <a:spcPct val="100000"/>
              </a:lnSpc>
              <a:spcBef>
                <a:spcPts val="1700"/>
              </a:spcBef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Package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Manager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(NPM)</a:t>
            </a:r>
            <a:endParaRPr sz="3200">
              <a:latin typeface="Corbel"/>
              <a:cs typeface="Corbel"/>
            </a:endParaRPr>
          </a:p>
          <a:p>
            <a:pPr marL="236220" marR="508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 habitual que algunas herramientas se instalen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globalmente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el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sistema,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forma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concreta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proyecto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(en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linux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necesitan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sudo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1906" y="4551933"/>
            <a:ext cx="8121015" cy="861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6220" marR="5080" indent="-224154">
              <a:lnSpc>
                <a:spcPct val="103000"/>
              </a:lnSpc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Estas herramientas se registran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forma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automática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path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ejecutar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cualquier carpeta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4252" y="3655967"/>
            <a:ext cx="7640320" cy="67437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1925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1275"/>
              </a:spcBef>
            </a:pP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$ </a:t>
            </a:r>
            <a:r>
              <a:rPr dirty="0" sz="2200">
                <a:solidFill>
                  <a:srgbClr val="FFFFFF"/>
                </a:solidFill>
                <a:latin typeface="Consolas"/>
                <a:cs typeface="Consolas"/>
              </a:rPr>
              <a:t>npm</a:t>
            </a: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200">
                <a:solidFill>
                  <a:srgbClr val="FFFFFF"/>
                </a:solidFill>
                <a:latin typeface="Consolas"/>
                <a:cs typeface="Consolas"/>
              </a:rPr>
              <a:t>install</a:t>
            </a: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 -g</a:t>
            </a:r>
            <a:r>
              <a:rPr dirty="0" sz="220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@angular/cli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4252" y="5660028"/>
            <a:ext cx="7640320" cy="67564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3195" rIns="0" bIns="0" rtlCol="0" vert="horz">
            <a:spAutoFit/>
          </a:bodyPr>
          <a:lstStyle/>
          <a:p>
            <a:pPr marL="94615">
              <a:lnSpc>
                <a:spcPct val="100000"/>
              </a:lnSpc>
              <a:spcBef>
                <a:spcPts val="1285"/>
              </a:spcBef>
            </a:pP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$</a:t>
            </a:r>
            <a:r>
              <a:rPr dirty="0" sz="2200" spc="-25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200">
                <a:solidFill>
                  <a:srgbClr val="FFFFFF"/>
                </a:solidFill>
                <a:latin typeface="Consolas"/>
                <a:cs typeface="Consolas"/>
              </a:rPr>
              <a:t>ng</a:t>
            </a:r>
            <a:r>
              <a:rPr dirty="0" sz="2200" spc="-2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dirty="0" sz="2200" spc="-5">
                <a:solidFill>
                  <a:srgbClr val="FFFFFF"/>
                </a:solidFill>
                <a:latin typeface="Consolas"/>
                <a:cs typeface="Consolas"/>
              </a:rPr>
              <a:t>--version</a:t>
            </a:r>
            <a:endParaRPr sz="22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22244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Ejercicio</a:t>
            </a:r>
            <a:r>
              <a:rPr dirty="0" spc="-75"/>
              <a:t> </a:t>
            </a:r>
            <a:r>
              <a:rPr dirty="0" spc="-5"/>
              <a:t>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1906" y="1692402"/>
            <a:ext cx="4476115" cy="1284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6220" marR="5080" indent="-224154">
              <a:lnSpc>
                <a:spcPct val="103000"/>
              </a:lnSpc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Reimplementa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ejercicio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1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usar lodash para eliminar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ceros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arrays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0805" y="1628182"/>
            <a:ext cx="3082301" cy="464882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8123555" cy="4149090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121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endParaRPr sz="3200">
              <a:latin typeface="Corbel"/>
              <a:cs typeface="Corbel"/>
            </a:endParaRPr>
          </a:p>
          <a:p>
            <a:pPr marL="236220" marR="24130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 soporte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 se ha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diseñado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que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convivencia</a:t>
            </a:r>
            <a:r>
              <a:rPr dirty="0" sz="27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7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transición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CommonJS</a:t>
            </a:r>
            <a:r>
              <a:rPr dirty="0" sz="27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700" spc="-5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lo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más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suave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posible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295"/>
              </a:spcBef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objetivo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misma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27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pueda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tener</a:t>
            </a:r>
            <a:endParaRPr sz="2700">
              <a:latin typeface="Corbel"/>
              <a:cs typeface="Corbel"/>
            </a:endParaRPr>
          </a:p>
          <a:p>
            <a:pPr marL="236220">
              <a:lnSpc>
                <a:spcPct val="100000"/>
              </a:lnSpc>
              <a:spcBef>
                <a:spcPts val="110"/>
              </a:spcBef>
            </a:pP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7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ambos</a:t>
            </a:r>
            <a:r>
              <a:rPr dirty="0" sz="27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endParaRPr sz="27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300"/>
              </a:spcBef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Esta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transición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obliga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que existan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muchas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situaciones</a:t>
            </a:r>
            <a:endParaRPr sz="2700">
              <a:latin typeface="Corbel"/>
              <a:cs typeface="Corbel"/>
            </a:endParaRPr>
          </a:p>
          <a:p>
            <a:pPr marL="236220">
              <a:lnSpc>
                <a:spcPct val="100000"/>
              </a:lnSpc>
              <a:spcBef>
                <a:spcPts val="95"/>
              </a:spcBef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muchos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detalles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 tener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cuenta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(complejo)</a:t>
            </a:r>
            <a:endParaRPr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1111357"/>
            <a:ext cx="7837170" cy="3454400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121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endParaRPr sz="3200">
              <a:latin typeface="Corbel"/>
              <a:cs typeface="Corbel"/>
            </a:endParaRPr>
          </a:p>
          <a:p>
            <a:pPr marL="236220" indent="-224154">
              <a:lnSpc>
                <a:spcPct val="100000"/>
              </a:lnSpc>
              <a:spcBef>
                <a:spcPts val="1355"/>
              </a:spcBef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Sólo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estudiaremos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tipo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sencillo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aplicación:</a:t>
            </a:r>
            <a:endParaRPr sz="2700">
              <a:latin typeface="Corbel"/>
              <a:cs typeface="Corbel"/>
            </a:endParaRPr>
          </a:p>
          <a:p>
            <a:pPr lvl="1" marL="784860" indent="-399415">
              <a:lnSpc>
                <a:spcPct val="100000"/>
              </a:lnSpc>
              <a:spcBef>
                <a:spcPts val="1295"/>
              </a:spcBef>
              <a:buChar char="•"/>
              <a:tabLst>
                <a:tab pos="784860" algn="l"/>
                <a:tab pos="785495" algn="l"/>
              </a:tabLst>
            </a:pP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Todos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sus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endParaRPr sz="2700">
              <a:latin typeface="Corbel"/>
              <a:cs typeface="Corbel"/>
            </a:endParaRPr>
          </a:p>
          <a:p>
            <a:pPr lvl="1" marL="784860" indent="-399415">
              <a:lnSpc>
                <a:spcPct val="100000"/>
              </a:lnSpc>
              <a:spcBef>
                <a:spcPts val="1300"/>
              </a:spcBef>
              <a:buChar char="•"/>
              <a:tabLst>
                <a:tab pos="784860" algn="l"/>
                <a:tab pos="785495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Usa mó</a:t>
            </a:r>
            <a:r>
              <a:rPr dirty="0" sz="2700" spc="10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ulos de la</a:t>
            </a:r>
            <a:r>
              <a:rPr dirty="0" sz="27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AP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N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mo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endParaRPr sz="2700">
              <a:latin typeface="Corbel"/>
              <a:cs typeface="Corbel"/>
            </a:endParaRPr>
          </a:p>
          <a:p>
            <a:pPr lvl="1" marL="784860" marR="5080" indent="-399415">
              <a:lnSpc>
                <a:spcPct val="103400"/>
              </a:lnSpc>
              <a:spcBef>
                <a:spcPts val="1185"/>
              </a:spcBef>
              <a:buChar char="•"/>
              <a:tabLst>
                <a:tab pos="784860" algn="l"/>
                <a:tab pos="785495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Usa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externas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implementados </a:t>
            </a:r>
            <a:r>
              <a:rPr dirty="0" sz="2700" spc="-5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1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CommonsJS</a:t>
            </a:r>
            <a:endParaRPr sz="27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6506" y="1111357"/>
            <a:ext cx="8109584" cy="317055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375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Ejemplo5</a:t>
            </a:r>
            <a:endParaRPr baseline="-30701" sz="2850">
              <a:latin typeface="Corbel"/>
              <a:cs typeface="Corbel"/>
            </a:endParaRPr>
          </a:p>
          <a:p>
            <a:pPr marL="261620" indent="-224154">
              <a:lnSpc>
                <a:spcPct val="100000"/>
              </a:lnSpc>
              <a:spcBef>
                <a:spcPts val="1355"/>
              </a:spcBef>
              <a:buChar char="•"/>
              <a:tabLst>
                <a:tab pos="262255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Existen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dos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formas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implementar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endParaRPr sz="2700">
              <a:latin typeface="Corbel"/>
              <a:cs typeface="Corbel"/>
            </a:endParaRPr>
          </a:p>
          <a:p>
            <a:pPr marL="261620" indent="-224154">
              <a:lnSpc>
                <a:spcPct val="100000"/>
              </a:lnSpc>
              <a:spcBef>
                <a:spcPts val="1295"/>
              </a:spcBef>
              <a:buChar char="•"/>
              <a:tabLst>
                <a:tab pos="262255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1)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Extensión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.mjs</a:t>
            </a:r>
            <a:endParaRPr sz="2700">
              <a:latin typeface="Corbel"/>
              <a:cs typeface="Corbel"/>
            </a:endParaRPr>
          </a:p>
          <a:p>
            <a:pPr marL="261620" indent="-224154">
              <a:lnSpc>
                <a:spcPct val="100000"/>
              </a:lnSpc>
              <a:spcBef>
                <a:spcPts val="1300"/>
              </a:spcBef>
              <a:buChar char="•"/>
              <a:tabLst>
                <a:tab pos="262255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2)</a:t>
            </a:r>
            <a:r>
              <a:rPr dirty="0" sz="2700" spc="-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Tip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“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odule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”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 el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k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e.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j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so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(preferida)</a:t>
            </a:r>
            <a:endParaRPr sz="27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50">
              <a:latin typeface="Corbel"/>
              <a:cs typeface="Corbel"/>
            </a:endParaRPr>
          </a:p>
          <a:p>
            <a:pPr marL="2044064">
              <a:lnSpc>
                <a:spcPct val="100000"/>
              </a:lnSpc>
            </a:pPr>
            <a:r>
              <a:rPr dirty="0" sz="2000" spc="-5">
                <a:latin typeface="Consolas"/>
                <a:cs typeface="Consolas"/>
              </a:rPr>
              <a:t>package.json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3179" y="4376928"/>
            <a:ext cx="3545204" cy="1844039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7937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625"/>
              </a:spcBef>
            </a:pPr>
            <a:r>
              <a:rPr dirty="0" sz="2000">
                <a:latin typeface="Consolas"/>
                <a:cs typeface="Consolas"/>
              </a:rPr>
              <a:t>{</a:t>
            </a:r>
            <a:endParaRPr sz="2000">
              <a:latin typeface="Consolas"/>
              <a:cs typeface="Consolas"/>
            </a:endParaRPr>
          </a:p>
          <a:p>
            <a:pPr marL="508634">
              <a:lnSpc>
                <a:spcPct val="100000"/>
              </a:lnSpc>
            </a:pPr>
            <a:r>
              <a:rPr dirty="0" sz="2000" spc="-5">
                <a:solidFill>
                  <a:srgbClr val="0451A4"/>
                </a:solidFill>
                <a:latin typeface="Consolas"/>
                <a:cs typeface="Consolas"/>
              </a:rPr>
              <a:t>"name"</a:t>
            </a:r>
            <a:r>
              <a:rPr dirty="0" sz="2000" spc="-5">
                <a:latin typeface="Consolas"/>
                <a:cs typeface="Consolas"/>
              </a:rPr>
              <a:t>:</a:t>
            </a:r>
            <a:r>
              <a:rPr dirty="0" sz="2000" spc="-45"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A21515"/>
                </a:solidFill>
                <a:latin typeface="Consolas"/>
                <a:cs typeface="Consolas"/>
              </a:rPr>
              <a:t>"app"</a:t>
            </a:r>
            <a:r>
              <a:rPr dirty="0" sz="2000" spc="-5">
                <a:latin typeface="Consolas"/>
                <a:cs typeface="Consolas"/>
              </a:rPr>
              <a:t>,</a:t>
            </a:r>
            <a:endParaRPr sz="2000">
              <a:latin typeface="Consolas"/>
              <a:cs typeface="Consolas"/>
            </a:endParaRPr>
          </a:p>
          <a:p>
            <a:pPr marL="508634" marR="375920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solidFill>
                  <a:srgbClr val="0451A4"/>
                </a:solidFill>
                <a:latin typeface="Consolas"/>
                <a:cs typeface="Consolas"/>
              </a:rPr>
              <a:t>"version"</a:t>
            </a:r>
            <a:r>
              <a:rPr dirty="0" sz="2000" spc="-5">
                <a:latin typeface="Consolas"/>
                <a:cs typeface="Consolas"/>
              </a:rPr>
              <a:t>:</a:t>
            </a:r>
            <a:r>
              <a:rPr dirty="0" sz="2000" spc="-50"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A21515"/>
                </a:solidFill>
                <a:latin typeface="Consolas"/>
                <a:cs typeface="Consolas"/>
              </a:rPr>
              <a:t>"1.0.0"</a:t>
            </a:r>
            <a:r>
              <a:rPr dirty="0" sz="2000" spc="-5">
                <a:latin typeface="Consolas"/>
                <a:cs typeface="Consolas"/>
              </a:rPr>
              <a:t>,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0451A4"/>
                </a:solidFill>
                <a:latin typeface="Consolas"/>
                <a:cs typeface="Consolas"/>
              </a:rPr>
              <a:t>"type"</a:t>
            </a:r>
            <a:r>
              <a:rPr dirty="0" sz="2000" spc="-5">
                <a:latin typeface="Consolas"/>
                <a:cs typeface="Consolas"/>
              </a:rPr>
              <a:t>:</a:t>
            </a:r>
            <a:r>
              <a:rPr dirty="0" sz="2000" spc="-30"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A21515"/>
                </a:solidFill>
                <a:latin typeface="Consolas"/>
                <a:cs typeface="Consolas"/>
              </a:rPr>
              <a:t>"module"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054975" cy="18764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-19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Ejemplo5</a:t>
            </a:r>
            <a:endParaRPr baseline="-30701" sz="2850">
              <a:latin typeface="Corbel"/>
              <a:cs typeface="Corbel"/>
            </a:endParaRPr>
          </a:p>
          <a:p>
            <a:pPr marL="248920" indent="-224154">
              <a:lnSpc>
                <a:spcPct val="100000"/>
              </a:lnSpc>
              <a:spcBef>
                <a:spcPts val="1355"/>
              </a:spcBef>
              <a:buChar char="•"/>
              <a:tabLst>
                <a:tab pos="2495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Conversión</a:t>
            </a:r>
            <a:r>
              <a:rPr dirty="0" sz="27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7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CommonsJS</a:t>
            </a:r>
            <a:r>
              <a:rPr dirty="0" sz="27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endParaRPr sz="2700">
              <a:latin typeface="Corbel"/>
              <a:cs typeface="Corbel"/>
            </a:endParaRPr>
          </a:p>
          <a:p>
            <a:pPr marL="248920" indent="-224154">
              <a:lnSpc>
                <a:spcPct val="100000"/>
              </a:lnSpc>
              <a:spcBef>
                <a:spcPts val="1295"/>
              </a:spcBef>
              <a:buChar char="•"/>
              <a:tabLst>
                <a:tab pos="2495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1)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require()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-&gt;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import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8991" y="3598164"/>
            <a:ext cx="2999740" cy="445134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9779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770"/>
              </a:spcBef>
            </a:pPr>
            <a:r>
              <a:rPr dirty="0" sz="1400" b="1">
                <a:latin typeface="Consolas"/>
                <a:cs typeface="Consolas"/>
              </a:rPr>
              <a:t>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'./hello.js'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91278" y="3272789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0347" y="4439411"/>
            <a:ext cx="3217545" cy="445134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9842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775"/>
              </a:spcBef>
            </a:pPr>
            <a:r>
              <a:rPr dirty="0" sz="1400" b="1">
                <a:latin typeface="Consolas"/>
                <a:cs typeface="Consolas"/>
              </a:rPr>
              <a:t>console.log(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'Hello</a:t>
            </a:r>
            <a:r>
              <a:rPr dirty="0" sz="1400" spc="-10" b="1">
                <a:solidFill>
                  <a:srgbClr val="A21515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world'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1110" y="4114038"/>
            <a:ext cx="8108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h</a:t>
            </a:r>
            <a:r>
              <a:rPr dirty="0" sz="1400" spc="-10">
                <a:latin typeface="Consolas"/>
                <a:cs typeface="Consolas"/>
              </a:rPr>
              <a:t>e</a:t>
            </a:r>
            <a:r>
              <a:rPr dirty="0" sz="1400" spc="5">
                <a:latin typeface="Consolas"/>
                <a:cs typeface="Consolas"/>
              </a:rPr>
              <a:t>l</a:t>
            </a:r>
            <a:r>
              <a:rPr dirty="0" sz="1400">
                <a:latin typeface="Consolas"/>
                <a:cs typeface="Consolas"/>
              </a:rPr>
              <a:t>lo.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88991" y="5151120"/>
            <a:ext cx="2999740" cy="445134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9906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780"/>
              </a:spcBef>
            </a:pPr>
            <a:r>
              <a:rPr dirty="0" sz="1400" b="1">
                <a:latin typeface="Consolas"/>
                <a:cs typeface="Consolas"/>
              </a:rPr>
              <a:t>import</a:t>
            </a:r>
            <a:r>
              <a:rPr dirty="0" sz="1400" spc="-35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'./hello.js'</a:t>
            </a:r>
            <a:r>
              <a:rPr dirty="0" sz="1400" b="1">
                <a:latin typeface="Consolas"/>
                <a:cs typeface="Consolas"/>
              </a:rPr>
              <a:t>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91278" y="4826634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26055" y="5959855"/>
            <a:ext cx="46081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orbel"/>
                <a:cs typeface="Corbel"/>
              </a:rPr>
              <a:t>La</a:t>
            </a:r>
            <a:r>
              <a:rPr dirty="0" sz="2000" spc="-25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extensión</a:t>
            </a:r>
            <a:r>
              <a:rPr dirty="0" sz="2000" spc="-35">
                <a:latin typeface="Corbel"/>
                <a:cs typeface="Corbel"/>
              </a:rPr>
              <a:t> </a:t>
            </a:r>
            <a:r>
              <a:rPr dirty="0" sz="2000" spc="-5">
                <a:latin typeface="Corbel"/>
                <a:cs typeface="Corbel"/>
              </a:rPr>
              <a:t>del</a:t>
            </a:r>
            <a:r>
              <a:rPr dirty="0" sz="2000">
                <a:latin typeface="Corbel"/>
                <a:cs typeface="Corbel"/>
              </a:rPr>
              <a:t> fichero</a:t>
            </a:r>
            <a:r>
              <a:rPr dirty="0" sz="2000" spc="-35">
                <a:latin typeface="Corbel"/>
                <a:cs typeface="Corbel"/>
              </a:rPr>
              <a:t> </a:t>
            </a:r>
            <a:r>
              <a:rPr dirty="0" sz="2000" spc="5" b="1">
                <a:latin typeface="Corbel"/>
                <a:cs typeface="Corbel"/>
              </a:rPr>
              <a:t>NO</a:t>
            </a:r>
            <a:r>
              <a:rPr dirty="0" sz="2000" spc="-45" b="1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se</a:t>
            </a:r>
            <a:r>
              <a:rPr dirty="0" sz="2000" spc="-10">
                <a:latin typeface="Corbel"/>
                <a:cs typeface="Corbel"/>
              </a:rPr>
              <a:t> </a:t>
            </a:r>
            <a:r>
              <a:rPr dirty="0" sz="2000">
                <a:latin typeface="Corbel"/>
                <a:cs typeface="Corbel"/>
              </a:rPr>
              <a:t>puede</a:t>
            </a:r>
            <a:r>
              <a:rPr dirty="0" sz="2000" spc="5">
                <a:latin typeface="Corbel"/>
                <a:cs typeface="Corbel"/>
              </a:rPr>
              <a:t> </a:t>
            </a:r>
            <a:r>
              <a:rPr dirty="0" sz="2000" spc="-5">
                <a:latin typeface="Corbel"/>
                <a:cs typeface="Corbel"/>
              </a:rPr>
              <a:t>omitir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20384" y="4398264"/>
            <a:ext cx="538480" cy="525780"/>
          </a:xfrm>
          <a:custGeom>
            <a:avLst/>
            <a:gdLst/>
            <a:ahLst/>
            <a:cxnLst/>
            <a:rect l="l" t="t" r="r" b="b"/>
            <a:pathLst>
              <a:path w="538479" h="525779">
                <a:moveTo>
                  <a:pt x="403479" y="0"/>
                </a:moveTo>
                <a:lnTo>
                  <a:pt x="134492" y="0"/>
                </a:lnTo>
                <a:lnTo>
                  <a:pt x="134492" y="262890"/>
                </a:lnTo>
                <a:lnTo>
                  <a:pt x="0" y="262890"/>
                </a:lnTo>
                <a:lnTo>
                  <a:pt x="268986" y="525780"/>
                </a:lnTo>
                <a:lnTo>
                  <a:pt x="537971" y="262890"/>
                </a:lnTo>
                <a:lnTo>
                  <a:pt x="403479" y="262890"/>
                </a:lnTo>
                <a:lnTo>
                  <a:pt x="403479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072120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-6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Ejemplo5</a:t>
            </a:r>
            <a:endParaRPr baseline="-30701" sz="2850">
              <a:latin typeface="Corbel"/>
              <a:cs typeface="Corbel"/>
            </a:endParaRPr>
          </a:p>
          <a:p>
            <a:pPr marL="248920" marR="286385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495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2)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Para exportar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una única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función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anónima </a:t>
            </a:r>
            <a:r>
              <a:rPr dirty="0" sz="2700" spc="-10" b="1">
                <a:solidFill>
                  <a:srgbClr val="4B4B4B"/>
                </a:solidFill>
                <a:latin typeface="Corbel"/>
                <a:cs typeface="Corbel"/>
              </a:rPr>
              <a:t>(default </a:t>
            </a:r>
            <a:r>
              <a:rPr dirty="0" sz="2700" spc="-5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export).</a:t>
            </a:r>
            <a:r>
              <a:rPr dirty="0" sz="2700" spc="-8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le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al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importarla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9244" y="3669791"/>
            <a:ext cx="3616960" cy="70612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6675" rIns="0" bIns="0" rtlCol="0" vert="horz">
            <a:spAutoFit/>
          </a:bodyPr>
          <a:lstStyle/>
          <a:p>
            <a:pPr marL="90805" marR="570865">
              <a:lnSpc>
                <a:spcPct val="114999"/>
              </a:lnSpc>
              <a:spcBef>
                <a:spcPts val="525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 </a:t>
            </a:r>
            <a:r>
              <a:rPr dirty="0" sz="1400" b="1">
                <a:latin typeface="Consolas"/>
                <a:cs typeface="Consolas"/>
              </a:rPr>
              <a:t>bar = 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'./bar.js'</a:t>
            </a:r>
            <a:r>
              <a:rPr dirty="0" sz="1400" b="1">
                <a:latin typeface="Consolas"/>
                <a:cs typeface="Consolas"/>
              </a:rPr>
              <a:t>);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bar();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1784" y="3344113"/>
            <a:ext cx="61468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Consolas"/>
                <a:cs typeface="Consolas"/>
              </a:rPr>
              <a:t>ap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 spc="-10">
                <a:latin typeface="Consolas"/>
                <a:cs typeface="Consolas"/>
              </a:rPr>
              <a:t>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0600" y="3669791"/>
            <a:ext cx="3274060" cy="97726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6675" rIns="0" bIns="0" rtlCol="0" vert="horz">
            <a:spAutoFit/>
          </a:bodyPr>
          <a:lstStyle/>
          <a:p>
            <a:pPr marL="384175" marR="424815" indent="-294640">
              <a:lnSpc>
                <a:spcPct val="114999"/>
              </a:lnSpc>
              <a:spcBef>
                <a:spcPts val="525"/>
              </a:spcBef>
            </a:pPr>
            <a:r>
              <a:rPr dirty="0" sz="1400" b="1">
                <a:latin typeface="Consolas"/>
                <a:cs typeface="Consolas"/>
              </a:rPr>
              <a:t>module.exports =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400" b="1">
                <a:latin typeface="Consolas"/>
                <a:cs typeface="Consolas"/>
              </a:rPr>
              <a:t>(){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console.log(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'bar!'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250"/>
              </a:spcBef>
            </a:pPr>
            <a:r>
              <a:rPr dirty="0" sz="1400" b="1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1920" y="3344113"/>
            <a:ext cx="61468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Consolas"/>
                <a:cs typeface="Consolas"/>
              </a:rPr>
              <a:t>ba</a:t>
            </a:r>
            <a:r>
              <a:rPr dirty="0" sz="1400" spc="5">
                <a:latin typeface="Consolas"/>
                <a:cs typeface="Consolas"/>
              </a:rPr>
              <a:t>r</a:t>
            </a:r>
            <a:r>
              <a:rPr dirty="0" sz="1400" spc="-10">
                <a:latin typeface="Consolas"/>
                <a:cs typeface="Consolas"/>
              </a:rPr>
              <a:t>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17720" y="5462015"/>
            <a:ext cx="3615054" cy="70612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9842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775"/>
              </a:spcBef>
            </a:pP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bar</a:t>
            </a:r>
            <a:r>
              <a:rPr dirty="0" sz="1400" spc="-5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'./bar.js'</a:t>
            </a:r>
            <a:r>
              <a:rPr dirty="0" sz="1400" b="1">
                <a:latin typeface="Consolas"/>
                <a:cs typeface="Consolas"/>
              </a:rPr>
              <a:t>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250"/>
              </a:spcBef>
            </a:pPr>
            <a:r>
              <a:rPr dirty="0" sz="1400" b="1">
                <a:latin typeface="Consolas"/>
                <a:cs typeface="Consolas"/>
              </a:rPr>
              <a:t>bar();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18735" y="5136896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7552" y="5462015"/>
            <a:ext cx="3272154" cy="97726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98425" rIns="0" bIns="0" rtlCol="0" vert="horz">
            <a:spAutoFit/>
          </a:bodyPr>
          <a:lstStyle/>
          <a:p>
            <a:pPr algn="ctr" marR="529590">
              <a:lnSpc>
                <a:spcPct val="100000"/>
              </a:lnSpc>
              <a:spcBef>
                <a:spcPts val="775"/>
              </a:spcBef>
            </a:pP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400" spc="-1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default</a:t>
            </a: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400" b="1">
                <a:latin typeface="Consolas"/>
                <a:cs typeface="Consolas"/>
              </a:rPr>
              <a:t>(){</a:t>
            </a:r>
            <a:endParaRPr sz="1400">
              <a:latin typeface="Consolas"/>
              <a:cs typeface="Consolas"/>
            </a:endParaRPr>
          </a:p>
          <a:p>
            <a:pPr algn="ctr" marR="528955">
              <a:lnSpc>
                <a:spcPct val="100000"/>
              </a:lnSpc>
              <a:spcBef>
                <a:spcPts val="250"/>
              </a:spcBef>
            </a:pPr>
            <a:r>
              <a:rPr dirty="0" sz="1400" b="1">
                <a:latin typeface="Consolas"/>
                <a:cs typeface="Consolas"/>
              </a:rPr>
              <a:t>console.log(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'bar!'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algn="ctr" marR="2985770">
              <a:lnSpc>
                <a:spcPct val="100000"/>
              </a:lnSpc>
              <a:spcBef>
                <a:spcPts val="254"/>
              </a:spcBef>
            </a:pPr>
            <a:r>
              <a:rPr dirty="0" sz="1400" b="1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8567" y="5136896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b</a:t>
            </a:r>
            <a:r>
              <a:rPr dirty="0" sz="1400" spc="-10">
                <a:latin typeface="Consolas"/>
                <a:cs typeface="Consolas"/>
              </a:rPr>
              <a:t>a</a:t>
            </a:r>
            <a:r>
              <a:rPr dirty="0" sz="1400" spc="5">
                <a:latin typeface="Consolas"/>
                <a:cs typeface="Consolas"/>
              </a:rPr>
              <a:t>r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58484" y="4655820"/>
            <a:ext cx="538480" cy="525780"/>
          </a:xfrm>
          <a:custGeom>
            <a:avLst/>
            <a:gdLst/>
            <a:ahLst/>
            <a:cxnLst/>
            <a:rect l="l" t="t" r="r" b="b"/>
            <a:pathLst>
              <a:path w="538479" h="525779">
                <a:moveTo>
                  <a:pt x="403479" y="0"/>
                </a:moveTo>
                <a:lnTo>
                  <a:pt x="134492" y="0"/>
                </a:lnTo>
                <a:lnTo>
                  <a:pt x="134492" y="262889"/>
                </a:lnTo>
                <a:lnTo>
                  <a:pt x="0" y="262889"/>
                </a:lnTo>
                <a:lnTo>
                  <a:pt x="268986" y="525779"/>
                </a:lnTo>
                <a:lnTo>
                  <a:pt x="537971" y="262889"/>
                </a:lnTo>
                <a:lnTo>
                  <a:pt x="403479" y="262889"/>
                </a:lnTo>
                <a:lnTo>
                  <a:pt x="403479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57627" y="4791455"/>
            <a:ext cx="538480" cy="525780"/>
          </a:xfrm>
          <a:custGeom>
            <a:avLst/>
            <a:gdLst/>
            <a:ahLst/>
            <a:cxnLst/>
            <a:rect l="l" t="t" r="r" b="b"/>
            <a:pathLst>
              <a:path w="538480" h="525779">
                <a:moveTo>
                  <a:pt x="403479" y="0"/>
                </a:moveTo>
                <a:lnTo>
                  <a:pt x="134493" y="0"/>
                </a:lnTo>
                <a:lnTo>
                  <a:pt x="134493" y="262890"/>
                </a:lnTo>
                <a:lnTo>
                  <a:pt x="0" y="262890"/>
                </a:lnTo>
                <a:lnTo>
                  <a:pt x="268986" y="525780"/>
                </a:lnTo>
                <a:lnTo>
                  <a:pt x="537972" y="262890"/>
                </a:lnTo>
                <a:lnTo>
                  <a:pt x="403479" y="262890"/>
                </a:lnTo>
                <a:lnTo>
                  <a:pt x="403479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073390" cy="1300480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Ejemplo5</a:t>
            </a:r>
            <a:endParaRPr baseline="-30701" sz="2850">
              <a:latin typeface="Corbel"/>
              <a:cs typeface="Corbel"/>
            </a:endParaRPr>
          </a:p>
          <a:p>
            <a:pPr marL="2489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495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3)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Para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exportar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función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 con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4652" y="3067811"/>
            <a:ext cx="3975100" cy="70739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7310" rIns="0" bIns="0" rtlCol="0" vert="horz">
            <a:spAutoFit/>
          </a:bodyPr>
          <a:lstStyle/>
          <a:p>
            <a:pPr marL="90170" marR="635635">
              <a:lnSpc>
                <a:spcPct val="114999"/>
              </a:lnSpc>
              <a:spcBef>
                <a:spcPts val="530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 </a:t>
            </a:r>
            <a:r>
              <a:rPr dirty="0" sz="1400" b="1">
                <a:latin typeface="Consolas"/>
                <a:cs typeface="Consolas"/>
              </a:rPr>
              <a:t>module =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'./fiz.js'</a:t>
            </a:r>
            <a:r>
              <a:rPr dirty="0" sz="1400" b="1">
                <a:latin typeface="Consolas"/>
                <a:cs typeface="Consolas"/>
              </a:rPr>
              <a:t>);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module.fiz();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56303" y="2743326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4483" y="3067811"/>
            <a:ext cx="3274060" cy="97853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7310" rIns="0" bIns="0" rtlCol="0" vert="horz">
            <a:spAutoFit/>
          </a:bodyPr>
          <a:lstStyle/>
          <a:p>
            <a:pPr marL="384175" marR="719455" indent="-294640">
              <a:lnSpc>
                <a:spcPct val="114999"/>
              </a:lnSpc>
              <a:spcBef>
                <a:spcPts val="530"/>
              </a:spcBef>
            </a:pPr>
            <a:r>
              <a:rPr dirty="0" sz="1400" b="1">
                <a:latin typeface="Consolas"/>
                <a:cs typeface="Consolas"/>
              </a:rPr>
              <a:t>exports.fiz =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400" b="1">
                <a:latin typeface="Consolas"/>
                <a:cs typeface="Consolas"/>
              </a:rPr>
              <a:t>(){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console.log(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'fiz!'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250"/>
              </a:spcBef>
            </a:pPr>
            <a:r>
              <a:rPr dirty="0" sz="1400" b="1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6109" y="2743326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f</a:t>
            </a:r>
            <a:r>
              <a:rPr dirty="0" sz="1400" spc="-10">
                <a:latin typeface="Consolas"/>
                <a:cs typeface="Consolas"/>
              </a:rPr>
              <a:t>i</a:t>
            </a:r>
            <a:r>
              <a:rPr dirty="0" sz="1400" spc="5">
                <a:latin typeface="Consolas"/>
                <a:cs typeface="Consolas"/>
              </a:rPr>
              <a:t>z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54652" y="5225796"/>
            <a:ext cx="4061460" cy="70612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90170" marR="525780">
              <a:lnSpc>
                <a:spcPct val="114999"/>
              </a:lnSpc>
              <a:spcBef>
                <a:spcPts val="520"/>
              </a:spcBef>
            </a:pP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import * </a:t>
            </a: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as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module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400" spc="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'./fiz.js'</a:t>
            </a:r>
            <a:r>
              <a:rPr dirty="0" sz="1400" b="1">
                <a:latin typeface="Consolas"/>
                <a:cs typeface="Consolas"/>
              </a:rPr>
              <a:t>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module.fiz();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6303" y="4900421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483" y="5225796"/>
            <a:ext cx="3274060" cy="99377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384175" marR="915669" indent="-294640">
              <a:lnSpc>
                <a:spcPct val="114999"/>
              </a:lnSpc>
              <a:spcBef>
                <a:spcPts val="520"/>
              </a:spcBef>
            </a:pP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export function </a:t>
            </a:r>
            <a:r>
              <a:rPr dirty="0" sz="1400" b="1">
                <a:latin typeface="Consolas"/>
                <a:cs typeface="Consolas"/>
              </a:rPr>
              <a:t>fiz(){ 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</a:t>
            </a:r>
            <a:r>
              <a:rPr dirty="0" sz="1400" spc="5" b="1">
                <a:latin typeface="Consolas"/>
                <a:cs typeface="Consolas"/>
              </a:rPr>
              <a:t>s</a:t>
            </a:r>
            <a:r>
              <a:rPr dirty="0" sz="1400" b="1">
                <a:latin typeface="Consolas"/>
                <a:cs typeface="Consolas"/>
              </a:rPr>
              <a:t>ole</a:t>
            </a:r>
            <a:r>
              <a:rPr dirty="0" sz="1400" spc="5" b="1">
                <a:latin typeface="Consolas"/>
                <a:cs typeface="Consolas"/>
              </a:rPr>
              <a:t>.</a:t>
            </a:r>
            <a:r>
              <a:rPr dirty="0" sz="1400" b="1">
                <a:latin typeface="Consolas"/>
                <a:cs typeface="Consolas"/>
              </a:rPr>
              <a:t>log</a:t>
            </a:r>
            <a:r>
              <a:rPr dirty="0" sz="1400" spc="10" b="1">
                <a:latin typeface="Consolas"/>
                <a:cs typeface="Consolas"/>
              </a:rPr>
              <a:t>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</a:t>
            </a:r>
            <a:r>
              <a:rPr dirty="0" sz="1400" spc="-10" b="1">
                <a:solidFill>
                  <a:srgbClr val="A21515"/>
                </a:solidFill>
                <a:latin typeface="Consolas"/>
                <a:cs typeface="Consolas"/>
              </a:rPr>
              <a:t>f</a:t>
            </a:r>
            <a:r>
              <a:rPr dirty="0" sz="1400" spc="5" b="1">
                <a:solidFill>
                  <a:srgbClr val="A21515"/>
                </a:solidFill>
                <a:latin typeface="Consolas"/>
                <a:cs typeface="Consolas"/>
              </a:rPr>
              <a:t>i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z!'</a:t>
            </a:r>
            <a:r>
              <a:rPr dirty="0" sz="1400" spc="5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254"/>
              </a:spcBef>
            </a:pPr>
            <a:r>
              <a:rPr dirty="0" sz="1400" b="1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6109" y="4900421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f</a:t>
            </a:r>
            <a:r>
              <a:rPr dirty="0" sz="1400" spc="-10">
                <a:latin typeface="Consolas"/>
                <a:cs typeface="Consolas"/>
              </a:rPr>
              <a:t>i</a:t>
            </a:r>
            <a:r>
              <a:rPr dirty="0" sz="1400" spc="5">
                <a:latin typeface="Consolas"/>
                <a:cs typeface="Consolas"/>
              </a:rPr>
              <a:t>z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72200" y="4303776"/>
            <a:ext cx="538480" cy="525780"/>
          </a:xfrm>
          <a:custGeom>
            <a:avLst/>
            <a:gdLst/>
            <a:ahLst/>
            <a:cxnLst/>
            <a:rect l="l" t="t" r="r" b="b"/>
            <a:pathLst>
              <a:path w="538479" h="525779">
                <a:moveTo>
                  <a:pt x="403478" y="0"/>
                </a:moveTo>
                <a:lnTo>
                  <a:pt x="134492" y="0"/>
                </a:lnTo>
                <a:lnTo>
                  <a:pt x="134492" y="262890"/>
                </a:lnTo>
                <a:lnTo>
                  <a:pt x="0" y="262890"/>
                </a:lnTo>
                <a:lnTo>
                  <a:pt x="268986" y="525780"/>
                </a:lnTo>
                <a:lnTo>
                  <a:pt x="537972" y="262890"/>
                </a:lnTo>
                <a:lnTo>
                  <a:pt x="403478" y="262890"/>
                </a:lnTo>
                <a:lnTo>
                  <a:pt x="403478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93035" y="4410455"/>
            <a:ext cx="536575" cy="525780"/>
          </a:xfrm>
          <a:custGeom>
            <a:avLst/>
            <a:gdLst/>
            <a:ahLst/>
            <a:cxnLst/>
            <a:rect l="l" t="t" r="r" b="b"/>
            <a:pathLst>
              <a:path w="536575" h="525779">
                <a:moveTo>
                  <a:pt x="402336" y="0"/>
                </a:moveTo>
                <a:lnTo>
                  <a:pt x="134112" y="0"/>
                </a:lnTo>
                <a:lnTo>
                  <a:pt x="134112" y="262890"/>
                </a:lnTo>
                <a:lnTo>
                  <a:pt x="0" y="262890"/>
                </a:lnTo>
                <a:lnTo>
                  <a:pt x="268224" y="525780"/>
                </a:lnTo>
                <a:lnTo>
                  <a:pt x="536447" y="262890"/>
                </a:lnTo>
                <a:lnTo>
                  <a:pt x="402336" y="262890"/>
                </a:lnTo>
                <a:lnTo>
                  <a:pt x="402336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898538"/>
            <a:ext cx="57785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130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pl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20" b="1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40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1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825" y="2702423"/>
            <a:ext cx="120650" cy="273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600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0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2065" y="2570150"/>
            <a:ext cx="7659370" cy="1506855"/>
          </a:xfrm>
          <a:prstGeom prst="rect">
            <a:avLst/>
          </a:prstGeom>
        </p:spPr>
        <p:txBody>
          <a:bodyPr wrap="square" lIns="0" tIns="952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 puede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dar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realimentación</a:t>
            </a:r>
            <a:r>
              <a:rPr dirty="0" sz="2700" spc="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usuario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antes</a:t>
            </a:r>
            <a:endParaRPr sz="2700">
              <a:latin typeface="Corbel"/>
              <a:cs typeface="Corbel"/>
            </a:endParaRPr>
          </a:p>
          <a:p>
            <a:pPr marL="12700" marR="5080">
              <a:lnSpc>
                <a:spcPct val="119700"/>
              </a:lnSpc>
              <a:spcBef>
                <a:spcPts val="15"/>
              </a:spcBef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enviar el formulario, por ejemplo en la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selección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del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nombre 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usuario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correo si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tiene que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ser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único</a:t>
            </a:r>
            <a:endParaRPr sz="27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8143" y="1594004"/>
            <a:ext cx="1903072" cy="99257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565301" y="5544988"/>
            <a:ext cx="7035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4">
                <a:latin typeface="Corbel"/>
                <a:cs typeface="Corbel"/>
              </a:rPr>
              <a:t>T</a:t>
            </a:r>
            <a:r>
              <a:rPr dirty="0" sz="1800" spc="-5">
                <a:latin typeface="Corbel"/>
                <a:cs typeface="Corbel"/>
              </a:rPr>
              <a:t>w</a:t>
            </a:r>
            <a:r>
              <a:rPr dirty="0" sz="1800">
                <a:latin typeface="Corbel"/>
                <a:cs typeface="Corbel"/>
              </a:rPr>
              <a:t>it</a:t>
            </a:r>
            <a:r>
              <a:rPr dirty="0" sz="1800" spc="-10">
                <a:latin typeface="Corbel"/>
                <a:cs typeface="Corbel"/>
              </a:rPr>
              <a:t>t</a:t>
            </a:r>
            <a:r>
              <a:rPr dirty="0" sz="1800">
                <a:latin typeface="Corbel"/>
                <a:cs typeface="Corbel"/>
              </a:rPr>
              <a:t>er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15998" y="4202649"/>
            <a:ext cx="4533900" cy="2997200"/>
            <a:chOff x="2015998" y="4202649"/>
            <a:chExt cx="4533900" cy="29972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5998" y="4202649"/>
              <a:ext cx="4533468" cy="275408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15998" y="4202649"/>
              <a:ext cx="4533900" cy="2997200"/>
            </a:xfrm>
            <a:custGeom>
              <a:avLst/>
              <a:gdLst/>
              <a:ahLst/>
              <a:cxnLst/>
              <a:rect l="l" t="t" r="r" b="b"/>
              <a:pathLst>
                <a:path w="4533900" h="2997200">
                  <a:moveTo>
                    <a:pt x="0" y="0"/>
                  </a:moveTo>
                  <a:lnTo>
                    <a:pt x="4533480" y="0"/>
                  </a:lnTo>
                  <a:lnTo>
                    <a:pt x="4533480" y="2996996"/>
                  </a:lnTo>
                  <a:lnTo>
                    <a:pt x="0" y="29969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13" name="object 13"/>
          <p:cNvSpPr txBox="1"/>
          <p:nvPr/>
        </p:nvSpPr>
        <p:spPr>
          <a:xfrm>
            <a:off x="9541497" y="7060139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2545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091170" cy="1300480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Ejemplo5</a:t>
            </a:r>
            <a:endParaRPr baseline="-30701" sz="2850">
              <a:latin typeface="Corbel"/>
              <a:cs typeface="Corbel"/>
            </a:endParaRPr>
          </a:p>
          <a:p>
            <a:pPr marL="2489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495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4)</a:t>
            </a:r>
            <a:r>
              <a:rPr dirty="0" sz="2700" spc="-11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Otra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forma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importar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7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función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54652" y="3134867"/>
            <a:ext cx="3975100" cy="70612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90170" marR="536575">
              <a:lnSpc>
                <a:spcPct val="114999"/>
              </a:lnSpc>
              <a:spcBef>
                <a:spcPts val="520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fiz = 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'./fiz.js'</a:t>
            </a:r>
            <a:r>
              <a:rPr dirty="0" sz="1400" b="1">
                <a:latin typeface="Consolas"/>
                <a:cs typeface="Consolas"/>
              </a:rPr>
              <a:t>).fiz;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fiz();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56303" y="2809494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6109" y="2809494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f</a:t>
            </a:r>
            <a:r>
              <a:rPr dirty="0" sz="1400" spc="-10">
                <a:latin typeface="Consolas"/>
                <a:cs typeface="Consolas"/>
              </a:rPr>
              <a:t>i</a:t>
            </a:r>
            <a:r>
              <a:rPr dirty="0" sz="1400" spc="5">
                <a:latin typeface="Consolas"/>
                <a:cs typeface="Consolas"/>
              </a:rPr>
              <a:t>z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54652" y="5225796"/>
            <a:ext cx="3975100" cy="70612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90170" marR="830580">
              <a:lnSpc>
                <a:spcPct val="114999"/>
              </a:lnSpc>
              <a:spcBef>
                <a:spcPts val="520"/>
              </a:spcBef>
            </a:pP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import </a:t>
            </a:r>
            <a:r>
              <a:rPr dirty="0" sz="1400" b="1">
                <a:latin typeface="Consolas"/>
                <a:cs typeface="Consolas"/>
              </a:rPr>
              <a:t>{ fiz }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from 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'./fiz.js'</a:t>
            </a:r>
            <a:r>
              <a:rPr dirty="0" sz="1400" b="1">
                <a:latin typeface="Consolas"/>
                <a:cs typeface="Consolas"/>
              </a:rPr>
              <a:t>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fiz();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56303" y="4900421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483" y="5225796"/>
            <a:ext cx="3274060" cy="99377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6040" rIns="0" bIns="0" rtlCol="0" vert="horz">
            <a:spAutoFit/>
          </a:bodyPr>
          <a:lstStyle/>
          <a:p>
            <a:pPr marL="384175" marR="915669" indent="-294640">
              <a:lnSpc>
                <a:spcPct val="114999"/>
              </a:lnSpc>
              <a:spcBef>
                <a:spcPts val="520"/>
              </a:spcBef>
            </a:pP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export function </a:t>
            </a:r>
            <a:r>
              <a:rPr dirty="0" sz="1400" b="1">
                <a:latin typeface="Consolas"/>
                <a:cs typeface="Consolas"/>
              </a:rPr>
              <a:t>fiz(){ 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</a:t>
            </a:r>
            <a:r>
              <a:rPr dirty="0" sz="1400" spc="5" b="1">
                <a:latin typeface="Consolas"/>
                <a:cs typeface="Consolas"/>
              </a:rPr>
              <a:t>s</a:t>
            </a:r>
            <a:r>
              <a:rPr dirty="0" sz="1400" b="1">
                <a:latin typeface="Consolas"/>
                <a:cs typeface="Consolas"/>
              </a:rPr>
              <a:t>ole</a:t>
            </a:r>
            <a:r>
              <a:rPr dirty="0" sz="1400" spc="5" b="1">
                <a:latin typeface="Consolas"/>
                <a:cs typeface="Consolas"/>
              </a:rPr>
              <a:t>.</a:t>
            </a:r>
            <a:r>
              <a:rPr dirty="0" sz="1400" b="1">
                <a:latin typeface="Consolas"/>
                <a:cs typeface="Consolas"/>
              </a:rPr>
              <a:t>log</a:t>
            </a:r>
            <a:r>
              <a:rPr dirty="0" sz="1400" spc="10" b="1">
                <a:latin typeface="Consolas"/>
                <a:cs typeface="Consolas"/>
              </a:rPr>
              <a:t>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</a:t>
            </a:r>
            <a:r>
              <a:rPr dirty="0" sz="1400" spc="-10" b="1">
                <a:solidFill>
                  <a:srgbClr val="A21515"/>
                </a:solidFill>
                <a:latin typeface="Consolas"/>
                <a:cs typeface="Consolas"/>
              </a:rPr>
              <a:t>f</a:t>
            </a:r>
            <a:r>
              <a:rPr dirty="0" sz="1400" spc="5" b="1">
                <a:solidFill>
                  <a:srgbClr val="A21515"/>
                </a:solidFill>
                <a:latin typeface="Consolas"/>
                <a:cs typeface="Consolas"/>
              </a:rPr>
              <a:t>i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z!'</a:t>
            </a:r>
            <a:r>
              <a:rPr dirty="0" sz="1400" spc="5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254"/>
              </a:spcBef>
            </a:pPr>
            <a:r>
              <a:rPr dirty="0" sz="1400" b="1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6109" y="4900421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f</a:t>
            </a:r>
            <a:r>
              <a:rPr dirty="0" sz="1400" spc="-10">
                <a:latin typeface="Consolas"/>
                <a:cs typeface="Consolas"/>
              </a:rPr>
              <a:t>i</a:t>
            </a:r>
            <a:r>
              <a:rPr dirty="0" sz="1400" spc="5">
                <a:latin typeface="Consolas"/>
                <a:cs typeface="Consolas"/>
              </a:rPr>
              <a:t>z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72200" y="4303776"/>
            <a:ext cx="538480" cy="525780"/>
          </a:xfrm>
          <a:custGeom>
            <a:avLst/>
            <a:gdLst/>
            <a:ahLst/>
            <a:cxnLst/>
            <a:rect l="l" t="t" r="r" b="b"/>
            <a:pathLst>
              <a:path w="538479" h="525779">
                <a:moveTo>
                  <a:pt x="403478" y="0"/>
                </a:moveTo>
                <a:lnTo>
                  <a:pt x="134492" y="0"/>
                </a:lnTo>
                <a:lnTo>
                  <a:pt x="134492" y="262890"/>
                </a:lnTo>
                <a:lnTo>
                  <a:pt x="0" y="262890"/>
                </a:lnTo>
                <a:lnTo>
                  <a:pt x="268986" y="525780"/>
                </a:lnTo>
                <a:lnTo>
                  <a:pt x="537972" y="262890"/>
                </a:lnTo>
                <a:lnTo>
                  <a:pt x="403478" y="262890"/>
                </a:lnTo>
                <a:lnTo>
                  <a:pt x="403478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24483" y="3144011"/>
            <a:ext cx="3333115" cy="97853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67310" rIns="0" bIns="0" rtlCol="0" vert="horz">
            <a:spAutoFit/>
          </a:bodyPr>
          <a:lstStyle/>
          <a:p>
            <a:pPr marL="384175" marR="779145" indent="-294640">
              <a:lnSpc>
                <a:spcPct val="114999"/>
              </a:lnSpc>
              <a:spcBef>
                <a:spcPts val="530"/>
              </a:spcBef>
            </a:pPr>
            <a:r>
              <a:rPr dirty="0" sz="1400" b="1">
                <a:latin typeface="Consolas"/>
                <a:cs typeface="Consolas"/>
              </a:rPr>
              <a:t>exports.fiz =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400" b="1">
                <a:latin typeface="Consolas"/>
                <a:cs typeface="Consolas"/>
              </a:rPr>
              <a:t>(){ </a:t>
            </a:r>
            <a:r>
              <a:rPr dirty="0" sz="1400" spc="-760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console.log(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'fiz!'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250"/>
              </a:spcBef>
            </a:pPr>
            <a:r>
              <a:rPr dirty="0" sz="1400" b="1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93035" y="4410455"/>
            <a:ext cx="536575" cy="525780"/>
          </a:xfrm>
          <a:custGeom>
            <a:avLst/>
            <a:gdLst/>
            <a:ahLst/>
            <a:cxnLst/>
            <a:rect l="l" t="t" r="r" b="b"/>
            <a:pathLst>
              <a:path w="536575" h="525779">
                <a:moveTo>
                  <a:pt x="402336" y="0"/>
                </a:moveTo>
                <a:lnTo>
                  <a:pt x="134112" y="0"/>
                </a:lnTo>
                <a:lnTo>
                  <a:pt x="134112" y="262890"/>
                </a:lnTo>
                <a:lnTo>
                  <a:pt x="0" y="262890"/>
                </a:lnTo>
                <a:lnTo>
                  <a:pt x="268224" y="525780"/>
                </a:lnTo>
                <a:lnTo>
                  <a:pt x="536447" y="262890"/>
                </a:lnTo>
                <a:lnTo>
                  <a:pt x="402336" y="262890"/>
                </a:lnTo>
                <a:lnTo>
                  <a:pt x="402336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073390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Ejemplo5</a:t>
            </a:r>
            <a:endParaRPr baseline="-30701" sz="2850">
              <a:latin typeface="Corbel"/>
              <a:cs typeface="Corbel"/>
            </a:endParaRPr>
          </a:p>
          <a:p>
            <a:pPr marL="2489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495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5)</a:t>
            </a:r>
            <a:r>
              <a:rPr dirty="0" sz="27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exportar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varios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endParaRPr sz="2700">
              <a:latin typeface="Corbel"/>
              <a:cs typeface="Corbel"/>
            </a:endParaRPr>
          </a:p>
          <a:p>
            <a:pPr marL="248920">
              <a:lnSpc>
                <a:spcPct val="100000"/>
              </a:lnSpc>
              <a:spcBef>
                <a:spcPts val="95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(funciones,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objetos,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valores,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clases…)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4483" y="3448811"/>
            <a:ext cx="3274060" cy="310007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5725" rIns="0" bIns="0" rtlCol="0" vert="horz">
            <a:spAutoFit/>
          </a:bodyPr>
          <a:lstStyle/>
          <a:p>
            <a:pPr marL="309880" marR="1934210" indent="-219710">
              <a:lnSpc>
                <a:spcPct val="100000"/>
              </a:lnSpc>
              <a:spcBef>
                <a:spcPts val="675"/>
              </a:spcBef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1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obj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1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{ 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prop1: </a:t>
            </a:r>
            <a:r>
              <a:rPr dirty="0" sz="1050" b="1">
                <a:solidFill>
                  <a:srgbClr val="09875A"/>
                </a:solidFill>
                <a:latin typeface="Consolas"/>
                <a:cs typeface="Consolas"/>
              </a:rPr>
              <a:t>3</a:t>
            </a:r>
            <a:r>
              <a:rPr dirty="0" sz="1050" b="1">
                <a:latin typeface="Consolas"/>
                <a:cs typeface="Consolas"/>
              </a:rPr>
              <a:t>, 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prop2:</a:t>
            </a:r>
            <a:r>
              <a:rPr dirty="0" sz="1050" spc="-60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'value'</a:t>
            </a: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onsolas"/>
              <a:cs typeface="Consolas"/>
            </a:endParaRPr>
          </a:p>
          <a:p>
            <a:pPr marL="309880" marR="1715135" indent="-219710">
              <a:lnSpc>
                <a:spcPct val="100000"/>
              </a:lnSpc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function </a:t>
            </a:r>
            <a:r>
              <a:rPr dirty="0" sz="1050" spc="-10" b="1">
                <a:latin typeface="Consolas"/>
                <a:cs typeface="Consolas"/>
              </a:rPr>
              <a:t>log(msg){ 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console.log(msg);</a:t>
            </a: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class</a:t>
            </a:r>
            <a:r>
              <a:rPr dirty="0" sz="1050" spc="-4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Date</a:t>
            </a:r>
            <a:r>
              <a:rPr dirty="0" sz="1050" spc="-3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{</a:t>
            </a:r>
            <a:endParaRPr sz="1050">
              <a:latin typeface="Consolas"/>
              <a:cs typeface="Consolas"/>
            </a:endParaRPr>
          </a:p>
          <a:p>
            <a:pPr marL="602615" marR="1425575" indent="-292735">
              <a:lnSpc>
                <a:spcPct val="100000"/>
              </a:lnSpc>
              <a:spcBef>
                <a:spcPts val="5"/>
              </a:spcBef>
            </a:pP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constructor</a:t>
            </a:r>
            <a:r>
              <a:rPr dirty="0" sz="1050" spc="-10" b="1">
                <a:latin typeface="Consolas"/>
                <a:cs typeface="Consolas"/>
              </a:rPr>
              <a:t>(date){ 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this</a:t>
            </a:r>
            <a:r>
              <a:rPr dirty="0" sz="1050" spc="-10" b="1">
                <a:latin typeface="Consolas"/>
                <a:cs typeface="Consolas"/>
              </a:rPr>
              <a:t>.date</a:t>
            </a:r>
            <a:r>
              <a:rPr dirty="0" sz="1050" spc="-4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40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date;</a:t>
            </a:r>
            <a:endParaRPr sz="1050">
              <a:latin typeface="Consolas"/>
              <a:cs typeface="Consolas"/>
            </a:endParaRPr>
          </a:p>
          <a:p>
            <a:pPr marL="30988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50">
              <a:latin typeface="Consolas"/>
              <a:cs typeface="Consolas"/>
            </a:endParaRPr>
          </a:p>
          <a:p>
            <a:pPr marL="90170" marR="1715135">
              <a:lnSpc>
                <a:spcPct val="100000"/>
              </a:lnSpc>
              <a:spcBef>
                <a:spcPts val="5"/>
              </a:spcBef>
            </a:pPr>
            <a:r>
              <a:rPr dirty="0" sz="1050" spc="-5" b="1">
                <a:latin typeface="Consolas"/>
                <a:cs typeface="Consolas"/>
              </a:rPr>
              <a:t>exports.obj </a:t>
            </a:r>
            <a:r>
              <a:rPr dirty="0" sz="1050" b="1">
                <a:latin typeface="Consolas"/>
                <a:cs typeface="Consolas"/>
              </a:rPr>
              <a:t>= </a:t>
            </a:r>
            <a:r>
              <a:rPr dirty="0" sz="1050" spc="-5" b="1">
                <a:latin typeface="Consolas"/>
                <a:cs typeface="Consolas"/>
              </a:rPr>
              <a:t>obj; </a:t>
            </a:r>
            <a:r>
              <a:rPr dirty="0" sz="1050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exports.log </a:t>
            </a:r>
            <a:r>
              <a:rPr dirty="0" sz="1050" b="1">
                <a:latin typeface="Consolas"/>
                <a:cs typeface="Consolas"/>
              </a:rPr>
              <a:t>= </a:t>
            </a:r>
            <a:r>
              <a:rPr dirty="0" sz="1050" spc="-5" b="1">
                <a:latin typeface="Consolas"/>
                <a:cs typeface="Consolas"/>
              </a:rPr>
              <a:t>log; </a:t>
            </a:r>
            <a:r>
              <a:rPr dirty="0" sz="1050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exports.Date</a:t>
            </a:r>
            <a:r>
              <a:rPr dirty="0" sz="1050" spc="-3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45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Date;</a:t>
            </a:r>
            <a:endParaRPr sz="105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109" y="3123641"/>
            <a:ext cx="81089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Consolas"/>
                <a:cs typeface="Consolas"/>
              </a:rPr>
              <a:t>ut</a:t>
            </a:r>
            <a:r>
              <a:rPr dirty="0" sz="1400" spc="5">
                <a:latin typeface="Consolas"/>
                <a:cs typeface="Consolas"/>
              </a:rPr>
              <a:t>i</a:t>
            </a:r>
            <a:r>
              <a:rPr dirty="0" sz="1400" spc="-10">
                <a:latin typeface="Consolas"/>
                <a:cs typeface="Consolas"/>
              </a:rPr>
              <a:t>l</a:t>
            </a:r>
            <a:r>
              <a:rPr dirty="0" sz="1400" spc="5">
                <a:latin typeface="Consolas"/>
                <a:cs typeface="Consolas"/>
              </a:rPr>
              <a:t>s</a:t>
            </a:r>
            <a:r>
              <a:rPr dirty="0" sz="1400" spc="-10">
                <a:latin typeface="Consolas"/>
                <a:cs typeface="Consolas"/>
              </a:rPr>
              <a:t>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1100" y="3758184"/>
            <a:ext cx="2999740" cy="248158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5090" rIns="0" bIns="0" rtlCol="0" vert="horz">
            <a:spAutoFit/>
          </a:bodyPr>
          <a:lstStyle/>
          <a:p>
            <a:pPr marL="310515" marR="1586230" indent="-219710">
              <a:lnSpc>
                <a:spcPct val="100000"/>
              </a:lnSpc>
              <a:spcBef>
                <a:spcPts val="670"/>
              </a:spcBef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050" spc="-2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2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obj</a:t>
            </a:r>
            <a:r>
              <a:rPr dirty="0" sz="1050" spc="-30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2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{ </a:t>
            </a:r>
            <a:r>
              <a:rPr dirty="0" sz="1050" spc="-560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prop1:</a:t>
            </a:r>
            <a:r>
              <a:rPr dirty="0" sz="1050" spc="75" b="1">
                <a:latin typeface="Consolas"/>
                <a:cs typeface="Consolas"/>
              </a:rPr>
              <a:t> </a:t>
            </a:r>
            <a:r>
              <a:rPr dirty="0" sz="1050" b="1">
                <a:solidFill>
                  <a:srgbClr val="09875A"/>
                </a:solidFill>
                <a:latin typeface="Consolas"/>
                <a:cs typeface="Consolas"/>
              </a:rPr>
              <a:t>3</a:t>
            </a:r>
            <a:r>
              <a:rPr dirty="0" sz="1050" b="1">
                <a:latin typeface="Consolas"/>
                <a:cs typeface="Consolas"/>
              </a:rPr>
              <a:t>, 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prop2:</a:t>
            </a:r>
            <a:r>
              <a:rPr dirty="0" sz="1050" spc="-35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'value'</a:t>
            </a:r>
            <a:endParaRPr sz="105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onsolas"/>
              <a:cs typeface="Consolas"/>
            </a:endParaRPr>
          </a:p>
          <a:p>
            <a:pPr marL="310515" marR="1076960" indent="-219710">
              <a:lnSpc>
                <a:spcPct val="100000"/>
              </a:lnSpc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export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function </a:t>
            </a:r>
            <a:r>
              <a:rPr dirty="0" sz="1050" spc="-10" b="1">
                <a:latin typeface="Consolas"/>
                <a:cs typeface="Consolas"/>
              </a:rPr>
              <a:t>log(msg){ </a:t>
            </a:r>
            <a:r>
              <a:rPr dirty="0" sz="1050" spc="-56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console.log(msg);</a:t>
            </a:r>
            <a:endParaRPr sz="105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onsolas"/>
              <a:cs typeface="Consolas"/>
            </a:endParaRPr>
          </a:p>
          <a:p>
            <a:pPr marL="310515" marR="1368425" indent="-219710">
              <a:lnSpc>
                <a:spcPct val="100000"/>
              </a:lnSpc>
              <a:spcBef>
                <a:spcPts val="5"/>
              </a:spcBef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export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class </a:t>
            </a:r>
            <a:r>
              <a:rPr dirty="0" sz="1050" spc="-10" b="1">
                <a:latin typeface="Consolas"/>
                <a:cs typeface="Consolas"/>
              </a:rPr>
              <a:t>Date </a:t>
            </a:r>
            <a:r>
              <a:rPr dirty="0" sz="1050" b="1">
                <a:latin typeface="Consolas"/>
                <a:cs typeface="Consolas"/>
              </a:rPr>
              <a:t>{ 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constructor</a:t>
            </a:r>
            <a:r>
              <a:rPr dirty="0" sz="1050" spc="-10" b="1">
                <a:latin typeface="Consolas"/>
                <a:cs typeface="Consolas"/>
              </a:rPr>
              <a:t>(date){</a:t>
            </a:r>
            <a:endParaRPr sz="1050">
              <a:latin typeface="Consolas"/>
              <a:cs typeface="Consolas"/>
            </a:endParaRPr>
          </a:p>
          <a:p>
            <a:pPr marL="603250">
              <a:lnSpc>
                <a:spcPct val="100000"/>
              </a:lnSpc>
            </a:pP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this</a:t>
            </a:r>
            <a:r>
              <a:rPr dirty="0" sz="1050" spc="-10" b="1">
                <a:latin typeface="Consolas"/>
                <a:cs typeface="Consolas"/>
              </a:rPr>
              <a:t>.date</a:t>
            </a:r>
            <a:r>
              <a:rPr dirty="0" sz="1050" spc="-3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40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date;</a:t>
            </a:r>
            <a:endParaRPr sz="1050">
              <a:latin typeface="Consolas"/>
              <a:cs typeface="Consolas"/>
            </a:endParaRPr>
          </a:p>
          <a:p>
            <a:pPr marL="310515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93640" y="3432809"/>
            <a:ext cx="81089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u</a:t>
            </a:r>
            <a:r>
              <a:rPr dirty="0" sz="1400" spc="-10">
                <a:latin typeface="Consolas"/>
                <a:cs typeface="Consolas"/>
              </a:rPr>
              <a:t>t</a:t>
            </a:r>
            <a:r>
              <a:rPr dirty="0" sz="1400" spc="5">
                <a:latin typeface="Consolas"/>
                <a:cs typeface="Consolas"/>
              </a:rPr>
              <a:t>i</a:t>
            </a:r>
            <a:r>
              <a:rPr dirty="0" sz="1400">
                <a:latin typeface="Consolas"/>
                <a:cs typeface="Consolas"/>
              </a:rPr>
              <a:t>ls.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08347" y="4692396"/>
            <a:ext cx="525780" cy="538480"/>
          </a:xfrm>
          <a:custGeom>
            <a:avLst/>
            <a:gdLst/>
            <a:ahLst/>
            <a:cxnLst/>
            <a:rect l="l" t="t" r="r" b="b"/>
            <a:pathLst>
              <a:path w="525779" h="538479">
                <a:moveTo>
                  <a:pt x="262889" y="0"/>
                </a:moveTo>
                <a:lnTo>
                  <a:pt x="262889" y="134492"/>
                </a:lnTo>
                <a:lnTo>
                  <a:pt x="0" y="134492"/>
                </a:lnTo>
                <a:lnTo>
                  <a:pt x="0" y="403478"/>
                </a:lnTo>
                <a:lnTo>
                  <a:pt x="262889" y="403478"/>
                </a:lnTo>
                <a:lnTo>
                  <a:pt x="262889" y="537971"/>
                </a:lnTo>
                <a:lnTo>
                  <a:pt x="525779" y="268985"/>
                </a:lnTo>
                <a:lnTo>
                  <a:pt x="262889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091170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Ejemplo5</a:t>
            </a:r>
            <a:endParaRPr baseline="-30701" sz="2850">
              <a:latin typeface="Corbel"/>
              <a:cs typeface="Corbel"/>
            </a:endParaRPr>
          </a:p>
          <a:p>
            <a:pPr marL="2489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495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5)</a:t>
            </a:r>
            <a:r>
              <a:rPr dirty="0" sz="27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exportar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varios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endParaRPr sz="2700">
              <a:latin typeface="Corbel"/>
              <a:cs typeface="Corbel"/>
            </a:endParaRPr>
          </a:p>
          <a:p>
            <a:pPr marL="248920">
              <a:lnSpc>
                <a:spcPct val="100000"/>
              </a:lnSpc>
              <a:spcBef>
                <a:spcPts val="95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(funciones,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objetos,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valores,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clases…)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8052" y="3906011"/>
            <a:ext cx="3325495" cy="182435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imes New Roman"/>
              <a:cs typeface="Times New Roman"/>
            </a:endParaRPr>
          </a:p>
          <a:p>
            <a:pPr marL="90170">
              <a:lnSpc>
                <a:spcPct val="100000"/>
              </a:lnSpc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05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*</a:t>
            </a:r>
            <a:r>
              <a:rPr dirty="0" sz="1050" spc="-2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as</a:t>
            </a:r>
            <a:r>
              <a:rPr dirty="0" sz="105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utils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05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'./utils.js'</a:t>
            </a:r>
            <a:r>
              <a:rPr dirty="0" sz="1050" spc="-10" b="1">
                <a:latin typeface="Consolas"/>
                <a:cs typeface="Consolas"/>
              </a:rPr>
              <a:t>;</a:t>
            </a:r>
            <a:endParaRPr sz="1050">
              <a:latin typeface="Consolas"/>
              <a:cs typeface="Consolas"/>
            </a:endParaRPr>
          </a:p>
          <a:p>
            <a:pPr marL="90170" marR="1550035">
              <a:lnSpc>
                <a:spcPct val="269500"/>
              </a:lnSpc>
              <a:spcBef>
                <a:spcPts val="15"/>
              </a:spcBef>
            </a:pPr>
            <a:r>
              <a:rPr dirty="0" sz="1050" spc="-10" b="1">
                <a:latin typeface="Consolas"/>
                <a:cs typeface="Consolas"/>
              </a:rPr>
              <a:t>utils.log(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'message'</a:t>
            </a:r>
            <a:r>
              <a:rPr dirty="0" sz="1050" spc="-10" b="1">
                <a:latin typeface="Consolas"/>
                <a:cs typeface="Consolas"/>
              </a:rPr>
              <a:t>); 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console</a:t>
            </a:r>
            <a:r>
              <a:rPr dirty="0" sz="1050" spc="-20" b="1">
                <a:latin typeface="Consolas"/>
                <a:cs typeface="Consolas"/>
              </a:rPr>
              <a:t>.</a:t>
            </a:r>
            <a:r>
              <a:rPr dirty="0" sz="1050" spc="-5" b="1">
                <a:latin typeface="Consolas"/>
                <a:cs typeface="Consolas"/>
              </a:rPr>
              <a:t>log(u</a:t>
            </a:r>
            <a:r>
              <a:rPr dirty="0" sz="1050" spc="-20" b="1">
                <a:latin typeface="Consolas"/>
                <a:cs typeface="Consolas"/>
              </a:rPr>
              <a:t>t</a:t>
            </a:r>
            <a:r>
              <a:rPr dirty="0" sz="1050" spc="-5" b="1">
                <a:latin typeface="Consolas"/>
                <a:cs typeface="Consolas"/>
              </a:rPr>
              <a:t>ils.o</a:t>
            </a:r>
            <a:r>
              <a:rPr dirty="0" sz="1050" spc="-20" b="1">
                <a:latin typeface="Consolas"/>
                <a:cs typeface="Consolas"/>
              </a:rPr>
              <a:t>bj</a:t>
            </a:r>
            <a:r>
              <a:rPr dirty="0" sz="1050" spc="-5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3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date</a:t>
            </a:r>
            <a:r>
              <a:rPr dirty="0" sz="1050" spc="-40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25" b="1">
                <a:latin typeface="Consolas"/>
                <a:cs typeface="Consolas"/>
              </a:rPr>
              <a:t> </a:t>
            </a: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new</a:t>
            </a:r>
            <a:r>
              <a:rPr dirty="0" sz="1050" spc="-4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utils.Date(</a:t>
            </a:r>
            <a:r>
              <a:rPr dirty="0" sz="1050" spc="-5" b="1">
                <a:solidFill>
                  <a:srgbClr val="A21515"/>
                </a:solidFill>
                <a:latin typeface="Consolas"/>
                <a:cs typeface="Consolas"/>
              </a:rPr>
              <a:t>'01-12-19'</a:t>
            </a:r>
            <a:r>
              <a:rPr dirty="0" sz="1050" spc="-5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9703" y="3581527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9244" y="3906011"/>
            <a:ext cx="3325495" cy="182435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imes New Roman"/>
              <a:cs typeface="Times New Roman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2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utils</a:t>
            </a:r>
            <a:r>
              <a:rPr dirty="0" sz="1050" spc="-1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1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require(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'./utils.js'</a:t>
            </a:r>
            <a:r>
              <a:rPr dirty="0" sz="1050" spc="-10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  <a:p>
            <a:pPr marL="90170" marR="1550035">
              <a:lnSpc>
                <a:spcPct val="269500"/>
              </a:lnSpc>
              <a:spcBef>
                <a:spcPts val="15"/>
              </a:spcBef>
            </a:pPr>
            <a:r>
              <a:rPr dirty="0" sz="1050" spc="-10" b="1">
                <a:latin typeface="Consolas"/>
                <a:cs typeface="Consolas"/>
              </a:rPr>
              <a:t>utils.log(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'message'</a:t>
            </a:r>
            <a:r>
              <a:rPr dirty="0" sz="1050" spc="-10" b="1">
                <a:latin typeface="Consolas"/>
                <a:cs typeface="Consolas"/>
              </a:rPr>
              <a:t>); 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console</a:t>
            </a:r>
            <a:r>
              <a:rPr dirty="0" sz="1050" spc="-20" b="1">
                <a:latin typeface="Consolas"/>
                <a:cs typeface="Consolas"/>
              </a:rPr>
              <a:t>.</a:t>
            </a:r>
            <a:r>
              <a:rPr dirty="0" sz="1050" spc="-5" b="1">
                <a:latin typeface="Consolas"/>
                <a:cs typeface="Consolas"/>
              </a:rPr>
              <a:t>log(u</a:t>
            </a:r>
            <a:r>
              <a:rPr dirty="0" sz="1050" spc="-20" b="1">
                <a:latin typeface="Consolas"/>
                <a:cs typeface="Consolas"/>
              </a:rPr>
              <a:t>t</a:t>
            </a:r>
            <a:r>
              <a:rPr dirty="0" sz="1050" spc="-5" b="1">
                <a:latin typeface="Consolas"/>
                <a:cs typeface="Consolas"/>
              </a:rPr>
              <a:t>ils.o</a:t>
            </a:r>
            <a:r>
              <a:rPr dirty="0" sz="1050" spc="-20" b="1">
                <a:latin typeface="Consolas"/>
                <a:cs typeface="Consolas"/>
              </a:rPr>
              <a:t>bj</a:t>
            </a:r>
            <a:r>
              <a:rPr dirty="0" sz="1050" spc="-5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date</a:t>
            </a:r>
            <a:r>
              <a:rPr dirty="0" sz="1050" spc="-20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10" b="1">
                <a:latin typeface="Consolas"/>
                <a:cs typeface="Consolas"/>
              </a:rPr>
              <a:t> </a:t>
            </a: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new</a:t>
            </a:r>
            <a:r>
              <a:rPr dirty="0" sz="1050" spc="-2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utils.Date(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'01-12-19'</a:t>
            </a:r>
            <a:r>
              <a:rPr dirty="0" sz="1050" spc="-10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1174" y="3581527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47971" y="4550664"/>
            <a:ext cx="525780" cy="538480"/>
          </a:xfrm>
          <a:custGeom>
            <a:avLst/>
            <a:gdLst/>
            <a:ahLst/>
            <a:cxnLst/>
            <a:rect l="l" t="t" r="r" b="b"/>
            <a:pathLst>
              <a:path w="525779" h="538479">
                <a:moveTo>
                  <a:pt x="262889" y="0"/>
                </a:moveTo>
                <a:lnTo>
                  <a:pt x="262889" y="134493"/>
                </a:lnTo>
                <a:lnTo>
                  <a:pt x="0" y="134493"/>
                </a:lnTo>
                <a:lnTo>
                  <a:pt x="0" y="403479"/>
                </a:lnTo>
                <a:lnTo>
                  <a:pt x="262889" y="403479"/>
                </a:lnTo>
                <a:lnTo>
                  <a:pt x="262889" y="537972"/>
                </a:lnTo>
                <a:lnTo>
                  <a:pt x="525779" y="268986"/>
                </a:lnTo>
                <a:lnTo>
                  <a:pt x="262889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073390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Ejemplo5</a:t>
            </a:r>
            <a:endParaRPr baseline="-30701" sz="2850">
              <a:latin typeface="Corbel"/>
              <a:cs typeface="Corbel"/>
            </a:endParaRPr>
          </a:p>
          <a:p>
            <a:pPr marL="2489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495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5)</a:t>
            </a:r>
            <a:r>
              <a:rPr dirty="0" sz="27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exportar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varios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y 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endParaRPr sz="2700">
              <a:latin typeface="Corbel"/>
              <a:cs typeface="Corbel"/>
            </a:endParaRPr>
          </a:p>
          <a:p>
            <a:pPr marL="248920">
              <a:lnSpc>
                <a:spcPct val="100000"/>
              </a:lnSpc>
              <a:spcBef>
                <a:spcPts val="95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(funciones,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objetos,</a:t>
            </a:r>
            <a:r>
              <a:rPr dirty="0" sz="27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valores,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clases…)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35652" y="3829811"/>
            <a:ext cx="3733800" cy="182435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imes New Roman"/>
              <a:cs typeface="Times New Roman"/>
            </a:endParaRPr>
          </a:p>
          <a:p>
            <a:pPr marL="90170">
              <a:lnSpc>
                <a:spcPct val="100000"/>
              </a:lnSpc>
              <a:spcBef>
                <a:spcPts val="5"/>
              </a:spcBef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{</a:t>
            </a:r>
            <a:r>
              <a:rPr dirty="0" sz="1050" spc="-20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log,</a:t>
            </a:r>
            <a:r>
              <a:rPr dirty="0" sz="1050" spc="-25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obj,</a:t>
            </a:r>
            <a:r>
              <a:rPr dirty="0" sz="1050" spc="-10" b="1">
                <a:latin typeface="Consolas"/>
                <a:cs typeface="Consolas"/>
              </a:rPr>
              <a:t> Date </a:t>
            </a:r>
            <a:r>
              <a:rPr dirty="0" sz="1050" b="1">
                <a:latin typeface="Consolas"/>
                <a:cs typeface="Consolas"/>
              </a:rPr>
              <a:t>}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'./utils.js'</a:t>
            </a:r>
            <a:r>
              <a:rPr dirty="0" sz="1050" spc="-10" b="1">
                <a:latin typeface="Consolas"/>
                <a:cs typeface="Consolas"/>
              </a:rPr>
              <a:t>;</a:t>
            </a:r>
            <a:endParaRPr sz="1050">
              <a:latin typeface="Consolas"/>
              <a:cs typeface="Consolas"/>
            </a:endParaRPr>
          </a:p>
          <a:p>
            <a:pPr marL="90170" marR="2394585">
              <a:lnSpc>
                <a:spcPct val="269500"/>
              </a:lnSpc>
              <a:spcBef>
                <a:spcPts val="10"/>
              </a:spcBef>
            </a:pPr>
            <a:r>
              <a:rPr dirty="0" sz="1050" spc="-10" b="1">
                <a:latin typeface="Consolas"/>
                <a:cs typeface="Consolas"/>
              </a:rPr>
              <a:t>log(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'message'</a:t>
            </a:r>
            <a:r>
              <a:rPr dirty="0" sz="1050" spc="-10" b="1">
                <a:latin typeface="Consolas"/>
                <a:cs typeface="Consolas"/>
              </a:rPr>
              <a:t>); 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console</a:t>
            </a:r>
            <a:r>
              <a:rPr dirty="0" sz="1050" spc="-20" b="1">
                <a:latin typeface="Consolas"/>
                <a:cs typeface="Consolas"/>
              </a:rPr>
              <a:t>.</a:t>
            </a:r>
            <a:r>
              <a:rPr dirty="0" sz="1050" spc="-5" b="1">
                <a:latin typeface="Consolas"/>
                <a:cs typeface="Consolas"/>
              </a:rPr>
              <a:t>log(o</a:t>
            </a:r>
            <a:r>
              <a:rPr dirty="0" sz="1050" spc="-20" b="1">
                <a:latin typeface="Consolas"/>
                <a:cs typeface="Consolas"/>
              </a:rPr>
              <a:t>b</a:t>
            </a:r>
            <a:r>
              <a:rPr dirty="0" sz="1050" spc="-5" b="1">
                <a:latin typeface="Consolas"/>
                <a:cs typeface="Consolas"/>
              </a:rPr>
              <a:t>j);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3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date</a:t>
            </a:r>
            <a:r>
              <a:rPr dirty="0" sz="1050" spc="-3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30" b="1">
                <a:latin typeface="Consolas"/>
                <a:cs typeface="Consolas"/>
              </a:rPr>
              <a:t> </a:t>
            </a: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new</a:t>
            </a:r>
            <a:r>
              <a:rPr dirty="0" sz="1050" spc="-4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Date(</a:t>
            </a:r>
            <a:r>
              <a:rPr dirty="0" sz="1050" spc="-5" b="1">
                <a:solidFill>
                  <a:srgbClr val="A21515"/>
                </a:solidFill>
                <a:latin typeface="Consolas"/>
                <a:cs typeface="Consolas"/>
              </a:rPr>
              <a:t>'01-12-19'</a:t>
            </a:r>
            <a:r>
              <a:rPr dirty="0" sz="1050" spc="-5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37303" y="3504946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6844" y="3829811"/>
            <a:ext cx="3327400" cy="182435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imes New Roman"/>
              <a:cs typeface="Times New Roman"/>
            </a:endParaRPr>
          </a:p>
          <a:p>
            <a:pPr marL="90170">
              <a:lnSpc>
                <a:spcPct val="100000"/>
              </a:lnSpc>
              <a:spcBef>
                <a:spcPts val="5"/>
              </a:spcBef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utils</a:t>
            </a:r>
            <a:r>
              <a:rPr dirty="0" sz="1050" spc="-20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1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require(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'./utils.js'</a:t>
            </a:r>
            <a:r>
              <a:rPr dirty="0" sz="1050" spc="-10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  <a:p>
            <a:pPr marL="90170" marR="1551940">
              <a:lnSpc>
                <a:spcPct val="269500"/>
              </a:lnSpc>
              <a:spcBef>
                <a:spcPts val="10"/>
              </a:spcBef>
            </a:pPr>
            <a:r>
              <a:rPr dirty="0" sz="1050" spc="-10" b="1">
                <a:latin typeface="Consolas"/>
                <a:cs typeface="Consolas"/>
              </a:rPr>
              <a:t>utils.log(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'message'</a:t>
            </a:r>
            <a:r>
              <a:rPr dirty="0" sz="1050" spc="-10" b="1">
                <a:latin typeface="Consolas"/>
                <a:cs typeface="Consolas"/>
              </a:rPr>
              <a:t>); </a:t>
            </a:r>
            <a:r>
              <a:rPr dirty="0" sz="1050" spc="-5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console</a:t>
            </a:r>
            <a:r>
              <a:rPr dirty="0" sz="1050" spc="-20" b="1">
                <a:latin typeface="Consolas"/>
                <a:cs typeface="Consolas"/>
              </a:rPr>
              <a:t>.</a:t>
            </a:r>
            <a:r>
              <a:rPr dirty="0" sz="1050" spc="-5" b="1">
                <a:latin typeface="Consolas"/>
                <a:cs typeface="Consolas"/>
              </a:rPr>
              <a:t>log(u</a:t>
            </a:r>
            <a:r>
              <a:rPr dirty="0" sz="1050" spc="-20" b="1">
                <a:latin typeface="Consolas"/>
                <a:cs typeface="Consolas"/>
              </a:rPr>
              <a:t>t</a:t>
            </a:r>
            <a:r>
              <a:rPr dirty="0" sz="1050" spc="-5" b="1">
                <a:latin typeface="Consolas"/>
                <a:cs typeface="Consolas"/>
              </a:rPr>
              <a:t>ils.o</a:t>
            </a:r>
            <a:r>
              <a:rPr dirty="0" sz="1050" spc="-20" b="1">
                <a:latin typeface="Consolas"/>
                <a:cs typeface="Consolas"/>
              </a:rPr>
              <a:t>bj</a:t>
            </a:r>
            <a:r>
              <a:rPr dirty="0" sz="1050" spc="-5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date</a:t>
            </a:r>
            <a:r>
              <a:rPr dirty="0" sz="1050" spc="-20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10" b="1">
                <a:latin typeface="Consolas"/>
                <a:cs typeface="Consolas"/>
              </a:rPr>
              <a:t> </a:t>
            </a:r>
            <a:r>
              <a:rPr dirty="0" sz="1050" b="1">
                <a:solidFill>
                  <a:srgbClr val="0000FF"/>
                </a:solidFill>
                <a:latin typeface="Consolas"/>
                <a:cs typeface="Consolas"/>
              </a:rPr>
              <a:t>new</a:t>
            </a:r>
            <a:r>
              <a:rPr dirty="0" sz="1050" spc="-2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utils.Date(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'01-12-19'</a:t>
            </a:r>
            <a:r>
              <a:rPr dirty="0" sz="1050" spc="-10" b="1">
                <a:latin typeface="Consolas"/>
                <a:cs typeface="Consolas"/>
              </a:rPr>
              <a:t>);</a:t>
            </a:r>
            <a:endParaRPr sz="105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8469" y="3504946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95571" y="4474464"/>
            <a:ext cx="525780" cy="536575"/>
          </a:xfrm>
          <a:custGeom>
            <a:avLst/>
            <a:gdLst/>
            <a:ahLst/>
            <a:cxnLst/>
            <a:rect l="l" t="t" r="r" b="b"/>
            <a:pathLst>
              <a:path w="525779" h="536575">
                <a:moveTo>
                  <a:pt x="262889" y="0"/>
                </a:moveTo>
                <a:lnTo>
                  <a:pt x="262889" y="134112"/>
                </a:lnTo>
                <a:lnTo>
                  <a:pt x="0" y="134112"/>
                </a:lnTo>
                <a:lnTo>
                  <a:pt x="0" y="402336"/>
                </a:lnTo>
                <a:lnTo>
                  <a:pt x="262889" y="402336"/>
                </a:lnTo>
                <a:lnTo>
                  <a:pt x="262889" y="536448"/>
                </a:lnTo>
                <a:lnTo>
                  <a:pt x="525779" y="268224"/>
                </a:lnTo>
                <a:lnTo>
                  <a:pt x="262889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069580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-19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Ejemplo6</a:t>
            </a:r>
            <a:endParaRPr baseline="-30701" sz="2850">
              <a:latin typeface="Corbel"/>
              <a:cs typeface="Corbel"/>
            </a:endParaRPr>
          </a:p>
          <a:p>
            <a:pPr marL="248920" indent="-224154">
              <a:lnSpc>
                <a:spcPct val="100000"/>
              </a:lnSpc>
              <a:spcBef>
                <a:spcPts val="1355"/>
              </a:spcBef>
              <a:buClr>
                <a:srgbClr val="64A435"/>
              </a:buClr>
              <a:buFont typeface="Georgia"/>
              <a:buChar char="•"/>
              <a:tabLst>
                <a:tab pos="2495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6)</a:t>
            </a:r>
            <a:r>
              <a:rPr dirty="0" sz="27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Además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 nombre,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endParaRPr sz="2700">
              <a:latin typeface="Corbel"/>
              <a:cs typeface="Corbel"/>
            </a:endParaRPr>
          </a:p>
          <a:p>
            <a:pPr marL="248920">
              <a:lnSpc>
                <a:spcPct val="100000"/>
              </a:lnSpc>
              <a:spcBef>
                <a:spcPts val="95"/>
              </a:spcBef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exportar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objeto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“default”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30852" y="3677411"/>
            <a:ext cx="3733800" cy="109601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509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670"/>
              </a:spcBef>
            </a:pP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200" spc="-2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*</a:t>
            </a:r>
            <a:r>
              <a:rPr dirty="0" sz="120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as</a:t>
            </a:r>
            <a:r>
              <a:rPr dirty="0" sz="1200" spc="-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utils</a:t>
            </a:r>
            <a:r>
              <a:rPr dirty="0" sz="1200" spc="-5" b="1">
                <a:latin typeface="Consolas"/>
                <a:cs typeface="Consolas"/>
              </a:rPr>
              <a:t> </a:t>
            </a: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200" spc="-2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b="1">
                <a:solidFill>
                  <a:srgbClr val="A21515"/>
                </a:solidFill>
                <a:latin typeface="Consolas"/>
                <a:cs typeface="Consolas"/>
              </a:rPr>
              <a:t>'./utils.js'</a:t>
            </a:r>
            <a:r>
              <a:rPr dirty="0" sz="1200" b="1">
                <a:latin typeface="Consolas"/>
                <a:cs typeface="Consolas"/>
              </a:rPr>
              <a:t>;</a:t>
            </a:r>
            <a:endParaRPr sz="12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Consolas"/>
              <a:cs typeface="Consolas"/>
            </a:endParaRPr>
          </a:p>
          <a:p>
            <a:pPr marL="90170" marR="1704975">
              <a:lnSpc>
                <a:spcPct val="100000"/>
              </a:lnSpc>
              <a:spcBef>
                <a:spcPts val="5"/>
              </a:spcBef>
            </a:pPr>
            <a:r>
              <a:rPr dirty="0" sz="1200" b="1">
                <a:latin typeface="Consolas"/>
                <a:cs typeface="Consolas"/>
              </a:rPr>
              <a:t>utils.log(</a:t>
            </a:r>
            <a:r>
              <a:rPr dirty="0" sz="1200" b="1">
                <a:solidFill>
                  <a:srgbClr val="A21515"/>
                </a:solidFill>
                <a:latin typeface="Consolas"/>
                <a:cs typeface="Consolas"/>
              </a:rPr>
              <a:t>'message'</a:t>
            </a:r>
            <a:r>
              <a:rPr dirty="0" sz="1200" b="1">
                <a:latin typeface="Consolas"/>
                <a:cs typeface="Consolas"/>
              </a:rPr>
              <a:t>); </a:t>
            </a:r>
            <a:r>
              <a:rPr dirty="0" sz="1200" spc="5" b="1"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console.log</a:t>
            </a:r>
            <a:r>
              <a:rPr dirty="0" sz="1200" spc="10" b="1">
                <a:latin typeface="Consolas"/>
                <a:cs typeface="Consolas"/>
              </a:rPr>
              <a:t>(</a:t>
            </a:r>
            <a:r>
              <a:rPr dirty="0" sz="1200" b="1">
                <a:latin typeface="Consolas"/>
                <a:cs typeface="Consolas"/>
              </a:rPr>
              <a:t>utils</a:t>
            </a:r>
            <a:r>
              <a:rPr dirty="0" sz="1200" spc="10" b="1">
                <a:latin typeface="Consolas"/>
                <a:cs typeface="Consolas"/>
              </a:rPr>
              <a:t>.</a:t>
            </a:r>
            <a:r>
              <a:rPr dirty="0" sz="1200" b="1">
                <a:latin typeface="Consolas"/>
                <a:cs typeface="Consolas"/>
              </a:rPr>
              <a:t>obj);</a:t>
            </a:r>
            <a:endParaRPr sz="12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20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date</a:t>
            </a:r>
            <a:r>
              <a:rPr dirty="0" sz="1200" spc="-15" b="1"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=</a:t>
            </a:r>
            <a:r>
              <a:rPr dirty="0" sz="1200" spc="-15" b="1">
                <a:latin typeface="Consolas"/>
                <a:cs typeface="Consolas"/>
              </a:rPr>
              <a:t> </a:t>
            </a: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new</a:t>
            </a:r>
            <a:r>
              <a:rPr dirty="0" sz="120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utils.Date(</a:t>
            </a:r>
            <a:r>
              <a:rPr dirty="0" sz="1200" b="1">
                <a:solidFill>
                  <a:srgbClr val="A21515"/>
                </a:solidFill>
                <a:latin typeface="Consolas"/>
                <a:cs typeface="Consolas"/>
              </a:rPr>
              <a:t>'01-12-19'</a:t>
            </a:r>
            <a:r>
              <a:rPr dirty="0" sz="1200" b="1">
                <a:latin typeface="Consolas"/>
                <a:cs typeface="Consolas"/>
              </a:rPr>
              <a:t>);</a:t>
            </a:r>
            <a:endParaRPr sz="12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2121" y="3352926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644" y="3525011"/>
            <a:ext cx="3325495" cy="279844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5725" rIns="0" bIns="0" rtlCol="0" vert="horz">
            <a:spAutoFit/>
          </a:bodyPr>
          <a:lstStyle/>
          <a:p>
            <a:pPr marL="309880" marR="1912620" indent="-219710">
              <a:lnSpc>
                <a:spcPct val="100000"/>
              </a:lnSpc>
              <a:spcBef>
                <a:spcPts val="675"/>
              </a:spcBef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050" spc="-2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050" spc="-2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obj</a:t>
            </a:r>
            <a:r>
              <a:rPr dirty="0" sz="1050" spc="-30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2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{ </a:t>
            </a:r>
            <a:r>
              <a:rPr dirty="0" sz="1050" spc="-560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prop1:</a:t>
            </a:r>
            <a:r>
              <a:rPr dirty="0" sz="1050" spc="75" b="1">
                <a:latin typeface="Consolas"/>
                <a:cs typeface="Consolas"/>
              </a:rPr>
              <a:t> </a:t>
            </a:r>
            <a:r>
              <a:rPr dirty="0" sz="1050" b="1">
                <a:solidFill>
                  <a:srgbClr val="09875A"/>
                </a:solidFill>
                <a:latin typeface="Consolas"/>
                <a:cs typeface="Consolas"/>
              </a:rPr>
              <a:t>3</a:t>
            </a:r>
            <a:r>
              <a:rPr dirty="0" sz="1050" b="1">
                <a:latin typeface="Consolas"/>
                <a:cs typeface="Consolas"/>
              </a:rPr>
              <a:t>, 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prop2:</a:t>
            </a:r>
            <a:r>
              <a:rPr dirty="0" sz="1050" spc="-35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A21515"/>
                </a:solidFill>
                <a:latin typeface="Consolas"/>
                <a:cs typeface="Consolas"/>
              </a:rPr>
              <a:t>'value'</a:t>
            </a: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050" spc="-2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050" spc="-2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log(msg){</a:t>
            </a:r>
            <a:endParaRPr sz="1050">
              <a:latin typeface="Consolas"/>
              <a:cs typeface="Consolas"/>
            </a:endParaRPr>
          </a:p>
          <a:p>
            <a:pPr marL="309880">
              <a:lnSpc>
                <a:spcPct val="100000"/>
              </a:lnSpc>
            </a:pPr>
            <a:r>
              <a:rPr dirty="0" sz="1050" spc="-10" b="1">
                <a:latin typeface="Consolas"/>
                <a:cs typeface="Consolas"/>
              </a:rPr>
              <a:t>console.log(msg);</a:t>
            </a: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onsolas"/>
              <a:cs typeface="Consolas"/>
            </a:endParaRPr>
          </a:p>
          <a:p>
            <a:pPr marL="309880" marR="1694814" indent="-219710">
              <a:lnSpc>
                <a:spcPct val="100000"/>
              </a:lnSpc>
              <a:spcBef>
                <a:spcPts val="5"/>
              </a:spcBef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export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class </a:t>
            </a:r>
            <a:r>
              <a:rPr dirty="0" sz="1050" spc="-10" b="1">
                <a:latin typeface="Consolas"/>
                <a:cs typeface="Consolas"/>
              </a:rPr>
              <a:t>Date </a:t>
            </a:r>
            <a:r>
              <a:rPr dirty="0" sz="1050" b="1">
                <a:latin typeface="Consolas"/>
                <a:cs typeface="Consolas"/>
              </a:rPr>
              <a:t>{ </a:t>
            </a:r>
            <a:r>
              <a:rPr dirty="0" sz="1050" spc="5" b="1"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constructor</a:t>
            </a:r>
            <a:r>
              <a:rPr dirty="0" sz="1050" spc="-10" b="1">
                <a:latin typeface="Consolas"/>
                <a:cs typeface="Consolas"/>
              </a:rPr>
              <a:t>(date){</a:t>
            </a:r>
            <a:endParaRPr sz="1050">
              <a:latin typeface="Consolas"/>
              <a:cs typeface="Consolas"/>
            </a:endParaRPr>
          </a:p>
          <a:p>
            <a:pPr marL="601980">
              <a:lnSpc>
                <a:spcPct val="100000"/>
              </a:lnSpc>
            </a:pP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this</a:t>
            </a:r>
            <a:r>
              <a:rPr dirty="0" sz="1050" spc="-10" b="1">
                <a:latin typeface="Consolas"/>
                <a:cs typeface="Consolas"/>
              </a:rPr>
              <a:t>.date</a:t>
            </a:r>
            <a:r>
              <a:rPr dirty="0" sz="1050" spc="-35" b="1"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=</a:t>
            </a:r>
            <a:r>
              <a:rPr dirty="0" sz="1050" spc="-40" b="1">
                <a:latin typeface="Consolas"/>
                <a:cs typeface="Consolas"/>
              </a:rPr>
              <a:t> </a:t>
            </a:r>
            <a:r>
              <a:rPr dirty="0" sz="1050" spc="-10" b="1">
                <a:latin typeface="Consolas"/>
                <a:cs typeface="Consolas"/>
              </a:rPr>
              <a:t>date;</a:t>
            </a:r>
            <a:endParaRPr sz="1050">
              <a:latin typeface="Consolas"/>
              <a:cs typeface="Consolas"/>
            </a:endParaRPr>
          </a:p>
          <a:p>
            <a:pPr marL="30988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050" spc="-5" b="1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05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spc="-10" b="1">
                <a:solidFill>
                  <a:srgbClr val="0000FF"/>
                </a:solidFill>
                <a:latin typeface="Consolas"/>
                <a:cs typeface="Consolas"/>
              </a:rPr>
              <a:t>default</a:t>
            </a:r>
            <a:r>
              <a:rPr dirty="0" sz="1050" spc="-2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050" b="1">
                <a:latin typeface="Consolas"/>
                <a:cs typeface="Consolas"/>
              </a:rPr>
              <a:t>{</a:t>
            </a:r>
            <a:r>
              <a:rPr dirty="0" sz="1050" spc="-5" b="1">
                <a:latin typeface="Consolas"/>
                <a:cs typeface="Consolas"/>
              </a:rPr>
              <a:t> obj,</a:t>
            </a:r>
            <a:r>
              <a:rPr dirty="0" sz="1050" spc="-20" b="1">
                <a:latin typeface="Consolas"/>
                <a:cs typeface="Consolas"/>
              </a:rPr>
              <a:t> </a:t>
            </a:r>
            <a:r>
              <a:rPr dirty="0" sz="1050" spc="-5" b="1">
                <a:latin typeface="Consolas"/>
                <a:cs typeface="Consolas"/>
              </a:rPr>
              <a:t>log, Date </a:t>
            </a:r>
            <a:r>
              <a:rPr dirty="0" sz="1050" b="1">
                <a:latin typeface="Consolas"/>
                <a:cs typeface="Consolas"/>
              </a:rPr>
              <a:t>}</a:t>
            </a:r>
            <a:endParaRPr sz="105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2574" y="3200526"/>
            <a:ext cx="81089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u</a:t>
            </a:r>
            <a:r>
              <a:rPr dirty="0" sz="1400" spc="-10">
                <a:latin typeface="Consolas"/>
                <a:cs typeface="Consolas"/>
              </a:rPr>
              <a:t>t</a:t>
            </a:r>
            <a:r>
              <a:rPr dirty="0" sz="1400" spc="5">
                <a:latin typeface="Consolas"/>
                <a:cs typeface="Consolas"/>
              </a:rPr>
              <a:t>i</a:t>
            </a:r>
            <a:r>
              <a:rPr dirty="0" sz="1400">
                <a:latin typeface="Consolas"/>
                <a:cs typeface="Consolas"/>
              </a:rPr>
              <a:t>ls.</a:t>
            </a:r>
            <a:r>
              <a:rPr dirty="0" sz="1400" spc="5">
                <a:latin typeface="Consolas"/>
                <a:cs typeface="Consolas"/>
              </a:rPr>
              <a:t>j</a:t>
            </a:r>
            <a:r>
              <a:rPr dirty="0" sz="1400">
                <a:latin typeface="Consolas"/>
                <a:cs typeface="Consolas"/>
              </a:rPr>
              <a:t>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30852" y="5219700"/>
            <a:ext cx="3733800" cy="109601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509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670"/>
              </a:spcBef>
            </a:pP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20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utils</a:t>
            </a:r>
            <a:r>
              <a:rPr dirty="0" sz="1200" spc="-5" b="1">
                <a:latin typeface="Consolas"/>
                <a:cs typeface="Consolas"/>
              </a:rPr>
              <a:t> </a:t>
            </a: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200" spc="-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spc="-5" b="1">
                <a:solidFill>
                  <a:srgbClr val="A21515"/>
                </a:solidFill>
                <a:latin typeface="Consolas"/>
                <a:cs typeface="Consolas"/>
              </a:rPr>
              <a:t>'./utils.js'</a:t>
            </a:r>
            <a:r>
              <a:rPr dirty="0" sz="1200" spc="-5" b="1">
                <a:latin typeface="Consolas"/>
                <a:cs typeface="Consolas"/>
              </a:rPr>
              <a:t>;</a:t>
            </a:r>
            <a:endParaRPr sz="12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Consolas"/>
              <a:cs typeface="Consolas"/>
            </a:endParaRPr>
          </a:p>
          <a:p>
            <a:pPr marL="90170" marR="1704975">
              <a:lnSpc>
                <a:spcPct val="100000"/>
              </a:lnSpc>
              <a:spcBef>
                <a:spcPts val="5"/>
              </a:spcBef>
            </a:pPr>
            <a:r>
              <a:rPr dirty="0" sz="1200" b="1">
                <a:latin typeface="Consolas"/>
                <a:cs typeface="Consolas"/>
              </a:rPr>
              <a:t>utils.log(</a:t>
            </a:r>
            <a:r>
              <a:rPr dirty="0" sz="1200" b="1">
                <a:solidFill>
                  <a:srgbClr val="A21515"/>
                </a:solidFill>
                <a:latin typeface="Consolas"/>
                <a:cs typeface="Consolas"/>
              </a:rPr>
              <a:t>'message'</a:t>
            </a:r>
            <a:r>
              <a:rPr dirty="0" sz="1200" b="1">
                <a:latin typeface="Consolas"/>
                <a:cs typeface="Consolas"/>
              </a:rPr>
              <a:t>); </a:t>
            </a:r>
            <a:r>
              <a:rPr dirty="0" sz="1200" spc="5" b="1"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console.log</a:t>
            </a:r>
            <a:r>
              <a:rPr dirty="0" sz="1200" spc="10" b="1">
                <a:latin typeface="Consolas"/>
                <a:cs typeface="Consolas"/>
              </a:rPr>
              <a:t>(</a:t>
            </a:r>
            <a:r>
              <a:rPr dirty="0" sz="1200" b="1">
                <a:latin typeface="Consolas"/>
                <a:cs typeface="Consolas"/>
              </a:rPr>
              <a:t>utils</a:t>
            </a:r>
            <a:r>
              <a:rPr dirty="0" sz="1200" spc="10" b="1">
                <a:latin typeface="Consolas"/>
                <a:cs typeface="Consolas"/>
              </a:rPr>
              <a:t>.</a:t>
            </a:r>
            <a:r>
              <a:rPr dirty="0" sz="1200" b="1">
                <a:latin typeface="Consolas"/>
                <a:cs typeface="Consolas"/>
              </a:rPr>
              <a:t>obj);</a:t>
            </a:r>
            <a:endParaRPr sz="12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20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date</a:t>
            </a:r>
            <a:r>
              <a:rPr dirty="0" sz="1200" spc="-15" b="1"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=</a:t>
            </a:r>
            <a:r>
              <a:rPr dirty="0" sz="1200" spc="-15" b="1">
                <a:latin typeface="Consolas"/>
                <a:cs typeface="Consolas"/>
              </a:rPr>
              <a:t> </a:t>
            </a:r>
            <a:r>
              <a:rPr dirty="0" sz="1200" b="1">
                <a:solidFill>
                  <a:srgbClr val="0000FF"/>
                </a:solidFill>
                <a:latin typeface="Consolas"/>
                <a:cs typeface="Consolas"/>
              </a:rPr>
              <a:t>new</a:t>
            </a:r>
            <a:r>
              <a:rPr dirty="0" sz="1200" spc="-1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b="1">
                <a:latin typeface="Consolas"/>
                <a:cs typeface="Consolas"/>
              </a:rPr>
              <a:t>utils.Date(</a:t>
            </a:r>
            <a:r>
              <a:rPr dirty="0" sz="1200" b="1">
                <a:solidFill>
                  <a:srgbClr val="A21515"/>
                </a:solidFill>
                <a:latin typeface="Consolas"/>
                <a:cs typeface="Consolas"/>
              </a:rPr>
              <a:t>'01-12-19'</a:t>
            </a:r>
            <a:r>
              <a:rPr dirty="0" sz="1200" b="1">
                <a:latin typeface="Consolas"/>
                <a:cs typeface="Consolas"/>
              </a:rPr>
              <a:t>);</a:t>
            </a:r>
            <a:endParaRPr sz="12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32121" y="4894910"/>
            <a:ext cx="71183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latin typeface="Consolas"/>
                <a:cs typeface="Consolas"/>
              </a:rPr>
              <a:t>app2.js</a:t>
            </a:r>
            <a:endParaRPr sz="1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157845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Ejemplo7</a:t>
            </a:r>
            <a:endParaRPr baseline="-30701" sz="2850">
              <a:latin typeface="Corbel"/>
              <a:cs typeface="Corbel"/>
            </a:endParaRPr>
          </a:p>
          <a:p>
            <a:pPr marL="248920" marR="1778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495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Las librerías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Node también se pueden importar como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7447" y="3491484"/>
            <a:ext cx="7512050" cy="102743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318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655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lodash =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'lodash'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onsolas"/>
              <a:cs typeface="Consolas"/>
            </a:endParaRPr>
          </a:p>
          <a:p>
            <a:pPr marL="90170" marR="3286125">
              <a:lnSpc>
                <a:spcPct val="100000"/>
              </a:lnSpc>
              <a:spcBef>
                <a:spcPts val="5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400" spc="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output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=</a:t>
            </a:r>
            <a:r>
              <a:rPr dirty="0" sz="1400" spc="10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lodash.without([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1</a:t>
            </a:r>
            <a:r>
              <a:rPr dirty="0" sz="1400" b="1">
                <a:latin typeface="Consolas"/>
                <a:cs typeface="Consolas"/>
              </a:rPr>
              <a:t>,</a:t>
            </a:r>
            <a:r>
              <a:rPr dirty="0" sz="1400" spc="-5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2</a:t>
            </a:r>
            <a:r>
              <a:rPr dirty="0" sz="1400" b="1">
                <a:latin typeface="Consolas"/>
                <a:cs typeface="Consolas"/>
              </a:rPr>
              <a:t>,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3</a:t>
            </a:r>
            <a:r>
              <a:rPr dirty="0" sz="1400" b="1">
                <a:latin typeface="Consolas"/>
                <a:cs typeface="Consolas"/>
              </a:rPr>
              <a:t>],</a:t>
            </a:r>
            <a:r>
              <a:rPr dirty="0" sz="1400" spc="10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1</a:t>
            </a:r>
            <a:r>
              <a:rPr dirty="0" sz="1400" b="1">
                <a:latin typeface="Consolas"/>
                <a:cs typeface="Consolas"/>
              </a:rPr>
              <a:t>);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console.log(output);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9073" y="3166618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04359" y="4636008"/>
            <a:ext cx="538480" cy="525780"/>
          </a:xfrm>
          <a:custGeom>
            <a:avLst/>
            <a:gdLst/>
            <a:ahLst/>
            <a:cxnLst/>
            <a:rect l="l" t="t" r="r" b="b"/>
            <a:pathLst>
              <a:path w="538479" h="525779">
                <a:moveTo>
                  <a:pt x="403478" y="0"/>
                </a:moveTo>
                <a:lnTo>
                  <a:pt x="134492" y="0"/>
                </a:lnTo>
                <a:lnTo>
                  <a:pt x="134492" y="262890"/>
                </a:lnTo>
                <a:lnTo>
                  <a:pt x="0" y="262890"/>
                </a:lnTo>
                <a:lnTo>
                  <a:pt x="268986" y="525780"/>
                </a:lnTo>
                <a:lnTo>
                  <a:pt x="537972" y="262890"/>
                </a:lnTo>
                <a:lnTo>
                  <a:pt x="403478" y="262890"/>
                </a:lnTo>
                <a:lnTo>
                  <a:pt x="403478" y="0"/>
                </a:lnTo>
                <a:close/>
              </a:path>
            </a:pathLst>
          </a:custGeom>
          <a:solidFill>
            <a:srgbClr val="8ABA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17447" y="5379720"/>
            <a:ext cx="7512050" cy="102743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382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660"/>
              </a:spcBef>
            </a:pP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lodash</a:t>
            </a:r>
            <a:r>
              <a:rPr dirty="0" sz="1400" spc="-10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'lodash'</a:t>
            </a:r>
            <a:r>
              <a:rPr dirty="0" sz="1400" b="1">
                <a:latin typeface="Consolas"/>
                <a:cs typeface="Consolas"/>
              </a:rPr>
              <a:t>;</a:t>
            </a:r>
            <a:endParaRPr sz="1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Consolas"/>
              <a:cs typeface="Consolas"/>
            </a:endParaRPr>
          </a:p>
          <a:p>
            <a:pPr marL="90170" marR="3286125">
              <a:lnSpc>
                <a:spcPct val="100000"/>
              </a:lnSpc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400" spc="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output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=</a:t>
            </a:r>
            <a:r>
              <a:rPr dirty="0" sz="1400" spc="10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lodash.without([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1</a:t>
            </a:r>
            <a:r>
              <a:rPr dirty="0" sz="1400" b="1">
                <a:latin typeface="Consolas"/>
                <a:cs typeface="Consolas"/>
              </a:rPr>
              <a:t>,</a:t>
            </a:r>
            <a:r>
              <a:rPr dirty="0" sz="1400" spc="-5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2</a:t>
            </a:r>
            <a:r>
              <a:rPr dirty="0" sz="1400" b="1">
                <a:latin typeface="Consolas"/>
                <a:cs typeface="Consolas"/>
              </a:rPr>
              <a:t>,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3</a:t>
            </a:r>
            <a:r>
              <a:rPr dirty="0" sz="1400" b="1">
                <a:latin typeface="Consolas"/>
                <a:cs typeface="Consolas"/>
              </a:rPr>
              <a:t>],</a:t>
            </a:r>
            <a:r>
              <a:rPr dirty="0" sz="1400" spc="10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1</a:t>
            </a:r>
            <a:r>
              <a:rPr dirty="0" sz="1400" b="1">
                <a:latin typeface="Consolas"/>
                <a:cs typeface="Consolas"/>
              </a:rPr>
              <a:t>);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console.log(output);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66047" y="6445786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4968" y="5055489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1906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Módul</a:t>
            </a:r>
            <a:r>
              <a:rPr dirty="0" spc="-25"/>
              <a:t>o</a:t>
            </a:r>
            <a:r>
              <a:rPr dirty="0" spc="-5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9206" y="1111357"/>
            <a:ext cx="8084184" cy="1724025"/>
          </a:xfrm>
          <a:prstGeom prst="rect">
            <a:avLst/>
          </a:prstGeom>
        </p:spPr>
        <p:txBody>
          <a:bodyPr wrap="square" lIns="0" tIns="215900" rIns="0" bIns="0" rtlCol="0" vert="horz">
            <a:spAutoFit/>
          </a:bodyPr>
          <a:lstStyle/>
          <a:p>
            <a:pPr marL="1024890">
              <a:lnSpc>
                <a:spcPct val="100000"/>
              </a:lnSpc>
              <a:spcBef>
                <a:spcPts val="170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Módulos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EcmaScript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(ES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Modules)</a:t>
            </a:r>
            <a:r>
              <a:rPr dirty="0" sz="3200" spc="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baseline="-30701" sz="2850" spc="-7" b="1">
                <a:latin typeface="Corbel"/>
                <a:cs typeface="Corbel"/>
              </a:rPr>
              <a:t>Ejemplo7</a:t>
            </a:r>
            <a:endParaRPr baseline="-30701" sz="2850">
              <a:latin typeface="Corbel"/>
              <a:cs typeface="Corbel"/>
            </a:endParaRPr>
          </a:p>
          <a:p>
            <a:pPr marL="248920" marR="1432560" indent="-224154">
              <a:lnSpc>
                <a:spcPct val="103000"/>
              </a:lnSpc>
              <a:spcBef>
                <a:spcPts val="1255"/>
              </a:spcBef>
              <a:buClr>
                <a:srgbClr val="64A435"/>
              </a:buClr>
              <a:buFont typeface="Georgia"/>
              <a:buChar char="•"/>
              <a:tabLst>
                <a:tab pos="2495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No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siempre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 puede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acceder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 los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elementos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individuales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import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7447" y="3491484"/>
            <a:ext cx="7512050" cy="102743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318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655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lodash =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require(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'lodash'</a:t>
            </a:r>
            <a:r>
              <a:rPr dirty="0" sz="1400" b="1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Consolas"/>
              <a:cs typeface="Consolas"/>
            </a:endParaRPr>
          </a:p>
          <a:p>
            <a:pPr marL="90170" marR="3286125">
              <a:lnSpc>
                <a:spcPct val="100000"/>
              </a:lnSpc>
              <a:spcBef>
                <a:spcPts val="5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400" spc="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output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=</a:t>
            </a:r>
            <a:r>
              <a:rPr dirty="0" sz="1400" spc="10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lodash.without([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1</a:t>
            </a:r>
            <a:r>
              <a:rPr dirty="0" sz="1400" b="1">
                <a:latin typeface="Consolas"/>
                <a:cs typeface="Consolas"/>
              </a:rPr>
              <a:t>,</a:t>
            </a:r>
            <a:r>
              <a:rPr dirty="0" sz="1400" spc="-5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2</a:t>
            </a:r>
            <a:r>
              <a:rPr dirty="0" sz="1400" b="1">
                <a:latin typeface="Consolas"/>
                <a:cs typeface="Consolas"/>
              </a:rPr>
              <a:t>,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3</a:t>
            </a:r>
            <a:r>
              <a:rPr dirty="0" sz="1400" b="1">
                <a:latin typeface="Consolas"/>
                <a:cs typeface="Consolas"/>
              </a:rPr>
              <a:t>],</a:t>
            </a:r>
            <a:r>
              <a:rPr dirty="0" sz="1400" spc="10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1</a:t>
            </a:r>
            <a:r>
              <a:rPr dirty="0" sz="1400" b="1">
                <a:latin typeface="Consolas"/>
                <a:cs typeface="Consolas"/>
              </a:rPr>
              <a:t>);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console.log(output);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9073" y="3166618"/>
            <a:ext cx="61404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12685" y="4636008"/>
            <a:ext cx="7521575" cy="1776095"/>
            <a:chOff x="912685" y="4636008"/>
            <a:chExt cx="7521575" cy="1776095"/>
          </a:xfrm>
        </p:grpSpPr>
        <p:sp>
          <p:nvSpPr>
            <p:cNvPr id="9" name="object 9"/>
            <p:cNvSpPr/>
            <p:nvPr/>
          </p:nvSpPr>
          <p:spPr>
            <a:xfrm>
              <a:off x="4404359" y="4636008"/>
              <a:ext cx="538480" cy="525780"/>
            </a:xfrm>
            <a:custGeom>
              <a:avLst/>
              <a:gdLst/>
              <a:ahLst/>
              <a:cxnLst/>
              <a:rect l="l" t="t" r="r" b="b"/>
              <a:pathLst>
                <a:path w="538479" h="525779">
                  <a:moveTo>
                    <a:pt x="403478" y="0"/>
                  </a:moveTo>
                  <a:lnTo>
                    <a:pt x="134492" y="0"/>
                  </a:lnTo>
                  <a:lnTo>
                    <a:pt x="134492" y="262890"/>
                  </a:lnTo>
                  <a:lnTo>
                    <a:pt x="0" y="262890"/>
                  </a:lnTo>
                  <a:lnTo>
                    <a:pt x="268986" y="525780"/>
                  </a:lnTo>
                  <a:lnTo>
                    <a:pt x="537972" y="262890"/>
                  </a:lnTo>
                  <a:lnTo>
                    <a:pt x="403478" y="262890"/>
                  </a:lnTo>
                  <a:lnTo>
                    <a:pt x="403478" y="0"/>
                  </a:lnTo>
                  <a:close/>
                </a:path>
              </a:pathLst>
            </a:custGeom>
            <a:solidFill>
              <a:srgbClr val="8ABA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17447" y="5379720"/>
              <a:ext cx="7512050" cy="1027430"/>
            </a:xfrm>
            <a:custGeom>
              <a:avLst/>
              <a:gdLst/>
              <a:ahLst/>
              <a:cxnLst/>
              <a:rect l="l" t="t" r="r" b="b"/>
              <a:pathLst>
                <a:path w="7512050" h="1027429">
                  <a:moveTo>
                    <a:pt x="0" y="1027175"/>
                  </a:moveTo>
                  <a:lnTo>
                    <a:pt x="7511796" y="1027175"/>
                  </a:lnTo>
                  <a:lnTo>
                    <a:pt x="7511796" y="0"/>
                  </a:lnTo>
                  <a:lnTo>
                    <a:pt x="0" y="0"/>
                  </a:lnTo>
                  <a:lnTo>
                    <a:pt x="0" y="1027175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994968" y="5450840"/>
            <a:ext cx="326707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import </a:t>
            </a:r>
            <a:r>
              <a:rPr dirty="0" sz="1400" b="1">
                <a:latin typeface="Consolas"/>
                <a:cs typeface="Consolas"/>
              </a:rPr>
              <a:t>{</a:t>
            </a:r>
            <a:r>
              <a:rPr dirty="0" sz="1400" spc="-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without</a:t>
            </a:r>
            <a:r>
              <a:rPr dirty="0" sz="1400" spc="-1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} 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400" spc="5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A21515"/>
                </a:solidFill>
                <a:latin typeface="Consolas"/>
                <a:cs typeface="Consolas"/>
              </a:rPr>
              <a:t>'lodash'</a:t>
            </a:r>
            <a:r>
              <a:rPr dirty="0" sz="1400" b="1">
                <a:latin typeface="Consolas"/>
                <a:cs typeface="Consolas"/>
              </a:rPr>
              <a:t>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4968" y="5877864"/>
            <a:ext cx="3462654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0000FF"/>
                </a:solidFill>
                <a:latin typeface="Consolas"/>
                <a:cs typeface="Consolas"/>
              </a:rPr>
              <a:t>var</a:t>
            </a:r>
            <a:r>
              <a:rPr dirty="0" sz="1400" b="1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output</a:t>
            </a:r>
            <a:r>
              <a:rPr dirty="0" sz="1400" spc="-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=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without([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1</a:t>
            </a:r>
            <a:r>
              <a:rPr dirty="0" sz="1400" b="1">
                <a:latin typeface="Consolas"/>
                <a:cs typeface="Consolas"/>
              </a:rPr>
              <a:t>,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2</a:t>
            </a:r>
            <a:r>
              <a:rPr dirty="0" sz="1400" b="1">
                <a:latin typeface="Consolas"/>
                <a:cs typeface="Consolas"/>
              </a:rPr>
              <a:t>,</a:t>
            </a:r>
            <a:r>
              <a:rPr dirty="0" sz="1400" spc="5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3</a:t>
            </a:r>
            <a:r>
              <a:rPr dirty="0" sz="1400" b="1">
                <a:latin typeface="Consolas"/>
                <a:cs typeface="Consolas"/>
              </a:rPr>
              <a:t>],</a:t>
            </a:r>
            <a:r>
              <a:rPr dirty="0" sz="1400" spc="-10" b="1">
                <a:latin typeface="Consolas"/>
                <a:cs typeface="Consolas"/>
              </a:rPr>
              <a:t> </a:t>
            </a:r>
            <a:r>
              <a:rPr dirty="0" sz="1400" b="1">
                <a:solidFill>
                  <a:srgbClr val="09875A"/>
                </a:solidFill>
                <a:latin typeface="Consolas"/>
                <a:cs typeface="Consolas"/>
              </a:rPr>
              <a:t>1</a:t>
            </a:r>
            <a:r>
              <a:rPr dirty="0" sz="1400" b="1">
                <a:latin typeface="Consolas"/>
                <a:cs typeface="Consolas"/>
              </a:rPr>
              <a:t>); </a:t>
            </a:r>
            <a:r>
              <a:rPr dirty="0" sz="1400" spc="-755" b="1">
                <a:latin typeface="Consolas"/>
                <a:cs typeface="Consolas"/>
              </a:rPr>
              <a:t> </a:t>
            </a:r>
            <a:r>
              <a:rPr dirty="0" sz="1400" b="1">
                <a:latin typeface="Consolas"/>
                <a:cs typeface="Consolas"/>
              </a:rPr>
              <a:t>console.log(output);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4968" y="5055489"/>
            <a:ext cx="6140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Consolas"/>
                <a:cs typeface="Consolas"/>
              </a:rPr>
              <a:t>a</a:t>
            </a:r>
            <a:r>
              <a:rPr dirty="0" sz="1400" spc="-10">
                <a:latin typeface="Consolas"/>
                <a:cs typeface="Consolas"/>
              </a:rPr>
              <a:t>p</a:t>
            </a:r>
            <a:r>
              <a:rPr dirty="0" sz="1400" spc="5">
                <a:latin typeface="Consolas"/>
                <a:cs typeface="Consolas"/>
              </a:rPr>
              <a:t>p</a:t>
            </a:r>
            <a:r>
              <a:rPr dirty="0" sz="1400">
                <a:latin typeface="Consolas"/>
                <a:cs typeface="Consolas"/>
              </a:rPr>
              <a:t>.js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44973" y="5110734"/>
            <a:ext cx="775970" cy="1513840"/>
          </a:xfrm>
          <a:custGeom>
            <a:avLst/>
            <a:gdLst/>
            <a:ahLst/>
            <a:cxnLst/>
            <a:rect l="l" t="t" r="r" b="b"/>
            <a:pathLst>
              <a:path w="775970" h="1513840">
                <a:moveTo>
                  <a:pt x="88391" y="128016"/>
                </a:moveTo>
                <a:lnTo>
                  <a:pt x="775715" y="1440180"/>
                </a:lnTo>
              </a:path>
              <a:path w="775970" h="1513840">
                <a:moveTo>
                  <a:pt x="758951" y="0"/>
                </a:moveTo>
                <a:lnTo>
                  <a:pt x="0" y="1513332"/>
                </a:lnTo>
              </a:path>
            </a:pathLst>
          </a:custGeom>
          <a:ln w="2844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485257" y="5431028"/>
            <a:ext cx="2891155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ERROR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FF0000"/>
                </a:solidFill>
                <a:latin typeface="Arial"/>
                <a:cs typeface="Arial"/>
              </a:rPr>
              <a:t>lodash no </a:t>
            </a: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exporta </a:t>
            </a:r>
            <a:r>
              <a:rPr dirty="0" sz="1400">
                <a:solidFill>
                  <a:srgbClr val="FF0000"/>
                </a:solidFill>
                <a:latin typeface="Arial"/>
                <a:cs typeface="Arial"/>
              </a:rPr>
              <a:t>un elemento </a:t>
            </a:r>
            <a:r>
              <a:rPr dirty="0" sz="1400" spc="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“without”.</a:t>
            </a:r>
            <a:r>
              <a:rPr dirty="0" sz="1400" spc="-5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Exporta</a:t>
            </a:r>
            <a:r>
              <a:rPr dirty="0" sz="14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un</a:t>
            </a:r>
            <a:r>
              <a:rPr dirty="0" sz="14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objeto</a:t>
            </a:r>
            <a:r>
              <a:rPr dirty="0" sz="1400" spc="-3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“default”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69095" y="6445786"/>
            <a:ext cx="32575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22186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Ejercicio</a:t>
            </a:r>
            <a:r>
              <a:rPr dirty="0" spc="-75"/>
              <a:t> </a:t>
            </a:r>
            <a:r>
              <a:rPr dirty="0" spc="-5"/>
              <a:t>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622" y="1693925"/>
            <a:ext cx="4178935" cy="119126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222885" marR="5080" indent="-210820">
              <a:lnSpc>
                <a:spcPct val="103000"/>
              </a:lnSpc>
              <a:spcBef>
                <a:spcPts val="5"/>
              </a:spcBef>
              <a:buClr>
                <a:srgbClr val="64A435"/>
              </a:buClr>
              <a:buFont typeface="Georgia"/>
              <a:buChar char="•"/>
              <a:tabLst>
                <a:tab pos="223520" algn="l"/>
              </a:tabLst>
            </a:pP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Cambia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el ejercicio 2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500" spc="-4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use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25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ES en vez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5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500" spc="-10">
                <a:solidFill>
                  <a:srgbClr val="4B4B4B"/>
                </a:solidFill>
                <a:latin typeface="Corbel"/>
                <a:cs typeface="Corbel"/>
              </a:rPr>
              <a:t>CommonJS</a:t>
            </a:r>
            <a:endParaRPr sz="25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0805" y="1628182"/>
            <a:ext cx="3082301" cy="464882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769095" y="6445786"/>
            <a:ext cx="32575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3111" y="1110996"/>
            <a:ext cx="382270" cy="492125"/>
          </a:xfrm>
          <a:custGeom>
            <a:avLst/>
            <a:gdLst/>
            <a:ahLst/>
            <a:cxnLst/>
            <a:rect l="l" t="t" r="r" b="b"/>
            <a:pathLst>
              <a:path w="382270" h="492125">
                <a:moveTo>
                  <a:pt x="233552" y="0"/>
                </a:moveTo>
                <a:lnTo>
                  <a:pt x="183483" y="4304"/>
                </a:lnTo>
                <a:lnTo>
                  <a:pt x="138652" y="17192"/>
                </a:lnTo>
                <a:lnTo>
                  <a:pt x="99107" y="38629"/>
                </a:lnTo>
                <a:lnTo>
                  <a:pt x="64897" y="68579"/>
                </a:lnTo>
                <a:lnTo>
                  <a:pt x="36486" y="105852"/>
                </a:lnTo>
                <a:lnTo>
                  <a:pt x="16208" y="148256"/>
                </a:lnTo>
                <a:lnTo>
                  <a:pt x="4050" y="195970"/>
                </a:lnTo>
                <a:lnTo>
                  <a:pt x="0" y="249174"/>
                </a:lnTo>
                <a:lnTo>
                  <a:pt x="4264" y="301755"/>
                </a:lnTo>
                <a:lnTo>
                  <a:pt x="16875" y="348932"/>
                </a:lnTo>
                <a:lnTo>
                  <a:pt x="37558" y="390584"/>
                </a:lnTo>
                <a:lnTo>
                  <a:pt x="66039" y="426592"/>
                </a:lnTo>
                <a:lnTo>
                  <a:pt x="102195" y="455116"/>
                </a:lnTo>
                <a:lnTo>
                  <a:pt x="143922" y="475519"/>
                </a:lnTo>
                <a:lnTo>
                  <a:pt x="191127" y="487779"/>
                </a:lnTo>
                <a:lnTo>
                  <a:pt x="243712" y="491870"/>
                </a:lnTo>
                <a:lnTo>
                  <a:pt x="277808" y="490194"/>
                </a:lnTo>
                <a:lnTo>
                  <a:pt x="312070" y="485219"/>
                </a:lnTo>
                <a:lnTo>
                  <a:pt x="346761" y="477029"/>
                </a:lnTo>
                <a:lnTo>
                  <a:pt x="382142" y="465708"/>
                </a:lnTo>
                <a:lnTo>
                  <a:pt x="382142" y="372744"/>
                </a:lnTo>
                <a:lnTo>
                  <a:pt x="348015" y="386881"/>
                </a:lnTo>
                <a:lnTo>
                  <a:pt x="315722" y="396684"/>
                </a:lnTo>
                <a:lnTo>
                  <a:pt x="285523" y="402391"/>
                </a:lnTo>
                <a:lnTo>
                  <a:pt x="257683" y="404240"/>
                </a:lnTo>
                <a:lnTo>
                  <a:pt x="222315" y="401562"/>
                </a:lnTo>
                <a:lnTo>
                  <a:pt x="163439" y="380345"/>
                </a:lnTo>
                <a:lnTo>
                  <a:pt x="119929" y="338689"/>
                </a:lnTo>
                <a:lnTo>
                  <a:pt x="97835" y="280689"/>
                </a:lnTo>
                <a:lnTo>
                  <a:pt x="95123" y="245999"/>
                </a:lnTo>
                <a:lnTo>
                  <a:pt x="97553" y="213107"/>
                </a:lnTo>
                <a:lnTo>
                  <a:pt x="117465" y="155898"/>
                </a:lnTo>
                <a:lnTo>
                  <a:pt x="157081" y="112924"/>
                </a:lnTo>
                <a:lnTo>
                  <a:pt x="209067" y="90806"/>
                </a:lnTo>
                <a:lnTo>
                  <a:pt x="239395" y="88011"/>
                </a:lnTo>
                <a:lnTo>
                  <a:pt x="270710" y="90824"/>
                </a:lnTo>
                <a:lnTo>
                  <a:pt x="303228" y="99282"/>
                </a:lnTo>
                <a:lnTo>
                  <a:pt x="336817" y="113407"/>
                </a:lnTo>
                <a:lnTo>
                  <a:pt x="371348" y="133223"/>
                </a:lnTo>
                <a:lnTo>
                  <a:pt x="371348" y="32638"/>
                </a:lnTo>
                <a:lnTo>
                  <a:pt x="332279" y="17129"/>
                </a:lnTo>
                <a:lnTo>
                  <a:pt x="284666" y="3643"/>
                </a:lnTo>
                <a:lnTo>
                  <a:pt x="251765" y="404"/>
                </a:lnTo>
                <a:lnTo>
                  <a:pt x="233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10996"/>
            <a:ext cx="429895" cy="490855"/>
          </a:xfrm>
          <a:custGeom>
            <a:avLst/>
            <a:gdLst/>
            <a:ahLst/>
            <a:cxnLst/>
            <a:rect l="l" t="t" r="r" b="b"/>
            <a:pathLst>
              <a:path w="429895" h="490855">
                <a:moveTo>
                  <a:pt x="221868" y="0"/>
                </a:moveTo>
                <a:lnTo>
                  <a:pt x="174585" y="4280"/>
                </a:lnTo>
                <a:lnTo>
                  <a:pt x="132111" y="17002"/>
                </a:lnTo>
                <a:lnTo>
                  <a:pt x="94353" y="37986"/>
                </a:lnTo>
                <a:lnTo>
                  <a:pt x="61213" y="67055"/>
                </a:lnTo>
                <a:lnTo>
                  <a:pt x="34665" y="103836"/>
                </a:lnTo>
                <a:lnTo>
                  <a:pt x="15509" y="145653"/>
                </a:lnTo>
                <a:lnTo>
                  <a:pt x="3903" y="192303"/>
                </a:lnTo>
                <a:lnTo>
                  <a:pt x="0" y="243586"/>
                </a:lnTo>
                <a:lnTo>
                  <a:pt x="1837" y="278959"/>
                </a:lnTo>
                <a:lnTo>
                  <a:pt x="16609" y="342705"/>
                </a:lnTo>
                <a:lnTo>
                  <a:pt x="45422" y="397307"/>
                </a:lnTo>
                <a:lnTo>
                  <a:pt x="84133" y="440336"/>
                </a:lnTo>
                <a:lnTo>
                  <a:pt x="132865" y="471916"/>
                </a:lnTo>
                <a:lnTo>
                  <a:pt x="196476" y="488283"/>
                </a:lnTo>
                <a:lnTo>
                  <a:pt x="233806" y="490346"/>
                </a:lnTo>
                <a:lnTo>
                  <a:pt x="262016" y="489715"/>
                </a:lnTo>
                <a:lnTo>
                  <a:pt x="312674" y="484024"/>
                </a:lnTo>
                <a:lnTo>
                  <a:pt x="356147" y="471050"/>
                </a:lnTo>
                <a:lnTo>
                  <a:pt x="398819" y="450746"/>
                </a:lnTo>
                <a:lnTo>
                  <a:pt x="420369" y="437261"/>
                </a:lnTo>
                <a:lnTo>
                  <a:pt x="420369" y="402463"/>
                </a:lnTo>
                <a:lnTo>
                  <a:pt x="248919" y="402463"/>
                </a:lnTo>
                <a:lnTo>
                  <a:pt x="217233" y="400020"/>
                </a:lnTo>
                <a:lnTo>
                  <a:pt x="162909" y="380228"/>
                </a:lnTo>
                <a:lnTo>
                  <a:pt x="121459" y="340623"/>
                </a:lnTo>
                <a:lnTo>
                  <a:pt x="98790" y="286541"/>
                </a:lnTo>
                <a:lnTo>
                  <a:pt x="94741" y="254380"/>
                </a:lnTo>
                <a:lnTo>
                  <a:pt x="429387" y="254380"/>
                </a:lnTo>
                <a:lnTo>
                  <a:pt x="429387" y="242442"/>
                </a:lnTo>
                <a:lnTo>
                  <a:pt x="426316" y="197992"/>
                </a:lnTo>
                <a:lnTo>
                  <a:pt x="96900" y="197992"/>
                </a:lnTo>
                <a:lnTo>
                  <a:pt x="102584" y="171924"/>
                </a:lnTo>
                <a:lnTo>
                  <a:pt x="123332" y="128502"/>
                </a:lnTo>
                <a:lnTo>
                  <a:pt x="155771" y="98659"/>
                </a:lnTo>
                <a:lnTo>
                  <a:pt x="197756" y="83395"/>
                </a:lnTo>
                <a:lnTo>
                  <a:pt x="221868" y="81406"/>
                </a:lnTo>
                <a:lnTo>
                  <a:pt x="383326" y="81406"/>
                </a:lnTo>
                <a:lnTo>
                  <a:pt x="372871" y="66039"/>
                </a:lnTo>
                <a:lnTo>
                  <a:pt x="342187" y="37076"/>
                </a:lnTo>
                <a:lnTo>
                  <a:pt x="306847" y="16446"/>
                </a:lnTo>
                <a:lnTo>
                  <a:pt x="266769" y="4103"/>
                </a:lnTo>
                <a:lnTo>
                  <a:pt x="221868" y="0"/>
                </a:lnTo>
                <a:close/>
              </a:path>
              <a:path w="429895" h="490855">
                <a:moveTo>
                  <a:pt x="420369" y="345058"/>
                </a:moveTo>
                <a:lnTo>
                  <a:pt x="380490" y="370530"/>
                </a:lnTo>
                <a:lnTo>
                  <a:pt x="338597" y="388429"/>
                </a:lnTo>
                <a:lnTo>
                  <a:pt x="294729" y="398994"/>
                </a:lnTo>
                <a:lnTo>
                  <a:pt x="248919" y="402463"/>
                </a:lnTo>
                <a:lnTo>
                  <a:pt x="420369" y="402463"/>
                </a:lnTo>
                <a:lnTo>
                  <a:pt x="420369" y="345058"/>
                </a:lnTo>
                <a:close/>
              </a:path>
              <a:path w="429895" h="490855">
                <a:moveTo>
                  <a:pt x="383326" y="81406"/>
                </a:moveTo>
                <a:lnTo>
                  <a:pt x="221868" y="81406"/>
                </a:lnTo>
                <a:lnTo>
                  <a:pt x="245681" y="83395"/>
                </a:lnTo>
                <a:lnTo>
                  <a:pt x="266922" y="89217"/>
                </a:lnTo>
                <a:lnTo>
                  <a:pt x="302259" y="111505"/>
                </a:lnTo>
                <a:lnTo>
                  <a:pt x="325675" y="148701"/>
                </a:lnTo>
                <a:lnTo>
                  <a:pt x="336041" y="197992"/>
                </a:lnTo>
                <a:lnTo>
                  <a:pt x="426316" y="197992"/>
                </a:lnTo>
                <a:lnTo>
                  <a:pt x="425771" y="190109"/>
                </a:lnTo>
                <a:lnTo>
                  <a:pt x="415035" y="143335"/>
                </a:lnTo>
                <a:lnTo>
                  <a:pt x="397347" y="102014"/>
                </a:lnTo>
                <a:lnTo>
                  <a:pt x="383326" y="814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935" y="731519"/>
            <a:ext cx="438784" cy="327660"/>
          </a:xfrm>
          <a:custGeom>
            <a:avLst/>
            <a:gdLst/>
            <a:ahLst/>
            <a:cxnLst/>
            <a:rect l="l" t="t" r="r" b="b"/>
            <a:pathLst>
              <a:path w="438785" h="327659">
                <a:moveTo>
                  <a:pt x="373761" y="272795"/>
                </a:moveTo>
                <a:lnTo>
                  <a:pt x="65150" y="272795"/>
                </a:lnTo>
                <a:lnTo>
                  <a:pt x="65150" y="327278"/>
                </a:lnTo>
                <a:lnTo>
                  <a:pt x="373761" y="327278"/>
                </a:lnTo>
                <a:lnTo>
                  <a:pt x="373761" y="272795"/>
                </a:lnTo>
                <a:close/>
              </a:path>
              <a:path w="438785" h="327659">
                <a:moveTo>
                  <a:pt x="219455" y="0"/>
                </a:moveTo>
                <a:lnTo>
                  <a:pt x="203956" y="3139"/>
                </a:lnTo>
                <a:lnTo>
                  <a:pt x="191277" y="11683"/>
                </a:lnTo>
                <a:lnTo>
                  <a:pt x="182719" y="24324"/>
                </a:lnTo>
                <a:lnTo>
                  <a:pt x="179577" y="39750"/>
                </a:lnTo>
                <a:lnTo>
                  <a:pt x="182719" y="55030"/>
                </a:lnTo>
                <a:lnTo>
                  <a:pt x="191277" y="67595"/>
                </a:lnTo>
                <a:lnTo>
                  <a:pt x="203956" y="76112"/>
                </a:lnTo>
                <a:lnTo>
                  <a:pt x="219455" y="79247"/>
                </a:lnTo>
                <a:lnTo>
                  <a:pt x="234755" y="76112"/>
                </a:lnTo>
                <a:lnTo>
                  <a:pt x="247364" y="67595"/>
                </a:lnTo>
                <a:lnTo>
                  <a:pt x="255924" y="55030"/>
                </a:lnTo>
                <a:lnTo>
                  <a:pt x="259079" y="39750"/>
                </a:lnTo>
                <a:lnTo>
                  <a:pt x="255924" y="24324"/>
                </a:lnTo>
                <a:lnTo>
                  <a:pt x="247364" y="11683"/>
                </a:lnTo>
                <a:lnTo>
                  <a:pt x="234755" y="3139"/>
                </a:lnTo>
                <a:lnTo>
                  <a:pt x="219455" y="0"/>
                </a:lnTo>
                <a:close/>
              </a:path>
              <a:path w="438785" h="327659">
                <a:moveTo>
                  <a:pt x="373761" y="107950"/>
                </a:moveTo>
                <a:lnTo>
                  <a:pt x="348438" y="113093"/>
                </a:lnTo>
                <a:lnTo>
                  <a:pt x="327771" y="127095"/>
                </a:lnTo>
                <a:lnTo>
                  <a:pt x="313842" y="147812"/>
                </a:lnTo>
                <a:lnTo>
                  <a:pt x="308737" y="173100"/>
                </a:lnTo>
                <a:lnTo>
                  <a:pt x="313842" y="198183"/>
                </a:lnTo>
                <a:lnTo>
                  <a:pt x="327771" y="218693"/>
                </a:lnTo>
                <a:lnTo>
                  <a:pt x="348438" y="232537"/>
                </a:lnTo>
                <a:lnTo>
                  <a:pt x="373761" y="237616"/>
                </a:lnTo>
                <a:lnTo>
                  <a:pt x="398936" y="232537"/>
                </a:lnTo>
                <a:lnTo>
                  <a:pt x="419528" y="218693"/>
                </a:lnTo>
                <a:lnTo>
                  <a:pt x="433429" y="198183"/>
                </a:lnTo>
                <a:lnTo>
                  <a:pt x="438530" y="173100"/>
                </a:lnTo>
                <a:lnTo>
                  <a:pt x="433429" y="147812"/>
                </a:lnTo>
                <a:lnTo>
                  <a:pt x="419528" y="127095"/>
                </a:lnTo>
                <a:lnTo>
                  <a:pt x="398936" y="113093"/>
                </a:lnTo>
                <a:lnTo>
                  <a:pt x="373761" y="107950"/>
                </a:lnTo>
                <a:close/>
              </a:path>
              <a:path w="438785" h="327659">
                <a:moveTo>
                  <a:pt x="219455" y="107950"/>
                </a:moveTo>
                <a:lnTo>
                  <a:pt x="194113" y="113093"/>
                </a:lnTo>
                <a:lnTo>
                  <a:pt x="173402" y="127095"/>
                </a:lnTo>
                <a:lnTo>
                  <a:pt x="159430" y="147812"/>
                </a:lnTo>
                <a:lnTo>
                  <a:pt x="154304" y="173100"/>
                </a:lnTo>
                <a:lnTo>
                  <a:pt x="159430" y="198183"/>
                </a:lnTo>
                <a:lnTo>
                  <a:pt x="173402" y="218693"/>
                </a:lnTo>
                <a:lnTo>
                  <a:pt x="194113" y="232537"/>
                </a:lnTo>
                <a:lnTo>
                  <a:pt x="219455" y="237616"/>
                </a:lnTo>
                <a:lnTo>
                  <a:pt x="244578" y="232537"/>
                </a:lnTo>
                <a:lnTo>
                  <a:pt x="265175" y="218693"/>
                </a:lnTo>
                <a:lnTo>
                  <a:pt x="279106" y="198183"/>
                </a:lnTo>
                <a:lnTo>
                  <a:pt x="284225" y="173100"/>
                </a:lnTo>
                <a:lnTo>
                  <a:pt x="279106" y="147812"/>
                </a:lnTo>
                <a:lnTo>
                  <a:pt x="265175" y="127095"/>
                </a:lnTo>
                <a:lnTo>
                  <a:pt x="244578" y="113093"/>
                </a:lnTo>
                <a:lnTo>
                  <a:pt x="219455" y="107950"/>
                </a:lnTo>
                <a:close/>
              </a:path>
              <a:path w="438785" h="327659">
                <a:moveTo>
                  <a:pt x="65150" y="107950"/>
                </a:moveTo>
                <a:lnTo>
                  <a:pt x="39754" y="113093"/>
                </a:lnTo>
                <a:lnTo>
                  <a:pt x="19050" y="127095"/>
                </a:lnTo>
                <a:lnTo>
                  <a:pt x="5107" y="147812"/>
                </a:lnTo>
                <a:lnTo>
                  <a:pt x="0" y="173100"/>
                </a:lnTo>
                <a:lnTo>
                  <a:pt x="5107" y="198183"/>
                </a:lnTo>
                <a:lnTo>
                  <a:pt x="19050" y="218693"/>
                </a:lnTo>
                <a:lnTo>
                  <a:pt x="39754" y="232537"/>
                </a:lnTo>
                <a:lnTo>
                  <a:pt x="65150" y="237616"/>
                </a:lnTo>
                <a:lnTo>
                  <a:pt x="90273" y="232537"/>
                </a:lnTo>
                <a:lnTo>
                  <a:pt x="110871" y="218693"/>
                </a:lnTo>
                <a:lnTo>
                  <a:pt x="124801" y="198183"/>
                </a:lnTo>
                <a:lnTo>
                  <a:pt x="129921" y="173100"/>
                </a:lnTo>
                <a:lnTo>
                  <a:pt x="124801" y="147812"/>
                </a:lnTo>
                <a:lnTo>
                  <a:pt x="110871" y="127095"/>
                </a:lnTo>
                <a:lnTo>
                  <a:pt x="90273" y="113093"/>
                </a:lnTo>
                <a:lnTo>
                  <a:pt x="65150" y="10795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9072"/>
            <a:ext cx="685800" cy="228600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623188" y="0"/>
                </a:moveTo>
                <a:lnTo>
                  <a:pt x="570914" y="14680"/>
                </a:lnTo>
                <a:lnTo>
                  <a:pt x="539575" y="56007"/>
                </a:lnTo>
                <a:lnTo>
                  <a:pt x="533654" y="93852"/>
                </a:lnTo>
                <a:lnTo>
                  <a:pt x="535132" y="113764"/>
                </a:lnTo>
                <a:lnTo>
                  <a:pt x="557402" y="162305"/>
                </a:lnTo>
                <a:lnTo>
                  <a:pt x="604033" y="186148"/>
                </a:lnTo>
                <a:lnTo>
                  <a:pt x="623188" y="187705"/>
                </a:lnTo>
                <a:lnTo>
                  <a:pt x="630941" y="187448"/>
                </a:lnTo>
                <a:lnTo>
                  <a:pt x="673697" y="174589"/>
                </a:lnTo>
                <a:lnTo>
                  <a:pt x="685038" y="167004"/>
                </a:lnTo>
                <a:lnTo>
                  <a:pt x="685038" y="147319"/>
                </a:lnTo>
                <a:lnTo>
                  <a:pt x="624332" y="147319"/>
                </a:lnTo>
                <a:lnTo>
                  <a:pt x="613527" y="146516"/>
                </a:lnTo>
                <a:lnTo>
                  <a:pt x="582612" y="118348"/>
                </a:lnTo>
                <a:lnTo>
                  <a:pt x="579374" y="93852"/>
                </a:lnTo>
                <a:lnTo>
                  <a:pt x="580219" y="80706"/>
                </a:lnTo>
                <a:lnTo>
                  <a:pt x="604662" y="43878"/>
                </a:lnTo>
                <a:lnTo>
                  <a:pt x="624332" y="40512"/>
                </a:lnTo>
                <a:lnTo>
                  <a:pt x="685156" y="40512"/>
                </a:lnTo>
                <a:lnTo>
                  <a:pt x="685419" y="20827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8600">
                <a:moveTo>
                  <a:pt x="685038" y="112140"/>
                </a:moveTo>
                <a:lnTo>
                  <a:pt x="659511" y="136143"/>
                </a:lnTo>
                <a:lnTo>
                  <a:pt x="652652" y="140462"/>
                </a:lnTo>
                <a:lnTo>
                  <a:pt x="646302" y="143001"/>
                </a:lnTo>
                <a:lnTo>
                  <a:pt x="645922" y="143001"/>
                </a:lnTo>
                <a:lnTo>
                  <a:pt x="639445" y="145795"/>
                </a:lnTo>
                <a:lnTo>
                  <a:pt x="632206" y="147319"/>
                </a:lnTo>
                <a:lnTo>
                  <a:pt x="685038" y="147319"/>
                </a:lnTo>
                <a:lnTo>
                  <a:pt x="685038" y="112140"/>
                </a:lnTo>
                <a:close/>
              </a:path>
              <a:path w="685800" h="228600">
                <a:moveTo>
                  <a:pt x="685156" y="40512"/>
                </a:moveTo>
                <a:lnTo>
                  <a:pt x="632206" y="40512"/>
                </a:lnTo>
                <a:lnTo>
                  <a:pt x="639445" y="42290"/>
                </a:lnTo>
                <a:lnTo>
                  <a:pt x="645922" y="44830"/>
                </a:lnTo>
                <a:lnTo>
                  <a:pt x="646302" y="44830"/>
                </a:lnTo>
                <a:lnTo>
                  <a:pt x="652652" y="47625"/>
                </a:lnTo>
                <a:lnTo>
                  <a:pt x="659511" y="51942"/>
                </a:lnTo>
                <a:lnTo>
                  <a:pt x="665607" y="57657"/>
                </a:lnTo>
                <a:lnTo>
                  <a:pt x="685038" y="75564"/>
                </a:lnTo>
                <a:lnTo>
                  <a:pt x="685156" y="40512"/>
                </a:lnTo>
                <a:close/>
              </a:path>
              <a:path w="685800" h="228600">
                <a:moveTo>
                  <a:pt x="44576" y="2920"/>
                </a:moveTo>
                <a:lnTo>
                  <a:pt x="0" y="2920"/>
                </a:lnTo>
                <a:lnTo>
                  <a:pt x="0" y="113537"/>
                </a:lnTo>
                <a:lnTo>
                  <a:pt x="10126" y="157543"/>
                </a:lnTo>
                <a:lnTo>
                  <a:pt x="42084" y="183006"/>
                </a:lnTo>
                <a:lnTo>
                  <a:pt x="72262" y="187705"/>
                </a:lnTo>
                <a:lnTo>
                  <a:pt x="88358" y="186547"/>
                </a:lnTo>
                <a:lnTo>
                  <a:pt x="126237" y="168401"/>
                </a:lnTo>
                <a:lnTo>
                  <a:pt x="139091" y="147574"/>
                </a:lnTo>
                <a:lnTo>
                  <a:pt x="60833" y="147574"/>
                </a:lnTo>
                <a:lnTo>
                  <a:pt x="54610" y="144779"/>
                </a:lnTo>
                <a:lnTo>
                  <a:pt x="44576" y="110743"/>
                </a:lnTo>
                <a:lnTo>
                  <a:pt x="44576" y="2920"/>
                </a:lnTo>
                <a:close/>
              </a:path>
              <a:path w="685800" h="228600">
                <a:moveTo>
                  <a:pt x="144907" y="2920"/>
                </a:moveTo>
                <a:lnTo>
                  <a:pt x="99949" y="2920"/>
                </a:lnTo>
                <a:lnTo>
                  <a:pt x="99949" y="110743"/>
                </a:lnTo>
                <a:lnTo>
                  <a:pt x="99454" y="121423"/>
                </a:lnTo>
                <a:lnTo>
                  <a:pt x="84200" y="147574"/>
                </a:lnTo>
                <a:lnTo>
                  <a:pt x="139091" y="147574"/>
                </a:lnTo>
                <a:lnTo>
                  <a:pt x="140430" y="144589"/>
                </a:lnTo>
                <a:lnTo>
                  <a:pt x="143811" y="129825"/>
                </a:lnTo>
                <a:lnTo>
                  <a:pt x="144907" y="113537"/>
                </a:lnTo>
                <a:lnTo>
                  <a:pt x="144907" y="2920"/>
                </a:lnTo>
                <a:close/>
              </a:path>
              <a:path w="685800" h="228600">
                <a:moveTo>
                  <a:pt x="277241" y="2920"/>
                </a:moveTo>
                <a:lnTo>
                  <a:pt x="217170" y="2920"/>
                </a:lnTo>
                <a:lnTo>
                  <a:pt x="217170" y="184530"/>
                </a:lnTo>
                <a:lnTo>
                  <a:pt x="261747" y="184530"/>
                </a:lnTo>
                <a:lnTo>
                  <a:pt x="261747" y="117475"/>
                </a:lnTo>
                <a:lnTo>
                  <a:pt x="337455" y="117475"/>
                </a:lnTo>
                <a:lnTo>
                  <a:pt x="334168" y="111791"/>
                </a:lnTo>
                <a:lnTo>
                  <a:pt x="330461" y="106247"/>
                </a:lnTo>
                <a:lnTo>
                  <a:pt x="326517" y="101345"/>
                </a:lnTo>
                <a:lnTo>
                  <a:pt x="326136" y="101345"/>
                </a:lnTo>
                <a:lnTo>
                  <a:pt x="326136" y="101091"/>
                </a:lnTo>
                <a:lnTo>
                  <a:pt x="325755" y="100711"/>
                </a:lnTo>
                <a:lnTo>
                  <a:pt x="325500" y="100329"/>
                </a:lnTo>
                <a:lnTo>
                  <a:pt x="328675" y="97789"/>
                </a:lnTo>
                <a:lnTo>
                  <a:pt x="331597" y="94995"/>
                </a:lnTo>
                <a:lnTo>
                  <a:pt x="333756" y="91693"/>
                </a:lnTo>
                <a:lnTo>
                  <a:pt x="334137" y="91693"/>
                </a:lnTo>
                <a:lnTo>
                  <a:pt x="338097" y="84629"/>
                </a:lnTo>
                <a:lnTo>
                  <a:pt x="340799" y="77088"/>
                </a:lnTo>
                <a:lnTo>
                  <a:pt x="261747" y="77088"/>
                </a:lnTo>
                <a:lnTo>
                  <a:pt x="261747" y="43687"/>
                </a:lnTo>
                <a:lnTo>
                  <a:pt x="340885" y="43687"/>
                </a:lnTo>
                <a:lnTo>
                  <a:pt x="338693" y="35861"/>
                </a:lnTo>
                <a:lnTo>
                  <a:pt x="304323" y="6270"/>
                </a:lnTo>
                <a:lnTo>
                  <a:pt x="291461" y="3732"/>
                </a:lnTo>
                <a:lnTo>
                  <a:pt x="277241" y="2920"/>
                </a:lnTo>
                <a:close/>
              </a:path>
              <a:path w="685800" h="228600">
                <a:moveTo>
                  <a:pt x="337455" y="117475"/>
                </a:moveTo>
                <a:lnTo>
                  <a:pt x="280543" y="117475"/>
                </a:lnTo>
                <a:lnTo>
                  <a:pt x="284861" y="118999"/>
                </a:lnTo>
                <a:lnTo>
                  <a:pt x="287020" y="120776"/>
                </a:lnTo>
                <a:lnTo>
                  <a:pt x="287400" y="120776"/>
                </a:lnTo>
                <a:lnTo>
                  <a:pt x="289433" y="122174"/>
                </a:lnTo>
                <a:lnTo>
                  <a:pt x="293750" y="127888"/>
                </a:lnTo>
                <a:lnTo>
                  <a:pt x="298831" y="137540"/>
                </a:lnTo>
                <a:lnTo>
                  <a:pt x="319405" y="178435"/>
                </a:lnTo>
                <a:lnTo>
                  <a:pt x="322580" y="184530"/>
                </a:lnTo>
                <a:lnTo>
                  <a:pt x="371475" y="184530"/>
                </a:lnTo>
                <a:lnTo>
                  <a:pt x="363220" y="168020"/>
                </a:lnTo>
                <a:lnTo>
                  <a:pt x="341249" y="124713"/>
                </a:lnTo>
                <a:lnTo>
                  <a:pt x="337732" y="117955"/>
                </a:lnTo>
                <a:lnTo>
                  <a:pt x="337455" y="117475"/>
                </a:lnTo>
                <a:close/>
              </a:path>
              <a:path w="685800" h="228600">
                <a:moveTo>
                  <a:pt x="340885" y="43687"/>
                </a:moveTo>
                <a:lnTo>
                  <a:pt x="286258" y="43687"/>
                </a:lnTo>
                <a:lnTo>
                  <a:pt x="290575" y="45465"/>
                </a:lnTo>
                <a:lnTo>
                  <a:pt x="293116" y="47625"/>
                </a:lnTo>
                <a:lnTo>
                  <a:pt x="293497" y="47625"/>
                </a:lnTo>
                <a:lnTo>
                  <a:pt x="295656" y="50164"/>
                </a:lnTo>
                <a:lnTo>
                  <a:pt x="297052" y="53086"/>
                </a:lnTo>
                <a:lnTo>
                  <a:pt x="297052" y="67310"/>
                </a:lnTo>
                <a:lnTo>
                  <a:pt x="295656" y="70612"/>
                </a:lnTo>
                <a:lnTo>
                  <a:pt x="293116" y="72770"/>
                </a:lnTo>
                <a:lnTo>
                  <a:pt x="290575" y="75183"/>
                </a:lnTo>
                <a:lnTo>
                  <a:pt x="286258" y="77088"/>
                </a:lnTo>
                <a:lnTo>
                  <a:pt x="340799" y="77088"/>
                </a:lnTo>
                <a:lnTo>
                  <a:pt x="340867" y="76898"/>
                </a:lnTo>
                <a:lnTo>
                  <a:pt x="342495" y="68691"/>
                </a:lnTo>
                <a:lnTo>
                  <a:pt x="343026" y="60198"/>
                </a:lnTo>
                <a:lnTo>
                  <a:pt x="341949" y="47488"/>
                </a:lnTo>
                <a:lnTo>
                  <a:pt x="340885" y="43687"/>
                </a:lnTo>
                <a:close/>
              </a:path>
              <a:path w="685800" h="228600">
                <a:moveTo>
                  <a:pt x="468630" y="2920"/>
                </a:moveTo>
                <a:lnTo>
                  <a:pt x="423672" y="2920"/>
                </a:lnTo>
                <a:lnTo>
                  <a:pt x="423672" y="174878"/>
                </a:lnTo>
                <a:lnTo>
                  <a:pt x="421132" y="182372"/>
                </a:lnTo>
                <a:lnTo>
                  <a:pt x="419988" y="183768"/>
                </a:lnTo>
                <a:lnTo>
                  <a:pt x="418973" y="185547"/>
                </a:lnTo>
                <a:lnTo>
                  <a:pt x="416433" y="187451"/>
                </a:lnTo>
                <a:lnTo>
                  <a:pt x="391287" y="187451"/>
                </a:lnTo>
                <a:lnTo>
                  <a:pt x="391287" y="228218"/>
                </a:lnTo>
                <a:lnTo>
                  <a:pt x="410718" y="228218"/>
                </a:lnTo>
                <a:lnTo>
                  <a:pt x="423874" y="227206"/>
                </a:lnTo>
                <a:lnTo>
                  <a:pt x="461182" y="201614"/>
                </a:lnTo>
                <a:lnTo>
                  <a:pt x="468630" y="162305"/>
                </a:lnTo>
                <a:lnTo>
                  <a:pt x="468630" y="292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60719"/>
            <a:ext cx="9144000" cy="1097280"/>
            <a:chOff x="0" y="5760719"/>
            <a:chExt cx="9144000" cy="10972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5106"/>
              <a:ext cx="9141714" cy="107061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60719"/>
              <a:ext cx="9144000" cy="1097280"/>
            </a:xfrm>
            <a:custGeom>
              <a:avLst/>
              <a:gdLst/>
              <a:ahLst/>
              <a:cxnLst/>
              <a:rect l="l" t="t" r="r" b="b"/>
              <a:pathLst>
                <a:path w="9144000" h="1097279">
                  <a:moveTo>
                    <a:pt x="9144000" y="0"/>
                  </a:moveTo>
                  <a:lnTo>
                    <a:pt x="0" y="0"/>
                  </a:lnTo>
                  <a:lnTo>
                    <a:pt x="0" y="1097277"/>
                  </a:lnTo>
                  <a:lnTo>
                    <a:pt x="9144000" y="109727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7955"/>
          </a:xfrm>
          <a:custGeom>
            <a:avLst/>
            <a:gdLst/>
            <a:ahLst/>
            <a:cxnLst/>
            <a:rect l="l" t="t" r="r" b="b"/>
            <a:pathLst>
              <a:path w="9144000" h="147955">
                <a:moveTo>
                  <a:pt x="0" y="147827"/>
                </a:moveTo>
                <a:lnTo>
                  <a:pt x="9144000" y="147827"/>
                </a:lnTo>
                <a:lnTo>
                  <a:pt x="9144000" y="0"/>
                </a:lnTo>
                <a:lnTo>
                  <a:pt x="0" y="0"/>
                </a:lnTo>
                <a:lnTo>
                  <a:pt x="0" y="14782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1460" cy="292735"/>
          </a:xfrm>
          <a:custGeom>
            <a:avLst/>
            <a:gdLst/>
            <a:ahLst/>
            <a:cxnLst/>
            <a:rect l="l" t="t" r="r" b="b"/>
            <a:pathLst>
              <a:path w="251459" h="292734">
                <a:moveTo>
                  <a:pt x="251460" y="0"/>
                </a:moveTo>
                <a:lnTo>
                  <a:pt x="188506" y="0"/>
                </a:lnTo>
                <a:lnTo>
                  <a:pt x="188506" y="163842"/>
                </a:lnTo>
                <a:lnTo>
                  <a:pt x="184875" y="194874"/>
                </a:lnTo>
                <a:lnTo>
                  <a:pt x="172948" y="219768"/>
                </a:lnTo>
                <a:lnTo>
                  <a:pt x="151172" y="236321"/>
                </a:lnTo>
                <a:lnTo>
                  <a:pt x="117995" y="242328"/>
                </a:lnTo>
                <a:lnTo>
                  <a:pt x="94827" y="238656"/>
                </a:lnTo>
                <a:lnTo>
                  <a:pt x="77525" y="226779"/>
                </a:lnTo>
                <a:lnTo>
                  <a:pt x="66698" y="205408"/>
                </a:lnTo>
                <a:lnTo>
                  <a:pt x="62953" y="173253"/>
                </a:lnTo>
                <a:lnTo>
                  <a:pt x="62953" y="0"/>
                </a:lnTo>
                <a:lnTo>
                  <a:pt x="0" y="0"/>
                </a:lnTo>
                <a:lnTo>
                  <a:pt x="0" y="179400"/>
                </a:lnTo>
                <a:lnTo>
                  <a:pt x="6171" y="228828"/>
                </a:lnTo>
                <a:lnTo>
                  <a:pt x="25361" y="264217"/>
                </a:lnTo>
                <a:lnTo>
                  <a:pt x="58582" y="285499"/>
                </a:lnTo>
                <a:lnTo>
                  <a:pt x="106845" y="292608"/>
                </a:lnTo>
                <a:lnTo>
                  <a:pt x="130786" y="289161"/>
                </a:lnTo>
                <a:lnTo>
                  <a:pt x="153747" y="279407"/>
                </a:lnTo>
                <a:lnTo>
                  <a:pt x="173673" y="264227"/>
                </a:lnTo>
                <a:lnTo>
                  <a:pt x="188506" y="244500"/>
                </a:lnTo>
                <a:lnTo>
                  <a:pt x="189585" y="244500"/>
                </a:lnTo>
                <a:lnTo>
                  <a:pt x="189585" y="284645"/>
                </a:lnTo>
                <a:lnTo>
                  <a:pt x="251460" y="284645"/>
                </a:lnTo>
                <a:lnTo>
                  <a:pt x="25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1460" cy="187960"/>
            <a:chOff x="344424" y="6050279"/>
            <a:chExt cx="251460" cy="18796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8435" cy="30480"/>
            </a:xfrm>
            <a:custGeom>
              <a:avLst/>
              <a:gdLst/>
              <a:ahLst/>
              <a:cxnLst/>
              <a:rect l="l" t="t" r="r" b="b"/>
              <a:pathLst>
                <a:path w="178434" h="30479">
                  <a:moveTo>
                    <a:pt x="17830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78308" y="30480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51460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8032" cy="32156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34288" y="2361641"/>
            <a:ext cx="7275195" cy="3203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20574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CA0017"/>
                </a:solidFill>
                <a:latin typeface="Corbel"/>
                <a:cs typeface="Corbel"/>
              </a:rPr>
              <a:t>Fu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ndam</a:t>
            </a:r>
            <a:r>
              <a:rPr dirty="0" sz="2800" spc="-15">
                <a:solidFill>
                  <a:srgbClr val="CA0017"/>
                </a:solidFill>
                <a:latin typeface="Corbel"/>
                <a:cs typeface="Corbel"/>
              </a:rPr>
              <a:t>e</a:t>
            </a:r>
            <a:r>
              <a:rPr dirty="0" sz="2800" spc="-10">
                <a:solidFill>
                  <a:srgbClr val="CA0017"/>
                </a:solidFill>
                <a:latin typeface="Corbel"/>
                <a:cs typeface="Corbel"/>
              </a:rPr>
              <a:t>nto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s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de</a:t>
            </a:r>
            <a:r>
              <a:rPr dirty="0" sz="2800" spc="-1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la</a:t>
            </a:r>
            <a:r>
              <a:rPr dirty="0" sz="2800" spc="-15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125">
                <a:solidFill>
                  <a:srgbClr val="CA0017"/>
                </a:solidFill>
                <a:latin typeface="Corbel"/>
                <a:cs typeface="Corbel"/>
              </a:rPr>
              <a:t>W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Bloqu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e</a:t>
            </a: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10">
                <a:solidFill>
                  <a:srgbClr val="C8201E"/>
                </a:solidFill>
                <a:latin typeface="Corbel"/>
                <a:cs typeface="Corbel"/>
              </a:rPr>
              <a:t>I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II:</a:t>
            </a:r>
            <a:r>
              <a:rPr dirty="0" sz="3600" spc="-25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225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ecnologías de </a:t>
            </a: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s</a:t>
            </a:r>
            <a:r>
              <a:rPr dirty="0" sz="3600" spc="-20">
                <a:solidFill>
                  <a:srgbClr val="C8201E"/>
                </a:solidFill>
                <a:latin typeface="Corbel"/>
                <a:cs typeface="Corbel"/>
              </a:rPr>
              <a:t>e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rvidor</a:t>
            </a:r>
            <a:r>
              <a:rPr dirty="0" sz="3600" spc="-25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50">
              <a:latin typeface="Corbel"/>
              <a:cs typeface="Corbel"/>
            </a:endParaRPr>
          </a:p>
          <a:p>
            <a:pPr marL="2457450" marR="471170" indent="-2284095">
              <a:lnSpc>
                <a:spcPct val="114999"/>
              </a:lnSpc>
            </a:pPr>
            <a:r>
              <a:rPr dirty="0" sz="3600" spc="-60" b="1">
                <a:solidFill>
                  <a:srgbClr val="C8201E"/>
                </a:solidFill>
                <a:latin typeface="Corbel"/>
                <a:cs typeface="Corbel"/>
              </a:rPr>
              <a:t>Tema 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3.2: Estructuras de datos en </a:t>
            </a:r>
            <a:r>
              <a:rPr dirty="0" sz="3600" spc="-73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10" b="1">
                <a:solidFill>
                  <a:srgbClr val="C8201E"/>
                </a:solidFill>
                <a:latin typeface="Corbel"/>
                <a:cs typeface="Corbel"/>
              </a:rPr>
              <a:t>JavaScript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58455" y="151638"/>
            <a:ext cx="10433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333333"/>
                </a:solidFill>
                <a:latin typeface="Corbel"/>
                <a:cs typeface="Corbel"/>
              </a:rPr>
              <a:t>08</a:t>
            </a:r>
            <a:r>
              <a:rPr dirty="0" sz="2400" spc="5" b="1">
                <a:solidFill>
                  <a:srgbClr val="333333"/>
                </a:solidFill>
                <a:latin typeface="Corbel"/>
                <a:cs typeface="Corbel"/>
              </a:rPr>
              <a:t>-</a:t>
            </a:r>
            <a:r>
              <a:rPr dirty="0" sz="2400" spc="-50" b="1">
                <a:solidFill>
                  <a:srgbClr val="333333"/>
                </a:solidFill>
                <a:latin typeface="Corbel"/>
                <a:cs typeface="Corbel"/>
              </a:rPr>
              <a:t>20</a:t>
            </a:r>
            <a:r>
              <a:rPr dirty="0" sz="2400" spc="-70" b="1">
                <a:solidFill>
                  <a:srgbClr val="333333"/>
                </a:solidFill>
                <a:latin typeface="Corbel"/>
                <a:cs typeface="Corbel"/>
              </a:rPr>
              <a:t>2</a:t>
            </a:r>
            <a:r>
              <a:rPr dirty="0" sz="2400" b="1">
                <a:solidFill>
                  <a:srgbClr val="333333"/>
                </a:solidFill>
                <a:latin typeface="Corbel"/>
                <a:cs typeface="Corbel"/>
              </a:rPr>
              <a:t>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60723" y="5961379"/>
            <a:ext cx="2173605" cy="6680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Micae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llego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  <a:spcBef>
                <a:spcPts val="2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69200" y="5816904"/>
            <a:ext cx="1500505" cy="912494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r" marL="12700" marR="5080" indent="367030">
              <a:lnSpc>
                <a:spcPct val="100400"/>
              </a:lnSpc>
              <a:spcBef>
                <a:spcPts val="8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Iv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Chic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 Maes </a:t>
            </a:r>
            <a:r>
              <a:rPr dirty="0" sz="160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h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ae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@ur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jc.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588" y="1109472"/>
            <a:ext cx="384175" cy="493395"/>
          </a:xfrm>
          <a:custGeom>
            <a:avLst/>
            <a:gdLst/>
            <a:ahLst/>
            <a:cxnLst/>
            <a:rect l="l" t="t" r="r" b="b"/>
            <a:pathLst>
              <a:path w="384175" h="493394">
                <a:moveTo>
                  <a:pt x="234569" y="0"/>
                </a:moveTo>
                <a:lnTo>
                  <a:pt x="184237" y="4308"/>
                </a:lnTo>
                <a:lnTo>
                  <a:pt x="139191" y="17224"/>
                </a:lnTo>
                <a:lnTo>
                  <a:pt x="99480" y="38736"/>
                </a:lnTo>
                <a:lnTo>
                  <a:pt x="65150" y="68833"/>
                </a:lnTo>
                <a:lnTo>
                  <a:pt x="36593" y="106150"/>
                </a:lnTo>
                <a:lnTo>
                  <a:pt x="16240" y="148669"/>
                </a:lnTo>
                <a:lnTo>
                  <a:pt x="4054" y="196546"/>
                </a:lnTo>
                <a:lnTo>
                  <a:pt x="0" y="249936"/>
                </a:lnTo>
                <a:lnTo>
                  <a:pt x="4286" y="302633"/>
                </a:lnTo>
                <a:lnTo>
                  <a:pt x="16954" y="349948"/>
                </a:lnTo>
                <a:lnTo>
                  <a:pt x="37719" y="391739"/>
                </a:lnTo>
                <a:lnTo>
                  <a:pt x="66294" y="427863"/>
                </a:lnTo>
                <a:lnTo>
                  <a:pt x="102637" y="456479"/>
                </a:lnTo>
                <a:lnTo>
                  <a:pt x="144541" y="476964"/>
                </a:lnTo>
                <a:lnTo>
                  <a:pt x="191898" y="489281"/>
                </a:lnTo>
                <a:lnTo>
                  <a:pt x="244601" y="493394"/>
                </a:lnTo>
                <a:lnTo>
                  <a:pt x="278886" y="491716"/>
                </a:lnTo>
                <a:lnTo>
                  <a:pt x="313324" y="486727"/>
                </a:lnTo>
                <a:lnTo>
                  <a:pt x="348168" y="478500"/>
                </a:lnTo>
                <a:lnTo>
                  <a:pt x="383666" y="467105"/>
                </a:lnTo>
                <a:lnTo>
                  <a:pt x="383666" y="373888"/>
                </a:lnTo>
                <a:lnTo>
                  <a:pt x="349388" y="388098"/>
                </a:lnTo>
                <a:lnTo>
                  <a:pt x="316992" y="397938"/>
                </a:lnTo>
                <a:lnTo>
                  <a:pt x="286690" y="403659"/>
                </a:lnTo>
                <a:lnTo>
                  <a:pt x="258699" y="405511"/>
                </a:lnTo>
                <a:lnTo>
                  <a:pt x="223164" y="402830"/>
                </a:lnTo>
                <a:lnTo>
                  <a:pt x="164097" y="381561"/>
                </a:lnTo>
                <a:lnTo>
                  <a:pt x="120417" y="339790"/>
                </a:lnTo>
                <a:lnTo>
                  <a:pt x="98220" y="281564"/>
                </a:lnTo>
                <a:lnTo>
                  <a:pt x="95503" y="246761"/>
                </a:lnTo>
                <a:lnTo>
                  <a:pt x="97954" y="213723"/>
                </a:lnTo>
                <a:lnTo>
                  <a:pt x="117953" y="156410"/>
                </a:lnTo>
                <a:lnTo>
                  <a:pt x="157684" y="113339"/>
                </a:lnTo>
                <a:lnTo>
                  <a:pt x="209861" y="91082"/>
                </a:lnTo>
                <a:lnTo>
                  <a:pt x="240284" y="88264"/>
                </a:lnTo>
                <a:lnTo>
                  <a:pt x="271770" y="91098"/>
                </a:lnTo>
                <a:lnTo>
                  <a:pt x="304434" y="99599"/>
                </a:lnTo>
                <a:lnTo>
                  <a:pt x="338171" y="113768"/>
                </a:lnTo>
                <a:lnTo>
                  <a:pt x="372872" y="133603"/>
                </a:lnTo>
                <a:lnTo>
                  <a:pt x="372872" y="32765"/>
                </a:lnTo>
                <a:lnTo>
                  <a:pt x="333628" y="17192"/>
                </a:lnTo>
                <a:lnTo>
                  <a:pt x="285843" y="3643"/>
                </a:lnTo>
                <a:lnTo>
                  <a:pt x="252803" y="404"/>
                </a:lnTo>
                <a:lnTo>
                  <a:pt x="234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09472"/>
            <a:ext cx="427990" cy="492125"/>
          </a:xfrm>
          <a:custGeom>
            <a:avLst/>
            <a:gdLst/>
            <a:ahLst/>
            <a:cxnLst/>
            <a:rect l="l" t="t" r="r" b="b"/>
            <a:pathLst>
              <a:path w="427989" h="492125">
                <a:moveTo>
                  <a:pt x="221106" y="0"/>
                </a:moveTo>
                <a:lnTo>
                  <a:pt x="173993" y="4284"/>
                </a:lnTo>
                <a:lnTo>
                  <a:pt x="131667" y="17033"/>
                </a:lnTo>
                <a:lnTo>
                  <a:pt x="94055" y="38094"/>
                </a:lnTo>
                <a:lnTo>
                  <a:pt x="61087" y="67310"/>
                </a:lnTo>
                <a:lnTo>
                  <a:pt x="34557" y="104187"/>
                </a:lnTo>
                <a:lnTo>
                  <a:pt x="15446" y="146113"/>
                </a:lnTo>
                <a:lnTo>
                  <a:pt x="3883" y="192897"/>
                </a:lnTo>
                <a:lnTo>
                  <a:pt x="0" y="244348"/>
                </a:lnTo>
                <a:lnTo>
                  <a:pt x="1817" y="279816"/>
                </a:lnTo>
                <a:lnTo>
                  <a:pt x="16502" y="343753"/>
                </a:lnTo>
                <a:lnTo>
                  <a:pt x="45219" y="398525"/>
                </a:lnTo>
                <a:lnTo>
                  <a:pt x="83827" y="441658"/>
                </a:lnTo>
                <a:lnTo>
                  <a:pt x="132387" y="473332"/>
                </a:lnTo>
                <a:lnTo>
                  <a:pt x="195756" y="489787"/>
                </a:lnTo>
                <a:lnTo>
                  <a:pt x="232917" y="491870"/>
                </a:lnTo>
                <a:lnTo>
                  <a:pt x="261088" y="491239"/>
                </a:lnTo>
                <a:lnTo>
                  <a:pt x="311570" y="485548"/>
                </a:lnTo>
                <a:lnTo>
                  <a:pt x="354911" y="472572"/>
                </a:lnTo>
                <a:lnTo>
                  <a:pt x="397444" y="452217"/>
                </a:lnTo>
                <a:lnTo>
                  <a:pt x="418972" y="438657"/>
                </a:lnTo>
                <a:lnTo>
                  <a:pt x="418972" y="403732"/>
                </a:lnTo>
                <a:lnTo>
                  <a:pt x="248030" y="403732"/>
                </a:lnTo>
                <a:lnTo>
                  <a:pt x="216441" y="401286"/>
                </a:lnTo>
                <a:lnTo>
                  <a:pt x="162359" y="381390"/>
                </a:lnTo>
                <a:lnTo>
                  <a:pt x="121078" y="341618"/>
                </a:lnTo>
                <a:lnTo>
                  <a:pt x="98409" y="287397"/>
                </a:lnTo>
                <a:lnTo>
                  <a:pt x="94360" y="255142"/>
                </a:lnTo>
                <a:lnTo>
                  <a:pt x="427863" y="255142"/>
                </a:lnTo>
                <a:lnTo>
                  <a:pt x="427863" y="243204"/>
                </a:lnTo>
                <a:lnTo>
                  <a:pt x="424810" y="198627"/>
                </a:lnTo>
                <a:lnTo>
                  <a:pt x="96519" y="198627"/>
                </a:lnTo>
                <a:lnTo>
                  <a:pt x="102201" y="172483"/>
                </a:lnTo>
                <a:lnTo>
                  <a:pt x="122898" y="128958"/>
                </a:lnTo>
                <a:lnTo>
                  <a:pt x="155223" y="98966"/>
                </a:lnTo>
                <a:lnTo>
                  <a:pt x="197034" y="83651"/>
                </a:lnTo>
                <a:lnTo>
                  <a:pt x="221106" y="81661"/>
                </a:lnTo>
                <a:lnTo>
                  <a:pt x="381958" y="81661"/>
                </a:lnTo>
                <a:lnTo>
                  <a:pt x="371475" y="66166"/>
                </a:lnTo>
                <a:lnTo>
                  <a:pt x="340961" y="37183"/>
                </a:lnTo>
                <a:lnTo>
                  <a:pt x="305768" y="16509"/>
                </a:lnTo>
                <a:lnTo>
                  <a:pt x="265836" y="4123"/>
                </a:lnTo>
                <a:lnTo>
                  <a:pt x="221106" y="0"/>
                </a:lnTo>
                <a:close/>
              </a:path>
              <a:path w="427989" h="492125">
                <a:moveTo>
                  <a:pt x="418972" y="346201"/>
                </a:moveTo>
                <a:lnTo>
                  <a:pt x="379136" y="371693"/>
                </a:lnTo>
                <a:lnTo>
                  <a:pt x="337359" y="389636"/>
                </a:lnTo>
                <a:lnTo>
                  <a:pt x="293653" y="400244"/>
                </a:lnTo>
                <a:lnTo>
                  <a:pt x="248030" y="403732"/>
                </a:lnTo>
                <a:lnTo>
                  <a:pt x="418972" y="403732"/>
                </a:lnTo>
                <a:lnTo>
                  <a:pt x="418972" y="346201"/>
                </a:lnTo>
                <a:close/>
              </a:path>
              <a:path w="427989" h="492125">
                <a:moveTo>
                  <a:pt x="381958" y="81661"/>
                </a:moveTo>
                <a:lnTo>
                  <a:pt x="221106" y="81661"/>
                </a:lnTo>
                <a:lnTo>
                  <a:pt x="244824" y="83651"/>
                </a:lnTo>
                <a:lnTo>
                  <a:pt x="265969" y="89487"/>
                </a:lnTo>
                <a:lnTo>
                  <a:pt x="301116" y="111887"/>
                </a:lnTo>
                <a:lnTo>
                  <a:pt x="324484" y="149209"/>
                </a:lnTo>
                <a:lnTo>
                  <a:pt x="334899" y="198627"/>
                </a:lnTo>
                <a:lnTo>
                  <a:pt x="424810" y="198627"/>
                </a:lnTo>
                <a:lnTo>
                  <a:pt x="424267" y="190700"/>
                </a:lnTo>
                <a:lnTo>
                  <a:pt x="413575" y="143779"/>
                </a:lnTo>
                <a:lnTo>
                  <a:pt x="395930" y="102312"/>
                </a:lnTo>
                <a:lnTo>
                  <a:pt x="381958" y="81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411" y="729995"/>
            <a:ext cx="438784" cy="328930"/>
          </a:xfrm>
          <a:custGeom>
            <a:avLst/>
            <a:gdLst/>
            <a:ahLst/>
            <a:cxnLst/>
            <a:rect l="l" t="t" r="r" b="b"/>
            <a:pathLst>
              <a:path w="438785" h="328930">
                <a:moveTo>
                  <a:pt x="373761" y="274065"/>
                </a:moveTo>
                <a:lnTo>
                  <a:pt x="65150" y="274065"/>
                </a:lnTo>
                <a:lnTo>
                  <a:pt x="65150" y="328802"/>
                </a:lnTo>
                <a:lnTo>
                  <a:pt x="373761" y="328802"/>
                </a:lnTo>
                <a:lnTo>
                  <a:pt x="373761" y="274065"/>
                </a:lnTo>
                <a:close/>
              </a:path>
              <a:path w="438785" h="328930">
                <a:moveTo>
                  <a:pt x="219455" y="0"/>
                </a:moveTo>
                <a:lnTo>
                  <a:pt x="203956" y="3161"/>
                </a:lnTo>
                <a:lnTo>
                  <a:pt x="191277" y="11763"/>
                </a:lnTo>
                <a:lnTo>
                  <a:pt x="182719" y="24485"/>
                </a:lnTo>
                <a:lnTo>
                  <a:pt x="179577" y="40004"/>
                </a:lnTo>
                <a:lnTo>
                  <a:pt x="182719" y="55304"/>
                </a:lnTo>
                <a:lnTo>
                  <a:pt x="191277" y="67913"/>
                </a:lnTo>
                <a:lnTo>
                  <a:pt x="203956" y="76473"/>
                </a:lnTo>
                <a:lnTo>
                  <a:pt x="219455" y="79628"/>
                </a:lnTo>
                <a:lnTo>
                  <a:pt x="234755" y="76473"/>
                </a:lnTo>
                <a:lnTo>
                  <a:pt x="247364" y="67913"/>
                </a:lnTo>
                <a:lnTo>
                  <a:pt x="255924" y="55304"/>
                </a:lnTo>
                <a:lnTo>
                  <a:pt x="259079" y="40004"/>
                </a:lnTo>
                <a:lnTo>
                  <a:pt x="255924" y="24485"/>
                </a:lnTo>
                <a:lnTo>
                  <a:pt x="247364" y="11763"/>
                </a:lnTo>
                <a:lnTo>
                  <a:pt x="234755" y="3161"/>
                </a:lnTo>
                <a:lnTo>
                  <a:pt x="219455" y="0"/>
                </a:lnTo>
                <a:close/>
              </a:path>
              <a:path w="438785" h="328930">
                <a:moveTo>
                  <a:pt x="373761" y="108457"/>
                </a:moveTo>
                <a:lnTo>
                  <a:pt x="348438" y="113625"/>
                </a:lnTo>
                <a:lnTo>
                  <a:pt x="327771" y="127698"/>
                </a:lnTo>
                <a:lnTo>
                  <a:pt x="313842" y="148534"/>
                </a:lnTo>
                <a:lnTo>
                  <a:pt x="308737" y="173989"/>
                </a:lnTo>
                <a:lnTo>
                  <a:pt x="313842" y="199112"/>
                </a:lnTo>
                <a:lnTo>
                  <a:pt x="327771" y="219709"/>
                </a:lnTo>
                <a:lnTo>
                  <a:pt x="348438" y="233640"/>
                </a:lnTo>
                <a:lnTo>
                  <a:pt x="373761" y="238759"/>
                </a:lnTo>
                <a:lnTo>
                  <a:pt x="398936" y="233640"/>
                </a:lnTo>
                <a:lnTo>
                  <a:pt x="419528" y="219709"/>
                </a:lnTo>
                <a:lnTo>
                  <a:pt x="433429" y="199112"/>
                </a:lnTo>
                <a:lnTo>
                  <a:pt x="438530" y="173989"/>
                </a:lnTo>
                <a:lnTo>
                  <a:pt x="433429" y="148534"/>
                </a:lnTo>
                <a:lnTo>
                  <a:pt x="419528" y="127698"/>
                </a:lnTo>
                <a:lnTo>
                  <a:pt x="398936" y="113625"/>
                </a:lnTo>
                <a:lnTo>
                  <a:pt x="373761" y="108457"/>
                </a:lnTo>
                <a:close/>
              </a:path>
              <a:path w="438785" h="328930">
                <a:moveTo>
                  <a:pt x="219455" y="108457"/>
                </a:moveTo>
                <a:lnTo>
                  <a:pt x="194113" y="113625"/>
                </a:lnTo>
                <a:lnTo>
                  <a:pt x="173402" y="127698"/>
                </a:lnTo>
                <a:lnTo>
                  <a:pt x="159430" y="148534"/>
                </a:lnTo>
                <a:lnTo>
                  <a:pt x="154304" y="173989"/>
                </a:lnTo>
                <a:lnTo>
                  <a:pt x="159430" y="199112"/>
                </a:lnTo>
                <a:lnTo>
                  <a:pt x="173402" y="219709"/>
                </a:lnTo>
                <a:lnTo>
                  <a:pt x="194113" y="233640"/>
                </a:lnTo>
                <a:lnTo>
                  <a:pt x="219455" y="238759"/>
                </a:lnTo>
                <a:lnTo>
                  <a:pt x="244578" y="233640"/>
                </a:lnTo>
                <a:lnTo>
                  <a:pt x="265175" y="219709"/>
                </a:lnTo>
                <a:lnTo>
                  <a:pt x="279106" y="199112"/>
                </a:lnTo>
                <a:lnTo>
                  <a:pt x="284225" y="173989"/>
                </a:lnTo>
                <a:lnTo>
                  <a:pt x="279106" y="148534"/>
                </a:lnTo>
                <a:lnTo>
                  <a:pt x="265175" y="127698"/>
                </a:lnTo>
                <a:lnTo>
                  <a:pt x="244578" y="113625"/>
                </a:lnTo>
                <a:lnTo>
                  <a:pt x="219455" y="108457"/>
                </a:lnTo>
                <a:close/>
              </a:path>
              <a:path w="438785" h="328930">
                <a:moveTo>
                  <a:pt x="65150" y="108457"/>
                </a:moveTo>
                <a:lnTo>
                  <a:pt x="39754" y="113625"/>
                </a:lnTo>
                <a:lnTo>
                  <a:pt x="19050" y="127698"/>
                </a:lnTo>
                <a:lnTo>
                  <a:pt x="5107" y="148534"/>
                </a:lnTo>
                <a:lnTo>
                  <a:pt x="0" y="173989"/>
                </a:lnTo>
                <a:lnTo>
                  <a:pt x="5107" y="199112"/>
                </a:lnTo>
                <a:lnTo>
                  <a:pt x="19050" y="219709"/>
                </a:lnTo>
                <a:lnTo>
                  <a:pt x="39754" y="233640"/>
                </a:lnTo>
                <a:lnTo>
                  <a:pt x="65150" y="238759"/>
                </a:lnTo>
                <a:lnTo>
                  <a:pt x="90273" y="233640"/>
                </a:lnTo>
                <a:lnTo>
                  <a:pt x="110871" y="219709"/>
                </a:lnTo>
                <a:lnTo>
                  <a:pt x="124801" y="199112"/>
                </a:lnTo>
                <a:lnTo>
                  <a:pt x="129921" y="173989"/>
                </a:lnTo>
                <a:lnTo>
                  <a:pt x="124801" y="148534"/>
                </a:lnTo>
                <a:lnTo>
                  <a:pt x="110871" y="127698"/>
                </a:lnTo>
                <a:lnTo>
                  <a:pt x="90273" y="113625"/>
                </a:lnTo>
                <a:lnTo>
                  <a:pt x="65150" y="10845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7548"/>
            <a:ext cx="685800" cy="229870"/>
          </a:xfrm>
          <a:custGeom>
            <a:avLst/>
            <a:gdLst/>
            <a:ahLst/>
            <a:cxnLst/>
            <a:rect l="l" t="t" r="r" b="b"/>
            <a:pathLst>
              <a:path w="685800" h="229869">
                <a:moveTo>
                  <a:pt x="623188" y="0"/>
                </a:moveTo>
                <a:lnTo>
                  <a:pt x="570914" y="14733"/>
                </a:lnTo>
                <a:lnTo>
                  <a:pt x="539575" y="56340"/>
                </a:lnTo>
                <a:lnTo>
                  <a:pt x="533654" y="94487"/>
                </a:lnTo>
                <a:lnTo>
                  <a:pt x="535132" y="114550"/>
                </a:lnTo>
                <a:lnTo>
                  <a:pt x="557402" y="163449"/>
                </a:lnTo>
                <a:lnTo>
                  <a:pt x="604033" y="187416"/>
                </a:lnTo>
                <a:lnTo>
                  <a:pt x="623188" y="188975"/>
                </a:lnTo>
                <a:lnTo>
                  <a:pt x="630941" y="188718"/>
                </a:lnTo>
                <a:lnTo>
                  <a:pt x="673697" y="175734"/>
                </a:lnTo>
                <a:lnTo>
                  <a:pt x="685038" y="168021"/>
                </a:lnTo>
                <a:lnTo>
                  <a:pt x="685038" y="148209"/>
                </a:lnTo>
                <a:lnTo>
                  <a:pt x="624332" y="148209"/>
                </a:lnTo>
                <a:lnTo>
                  <a:pt x="613527" y="147405"/>
                </a:lnTo>
                <a:lnTo>
                  <a:pt x="582612" y="119110"/>
                </a:lnTo>
                <a:lnTo>
                  <a:pt x="579374" y="94487"/>
                </a:lnTo>
                <a:lnTo>
                  <a:pt x="580219" y="81248"/>
                </a:lnTo>
                <a:lnTo>
                  <a:pt x="604662" y="44195"/>
                </a:lnTo>
                <a:lnTo>
                  <a:pt x="624332" y="40766"/>
                </a:lnTo>
                <a:lnTo>
                  <a:pt x="685157" y="40766"/>
                </a:lnTo>
                <a:lnTo>
                  <a:pt x="685419" y="20954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9869">
                <a:moveTo>
                  <a:pt x="685038" y="112902"/>
                </a:moveTo>
                <a:lnTo>
                  <a:pt x="665607" y="131317"/>
                </a:lnTo>
                <a:lnTo>
                  <a:pt x="659511" y="137032"/>
                </a:lnTo>
                <a:lnTo>
                  <a:pt x="652652" y="141350"/>
                </a:lnTo>
                <a:lnTo>
                  <a:pt x="646302" y="143890"/>
                </a:lnTo>
                <a:lnTo>
                  <a:pt x="645922" y="143890"/>
                </a:lnTo>
                <a:lnTo>
                  <a:pt x="639445" y="146812"/>
                </a:lnTo>
                <a:lnTo>
                  <a:pt x="632206" y="148209"/>
                </a:lnTo>
                <a:lnTo>
                  <a:pt x="685038" y="148209"/>
                </a:lnTo>
                <a:lnTo>
                  <a:pt x="685038" y="112902"/>
                </a:lnTo>
                <a:close/>
              </a:path>
              <a:path w="685800" h="229869">
                <a:moveTo>
                  <a:pt x="685157" y="40766"/>
                </a:moveTo>
                <a:lnTo>
                  <a:pt x="632206" y="40766"/>
                </a:lnTo>
                <a:lnTo>
                  <a:pt x="639445" y="42544"/>
                </a:lnTo>
                <a:lnTo>
                  <a:pt x="645922" y="45085"/>
                </a:lnTo>
                <a:lnTo>
                  <a:pt x="646302" y="45085"/>
                </a:lnTo>
                <a:lnTo>
                  <a:pt x="652652" y="48005"/>
                </a:lnTo>
                <a:lnTo>
                  <a:pt x="659511" y="52324"/>
                </a:lnTo>
                <a:lnTo>
                  <a:pt x="685038" y="76073"/>
                </a:lnTo>
                <a:lnTo>
                  <a:pt x="685157" y="40766"/>
                </a:lnTo>
                <a:close/>
              </a:path>
              <a:path w="685800" h="229869">
                <a:moveTo>
                  <a:pt x="44576" y="2921"/>
                </a:moveTo>
                <a:lnTo>
                  <a:pt x="0" y="2921"/>
                </a:lnTo>
                <a:lnTo>
                  <a:pt x="0" y="114300"/>
                </a:lnTo>
                <a:lnTo>
                  <a:pt x="10126" y="158644"/>
                </a:lnTo>
                <a:lnTo>
                  <a:pt x="42084" y="184261"/>
                </a:lnTo>
                <a:lnTo>
                  <a:pt x="72262" y="188975"/>
                </a:lnTo>
                <a:lnTo>
                  <a:pt x="88358" y="187815"/>
                </a:lnTo>
                <a:lnTo>
                  <a:pt x="126237" y="169544"/>
                </a:lnTo>
                <a:lnTo>
                  <a:pt x="139094" y="148589"/>
                </a:lnTo>
                <a:lnTo>
                  <a:pt x="60833" y="148589"/>
                </a:lnTo>
                <a:lnTo>
                  <a:pt x="54610" y="145668"/>
                </a:lnTo>
                <a:lnTo>
                  <a:pt x="44576" y="111505"/>
                </a:lnTo>
                <a:lnTo>
                  <a:pt x="44576" y="2921"/>
                </a:lnTo>
                <a:close/>
              </a:path>
              <a:path w="685800" h="229869">
                <a:moveTo>
                  <a:pt x="144907" y="2921"/>
                </a:moveTo>
                <a:lnTo>
                  <a:pt x="99949" y="2921"/>
                </a:lnTo>
                <a:lnTo>
                  <a:pt x="99949" y="111505"/>
                </a:lnTo>
                <a:lnTo>
                  <a:pt x="99454" y="122259"/>
                </a:lnTo>
                <a:lnTo>
                  <a:pt x="84200" y="148589"/>
                </a:lnTo>
                <a:lnTo>
                  <a:pt x="139094" y="148589"/>
                </a:lnTo>
                <a:lnTo>
                  <a:pt x="140430" y="145589"/>
                </a:lnTo>
                <a:lnTo>
                  <a:pt x="143811" y="130700"/>
                </a:lnTo>
                <a:lnTo>
                  <a:pt x="144907" y="114300"/>
                </a:lnTo>
                <a:lnTo>
                  <a:pt x="144907" y="2921"/>
                </a:lnTo>
                <a:close/>
              </a:path>
              <a:path w="685800" h="229869">
                <a:moveTo>
                  <a:pt x="277241" y="2921"/>
                </a:moveTo>
                <a:lnTo>
                  <a:pt x="217170" y="2921"/>
                </a:lnTo>
                <a:lnTo>
                  <a:pt x="217170" y="185800"/>
                </a:lnTo>
                <a:lnTo>
                  <a:pt x="261747" y="185800"/>
                </a:lnTo>
                <a:lnTo>
                  <a:pt x="261747" y="118363"/>
                </a:lnTo>
                <a:lnTo>
                  <a:pt x="337497" y="118363"/>
                </a:lnTo>
                <a:lnTo>
                  <a:pt x="334168" y="112601"/>
                </a:lnTo>
                <a:lnTo>
                  <a:pt x="330461" y="107027"/>
                </a:lnTo>
                <a:lnTo>
                  <a:pt x="326517" y="102107"/>
                </a:lnTo>
                <a:lnTo>
                  <a:pt x="326136" y="102107"/>
                </a:lnTo>
                <a:lnTo>
                  <a:pt x="326136" y="101726"/>
                </a:lnTo>
                <a:lnTo>
                  <a:pt x="325755" y="101346"/>
                </a:lnTo>
                <a:lnTo>
                  <a:pt x="325500" y="100964"/>
                </a:lnTo>
                <a:lnTo>
                  <a:pt x="328675" y="98425"/>
                </a:lnTo>
                <a:lnTo>
                  <a:pt x="331597" y="95630"/>
                </a:lnTo>
                <a:lnTo>
                  <a:pt x="333756" y="92328"/>
                </a:lnTo>
                <a:lnTo>
                  <a:pt x="334137" y="92328"/>
                </a:lnTo>
                <a:lnTo>
                  <a:pt x="338097" y="85189"/>
                </a:lnTo>
                <a:lnTo>
                  <a:pt x="340800" y="77597"/>
                </a:lnTo>
                <a:lnTo>
                  <a:pt x="261747" y="77597"/>
                </a:lnTo>
                <a:lnTo>
                  <a:pt x="261747" y="43941"/>
                </a:lnTo>
                <a:lnTo>
                  <a:pt x="340875" y="43941"/>
                </a:lnTo>
                <a:lnTo>
                  <a:pt x="338693" y="36115"/>
                </a:lnTo>
                <a:lnTo>
                  <a:pt x="304323" y="6334"/>
                </a:lnTo>
                <a:lnTo>
                  <a:pt x="291461" y="3752"/>
                </a:lnTo>
                <a:lnTo>
                  <a:pt x="277241" y="2921"/>
                </a:lnTo>
                <a:close/>
              </a:path>
              <a:path w="685800" h="229869">
                <a:moveTo>
                  <a:pt x="337497" y="118363"/>
                </a:moveTo>
                <a:lnTo>
                  <a:pt x="280543" y="118363"/>
                </a:lnTo>
                <a:lnTo>
                  <a:pt x="284861" y="119761"/>
                </a:lnTo>
                <a:lnTo>
                  <a:pt x="287020" y="121538"/>
                </a:lnTo>
                <a:lnTo>
                  <a:pt x="287400" y="121538"/>
                </a:lnTo>
                <a:lnTo>
                  <a:pt x="289433" y="122936"/>
                </a:lnTo>
                <a:lnTo>
                  <a:pt x="293750" y="128777"/>
                </a:lnTo>
                <a:lnTo>
                  <a:pt x="298831" y="138556"/>
                </a:lnTo>
                <a:lnTo>
                  <a:pt x="319405" y="179577"/>
                </a:lnTo>
                <a:lnTo>
                  <a:pt x="322580" y="185800"/>
                </a:lnTo>
                <a:lnTo>
                  <a:pt x="371475" y="185800"/>
                </a:lnTo>
                <a:lnTo>
                  <a:pt x="363220" y="169163"/>
                </a:lnTo>
                <a:lnTo>
                  <a:pt x="341249" y="125475"/>
                </a:lnTo>
                <a:lnTo>
                  <a:pt x="337732" y="118770"/>
                </a:lnTo>
                <a:lnTo>
                  <a:pt x="337497" y="118363"/>
                </a:lnTo>
                <a:close/>
              </a:path>
              <a:path w="685800" h="229869">
                <a:moveTo>
                  <a:pt x="340875" y="43941"/>
                </a:moveTo>
                <a:lnTo>
                  <a:pt x="286258" y="43941"/>
                </a:lnTo>
                <a:lnTo>
                  <a:pt x="290575" y="45847"/>
                </a:lnTo>
                <a:lnTo>
                  <a:pt x="293116" y="48005"/>
                </a:lnTo>
                <a:lnTo>
                  <a:pt x="293497" y="48005"/>
                </a:lnTo>
                <a:lnTo>
                  <a:pt x="295656" y="50546"/>
                </a:lnTo>
                <a:lnTo>
                  <a:pt x="297052" y="53339"/>
                </a:lnTo>
                <a:lnTo>
                  <a:pt x="297052" y="67817"/>
                </a:lnTo>
                <a:lnTo>
                  <a:pt x="295656" y="71119"/>
                </a:lnTo>
                <a:lnTo>
                  <a:pt x="293116" y="73278"/>
                </a:lnTo>
                <a:lnTo>
                  <a:pt x="290575" y="75691"/>
                </a:lnTo>
                <a:lnTo>
                  <a:pt x="286258" y="77597"/>
                </a:lnTo>
                <a:lnTo>
                  <a:pt x="340800" y="77597"/>
                </a:lnTo>
                <a:lnTo>
                  <a:pt x="340867" y="77406"/>
                </a:lnTo>
                <a:lnTo>
                  <a:pt x="342495" y="69147"/>
                </a:lnTo>
                <a:lnTo>
                  <a:pt x="343026" y="60578"/>
                </a:lnTo>
                <a:lnTo>
                  <a:pt x="341949" y="47793"/>
                </a:lnTo>
                <a:lnTo>
                  <a:pt x="340875" y="43941"/>
                </a:lnTo>
                <a:close/>
              </a:path>
              <a:path w="685800" h="229869">
                <a:moveTo>
                  <a:pt x="468630" y="2921"/>
                </a:moveTo>
                <a:lnTo>
                  <a:pt x="423672" y="2921"/>
                </a:lnTo>
                <a:lnTo>
                  <a:pt x="423672" y="176022"/>
                </a:lnTo>
                <a:lnTo>
                  <a:pt x="421132" y="183641"/>
                </a:lnTo>
                <a:lnTo>
                  <a:pt x="419988" y="185038"/>
                </a:lnTo>
                <a:lnTo>
                  <a:pt x="418973" y="186816"/>
                </a:lnTo>
                <a:lnTo>
                  <a:pt x="416433" y="188594"/>
                </a:lnTo>
                <a:lnTo>
                  <a:pt x="391287" y="188594"/>
                </a:lnTo>
                <a:lnTo>
                  <a:pt x="391287" y="229742"/>
                </a:lnTo>
                <a:lnTo>
                  <a:pt x="410718" y="229742"/>
                </a:lnTo>
                <a:lnTo>
                  <a:pt x="423874" y="228728"/>
                </a:lnTo>
                <a:lnTo>
                  <a:pt x="461182" y="202971"/>
                </a:lnTo>
                <a:lnTo>
                  <a:pt x="468630" y="163449"/>
                </a:lnTo>
                <a:lnTo>
                  <a:pt x="468630" y="292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59195"/>
            <a:ext cx="9144000" cy="1099185"/>
            <a:chOff x="0" y="5759195"/>
            <a:chExt cx="9144000" cy="109918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3579"/>
              <a:ext cx="9141714" cy="10721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59195"/>
              <a:ext cx="9144000" cy="1099185"/>
            </a:xfrm>
            <a:custGeom>
              <a:avLst/>
              <a:gdLst/>
              <a:ahLst/>
              <a:cxnLst/>
              <a:rect l="l" t="t" r="r" b="b"/>
              <a:pathLst>
                <a:path w="9144000" h="1099184">
                  <a:moveTo>
                    <a:pt x="9144000" y="0"/>
                  </a:moveTo>
                  <a:lnTo>
                    <a:pt x="0" y="0"/>
                  </a:lnTo>
                  <a:lnTo>
                    <a:pt x="0" y="1098802"/>
                  </a:lnTo>
                  <a:lnTo>
                    <a:pt x="9144000" y="109880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9860"/>
          </a:xfrm>
          <a:custGeom>
            <a:avLst/>
            <a:gdLst/>
            <a:ahLst/>
            <a:cxnLst/>
            <a:rect l="l" t="t" r="r" b="b"/>
            <a:pathLst>
              <a:path w="9144000" h="149860">
                <a:moveTo>
                  <a:pt x="0" y="149351"/>
                </a:moveTo>
                <a:lnTo>
                  <a:pt x="9144000" y="149351"/>
                </a:lnTo>
                <a:lnTo>
                  <a:pt x="9144000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1460" cy="291465"/>
          </a:xfrm>
          <a:custGeom>
            <a:avLst/>
            <a:gdLst/>
            <a:ahLst/>
            <a:cxnLst/>
            <a:rect l="l" t="t" r="r" b="b"/>
            <a:pathLst>
              <a:path w="251459" h="291465">
                <a:moveTo>
                  <a:pt x="251460" y="0"/>
                </a:moveTo>
                <a:lnTo>
                  <a:pt x="188506" y="0"/>
                </a:lnTo>
                <a:lnTo>
                  <a:pt x="188506" y="162991"/>
                </a:lnTo>
                <a:lnTo>
                  <a:pt x="184875" y="193863"/>
                </a:lnTo>
                <a:lnTo>
                  <a:pt x="172948" y="218628"/>
                </a:lnTo>
                <a:lnTo>
                  <a:pt x="151172" y="235095"/>
                </a:lnTo>
                <a:lnTo>
                  <a:pt x="117995" y="241071"/>
                </a:lnTo>
                <a:lnTo>
                  <a:pt x="94827" y="237416"/>
                </a:lnTo>
                <a:lnTo>
                  <a:pt x="77525" y="225599"/>
                </a:lnTo>
                <a:lnTo>
                  <a:pt x="66698" y="204338"/>
                </a:lnTo>
                <a:lnTo>
                  <a:pt x="62953" y="172351"/>
                </a:lnTo>
                <a:lnTo>
                  <a:pt x="62953" y="0"/>
                </a:lnTo>
                <a:lnTo>
                  <a:pt x="0" y="0"/>
                </a:lnTo>
                <a:lnTo>
                  <a:pt x="0" y="178460"/>
                </a:lnTo>
                <a:lnTo>
                  <a:pt x="6171" y="227631"/>
                </a:lnTo>
                <a:lnTo>
                  <a:pt x="25361" y="262837"/>
                </a:lnTo>
                <a:lnTo>
                  <a:pt x="58582" y="284011"/>
                </a:lnTo>
                <a:lnTo>
                  <a:pt x="106845" y="291084"/>
                </a:lnTo>
                <a:lnTo>
                  <a:pt x="130786" y="287653"/>
                </a:lnTo>
                <a:lnTo>
                  <a:pt x="153747" y="277949"/>
                </a:lnTo>
                <a:lnTo>
                  <a:pt x="173673" y="262848"/>
                </a:lnTo>
                <a:lnTo>
                  <a:pt x="188506" y="243230"/>
                </a:lnTo>
                <a:lnTo>
                  <a:pt x="189585" y="243230"/>
                </a:lnTo>
                <a:lnTo>
                  <a:pt x="189585" y="283171"/>
                </a:lnTo>
                <a:lnTo>
                  <a:pt x="251460" y="283171"/>
                </a:lnTo>
                <a:lnTo>
                  <a:pt x="25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1460" cy="187960"/>
            <a:chOff x="344424" y="6050279"/>
            <a:chExt cx="251460" cy="18796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8435" cy="30480"/>
            </a:xfrm>
            <a:custGeom>
              <a:avLst/>
              <a:gdLst/>
              <a:ahLst/>
              <a:cxnLst/>
              <a:rect l="l" t="t" r="r" b="b"/>
              <a:pathLst>
                <a:path w="178434" h="30479">
                  <a:moveTo>
                    <a:pt x="17830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78308" y="30480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51460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8032" cy="32003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58073" y="151257"/>
            <a:ext cx="104330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333333"/>
                </a:solidFill>
              </a:rPr>
              <a:t>08</a:t>
            </a:r>
            <a:r>
              <a:rPr dirty="0" sz="2400" spc="5">
                <a:solidFill>
                  <a:srgbClr val="333333"/>
                </a:solidFill>
              </a:rPr>
              <a:t>-</a:t>
            </a:r>
            <a:r>
              <a:rPr dirty="0" sz="2400" spc="-50">
                <a:solidFill>
                  <a:srgbClr val="333333"/>
                </a:solidFill>
              </a:rPr>
              <a:t>20</a:t>
            </a:r>
            <a:r>
              <a:rPr dirty="0" sz="2400" spc="-70">
                <a:solidFill>
                  <a:srgbClr val="333333"/>
                </a:solidFill>
              </a:rPr>
              <a:t>2</a:t>
            </a:r>
            <a:r>
              <a:rPr dirty="0" sz="2400">
                <a:solidFill>
                  <a:srgbClr val="333333"/>
                </a:solidFill>
              </a:rPr>
              <a:t>3</a:t>
            </a:r>
            <a:endParaRPr sz="2400"/>
          </a:p>
        </p:txBody>
      </p:sp>
      <p:sp>
        <p:nvSpPr>
          <p:cNvPr id="18" name="object 18"/>
          <p:cNvSpPr txBox="1"/>
          <p:nvPr/>
        </p:nvSpPr>
        <p:spPr>
          <a:xfrm>
            <a:off x="2570226" y="2692806"/>
            <a:ext cx="6478905" cy="303339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algn="r" marR="6350">
              <a:lnSpc>
                <a:spcPct val="100000"/>
              </a:lnSpc>
              <a:spcBef>
                <a:spcPts val="1300"/>
              </a:spcBef>
            </a:pP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8255">
              <a:lnSpc>
                <a:spcPct val="100000"/>
              </a:lnSpc>
              <a:spcBef>
                <a:spcPts val="1205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cae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Gal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ego,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Iv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á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spc="-11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Ch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2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Maes</a:t>
            </a:r>
            <a:endParaRPr sz="2200">
              <a:latin typeface="Corbel"/>
              <a:cs typeface="Corbel"/>
            </a:endParaRPr>
          </a:p>
          <a:p>
            <a:pPr algn="r" marL="1337310" marR="5080" indent="1763395">
              <a:lnSpc>
                <a:spcPct val="141800"/>
              </a:lnSpc>
              <a:spcBef>
                <a:spcPts val="585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 derechos reservados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documento se distribuye bajo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licencia</a:t>
            </a:r>
            <a:endParaRPr sz="2200">
              <a:latin typeface="Corbel"/>
              <a:cs typeface="Corbel"/>
            </a:endParaRPr>
          </a:p>
          <a:p>
            <a:pPr algn="r" marL="12700" marR="5080" indent="1219200">
              <a:lnSpc>
                <a:spcPct val="100000"/>
              </a:lnSpc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“Atribución-CompartirIgual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4.0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Internacional”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 Creative Comons Disponible en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u="sng" sz="2200" spc="-5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Corbel"/>
                <a:cs typeface="Corbel"/>
                <a:hlinkClick r:id="rId5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65817" y="7001538"/>
            <a:ext cx="2654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3425" y="1898538"/>
            <a:ext cx="57785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130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pl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20" b="1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40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1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5825" y="2795311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2065" y="2660516"/>
            <a:ext cx="5619750" cy="1049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Cuando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código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hace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peticiones,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el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servidor puede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devolver: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1735" y="4028303"/>
            <a:ext cx="298831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94715" marR="5080" indent="-88265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666666"/>
                </a:solidFill>
                <a:latin typeface="Corbel"/>
                <a:cs typeface="Corbel"/>
              </a:rPr>
              <a:t>Fragmentos</a:t>
            </a:r>
            <a:r>
              <a:rPr dirty="0" sz="3600" spc="-9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666666"/>
                </a:solidFill>
                <a:latin typeface="Corbel"/>
                <a:cs typeface="Corbel"/>
              </a:rPr>
              <a:t>de </a:t>
            </a:r>
            <a:r>
              <a:rPr dirty="0" sz="3600" spc="-730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666666"/>
                </a:solidFill>
                <a:latin typeface="Corbel"/>
                <a:cs typeface="Corbel"/>
              </a:rPr>
              <a:t>HTML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2180" y="5552544"/>
            <a:ext cx="3688079" cy="87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29005" marR="5080" indent="-91694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666666"/>
                </a:solidFill>
                <a:latin typeface="Corbel"/>
                <a:cs typeface="Corbel"/>
              </a:rPr>
              <a:t>Se</a:t>
            </a:r>
            <a:r>
              <a:rPr dirty="0" sz="2800" spc="-4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incrusta</a:t>
            </a:r>
            <a:r>
              <a:rPr dirty="0" sz="2800" spc="-4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directamente </a:t>
            </a:r>
            <a:r>
              <a:rPr dirty="0" sz="2800" spc="-54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la</a:t>
            </a:r>
            <a:r>
              <a:rPr dirty="0" sz="2800" spc="-1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página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45818" y="6832704"/>
            <a:ext cx="196088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>
                <a:solidFill>
                  <a:srgbClr val="666666"/>
                </a:solidFill>
                <a:latin typeface="Corbel"/>
                <a:cs typeface="Corbel"/>
              </a:rPr>
              <a:t>Scroll</a:t>
            </a:r>
            <a:r>
              <a:rPr dirty="0" sz="2800" spc="-7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666666"/>
                </a:solidFill>
                <a:latin typeface="Corbel"/>
                <a:cs typeface="Corbel"/>
              </a:rPr>
              <a:t>infinito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8385" y="3928227"/>
            <a:ext cx="254190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64769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666666"/>
                </a:solidFill>
                <a:latin typeface="Corbel"/>
                <a:cs typeface="Corbel"/>
              </a:rPr>
              <a:t>Información </a:t>
            </a:r>
            <a:r>
              <a:rPr dirty="0" sz="3600" spc="-730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666666"/>
                </a:solidFill>
                <a:latin typeface="Corbel"/>
                <a:cs typeface="Corbel"/>
              </a:rPr>
              <a:t>e</a:t>
            </a:r>
            <a:r>
              <a:rPr dirty="0" sz="3600" spc="-10" b="1">
                <a:solidFill>
                  <a:srgbClr val="666666"/>
                </a:solidFill>
                <a:latin typeface="Corbel"/>
                <a:cs typeface="Corbel"/>
              </a:rPr>
              <a:t>s</a:t>
            </a:r>
            <a:r>
              <a:rPr dirty="0" sz="3600" b="1">
                <a:solidFill>
                  <a:srgbClr val="666666"/>
                </a:solidFill>
                <a:latin typeface="Corbel"/>
                <a:cs typeface="Corbel"/>
              </a:rPr>
              <a:t>t</a:t>
            </a:r>
            <a:r>
              <a:rPr dirty="0" sz="3600" spc="-5" b="1">
                <a:solidFill>
                  <a:srgbClr val="666666"/>
                </a:solidFill>
                <a:latin typeface="Corbel"/>
                <a:cs typeface="Corbel"/>
              </a:rPr>
              <a:t>r</a:t>
            </a:r>
            <a:r>
              <a:rPr dirty="0" sz="3600" spc="-10" b="1">
                <a:solidFill>
                  <a:srgbClr val="666666"/>
                </a:solidFill>
                <a:latin typeface="Corbel"/>
                <a:cs typeface="Corbel"/>
              </a:rPr>
              <a:t>u</a:t>
            </a:r>
            <a:r>
              <a:rPr dirty="0" sz="3600" b="1">
                <a:solidFill>
                  <a:srgbClr val="666666"/>
                </a:solidFill>
                <a:latin typeface="Corbel"/>
                <a:cs typeface="Corbel"/>
              </a:rPr>
              <a:t>ct</a:t>
            </a:r>
            <a:r>
              <a:rPr dirty="0" sz="3600" spc="-15" b="1">
                <a:solidFill>
                  <a:srgbClr val="666666"/>
                </a:solidFill>
                <a:latin typeface="Corbel"/>
                <a:cs typeface="Corbel"/>
              </a:rPr>
              <a:t>u</a:t>
            </a:r>
            <a:r>
              <a:rPr dirty="0" sz="3600" spc="-5" b="1">
                <a:solidFill>
                  <a:srgbClr val="666666"/>
                </a:solidFill>
                <a:latin typeface="Corbel"/>
                <a:cs typeface="Corbel"/>
              </a:rPr>
              <a:t>ra</a:t>
            </a:r>
            <a:r>
              <a:rPr dirty="0" sz="3600" spc="-10" b="1">
                <a:solidFill>
                  <a:srgbClr val="666666"/>
                </a:solidFill>
                <a:latin typeface="Corbel"/>
                <a:cs typeface="Corbel"/>
              </a:rPr>
              <a:t>d</a:t>
            </a:r>
            <a:r>
              <a:rPr dirty="0" sz="3600" b="1">
                <a:solidFill>
                  <a:srgbClr val="666666"/>
                </a:solidFill>
                <a:latin typeface="Corbel"/>
                <a:cs typeface="Corbel"/>
              </a:rPr>
              <a:t>a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57622" y="5452113"/>
            <a:ext cx="4079240" cy="87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4480" marR="5080" indent="-272415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Se</a:t>
            </a:r>
            <a:r>
              <a:rPr dirty="0" sz="2800" spc="-2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interpreta</a:t>
            </a:r>
            <a:r>
              <a:rPr dirty="0" sz="2800" spc="-2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por</a:t>
            </a:r>
            <a:r>
              <a:rPr dirty="0" sz="2800" spc="-8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JavaScript </a:t>
            </a:r>
            <a:r>
              <a:rPr dirty="0" sz="2800" spc="-54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para</a:t>
            </a:r>
            <a:r>
              <a:rPr dirty="0" sz="2800" spc="-2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666666"/>
                </a:solidFill>
                <a:latin typeface="Corbel"/>
                <a:cs typeface="Corbel"/>
              </a:rPr>
              <a:t>modificar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la</a:t>
            </a:r>
            <a:r>
              <a:rPr dirty="0" sz="2800" spc="-1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666666"/>
                </a:solidFill>
                <a:latin typeface="Corbel"/>
                <a:cs typeface="Corbel"/>
              </a:rPr>
              <a:t>página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21819" y="6732273"/>
            <a:ext cx="275526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>
                <a:solidFill>
                  <a:srgbClr val="666666"/>
                </a:solidFill>
                <a:latin typeface="Corbel"/>
                <a:cs typeface="Corbel"/>
              </a:rPr>
              <a:t>Error</a:t>
            </a:r>
            <a:r>
              <a:rPr dirty="0" sz="2800" spc="-2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666666"/>
                </a:solidFill>
                <a:latin typeface="Corbel"/>
                <a:cs typeface="Corbel"/>
              </a:rPr>
              <a:t>de</a:t>
            </a:r>
            <a:r>
              <a:rPr dirty="0" sz="2800" spc="-2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666666"/>
                </a:solidFill>
                <a:latin typeface="Corbel"/>
                <a:cs typeface="Corbel"/>
              </a:rPr>
              <a:t>validación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8143" y="1594004"/>
            <a:ext cx="1903072" cy="992573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59829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Aplicaciones</a:t>
            </a:r>
            <a:r>
              <a:rPr dirty="0" spc="10"/>
              <a:t> </a:t>
            </a:r>
            <a:r>
              <a:rPr dirty="0" spc="-10"/>
              <a:t>web</a:t>
            </a:r>
            <a:r>
              <a:rPr dirty="0" spc="-15"/>
              <a:t> </a:t>
            </a:r>
            <a:r>
              <a:rPr dirty="0" spc="-5"/>
              <a:t>con</a:t>
            </a:r>
            <a:r>
              <a:rPr dirty="0" spc="-10"/>
              <a:t> </a:t>
            </a:r>
            <a:r>
              <a:rPr dirty="0" spc="-5"/>
              <a:t>Node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1906" y="1490852"/>
            <a:ext cx="7683500" cy="21742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36220" marR="5080" indent="-224154">
              <a:lnSpc>
                <a:spcPts val="3960"/>
              </a:lnSpc>
              <a:spcBef>
                <a:spcPts val="13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librería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estándar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permiten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crear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aplicaciones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  <a:p>
            <a:pPr marL="236220" marR="703580" indent="-224154">
              <a:lnSpc>
                <a:spcPct val="103200"/>
              </a:lnSpc>
              <a:spcBef>
                <a:spcPts val="103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muy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limitadas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se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suele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usar el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paquete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NPM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express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1164" y="5926023"/>
            <a:ext cx="16935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4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https://expressjs.com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9198" y="4685002"/>
            <a:ext cx="4556989" cy="103085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72183" y="2116835"/>
            <a:ext cx="6388735" cy="219202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110489" rIns="0" bIns="0" rtlCol="0" vert="horz">
            <a:spAutoFit/>
          </a:bodyPr>
          <a:lstStyle/>
          <a:p>
            <a:pPr marL="90170" marR="3343275">
              <a:lnSpc>
                <a:spcPct val="166500"/>
              </a:lnSpc>
              <a:spcBef>
                <a:spcPts val="869"/>
              </a:spcBef>
            </a:pPr>
            <a:r>
              <a:rPr dirty="0" sz="1400">
                <a:solidFill>
                  <a:srgbClr val="0000FF"/>
                </a:solidFill>
                <a:latin typeface="Consolas"/>
                <a:cs typeface="Consolas"/>
              </a:rPr>
              <a:t>import </a:t>
            </a:r>
            <a:r>
              <a:rPr dirty="0" sz="1400">
                <a:latin typeface="Consolas"/>
                <a:cs typeface="Consolas"/>
              </a:rPr>
              <a:t>express </a:t>
            </a:r>
            <a:r>
              <a:rPr dirty="0" sz="1400">
                <a:solidFill>
                  <a:srgbClr val="0000FF"/>
                </a:solidFill>
                <a:latin typeface="Consolas"/>
                <a:cs typeface="Consolas"/>
              </a:rPr>
              <a:t>from 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'express'</a:t>
            </a:r>
            <a:r>
              <a:rPr dirty="0" sz="1400">
                <a:latin typeface="Consolas"/>
                <a:cs typeface="Consolas"/>
              </a:rPr>
              <a:t>;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1400">
                <a:latin typeface="Consolas"/>
                <a:cs typeface="Consolas"/>
              </a:rPr>
              <a:t>app = express(); </a:t>
            </a:r>
            <a:r>
              <a:rPr dirty="0" sz="1400" spc="5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app.get(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'/'</a:t>
            </a:r>
            <a:r>
              <a:rPr dirty="0" sz="1400">
                <a:latin typeface="Consolas"/>
                <a:cs typeface="Consolas"/>
              </a:rPr>
              <a:t>,</a:t>
            </a:r>
            <a:r>
              <a:rPr dirty="0" sz="1400" spc="5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(req, res)</a:t>
            </a:r>
            <a:r>
              <a:rPr dirty="0" sz="1400" spc="-2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=&gt;</a:t>
            </a:r>
            <a:r>
              <a:rPr dirty="0" sz="140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</a:t>
            </a:r>
            <a:endParaRPr sz="1400">
              <a:latin typeface="Consolas"/>
              <a:cs typeface="Consolas"/>
            </a:endParaRPr>
          </a:p>
          <a:p>
            <a:pPr marL="285750">
              <a:lnSpc>
                <a:spcPts val="1265"/>
              </a:lnSpc>
            </a:pPr>
            <a:r>
              <a:rPr dirty="0" sz="1400">
                <a:latin typeface="Consolas"/>
                <a:cs typeface="Consolas"/>
              </a:rPr>
              <a:t>res.send(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'Hello</a:t>
            </a:r>
            <a:r>
              <a:rPr dirty="0" sz="1400" spc="-10">
                <a:solidFill>
                  <a:srgbClr val="A21515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World!'</a:t>
            </a:r>
            <a:r>
              <a:rPr dirty="0" sz="1400">
                <a:latin typeface="Consolas"/>
                <a:cs typeface="Consolas"/>
              </a:rPr>
              <a:t>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ts val="1540"/>
              </a:lnSpc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  <a:spcBef>
                <a:spcPts val="1115"/>
              </a:spcBef>
            </a:pPr>
            <a:r>
              <a:rPr dirty="0" sz="1400">
                <a:latin typeface="Consolas"/>
                <a:cs typeface="Consolas"/>
              </a:rPr>
              <a:t>app.listen(</a:t>
            </a:r>
            <a:r>
              <a:rPr dirty="0" sz="1400">
                <a:solidFill>
                  <a:srgbClr val="098557"/>
                </a:solidFill>
                <a:latin typeface="Consolas"/>
                <a:cs typeface="Consolas"/>
              </a:rPr>
              <a:t>3000</a:t>
            </a:r>
            <a:r>
              <a:rPr dirty="0" sz="1400">
                <a:latin typeface="Consolas"/>
                <a:cs typeface="Consolas"/>
              </a:rPr>
              <a:t>, ()</a:t>
            </a:r>
            <a:r>
              <a:rPr dirty="0" sz="1400" spc="2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=&gt;</a:t>
            </a:r>
            <a:r>
              <a:rPr dirty="0" sz="1400" spc="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console.log(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'Listening</a:t>
            </a:r>
            <a:r>
              <a:rPr dirty="0" sz="1400" spc="15">
                <a:solidFill>
                  <a:srgbClr val="A21515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515"/>
                </a:solidFill>
                <a:latin typeface="Consolas"/>
                <a:cs typeface="Consolas"/>
              </a:rPr>
              <a:t>on</a:t>
            </a:r>
            <a:r>
              <a:rPr dirty="0" sz="1400" spc="15">
                <a:solidFill>
                  <a:srgbClr val="A21515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port</a:t>
            </a:r>
            <a:r>
              <a:rPr dirty="0" sz="1400" spc="15">
                <a:solidFill>
                  <a:srgbClr val="A21515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3000!'</a:t>
            </a:r>
            <a:r>
              <a:rPr dirty="0" sz="1400">
                <a:latin typeface="Consolas"/>
                <a:cs typeface="Consolas"/>
              </a:rPr>
              <a:t>));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64884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Aplicaciones</a:t>
            </a:r>
            <a:r>
              <a:rPr dirty="0" spc="15"/>
              <a:t> </a:t>
            </a:r>
            <a:r>
              <a:rPr dirty="0" spc="-10"/>
              <a:t>web </a:t>
            </a:r>
            <a:r>
              <a:rPr dirty="0" spc="-5"/>
              <a:t>con</a:t>
            </a:r>
            <a:r>
              <a:rPr dirty="0" spc="-10"/>
              <a:t> </a:t>
            </a:r>
            <a:r>
              <a:rPr dirty="0" spc="-5"/>
              <a:t>Express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89075" y="944238"/>
            <a:ext cx="5087620" cy="1154430"/>
          </a:xfrm>
          <a:prstGeom prst="rect">
            <a:avLst/>
          </a:prstGeom>
        </p:spPr>
        <p:txBody>
          <a:bodyPr wrap="square" lIns="0" tIns="293370" rIns="0" bIns="0" rtlCol="0" vert="horz">
            <a:spAutoFit/>
          </a:bodyPr>
          <a:lstStyle/>
          <a:p>
            <a:pPr marL="1089660">
              <a:lnSpc>
                <a:spcPct val="100000"/>
              </a:lnSpc>
              <a:spcBef>
                <a:spcPts val="2310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Mínima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dirty="0" sz="1500" spc="-5">
                <a:latin typeface="Consolas"/>
                <a:cs typeface="Consolas"/>
              </a:rPr>
              <a:t>app.js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10881" y="1621358"/>
            <a:ext cx="9499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b="1">
                <a:latin typeface="Corbel"/>
                <a:cs typeface="Corbel"/>
              </a:rPr>
              <a:t>em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spc="-5" b="1">
                <a:latin typeface="Corbel"/>
                <a:cs typeface="Corbel"/>
              </a:rPr>
              <a:t>lo1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46832" y="4818888"/>
            <a:ext cx="3462654" cy="1823085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157480" rIns="0" bIns="0" rtlCol="0" vert="horz">
            <a:spAutoFit/>
          </a:bodyPr>
          <a:lstStyle/>
          <a:p>
            <a:pPr marL="90170">
              <a:lnSpc>
                <a:spcPts val="1535"/>
              </a:lnSpc>
              <a:spcBef>
                <a:spcPts val="1240"/>
              </a:spcBef>
            </a:pPr>
            <a:r>
              <a:rPr dirty="0" sz="1400">
                <a:latin typeface="Consolas"/>
                <a:cs typeface="Consolas"/>
              </a:rPr>
              <a:t>{</a:t>
            </a:r>
            <a:endParaRPr sz="1400">
              <a:latin typeface="Consolas"/>
              <a:cs typeface="Consolas"/>
            </a:endParaRPr>
          </a:p>
          <a:p>
            <a:pPr marL="285115">
              <a:lnSpc>
                <a:spcPts val="1400"/>
              </a:lnSpc>
            </a:pPr>
            <a:r>
              <a:rPr dirty="0" sz="1400">
                <a:solidFill>
                  <a:srgbClr val="0451A4"/>
                </a:solidFill>
                <a:latin typeface="Consolas"/>
                <a:cs typeface="Consolas"/>
              </a:rPr>
              <a:t>"name"</a:t>
            </a:r>
            <a:r>
              <a:rPr dirty="0" sz="1400">
                <a:latin typeface="Consolas"/>
                <a:cs typeface="Consolas"/>
              </a:rPr>
              <a:t>:</a:t>
            </a:r>
            <a:r>
              <a:rPr dirty="0" sz="1400" spc="-30"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"web-ejem1"</a:t>
            </a:r>
            <a:r>
              <a:rPr dirty="0" sz="1400">
                <a:latin typeface="Consolas"/>
                <a:cs typeface="Consolas"/>
              </a:rPr>
              <a:t>,</a:t>
            </a:r>
            <a:endParaRPr sz="1400">
              <a:latin typeface="Consolas"/>
              <a:cs typeface="Consolas"/>
            </a:endParaRPr>
          </a:p>
          <a:p>
            <a:pPr marL="285115">
              <a:lnSpc>
                <a:spcPts val="1405"/>
              </a:lnSpc>
            </a:pPr>
            <a:r>
              <a:rPr dirty="0" sz="1400">
                <a:solidFill>
                  <a:srgbClr val="0451A4"/>
                </a:solidFill>
                <a:latin typeface="Consolas"/>
                <a:cs typeface="Consolas"/>
              </a:rPr>
              <a:t>"version"</a:t>
            </a:r>
            <a:r>
              <a:rPr dirty="0" sz="1400">
                <a:latin typeface="Consolas"/>
                <a:cs typeface="Consolas"/>
              </a:rPr>
              <a:t>:</a:t>
            </a:r>
            <a:r>
              <a:rPr dirty="0" sz="1400" spc="-25"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"1.0.0"</a:t>
            </a:r>
            <a:r>
              <a:rPr dirty="0" sz="1400">
                <a:latin typeface="Consolas"/>
                <a:cs typeface="Consolas"/>
              </a:rPr>
              <a:t>,</a:t>
            </a:r>
            <a:endParaRPr sz="1400">
              <a:latin typeface="Consolas"/>
              <a:cs typeface="Consolas"/>
            </a:endParaRPr>
          </a:p>
          <a:p>
            <a:pPr marL="285115" marR="1497965">
              <a:lnSpc>
                <a:spcPts val="1390"/>
              </a:lnSpc>
              <a:spcBef>
                <a:spcPts val="150"/>
              </a:spcBef>
            </a:pPr>
            <a:r>
              <a:rPr dirty="0" sz="1400">
                <a:solidFill>
                  <a:srgbClr val="0451A4"/>
                </a:solidFill>
                <a:latin typeface="Consolas"/>
                <a:cs typeface="Consolas"/>
              </a:rPr>
              <a:t>"type"</a:t>
            </a:r>
            <a:r>
              <a:rPr dirty="0" sz="1400">
                <a:latin typeface="Consolas"/>
                <a:cs typeface="Consolas"/>
              </a:rPr>
              <a:t>:</a:t>
            </a:r>
            <a:r>
              <a:rPr dirty="0" sz="1400" spc="-45"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"module"</a:t>
            </a:r>
            <a:r>
              <a:rPr dirty="0" sz="1400">
                <a:latin typeface="Consolas"/>
                <a:cs typeface="Consolas"/>
              </a:rPr>
              <a:t>,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0451A4"/>
                </a:solidFill>
                <a:latin typeface="Consolas"/>
                <a:cs typeface="Consolas"/>
              </a:rPr>
              <a:t>"dependencies"</a:t>
            </a:r>
            <a:r>
              <a:rPr dirty="0" sz="1400">
                <a:latin typeface="Consolas"/>
                <a:cs typeface="Consolas"/>
              </a:rPr>
              <a:t>:</a:t>
            </a:r>
            <a:r>
              <a:rPr dirty="0" sz="1400" spc="-45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</a:t>
            </a:r>
            <a:endParaRPr sz="1400">
              <a:latin typeface="Consolas"/>
              <a:cs typeface="Consolas"/>
            </a:endParaRPr>
          </a:p>
          <a:p>
            <a:pPr marL="481965">
              <a:lnSpc>
                <a:spcPts val="1270"/>
              </a:lnSpc>
            </a:pPr>
            <a:r>
              <a:rPr dirty="0" sz="1400">
                <a:solidFill>
                  <a:srgbClr val="0451A4"/>
                </a:solidFill>
                <a:latin typeface="Consolas"/>
                <a:cs typeface="Consolas"/>
              </a:rPr>
              <a:t>"express"</a:t>
            </a:r>
            <a:r>
              <a:rPr dirty="0" sz="1400">
                <a:latin typeface="Consolas"/>
                <a:cs typeface="Consolas"/>
              </a:rPr>
              <a:t>:</a:t>
            </a:r>
            <a:r>
              <a:rPr dirty="0" sz="1400" spc="-20"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A21515"/>
                </a:solidFill>
                <a:latin typeface="Consolas"/>
                <a:cs typeface="Consolas"/>
              </a:rPr>
              <a:t>"^4.17.1"</a:t>
            </a:r>
            <a:endParaRPr sz="1400">
              <a:latin typeface="Consolas"/>
              <a:cs typeface="Consolas"/>
            </a:endParaRPr>
          </a:p>
          <a:p>
            <a:pPr marL="285115">
              <a:lnSpc>
                <a:spcPts val="1400"/>
              </a:lnSpc>
            </a:pPr>
            <a:r>
              <a:rPr dirty="0" sz="1400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  <a:p>
            <a:pPr marL="90170">
              <a:lnSpc>
                <a:spcPts val="1535"/>
              </a:lnSpc>
            </a:pPr>
            <a:r>
              <a:rPr dirty="0" sz="1400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63342" y="4547361"/>
            <a:ext cx="128143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latin typeface="Consolas"/>
                <a:cs typeface="Consolas"/>
              </a:rPr>
              <a:t>package.json</a:t>
            </a:r>
            <a:endParaRPr sz="15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65654" y="1440941"/>
            <a:ext cx="401002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Mínima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174" y="2755849"/>
            <a:ext cx="304863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8600" indent="-216535">
              <a:lnSpc>
                <a:spcPct val="100000"/>
              </a:lnSpc>
              <a:spcBef>
                <a:spcPts val="95"/>
              </a:spcBef>
              <a:buClr>
                <a:srgbClr val="000000"/>
              </a:buClr>
              <a:buSzPct val="44642"/>
              <a:buFont typeface="Wingdings"/>
              <a:buChar char=""/>
              <a:tabLst>
                <a:tab pos="22923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Instalar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librerías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0174" y="3939032"/>
            <a:ext cx="332486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8600" indent="-216535">
              <a:lnSpc>
                <a:spcPct val="100000"/>
              </a:lnSpc>
              <a:spcBef>
                <a:spcPts val="95"/>
              </a:spcBef>
              <a:buClr>
                <a:srgbClr val="000000"/>
              </a:buClr>
              <a:buSzPct val="44642"/>
              <a:buFont typeface="Wingdings"/>
              <a:buChar char=""/>
              <a:tabLst>
                <a:tab pos="22923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Ejecutar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28234" y="4748276"/>
            <a:ext cx="198691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</a:rPr>
              <a:t>http://localhost:3000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64884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Aplicaciones</a:t>
            </a:r>
            <a:r>
              <a:rPr dirty="0" spc="15"/>
              <a:t> </a:t>
            </a:r>
            <a:r>
              <a:rPr dirty="0" spc="-10"/>
              <a:t>web </a:t>
            </a:r>
            <a:r>
              <a:rPr dirty="0" spc="-5"/>
              <a:t>con</a:t>
            </a:r>
            <a:r>
              <a:rPr dirty="0" spc="-10"/>
              <a:t> </a:t>
            </a:r>
            <a:r>
              <a:rPr dirty="0" spc="-5"/>
              <a:t>Express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828280" y="1621358"/>
            <a:ext cx="9499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b="1">
                <a:latin typeface="Corbel"/>
                <a:cs typeface="Corbel"/>
              </a:rPr>
              <a:t>em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spc="-5" b="1">
                <a:latin typeface="Corbel"/>
                <a:cs typeface="Corbel"/>
              </a:rPr>
              <a:t>lo1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7280" y="3252215"/>
            <a:ext cx="2286000" cy="45720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064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635"/>
              </a:spcBef>
            </a:pPr>
            <a:r>
              <a:rPr dirty="0" sz="1800">
                <a:latin typeface="Consolas"/>
                <a:cs typeface="Consolas"/>
              </a:rPr>
              <a:t>$</a:t>
            </a:r>
            <a:r>
              <a:rPr dirty="0" sz="1800" spc="-5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npm</a:t>
            </a:r>
            <a:r>
              <a:rPr dirty="0" sz="1800" spc="-4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install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7280" y="4754879"/>
            <a:ext cx="2286000" cy="45720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001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630"/>
              </a:spcBef>
            </a:pPr>
            <a:r>
              <a:rPr dirty="0" sz="1800">
                <a:latin typeface="Consolas"/>
                <a:cs typeface="Consolas"/>
              </a:rPr>
              <a:t>$</a:t>
            </a:r>
            <a:r>
              <a:rPr dirty="0" sz="1800" spc="-5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node</a:t>
            </a:r>
            <a:r>
              <a:rPr dirty="0" sz="1800" spc="-4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app.js</a:t>
            </a:r>
            <a:endParaRPr sz="1800">
              <a:latin typeface="Consolas"/>
              <a:cs typeface="Consola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1035" y="2784348"/>
            <a:ext cx="4211840" cy="197053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65654" y="1440941"/>
            <a:ext cx="401002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Mínima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174" y="2755849"/>
            <a:ext cx="7927340" cy="19234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8600" marR="815340" indent="-216535">
              <a:lnSpc>
                <a:spcPct val="102899"/>
              </a:lnSpc>
              <a:buClr>
                <a:srgbClr val="000000"/>
              </a:buClr>
              <a:buSzPct val="44642"/>
              <a:buFont typeface="Wingdings"/>
              <a:buChar char=""/>
              <a:tabLst>
                <a:tab pos="229235" algn="l"/>
              </a:tabLst>
            </a:pP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Por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cada cambio de código es necesario parar y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ejecutar de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nuevo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aplicación</a:t>
            </a:r>
            <a:endParaRPr sz="2800">
              <a:latin typeface="Corbel"/>
              <a:cs typeface="Corbel"/>
            </a:endParaRPr>
          </a:p>
          <a:p>
            <a:pPr marL="228600" marR="5080" indent="-216535">
              <a:lnSpc>
                <a:spcPct val="103200"/>
              </a:lnSpc>
              <a:spcBef>
                <a:spcPts val="1190"/>
              </a:spcBef>
              <a:buClr>
                <a:srgbClr val="000000"/>
              </a:buClr>
              <a:buSzPct val="44642"/>
              <a:buFont typeface="Wingdings"/>
              <a:buChar char=""/>
              <a:tabLst>
                <a:tab pos="22923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herramienta</a:t>
            </a:r>
            <a:r>
              <a:rPr dirty="0" sz="28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nodemon</a:t>
            </a:r>
            <a:r>
              <a:rPr dirty="0" sz="2800" spc="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detecta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automáticamente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cambios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reinicia el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servicio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64884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Aplicaciones</a:t>
            </a:r>
            <a:r>
              <a:rPr dirty="0" spc="15"/>
              <a:t> </a:t>
            </a:r>
            <a:r>
              <a:rPr dirty="0" spc="-10"/>
              <a:t>web </a:t>
            </a:r>
            <a:r>
              <a:rPr dirty="0" spc="-5"/>
              <a:t>con</a:t>
            </a:r>
            <a:r>
              <a:rPr dirty="0" spc="-10"/>
              <a:t> </a:t>
            </a:r>
            <a:r>
              <a:rPr dirty="0" spc="-5"/>
              <a:t>Express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01102" y="1621358"/>
            <a:ext cx="9499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b="1">
                <a:latin typeface="Corbel"/>
                <a:cs typeface="Corbel"/>
              </a:rPr>
              <a:t>em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spc="-5" b="1">
                <a:latin typeface="Corbel"/>
                <a:cs typeface="Corbel"/>
              </a:rPr>
              <a:t>lo1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6000" y="4846320"/>
            <a:ext cx="4480560" cy="45720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001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630"/>
              </a:spcBef>
            </a:pPr>
            <a:r>
              <a:rPr dirty="0" sz="1800">
                <a:latin typeface="Consolas"/>
                <a:cs typeface="Consolas"/>
              </a:rPr>
              <a:t>$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sudo</a:t>
            </a:r>
            <a:r>
              <a:rPr dirty="0" sz="1800" spc="-1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npm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install</a:t>
            </a:r>
            <a:r>
              <a:rPr dirty="0" sz="1800" spc="-5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-g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nodemon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6000" y="5669279"/>
            <a:ext cx="4480560" cy="45720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8001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630"/>
              </a:spcBef>
            </a:pPr>
            <a:r>
              <a:rPr dirty="0" sz="1800">
                <a:latin typeface="Consolas"/>
                <a:cs typeface="Consolas"/>
              </a:rPr>
              <a:t>$</a:t>
            </a:r>
            <a:r>
              <a:rPr dirty="0" sz="1800" spc="-3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nodemon</a:t>
            </a:r>
            <a:r>
              <a:rPr dirty="0" sz="1800" spc="-35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app.js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403578"/>
            <a:ext cx="7443470" cy="3225165"/>
          </a:xfrm>
          <a:prstGeom prst="rect">
            <a:avLst/>
          </a:prstGeom>
        </p:spPr>
        <p:txBody>
          <a:bodyPr wrap="square" lIns="0" tIns="23812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87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Expres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librería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muy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configurable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78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 necesario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configurar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forma</a:t>
            </a:r>
            <a:r>
              <a:rPr dirty="0" sz="32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explícita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:</a:t>
            </a:r>
            <a:endParaRPr sz="3200">
              <a:latin typeface="Corbel"/>
              <a:cs typeface="Corbel"/>
            </a:endParaRPr>
          </a:p>
          <a:p>
            <a:pPr lvl="1" marL="767080" indent="-325120">
              <a:lnSpc>
                <a:spcPct val="100000"/>
              </a:lnSpc>
              <a:spcBef>
                <a:spcPts val="1475"/>
              </a:spcBef>
              <a:buClr>
                <a:srgbClr val="000000"/>
              </a:buClr>
              <a:buSzPct val="75000"/>
              <a:buFont typeface="Symbol"/>
              <a:buChar char=""/>
              <a:tabLst>
                <a:tab pos="766445" algn="l"/>
                <a:tab pos="767080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Servir</a:t>
            </a:r>
            <a:r>
              <a:rPr dirty="0" sz="30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ficheros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estáticos</a:t>
            </a:r>
            <a:r>
              <a:rPr dirty="0" sz="3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0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http</a:t>
            </a:r>
            <a:endParaRPr sz="3000">
              <a:latin typeface="Corbel"/>
              <a:cs typeface="Corbel"/>
            </a:endParaRPr>
          </a:p>
          <a:p>
            <a:pPr lvl="1" marL="767080" indent="-32512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ct val="75000"/>
              <a:buFont typeface="Symbol"/>
              <a:buChar char=""/>
              <a:tabLst>
                <a:tab pos="766445" algn="l"/>
                <a:tab pos="767080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Procesado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body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peticiones</a:t>
            </a:r>
            <a:endParaRPr sz="3000">
              <a:latin typeface="Corbel"/>
              <a:cs typeface="Corbel"/>
            </a:endParaRPr>
          </a:p>
          <a:p>
            <a:pPr lvl="1" marL="767080" indent="-325120">
              <a:lnSpc>
                <a:spcPct val="100000"/>
              </a:lnSpc>
              <a:spcBef>
                <a:spcPts val="840"/>
              </a:spcBef>
              <a:buClr>
                <a:srgbClr val="000000"/>
              </a:buClr>
              <a:buSzPct val="75000"/>
              <a:buFont typeface="Symbol"/>
              <a:buChar char=""/>
              <a:tabLst>
                <a:tab pos="766445" algn="l"/>
                <a:tab pos="767080" algn="l"/>
              </a:tabLst>
            </a:pP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Tecnología</a:t>
            </a:r>
            <a:r>
              <a:rPr dirty="0" sz="3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plantillas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774" y="472821"/>
            <a:ext cx="6430010" cy="619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900" spc="-30"/>
              <a:t>Templates </a:t>
            </a:r>
            <a:r>
              <a:rPr dirty="0" sz="3900"/>
              <a:t>y</a:t>
            </a:r>
            <a:r>
              <a:rPr dirty="0" sz="3900" spc="-25"/>
              <a:t> </a:t>
            </a:r>
            <a:r>
              <a:rPr dirty="0" sz="3900" spc="-5"/>
              <a:t>ficheros</a:t>
            </a:r>
            <a:r>
              <a:rPr dirty="0" sz="3900" spc="-40"/>
              <a:t> </a:t>
            </a:r>
            <a:r>
              <a:rPr dirty="0" sz="3900"/>
              <a:t>estáticos</a:t>
            </a:r>
            <a:endParaRPr sz="3900"/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46193"/>
            <a:ext cx="7480300" cy="1713230"/>
          </a:xfrm>
          <a:prstGeom prst="rect">
            <a:avLst/>
          </a:prstGeom>
        </p:spPr>
        <p:txBody>
          <a:bodyPr wrap="square" lIns="0" tIns="9588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75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ustache</a:t>
            </a:r>
            <a:r>
              <a:rPr dirty="0" sz="3200" spc="-5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4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Node</a:t>
            </a:r>
            <a:endParaRPr sz="3200">
              <a:latin typeface="Corbel"/>
              <a:cs typeface="Corbel"/>
            </a:endParaRPr>
          </a:p>
          <a:p>
            <a:pPr lvl="1" marL="767080" indent="-325120">
              <a:lnSpc>
                <a:spcPct val="100000"/>
              </a:lnSpc>
              <a:spcBef>
                <a:spcPts val="565"/>
              </a:spcBef>
              <a:buClr>
                <a:srgbClr val="000000"/>
              </a:buClr>
              <a:buSzPct val="75000"/>
              <a:buFont typeface="Symbol"/>
              <a:buChar char=""/>
              <a:tabLst>
                <a:tab pos="766445" algn="l"/>
                <a:tab pos="76708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Existen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muchas</a:t>
            </a:r>
            <a:r>
              <a:rPr dirty="0" sz="28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otras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tecnologías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plantillas</a:t>
            </a:r>
            <a:endParaRPr sz="2800">
              <a:latin typeface="Corbel"/>
              <a:cs typeface="Corbel"/>
            </a:endParaRPr>
          </a:p>
          <a:p>
            <a:pPr lvl="1" marL="767080" indent="-325120">
              <a:lnSpc>
                <a:spcPct val="100000"/>
              </a:lnSpc>
              <a:spcBef>
                <a:spcPts val="1505"/>
              </a:spcBef>
              <a:buClr>
                <a:srgbClr val="000000"/>
              </a:buClr>
              <a:buSzPct val="75000"/>
              <a:buFont typeface="Symbol"/>
              <a:buChar char=""/>
              <a:tabLst>
                <a:tab pos="766445" algn="l"/>
                <a:tab pos="76708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Mustache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1265" y="3978935"/>
            <a:ext cx="7303134" cy="2475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7185" marR="5080" indent="-325120">
              <a:lnSpc>
                <a:spcPct val="114999"/>
              </a:lnSpc>
              <a:spcBef>
                <a:spcPts val="100"/>
              </a:spcBef>
              <a:buClr>
                <a:srgbClr val="000000"/>
              </a:buClr>
              <a:buSzPct val="75000"/>
              <a:buFont typeface="Symbol"/>
              <a:buChar char=""/>
              <a:tabLst>
                <a:tab pos="337185" algn="l"/>
                <a:tab pos="33782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Existen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diferencias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Mustache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Node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otros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lenguajes</a:t>
            </a:r>
            <a:endParaRPr sz="2800">
              <a:latin typeface="Corbel"/>
              <a:cs typeface="Corbel"/>
            </a:endParaRPr>
          </a:p>
          <a:p>
            <a:pPr lvl="1" marL="768350" indent="-288925">
              <a:lnSpc>
                <a:spcPct val="100000"/>
              </a:lnSpc>
              <a:spcBef>
                <a:spcPts val="1495"/>
              </a:spcBef>
              <a:buClr>
                <a:srgbClr val="000000"/>
              </a:buClr>
              <a:buSzPct val="44230"/>
              <a:buFont typeface="Wingdings"/>
              <a:buChar char=""/>
              <a:tabLst>
                <a:tab pos="768350" algn="l"/>
                <a:tab pos="768985" algn="l"/>
              </a:tabLst>
            </a:pPr>
            <a:r>
              <a:rPr dirty="0" sz="2600" spc="-315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.e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us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6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nsolas"/>
                <a:cs typeface="Consolas"/>
              </a:rPr>
              <a:t>{{-index}</a:t>
            </a:r>
            <a:r>
              <a:rPr dirty="0" sz="2400" b="1">
                <a:solidFill>
                  <a:srgbClr val="4B4B4B"/>
                </a:solidFill>
                <a:latin typeface="Consolas"/>
                <a:cs typeface="Consolas"/>
              </a:rPr>
              <a:t>}</a:t>
            </a:r>
            <a:r>
              <a:rPr dirty="0" sz="2400" spc="-755" b="1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uc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endParaRPr sz="26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2600">
              <a:latin typeface="Corbel"/>
              <a:cs typeface="Corbel"/>
            </a:endParaRPr>
          </a:p>
          <a:p>
            <a:pPr marL="579755">
              <a:lnSpc>
                <a:spcPct val="100000"/>
              </a:lnSpc>
              <a:spcBef>
                <a:spcPts val="161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http://expressjs.com/en/guide/using-template-engines.html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7774" y="472821"/>
            <a:ext cx="6430010" cy="619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900" spc="-30"/>
              <a:t>Templates </a:t>
            </a:r>
            <a:r>
              <a:rPr dirty="0" sz="3900"/>
              <a:t>y</a:t>
            </a:r>
            <a:r>
              <a:rPr dirty="0" sz="3900" spc="-25"/>
              <a:t> </a:t>
            </a:r>
            <a:r>
              <a:rPr dirty="0" sz="3900" spc="-5"/>
              <a:t>ficheros</a:t>
            </a:r>
            <a:r>
              <a:rPr dirty="0" sz="3900" spc="-40"/>
              <a:t> </a:t>
            </a:r>
            <a:r>
              <a:rPr dirty="0" sz="3900"/>
              <a:t>estáticos</a:t>
            </a:r>
            <a:endParaRPr sz="3900"/>
          </a:p>
        </p:txBody>
      </p:sp>
      <p:sp>
        <p:nvSpPr>
          <p:cNvPr id="7" name="object 7"/>
          <p:cNvSpPr txBox="1"/>
          <p:nvPr/>
        </p:nvSpPr>
        <p:spPr>
          <a:xfrm>
            <a:off x="1098041" y="3566921"/>
            <a:ext cx="6766559" cy="36893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3048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240"/>
              </a:spcBef>
            </a:pPr>
            <a:r>
              <a:rPr dirty="0" sz="2200" spc="-5">
                <a:latin typeface="Consolas"/>
                <a:cs typeface="Consolas"/>
              </a:rPr>
              <a:t>$ </a:t>
            </a:r>
            <a:r>
              <a:rPr dirty="0" sz="2200">
                <a:latin typeface="Consolas"/>
                <a:cs typeface="Consolas"/>
              </a:rPr>
              <a:t>npm install</a:t>
            </a:r>
            <a:r>
              <a:rPr dirty="0" sz="2200" spc="-5">
                <a:latin typeface="Consolas"/>
                <a:cs typeface="Consolas"/>
              </a:rPr>
              <a:t> </a:t>
            </a:r>
            <a:r>
              <a:rPr dirty="0" sz="2200">
                <a:latin typeface="Consolas"/>
                <a:cs typeface="Consolas"/>
              </a:rPr>
              <a:t>--save </a:t>
            </a:r>
            <a:r>
              <a:rPr dirty="0" sz="2200" spc="-5">
                <a:latin typeface="Consolas"/>
                <a:cs typeface="Consolas"/>
              </a:rPr>
              <a:t>mustache-express</a:t>
            </a:r>
            <a:endParaRPr sz="22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94205" y="1440941"/>
            <a:ext cx="635381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web básica</a:t>
            </a:r>
            <a:r>
              <a:rPr dirty="0" sz="3200" spc="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Mustache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65925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/>
              <a:t>Templates</a:t>
            </a:r>
            <a:r>
              <a:rPr dirty="0"/>
              <a:t> </a:t>
            </a:r>
            <a:r>
              <a:rPr dirty="0" spc="-5"/>
              <a:t>y</a:t>
            </a:r>
            <a:r>
              <a:rPr dirty="0" spc="-15"/>
              <a:t> </a:t>
            </a:r>
            <a:r>
              <a:rPr dirty="0" spc="-10"/>
              <a:t>ficheros</a:t>
            </a:r>
            <a:r>
              <a:rPr dirty="0" spc="-5"/>
              <a:t> estáticos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55457" y="1621358"/>
            <a:ext cx="9525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b="1">
                <a:latin typeface="Corbel"/>
                <a:cs typeface="Corbel"/>
              </a:rPr>
              <a:t>emplo2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55641" y="3384041"/>
            <a:ext cx="3657600" cy="245554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5080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400"/>
              </a:spcBef>
            </a:pPr>
            <a:r>
              <a:rPr dirty="0" sz="1500">
                <a:latin typeface="Consolas"/>
                <a:cs typeface="Consolas"/>
              </a:rPr>
              <a:t>{</a:t>
            </a:r>
            <a:endParaRPr sz="1500">
              <a:latin typeface="Consolas"/>
              <a:cs typeface="Consolas"/>
            </a:endParaRPr>
          </a:p>
          <a:p>
            <a:pPr marL="300355">
              <a:lnSpc>
                <a:spcPct val="100000"/>
              </a:lnSpc>
              <a:spcBef>
                <a:spcPts val="275"/>
              </a:spcBef>
            </a:pPr>
            <a:r>
              <a:rPr dirty="0" sz="1500" spc="-5">
                <a:solidFill>
                  <a:srgbClr val="0451A4"/>
                </a:solidFill>
                <a:latin typeface="Consolas"/>
                <a:cs typeface="Consolas"/>
              </a:rPr>
              <a:t>"name"</a:t>
            </a:r>
            <a:r>
              <a:rPr dirty="0" sz="1500" spc="-5">
                <a:latin typeface="Consolas"/>
                <a:cs typeface="Consolas"/>
              </a:rPr>
              <a:t>:</a:t>
            </a:r>
            <a:r>
              <a:rPr dirty="0" sz="1500" spc="-50"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A21515"/>
                </a:solidFill>
                <a:latin typeface="Consolas"/>
                <a:cs typeface="Consolas"/>
              </a:rPr>
              <a:t>"web-ejem2"</a:t>
            </a:r>
            <a:r>
              <a:rPr dirty="0" sz="1500" spc="-5">
                <a:latin typeface="Consolas"/>
                <a:cs typeface="Consolas"/>
              </a:rPr>
              <a:t>,</a:t>
            </a:r>
            <a:endParaRPr sz="1500">
              <a:latin typeface="Consolas"/>
              <a:cs typeface="Consolas"/>
            </a:endParaRPr>
          </a:p>
          <a:p>
            <a:pPr marL="300355">
              <a:lnSpc>
                <a:spcPct val="100000"/>
              </a:lnSpc>
              <a:spcBef>
                <a:spcPts val="265"/>
              </a:spcBef>
            </a:pPr>
            <a:r>
              <a:rPr dirty="0" sz="1500" spc="-5">
                <a:solidFill>
                  <a:srgbClr val="0451A4"/>
                </a:solidFill>
                <a:latin typeface="Consolas"/>
                <a:cs typeface="Consolas"/>
              </a:rPr>
              <a:t>"version"</a:t>
            </a:r>
            <a:r>
              <a:rPr dirty="0" sz="1500" spc="-5">
                <a:latin typeface="Consolas"/>
                <a:cs typeface="Consolas"/>
              </a:rPr>
              <a:t>:</a:t>
            </a:r>
            <a:r>
              <a:rPr dirty="0" sz="1500" spc="-40"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A21515"/>
                </a:solidFill>
                <a:latin typeface="Consolas"/>
                <a:cs typeface="Consolas"/>
              </a:rPr>
              <a:t>"1.0.0"</a:t>
            </a:r>
            <a:r>
              <a:rPr dirty="0" sz="1500" spc="-5">
                <a:latin typeface="Consolas"/>
                <a:cs typeface="Consolas"/>
              </a:rPr>
              <a:t>,</a:t>
            </a:r>
            <a:endParaRPr sz="1500">
              <a:latin typeface="Consolas"/>
              <a:cs typeface="Consolas"/>
            </a:endParaRPr>
          </a:p>
          <a:p>
            <a:pPr marL="300355" marR="1570355">
              <a:lnSpc>
                <a:spcPct val="114700"/>
              </a:lnSpc>
              <a:spcBef>
                <a:spcPts val="15"/>
              </a:spcBef>
            </a:pPr>
            <a:r>
              <a:rPr dirty="0" sz="1500" spc="-5">
                <a:solidFill>
                  <a:srgbClr val="0451A4"/>
                </a:solidFill>
                <a:latin typeface="Consolas"/>
                <a:cs typeface="Consolas"/>
              </a:rPr>
              <a:t>"type"</a:t>
            </a:r>
            <a:r>
              <a:rPr dirty="0" sz="1500" spc="-5">
                <a:latin typeface="Consolas"/>
                <a:cs typeface="Consolas"/>
              </a:rPr>
              <a:t>:</a:t>
            </a:r>
            <a:r>
              <a:rPr dirty="0" sz="1500" spc="-70"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A21515"/>
                </a:solidFill>
                <a:latin typeface="Consolas"/>
                <a:cs typeface="Consolas"/>
              </a:rPr>
              <a:t>"module"</a:t>
            </a:r>
            <a:r>
              <a:rPr dirty="0" sz="1500" spc="-5">
                <a:latin typeface="Consolas"/>
                <a:cs typeface="Consolas"/>
              </a:rPr>
              <a:t>, </a:t>
            </a:r>
            <a:r>
              <a:rPr dirty="0" sz="1500" spc="-810"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0451A4"/>
                </a:solidFill>
                <a:latin typeface="Consolas"/>
                <a:cs typeface="Consolas"/>
              </a:rPr>
              <a:t>"dependencies"</a:t>
            </a:r>
            <a:r>
              <a:rPr dirty="0" sz="1500" spc="-5">
                <a:latin typeface="Consolas"/>
                <a:cs typeface="Consolas"/>
              </a:rPr>
              <a:t>:</a:t>
            </a:r>
            <a:r>
              <a:rPr dirty="0" sz="1500" spc="-70">
                <a:latin typeface="Consolas"/>
                <a:cs typeface="Consolas"/>
              </a:rPr>
              <a:t> </a:t>
            </a:r>
            <a:r>
              <a:rPr dirty="0" sz="1500">
                <a:latin typeface="Consolas"/>
                <a:cs typeface="Consolas"/>
              </a:rPr>
              <a:t>{</a:t>
            </a:r>
            <a:endParaRPr sz="1500">
              <a:latin typeface="Consolas"/>
              <a:cs typeface="Consolas"/>
            </a:endParaRPr>
          </a:p>
          <a:p>
            <a:pPr marL="508634" marR="210820">
              <a:lnSpc>
                <a:spcPct val="114700"/>
              </a:lnSpc>
              <a:spcBef>
                <a:spcPts val="10"/>
              </a:spcBef>
            </a:pPr>
            <a:r>
              <a:rPr dirty="0" sz="1500" spc="-5">
                <a:solidFill>
                  <a:srgbClr val="0451A4"/>
                </a:solidFill>
                <a:latin typeface="Consolas"/>
                <a:cs typeface="Consolas"/>
              </a:rPr>
              <a:t>"express"</a:t>
            </a:r>
            <a:r>
              <a:rPr dirty="0" sz="1500" spc="-5">
                <a:latin typeface="Consolas"/>
                <a:cs typeface="Consolas"/>
              </a:rPr>
              <a:t>: </a:t>
            </a:r>
            <a:r>
              <a:rPr dirty="0" sz="1500" spc="-5">
                <a:solidFill>
                  <a:srgbClr val="A21515"/>
                </a:solidFill>
                <a:latin typeface="Consolas"/>
                <a:cs typeface="Consolas"/>
              </a:rPr>
              <a:t>"^4.17.1"</a:t>
            </a:r>
            <a:r>
              <a:rPr dirty="0" sz="1500" spc="-5">
                <a:latin typeface="Consolas"/>
                <a:cs typeface="Consolas"/>
              </a:rPr>
              <a:t>, </a:t>
            </a:r>
            <a:r>
              <a:rPr dirty="0" sz="1500"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0451A4"/>
                </a:solidFill>
                <a:latin typeface="Consolas"/>
                <a:cs typeface="Consolas"/>
              </a:rPr>
              <a:t>"mustache-express"</a:t>
            </a:r>
            <a:r>
              <a:rPr dirty="0" sz="1500" spc="-5">
                <a:latin typeface="Consolas"/>
                <a:cs typeface="Consolas"/>
              </a:rPr>
              <a:t>:</a:t>
            </a:r>
            <a:r>
              <a:rPr dirty="0" sz="1500" spc="-45">
                <a:latin typeface="Consolas"/>
                <a:cs typeface="Consolas"/>
              </a:rPr>
              <a:t> </a:t>
            </a:r>
            <a:r>
              <a:rPr dirty="0" sz="1500" spc="-5">
                <a:solidFill>
                  <a:srgbClr val="A21515"/>
                </a:solidFill>
                <a:latin typeface="Consolas"/>
                <a:cs typeface="Consolas"/>
              </a:rPr>
              <a:t>"^1.3.0"</a:t>
            </a:r>
            <a:endParaRPr sz="1500">
              <a:latin typeface="Consolas"/>
              <a:cs typeface="Consolas"/>
            </a:endParaRPr>
          </a:p>
          <a:p>
            <a:pPr marL="300355">
              <a:lnSpc>
                <a:spcPct val="100000"/>
              </a:lnSpc>
              <a:spcBef>
                <a:spcPts val="275"/>
              </a:spcBef>
            </a:pPr>
            <a:r>
              <a:rPr dirty="0" sz="1500">
                <a:latin typeface="Consolas"/>
                <a:cs typeface="Consolas"/>
              </a:rPr>
              <a:t>}</a:t>
            </a:r>
            <a:endParaRPr sz="15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265"/>
              </a:spcBef>
            </a:pPr>
            <a:r>
              <a:rPr dirty="0" sz="1500">
                <a:latin typeface="Consolas"/>
                <a:cs typeface="Consolas"/>
              </a:rPr>
              <a:t>}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0721" y="3002407"/>
            <a:ext cx="15278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nsolas"/>
                <a:cs typeface="Consolas"/>
              </a:rPr>
              <a:t>packag</a:t>
            </a:r>
            <a:r>
              <a:rPr dirty="0" sz="1800">
                <a:latin typeface="Consolas"/>
                <a:cs typeface="Consolas"/>
              </a:rPr>
              <a:t>e</a:t>
            </a:r>
            <a:r>
              <a:rPr dirty="0" sz="1800" spc="-5">
                <a:latin typeface="Consolas"/>
                <a:cs typeface="Consolas"/>
              </a:rPr>
              <a:t>.jso</a:t>
            </a:r>
            <a:r>
              <a:rPr dirty="0" sz="1800">
                <a:latin typeface="Consolas"/>
                <a:cs typeface="Consolas"/>
              </a:rPr>
              <a:t>n</a:t>
            </a:r>
            <a:endParaRPr sz="1800">
              <a:latin typeface="Consolas"/>
              <a:cs typeface="Consolas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655" y="2651760"/>
            <a:ext cx="3346704" cy="337108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03504" y="1463039"/>
            <a:ext cx="6986270" cy="4937760"/>
          </a:xfrm>
          <a:custGeom>
            <a:avLst/>
            <a:gdLst/>
            <a:ahLst/>
            <a:cxnLst/>
            <a:rect l="l" t="t" r="r" b="b"/>
            <a:pathLst>
              <a:path w="6986270" h="4937760">
                <a:moveTo>
                  <a:pt x="0" y="4937760"/>
                </a:moveTo>
                <a:lnTo>
                  <a:pt x="6986016" y="4937760"/>
                </a:lnTo>
                <a:lnTo>
                  <a:pt x="6986016" y="0"/>
                </a:lnTo>
                <a:lnTo>
                  <a:pt x="0" y="0"/>
                </a:lnTo>
                <a:lnTo>
                  <a:pt x="0" y="4937760"/>
                </a:lnTo>
                <a:close/>
              </a:path>
            </a:pathLst>
          </a:custGeom>
          <a:ln w="93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81634" y="1915413"/>
            <a:ext cx="5006975" cy="7727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535"/>
              </a:lnSpc>
              <a:spcBef>
                <a:spcPts val="105"/>
              </a:spcBef>
            </a:pP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400" spc="-9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express</a:t>
            </a:r>
            <a:r>
              <a:rPr dirty="0" sz="1400" spc="-30"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400" spc="-8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'express'</a:t>
            </a:r>
            <a:r>
              <a:rPr dirty="0" sz="1400" spc="-10"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12700" marR="5080">
              <a:lnSpc>
                <a:spcPts val="1400"/>
              </a:lnSpc>
              <a:spcBef>
                <a:spcPts val="135"/>
              </a:spcBef>
            </a:pP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400" spc="-7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mustacheExpress</a:t>
            </a:r>
            <a:r>
              <a:rPr dirty="0" sz="1400" spc="-10"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400" spc="-7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'mustache-express'</a:t>
            </a:r>
            <a:r>
              <a:rPr dirty="0" sz="1400" spc="-10">
                <a:latin typeface="Courier New"/>
                <a:cs typeface="Courier New"/>
              </a:rPr>
              <a:t>; </a:t>
            </a:r>
            <a:r>
              <a:rPr dirty="0" sz="1400" spc="-825"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400" spc="-8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bodyParser </a:t>
            </a: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400" spc="-8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'body-parser'</a:t>
            </a:r>
            <a:r>
              <a:rPr dirty="0" sz="1400" spc="-10"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12700">
              <a:lnSpc>
                <a:spcPts val="1410"/>
              </a:lnSpc>
            </a:pP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400" spc="-8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{</a:t>
            </a:r>
            <a:r>
              <a:rPr dirty="0" u="sng" sz="1400" spc="1660">
                <a:uFill>
                  <a:solidFill>
                    <a:srgbClr val="000000"/>
                  </a:solidFill>
                </a:uFill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dirname</a:t>
            </a:r>
            <a:r>
              <a:rPr dirty="0" sz="1400" spc="-20"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}</a:t>
            </a:r>
            <a:r>
              <a:rPr dirty="0" sz="1400" spc="-5"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400" spc="-8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'./dirname.js'</a:t>
            </a:r>
            <a:r>
              <a:rPr dirty="0" sz="1400" spc="-10"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634" y="2803906"/>
            <a:ext cx="235839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const</a:t>
            </a:r>
            <a:r>
              <a:rPr dirty="0" sz="1400" spc="-10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app</a:t>
            </a:r>
            <a:r>
              <a:rPr dirty="0" sz="1400" spc="-25"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=</a:t>
            </a:r>
            <a:r>
              <a:rPr dirty="0" sz="1400" spc="-40"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express();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634" y="3159379"/>
            <a:ext cx="417195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latin typeface="Courier New"/>
                <a:cs typeface="Courier New"/>
              </a:rPr>
              <a:t>app.set(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'views'</a:t>
            </a:r>
            <a:r>
              <a:rPr dirty="0" sz="1400" spc="-10">
                <a:latin typeface="Courier New"/>
                <a:cs typeface="Courier New"/>
              </a:rPr>
              <a:t>,</a:t>
            </a:r>
            <a:r>
              <a:rPr dirty="0" u="sng" sz="1400" spc="1680">
                <a:uFill>
                  <a:solidFill>
                    <a:srgbClr val="000000"/>
                  </a:solidFill>
                </a:uFill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dirname</a:t>
            </a:r>
            <a:r>
              <a:rPr dirty="0" sz="1400">
                <a:latin typeface="Courier New"/>
                <a:cs typeface="Courier New"/>
              </a:rPr>
              <a:t> +</a:t>
            </a:r>
            <a:r>
              <a:rPr dirty="0" sz="1400" spc="-10"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'/views'</a:t>
            </a:r>
            <a:r>
              <a:rPr dirty="0" sz="1400" spc="-10">
                <a:latin typeface="Courier New"/>
                <a:cs typeface="Courier New"/>
              </a:rPr>
              <a:t>);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634" y="3337686"/>
            <a:ext cx="5438775" cy="1128395"/>
          </a:xfrm>
          <a:prstGeom prst="rect">
            <a:avLst/>
          </a:prstGeom>
        </p:spPr>
        <p:txBody>
          <a:bodyPr wrap="square" lIns="0" tIns="48894" rIns="0" bIns="0" rtlCol="0" vert="horz">
            <a:spAutoFit/>
          </a:bodyPr>
          <a:lstStyle/>
          <a:p>
            <a:pPr marL="12700" marR="952500">
              <a:lnSpc>
                <a:spcPts val="1400"/>
              </a:lnSpc>
              <a:spcBef>
                <a:spcPts val="384"/>
              </a:spcBef>
            </a:pPr>
            <a:r>
              <a:rPr dirty="0" sz="1400" spc="-5">
                <a:latin typeface="Courier New"/>
                <a:cs typeface="Courier New"/>
              </a:rPr>
              <a:t>app.set(</a:t>
            </a:r>
            <a:r>
              <a:rPr dirty="0" sz="1400" spc="-5">
                <a:solidFill>
                  <a:srgbClr val="A21515"/>
                </a:solidFill>
                <a:latin typeface="Courier New"/>
                <a:cs typeface="Courier New"/>
              </a:rPr>
              <a:t>'view engine'</a:t>
            </a:r>
            <a:r>
              <a:rPr dirty="0" sz="1400" spc="-5">
                <a:latin typeface="Courier New"/>
                <a:cs typeface="Courier New"/>
              </a:rPr>
              <a:t>, 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'mustache'</a:t>
            </a:r>
            <a:r>
              <a:rPr dirty="0" sz="1400" spc="-10">
                <a:latin typeface="Courier New"/>
                <a:cs typeface="Courier New"/>
              </a:rPr>
              <a:t>); </a:t>
            </a:r>
            <a:r>
              <a:rPr dirty="0" sz="1400" spc="-5">
                <a:latin typeface="Courier New"/>
                <a:cs typeface="Courier New"/>
              </a:rPr>
              <a:t> app.engine(</a:t>
            </a:r>
            <a:r>
              <a:rPr dirty="0" sz="1400" spc="-5">
                <a:solidFill>
                  <a:srgbClr val="A21515"/>
                </a:solidFill>
                <a:latin typeface="Courier New"/>
                <a:cs typeface="Courier New"/>
              </a:rPr>
              <a:t>'mustache'</a:t>
            </a:r>
            <a:r>
              <a:rPr dirty="0" sz="1400" spc="-5">
                <a:latin typeface="Courier New"/>
                <a:cs typeface="Courier New"/>
              </a:rPr>
              <a:t>,</a:t>
            </a:r>
            <a:r>
              <a:rPr dirty="0" sz="1400" spc="-105"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mustacheExpress());</a:t>
            </a:r>
            <a:endParaRPr sz="1400">
              <a:latin typeface="Courier New"/>
              <a:cs typeface="Courier New"/>
            </a:endParaRPr>
          </a:p>
          <a:p>
            <a:pPr marL="12700" marR="5080">
              <a:lnSpc>
                <a:spcPct val="166400"/>
              </a:lnSpc>
            </a:pPr>
            <a:r>
              <a:rPr dirty="0" sz="1400" spc="-5">
                <a:latin typeface="Courier New"/>
                <a:cs typeface="Courier New"/>
              </a:rPr>
              <a:t>app.use(bodyParser.urlencoded({ </a:t>
            </a:r>
            <a:r>
              <a:rPr dirty="0" sz="1400" spc="-10">
                <a:latin typeface="Courier New"/>
                <a:cs typeface="Courier New"/>
              </a:rPr>
              <a:t>extended: </a:t>
            </a: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true </a:t>
            </a:r>
            <a:r>
              <a:rPr dirty="0" sz="1400" spc="-10">
                <a:latin typeface="Courier New"/>
                <a:cs typeface="Courier New"/>
              </a:rPr>
              <a:t>})); </a:t>
            </a:r>
            <a:r>
              <a:rPr dirty="0" sz="1400" spc="-835">
                <a:latin typeface="Courier New"/>
                <a:cs typeface="Courier New"/>
              </a:rPr>
              <a:t> </a:t>
            </a:r>
            <a:r>
              <a:rPr dirty="0" sz="1400" spc="-10">
                <a:latin typeface="Courier New"/>
                <a:cs typeface="Courier New"/>
              </a:rPr>
              <a:t>app.use(express.static(</a:t>
            </a:r>
            <a:r>
              <a:rPr dirty="0" u="sng" sz="1400" spc="20">
                <a:uFill>
                  <a:solidFill>
                    <a:srgbClr val="000000"/>
                  </a:solidFill>
                </a:uFill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dirname</a:t>
            </a:r>
            <a:r>
              <a:rPr dirty="0" sz="1400" spc="-15"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+</a:t>
            </a:r>
            <a:r>
              <a:rPr dirty="0" sz="1400" spc="-5"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'/public'</a:t>
            </a:r>
            <a:r>
              <a:rPr dirty="0" sz="1400" spc="-10">
                <a:latin typeface="Courier New"/>
                <a:cs typeface="Courier New"/>
              </a:rPr>
              <a:t>));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1634" y="4583048"/>
            <a:ext cx="2993390" cy="77279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207645" marR="5080" indent="-195580">
              <a:lnSpc>
                <a:spcPts val="1390"/>
              </a:lnSpc>
              <a:spcBef>
                <a:spcPts val="390"/>
              </a:spcBef>
            </a:pPr>
            <a:r>
              <a:rPr dirty="0" sz="1400" spc="-10">
                <a:latin typeface="Courier New"/>
                <a:cs typeface="Courier New"/>
              </a:rPr>
              <a:t>app.get(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'/'</a:t>
            </a:r>
            <a:r>
              <a:rPr dirty="0" sz="1400" spc="-10">
                <a:latin typeface="Courier New"/>
                <a:cs typeface="Courier New"/>
              </a:rPr>
              <a:t>, </a:t>
            </a:r>
            <a:r>
              <a:rPr dirty="0" sz="1400" spc="-5">
                <a:latin typeface="Courier New"/>
                <a:cs typeface="Courier New"/>
              </a:rPr>
              <a:t>(req,</a:t>
            </a:r>
            <a:r>
              <a:rPr dirty="0" sz="1400" spc="-25"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res)</a:t>
            </a:r>
            <a:r>
              <a:rPr dirty="0" sz="1400" spc="-10"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0000FF"/>
                </a:solidFill>
                <a:latin typeface="Courier New"/>
                <a:cs typeface="Courier New"/>
              </a:rPr>
              <a:t>=&gt;</a:t>
            </a:r>
            <a:r>
              <a:rPr dirty="0" sz="1400" spc="-8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{ </a:t>
            </a:r>
            <a:r>
              <a:rPr dirty="0" sz="1400" spc="-825"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res.render(</a:t>
            </a:r>
            <a:r>
              <a:rPr dirty="0" sz="1400" spc="-5">
                <a:solidFill>
                  <a:srgbClr val="A21515"/>
                </a:solidFill>
                <a:latin typeface="Courier New"/>
                <a:cs typeface="Courier New"/>
              </a:rPr>
              <a:t>'index'</a:t>
            </a:r>
            <a:r>
              <a:rPr dirty="0" sz="1400" spc="-5">
                <a:latin typeface="Courier New"/>
                <a:cs typeface="Courier New"/>
              </a:rPr>
              <a:t>,</a:t>
            </a:r>
            <a:r>
              <a:rPr dirty="0" sz="1400" spc="-30"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{</a:t>
            </a:r>
            <a:endParaRPr sz="1400">
              <a:latin typeface="Courier New"/>
              <a:cs typeface="Courier New"/>
            </a:endParaRPr>
          </a:p>
          <a:p>
            <a:pPr marL="501650">
              <a:lnSpc>
                <a:spcPts val="1270"/>
              </a:lnSpc>
            </a:pPr>
            <a:r>
              <a:rPr dirty="0" sz="1400" spc="-5">
                <a:latin typeface="Courier New"/>
                <a:cs typeface="Courier New"/>
              </a:rPr>
              <a:t>name:</a:t>
            </a:r>
            <a:r>
              <a:rPr dirty="0" sz="1400" spc="-55"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A21515"/>
                </a:solidFill>
                <a:latin typeface="Courier New"/>
                <a:cs typeface="Courier New"/>
              </a:rPr>
              <a:t>"World"</a:t>
            </a:r>
            <a:endParaRPr sz="1400">
              <a:latin typeface="Courier New"/>
              <a:cs typeface="Courier New"/>
            </a:endParaRPr>
          </a:p>
          <a:p>
            <a:pPr marL="207645">
              <a:lnSpc>
                <a:spcPts val="1540"/>
              </a:lnSpc>
            </a:pPr>
            <a:r>
              <a:rPr dirty="0" sz="1400" spc="-5">
                <a:latin typeface="Courier New"/>
                <a:cs typeface="Courier New"/>
              </a:rPr>
              <a:t>});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1634" y="5293233"/>
            <a:ext cx="6714490" cy="596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dirty="0" sz="1400" spc="-10">
                <a:latin typeface="Courier New"/>
                <a:cs typeface="Courier New"/>
              </a:rPr>
              <a:t>app.listen(</a:t>
            </a:r>
            <a:r>
              <a:rPr dirty="0" sz="1400" spc="-10">
                <a:solidFill>
                  <a:srgbClr val="098557"/>
                </a:solidFill>
                <a:latin typeface="Courier New"/>
                <a:cs typeface="Courier New"/>
              </a:rPr>
              <a:t>3000</a:t>
            </a:r>
            <a:r>
              <a:rPr dirty="0" sz="1400" spc="-10">
                <a:latin typeface="Courier New"/>
                <a:cs typeface="Courier New"/>
              </a:rPr>
              <a:t>,</a:t>
            </a:r>
            <a:r>
              <a:rPr dirty="0" sz="1400" spc="15"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()</a:t>
            </a:r>
            <a:r>
              <a:rPr dirty="0" sz="1400" spc="10"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=&gt;</a:t>
            </a:r>
            <a:r>
              <a:rPr dirty="0" sz="1400" spc="-5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latin typeface="Courier New"/>
                <a:cs typeface="Courier New"/>
              </a:rPr>
              <a:t>console.log(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'Listening</a:t>
            </a:r>
            <a:r>
              <a:rPr dirty="0" sz="1400" spc="20">
                <a:solidFill>
                  <a:srgbClr val="A21515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on</a:t>
            </a:r>
            <a:r>
              <a:rPr dirty="0" sz="1400" spc="20">
                <a:solidFill>
                  <a:srgbClr val="A21515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A21515"/>
                </a:solidFill>
                <a:latin typeface="Courier New"/>
                <a:cs typeface="Courier New"/>
              </a:rPr>
              <a:t>port</a:t>
            </a:r>
            <a:r>
              <a:rPr dirty="0" sz="1400" spc="5">
                <a:solidFill>
                  <a:srgbClr val="A21515"/>
                </a:solidFill>
                <a:latin typeface="Courier New"/>
                <a:cs typeface="Courier New"/>
              </a:rPr>
              <a:t> </a:t>
            </a:r>
            <a:r>
              <a:rPr dirty="0" sz="1400" spc="-10">
                <a:solidFill>
                  <a:srgbClr val="A21515"/>
                </a:solidFill>
                <a:latin typeface="Courier New"/>
                <a:cs typeface="Courier New"/>
              </a:rPr>
              <a:t>3000!'</a:t>
            </a:r>
            <a:r>
              <a:rPr dirty="0" sz="1400" spc="-10">
                <a:latin typeface="Courier New"/>
                <a:cs typeface="Courier New"/>
              </a:rPr>
              <a:t>));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65925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/>
              <a:t>Templates</a:t>
            </a:r>
            <a:r>
              <a:rPr dirty="0"/>
              <a:t> </a:t>
            </a:r>
            <a:r>
              <a:rPr dirty="0" spc="-5"/>
              <a:t>y</a:t>
            </a:r>
            <a:r>
              <a:rPr dirty="0" spc="-15"/>
              <a:t> </a:t>
            </a:r>
            <a:r>
              <a:rPr dirty="0" spc="-10"/>
              <a:t>ficheros</a:t>
            </a:r>
            <a:r>
              <a:rPr dirty="0" spc="-5"/>
              <a:t> estáticos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737729" y="1621358"/>
            <a:ext cx="950594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b="1">
                <a:latin typeface="Corbel"/>
                <a:cs typeface="Corbel"/>
              </a:rPr>
              <a:t>em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spc="-5" b="1">
                <a:latin typeface="Corbel"/>
                <a:cs typeface="Corbel"/>
              </a:rPr>
              <a:t>lo2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121402" y="2551239"/>
            <a:ext cx="3759200" cy="851535"/>
            <a:chOff x="5121402" y="2551239"/>
            <a:chExt cx="3759200" cy="851535"/>
          </a:xfrm>
        </p:grpSpPr>
        <p:sp>
          <p:nvSpPr>
            <p:cNvPr id="14" name="object 14"/>
            <p:cNvSpPr/>
            <p:nvPr/>
          </p:nvSpPr>
          <p:spPr>
            <a:xfrm>
              <a:off x="5121402" y="2729864"/>
              <a:ext cx="2290445" cy="673100"/>
            </a:xfrm>
            <a:custGeom>
              <a:avLst/>
              <a:gdLst/>
              <a:ahLst/>
              <a:cxnLst/>
              <a:rect l="l" t="t" r="r" b="b"/>
              <a:pathLst>
                <a:path w="2290445" h="673100">
                  <a:moveTo>
                    <a:pt x="72389" y="588518"/>
                  </a:moveTo>
                  <a:lnTo>
                    <a:pt x="0" y="654176"/>
                  </a:lnTo>
                  <a:lnTo>
                    <a:pt x="96012" y="672719"/>
                  </a:lnTo>
                  <a:lnTo>
                    <a:pt x="89242" y="648588"/>
                  </a:lnTo>
                  <a:lnTo>
                    <a:pt x="74168" y="648588"/>
                  </a:lnTo>
                  <a:lnTo>
                    <a:pt x="66294" y="620522"/>
                  </a:lnTo>
                  <a:lnTo>
                    <a:pt x="80270" y="616607"/>
                  </a:lnTo>
                  <a:lnTo>
                    <a:pt x="72389" y="588518"/>
                  </a:lnTo>
                  <a:close/>
                </a:path>
                <a:path w="2290445" h="673100">
                  <a:moveTo>
                    <a:pt x="80270" y="616607"/>
                  </a:moveTo>
                  <a:lnTo>
                    <a:pt x="66294" y="620522"/>
                  </a:lnTo>
                  <a:lnTo>
                    <a:pt x="74168" y="648588"/>
                  </a:lnTo>
                  <a:lnTo>
                    <a:pt x="88144" y="644675"/>
                  </a:lnTo>
                  <a:lnTo>
                    <a:pt x="80270" y="616607"/>
                  </a:lnTo>
                  <a:close/>
                </a:path>
                <a:path w="2290445" h="673100">
                  <a:moveTo>
                    <a:pt x="88144" y="644675"/>
                  </a:moveTo>
                  <a:lnTo>
                    <a:pt x="74168" y="648588"/>
                  </a:lnTo>
                  <a:lnTo>
                    <a:pt x="89242" y="648588"/>
                  </a:lnTo>
                  <a:lnTo>
                    <a:pt x="88144" y="644675"/>
                  </a:lnTo>
                  <a:close/>
                </a:path>
                <a:path w="2290445" h="673100">
                  <a:moveTo>
                    <a:pt x="2282063" y="0"/>
                  </a:moveTo>
                  <a:lnTo>
                    <a:pt x="80270" y="616607"/>
                  </a:lnTo>
                  <a:lnTo>
                    <a:pt x="88144" y="644675"/>
                  </a:lnTo>
                  <a:lnTo>
                    <a:pt x="2289937" y="28194"/>
                  </a:lnTo>
                  <a:lnTo>
                    <a:pt x="2282063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950202" y="2561081"/>
              <a:ext cx="1920239" cy="638810"/>
            </a:xfrm>
            <a:custGeom>
              <a:avLst/>
              <a:gdLst/>
              <a:ahLst/>
              <a:cxnLst/>
              <a:rect l="l" t="t" r="r" b="b"/>
              <a:pathLst>
                <a:path w="1920240" h="638810">
                  <a:moveTo>
                    <a:pt x="1920240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1920240" y="638556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950202" y="2561081"/>
              <a:ext cx="1920239" cy="638810"/>
            </a:xfrm>
            <a:custGeom>
              <a:avLst/>
              <a:gdLst/>
              <a:ahLst/>
              <a:cxnLst/>
              <a:rect l="l" t="t" r="r" b="b"/>
              <a:pathLst>
                <a:path w="1920240" h="638810">
                  <a:moveTo>
                    <a:pt x="0" y="638556"/>
                  </a:moveTo>
                  <a:lnTo>
                    <a:pt x="1920240" y="638556"/>
                  </a:lnTo>
                  <a:lnTo>
                    <a:pt x="1920240" y="0"/>
                  </a:lnTo>
                  <a:lnTo>
                    <a:pt x="0" y="0"/>
                  </a:lnTo>
                  <a:lnTo>
                    <a:pt x="0" y="638556"/>
                  </a:lnTo>
                  <a:close/>
                </a:path>
              </a:pathLst>
            </a:custGeom>
            <a:ln w="1908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7093966" y="2577541"/>
            <a:ext cx="1636395" cy="577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Configuración</a:t>
            </a:r>
            <a:r>
              <a:rPr dirty="0" sz="18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endParaRPr sz="18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Mustache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218682" y="3375723"/>
            <a:ext cx="2661920" cy="932815"/>
            <a:chOff x="6218682" y="3375723"/>
            <a:chExt cx="2661920" cy="932815"/>
          </a:xfrm>
        </p:grpSpPr>
        <p:sp>
          <p:nvSpPr>
            <p:cNvPr id="19" name="object 19"/>
            <p:cNvSpPr/>
            <p:nvPr/>
          </p:nvSpPr>
          <p:spPr>
            <a:xfrm>
              <a:off x="6218682" y="3735577"/>
              <a:ext cx="1192530" cy="311785"/>
            </a:xfrm>
            <a:custGeom>
              <a:avLst/>
              <a:gdLst/>
              <a:ahLst/>
              <a:cxnLst/>
              <a:rect l="l" t="t" r="r" b="b"/>
              <a:pathLst>
                <a:path w="1192529" h="311785">
                  <a:moveTo>
                    <a:pt x="75437" y="226314"/>
                  </a:moveTo>
                  <a:lnTo>
                    <a:pt x="0" y="288544"/>
                  </a:lnTo>
                  <a:lnTo>
                    <a:pt x="95122" y="311531"/>
                  </a:lnTo>
                  <a:lnTo>
                    <a:pt x="89314" y="286385"/>
                  </a:lnTo>
                  <a:lnTo>
                    <a:pt x="74294" y="286385"/>
                  </a:lnTo>
                  <a:lnTo>
                    <a:pt x="67690" y="257937"/>
                  </a:lnTo>
                  <a:lnTo>
                    <a:pt x="81981" y="254639"/>
                  </a:lnTo>
                  <a:lnTo>
                    <a:pt x="75437" y="226314"/>
                  </a:lnTo>
                  <a:close/>
                </a:path>
                <a:path w="1192529" h="311785">
                  <a:moveTo>
                    <a:pt x="81981" y="254639"/>
                  </a:moveTo>
                  <a:lnTo>
                    <a:pt x="67690" y="257937"/>
                  </a:lnTo>
                  <a:lnTo>
                    <a:pt x="74294" y="286385"/>
                  </a:lnTo>
                  <a:lnTo>
                    <a:pt x="88554" y="283094"/>
                  </a:lnTo>
                  <a:lnTo>
                    <a:pt x="81981" y="254639"/>
                  </a:lnTo>
                  <a:close/>
                </a:path>
                <a:path w="1192529" h="311785">
                  <a:moveTo>
                    <a:pt x="88554" y="283094"/>
                  </a:moveTo>
                  <a:lnTo>
                    <a:pt x="74294" y="286385"/>
                  </a:lnTo>
                  <a:lnTo>
                    <a:pt x="89314" y="286385"/>
                  </a:lnTo>
                  <a:lnTo>
                    <a:pt x="88554" y="283094"/>
                  </a:lnTo>
                  <a:close/>
                </a:path>
                <a:path w="1192529" h="311785">
                  <a:moveTo>
                    <a:pt x="1185417" y="0"/>
                  </a:moveTo>
                  <a:lnTo>
                    <a:pt x="81981" y="254639"/>
                  </a:lnTo>
                  <a:lnTo>
                    <a:pt x="88554" y="283094"/>
                  </a:lnTo>
                  <a:lnTo>
                    <a:pt x="1192021" y="28448"/>
                  </a:lnTo>
                  <a:lnTo>
                    <a:pt x="1185417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950202" y="3385565"/>
              <a:ext cx="1920239" cy="913130"/>
            </a:xfrm>
            <a:custGeom>
              <a:avLst/>
              <a:gdLst/>
              <a:ahLst/>
              <a:cxnLst/>
              <a:rect l="l" t="t" r="r" b="b"/>
              <a:pathLst>
                <a:path w="1920240" h="913129">
                  <a:moveTo>
                    <a:pt x="1920240" y="0"/>
                  </a:moveTo>
                  <a:lnTo>
                    <a:pt x="0" y="0"/>
                  </a:lnTo>
                  <a:lnTo>
                    <a:pt x="0" y="912875"/>
                  </a:lnTo>
                  <a:lnTo>
                    <a:pt x="1920240" y="912875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950202" y="3385565"/>
              <a:ext cx="1920239" cy="913130"/>
            </a:xfrm>
            <a:custGeom>
              <a:avLst/>
              <a:gdLst/>
              <a:ahLst/>
              <a:cxnLst/>
              <a:rect l="l" t="t" r="r" b="b"/>
              <a:pathLst>
                <a:path w="1920240" h="913129">
                  <a:moveTo>
                    <a:pt x="0" y="912875"/>
                  </a:moveTo>
                  <a:lnTo>
                    <a:pt x="1920240" y="912875"/>
                  </a:lnTo>
                  <a:lnTo>
                    <a:pt x="1920240" y="0"/>
                  </a:lnTo>
                  <a:lnTo>
                    <a:pt x="0" y="0"/>
                  </a:lnTo>
                  <a:lnTo>
                    <a:pt x="0" y="912875"/>
                  </a:lnTo>
                  <a:close/>
                </a:path>
              </a:pathLst>
            </a:custGeom>
            <a:ln w="1908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7066533" y="3402838"/>
            <a:ext cx="16859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Configuración</a:t>
            </a:r>
            <a:r>
              <a:rPr dirty="0" sz="18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endParaRPr sz="1800">
              <a:latin typeface="Corbel"/>
              <a:cs typeface="Corbel"/>
            </a:endParaRPr>
          </a:p>
          <a:p>
            <a:pPr algn="ctr" marL="1905">
              <a:lnSpc>
                <a:spcPct val="100000"/>
              </a:lnSpc>
            </a:pP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analizador</a:t>
            </a:r>
            <a:r>
              <a:rPr dirty="0" sz="18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b="1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47558" y="3954526"/>
            <a:ext cx="5251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4B4B4B"/>
                </a:solidFill>
                <a:latin typeface="Corbel"/>
                <a:cs typeface="Corbel"/>
              </a:rPr>
              <a:t>body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940359" y="4562919"/>
            <a:ext cx="1939925" cy="658495"/>
            <a:chOff x="6940359" y="4562919"/>
            <a:chExt cx="1939925" cy="658495"/>
          </a:xfrm>
        </p:grpSpPr>
        <p:sp>
          <p:nvSpPr>
            <p:cNvPr id="25" name="object 25"/>
            <p:cNvSpPr/>
            <p:nvPr/>
          </p:nvSpPr>
          <p:spPr>
            <a:xfrm>
              <a:off x="6950201" y="4572762"/>
              <a:ext cx="1920239" cy="638810"/>
            </a:xfrm>
            <a:custGeom>
              <a:avLst/>
              <a:gdLst/>
              <a:ahLst/>
              <a:cxnLst/>
              <a:rect l="l" t="t" r="r" b="b"/>
              <a:pathLst>
                <a:path w="1920240" h="638810">
                  <a:moveTo>
                    <a:pt x="1920240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1920240" y="638556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950201" y="4572762"/>
              <a:ext cx="1920239" cy="638810"/>
            </a:xfrm>
            <a:custGeom>
              <a:avLst/>
              <a:gdLst/>
              <a:ahLst/>
              <a:cxnLst/>
              <a:rect l="l" t="t" r="r" b="b"/>
              <a:pathLst>
                <a:path w="1920240" h="638810">
                  <a:moveTo>
                    <a:pt x="0" y="638556"/>
                  </a:moveTo>
                  <a:lnTo>
                    <a:pt x="1920240" y="638556"/>
                  </a:lnTo>
                  <a:lnTo>
                    <a:pt x="1920240" y="0"/>
                  </a:lnTo>
                  <a:lnTo>
                    <a:pt x="0" y="0"/>
                  </a:lnTo>
                  <a:lnTo>
                    <a:pt x="0" y="638556"/>
                  </a:lnTo>
                  <a:close/>
                </a:path>
              </a:pathLst>
            </a:custGeom>
            <a:ln w="19080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7093966" y="4590033"/>
            <a:ext cx="1635760" cy="577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Configuración</a:t>
            </a:r>
            <a:r>
              <a:rPr dirty="0" sz="18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endParaRPr sz="1800">
              <a:latin typeface="Corbel"/>
              <a:cs typeface="Corbel"/>
            </a:endParaRPr>
          </a:p>
          <a:p>
            <a:pPr marL="65405">
              <a:lnSpc>
                <a:spcPct val="100000"/>
              </a:lnSpc>
              <a:spcBef>
                <a:spcPts val="20"/>
              </a:spcBef>
            </a:pP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carpeta</a:t>
            </a:r>
            <a:r>
              <a:rPr dirty="0" sz="1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 b="1">
                <a:solidFill>
                  <a:srgbClr val="4B4B4B"/>
                </a:solidFill>
                <a:latin typeface="Corbel"/>
                <a:cs typeface="Corbel"/>
              </a:rPr>
              <a:t>pública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61482" y="4465192"/>
            <a:ext cx="1193165" cy="396240"/>
          </a:xfrm>
          <a:custGeom>
            <a:avLst/>
            <a:gdLst/>
            <a:ahLst/>
            <a:cxnLst/>
            <a:rect l="l" t="t" r="r" b="b"/>
            <a:pathLst>
              <a:path w="1193165" h="396239">
                <a:moveTo>
                  <a:pt x="87916" y="27929"/>
                </a:moveTo>
                <a:lnTo>
                  <a:pt x="79318" y="55842"/>
                </a:lnTo>
                <a:lnTo>
                  <a:pt x="1184401" y="395858"/>
                </a:lnTo>
                <a:lnTo>
                  <a:pt x="1193038" y="367918"/>
                </a:lnTo>
                <a:lnTo>
                  <a:pt x="87916" y="27929"/>
                </a:lnTo>
                <a:close/>
              </a:path>
              <a:path w="1193165" h="396239">
                <a:moveTo>
                  <a:pt x="96519" y="0"/>
                </a:moveTo>
                <a:lnTo>
                  <a:pt x="0" y="16128"/>
                </a:lnTo>
                <a:lnTo>
                  <a:pt x="70738" y="83692"/>
                </a:lnTo>
                <a:lnTo>
                  <a:pt x="79318" y="55842"/>
                </a:lnTo>
                <a:lnTo>
                  <a:pt x="65404" y="51561"/>
                </a:lnTo>
                <a:lnTo>
                  <a:pt x="73913" y="23621"/>
                </a:lnTo>
                <a:lnTo>
                  <a:pt x="89243" y="23621"/>
                </a:lnTo>
                <a:lnTo>
                  <a:pt x="96519" y="0"/>
                </a:lnTo>
                <a:close/>
              </a:path>
              <a:path w="1193165" h="396239">
                <a:moveTo>
                  <a:pt x="73913" y="23621"/>
                </a:moveTo>
                <a:lnTo>
                  <a:pt x="65404" y="51561"/>
                </a:lnTo>
                <a:lnTo>
                  <a:pt x="79318" y="55842"/>
                </a:lnTo>
                <a:lnTo>
                  <a:pt x="87916" y="27929"/>
                </a:lnTo>
                <a:lnTo>
                  <a:pt x="73913" y="23621"/>
                </a:lnTo>
                <a:close/>
              </a:path>
              <a:path w="1193165" h="396239">
                <a:moveTo>
                  <a:pt x="89243" y="23621"/>
                </a:moveTo>
                <a:lnTo>
                  <a:pt x="73913" y="23621"/>
                </a:lnTo>
                <a:lnTo>
                  <a:pt x="87916" y="27929"/>
                </a:lnTo>
                <a:lnTo>
                  <a:pt x="89243" y="23621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802" y="1628901"/>
            <a:ext cx="287083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utas</a:t>
            </a:r>
            <a:r>
              <a:rPr dirty="0" sz="3200" spc="-7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relativas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1570" y="2124436"/>
            <a:ext cx="7689215" cy="2116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7185" marR="636905" indent="-325120">
              <a:lnSpc>
                <a:spcPct val="115100"/>
              </a:lnSpc>
              <a:spcBef>
                <a:spcPts val="100"/>
              </a:spcBef>
              <a:buClr>
                <a:srgbClr val="000000"/>
              </a:buClr>
              <a:buSzPct val="75000"/>
              <a:buFont typeface="Symbol"/>
              <a:buChar char=""/>
              <a:tabLst>
                <a:tab pos="337185" algn="l"/>
                <a:tab pos="337820" algn="l"/>
                <a:tab pos="567817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800" spc="-11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mon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J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variable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gl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bal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u="heavy" sz="2800" spc="-5">
                <a:solidFill>
                  <a:srgbClr val="4B4B4B"/>
                </a:solidFill>
                <a:uFill>
                  <a:solidFill>
                    <a:srgbClr val="4A4A4A"/>
                  </a:solidFill>
                </a:uFill>
                <a:latin typeface="Corbel"/>
                <a:cs typeface="Corbel"/>
              </a:rPr>
              <a:t> </a:t>
            </a:r>
            <a:r>
              <a:rPr dirty="0" u="heavy" sz="2800">
                <a:solidFill>
                  <a:srgbClr val="4B4B4B"/>
                </a:solidFill>
                <a:uFill>
                  <a:solidFill>
                    <a:srgbClr val="4A4A4A"/>
                  </a:solidFill>
                </a:uFill>
                <a:latin typeface="Corbel"/>
                <a:cs typeface="Corbel"/>
              </a:rPr>
              <a:t>	</a:t>
            </a:r>
            <a:r>
              <a:rPr dirty="0" sz="2800" spc="-10">
                <a:solidFill>
                  <a:srgbClr val="4B4B4B"/>
                </a:solidFill>
                <a:latin typeface="Consolas"/>
                <a:cs typeface="Consolas"/>
              </a:rPr>
              <a:t>dirname 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apunta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carpeta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fichero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.js</a:t>
            </a:r>
            <a:endParaRPr sz="2800">
              <a:latin typeface="Corbel"/>
              <a:cs typeface="Corbel"/>
            </a:endParaRPr>
          </a:p>
          <a:p>
            <a:pPr marL="337185" marR="5080" indent="-325120">
              <a:lnSpc>
                <a:spcPct val="114999"/>
              </a:lnSpc>
              <a:spcBef>
                <a:spcPts val="994"/>
              </a:spcBef>
              <a:buClr>
                <a:srgbClr val="000000"/>
              </a:buClr>
              <a:buSzPct val="75000"/>
              <a:buFont typeface="Symbol"/>
              <a:buChar char=""/>
              <a:tabLst>
                <a:tab pos="337185" algn="l"/>
                <a:tab pos="33782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ESM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no existe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esa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variable global,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valor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obtener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usando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API estándar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2603" y="4989576"/>
            <a:ext cx="7167880" cy="1280160"/>
          </a:xfrm>
          <a:prstGeom prst="rect">
            <a:avLst/>
          </a:prstGeom>
          <a:ln w="9360">
            <a:solidFill>
              <a:srgbClr val="000000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marL="89535">
              <a:lnSpc>
                <a:spcPts val="1535"/>
              </a:lnSpc>
            </a:pP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400" spc="-2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{</a:t>
            </a:r>
            <a:r>
              <a:rPr dirty="0" sz="1400" spc="-30"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fileURLToPath</a:t>
            </a:r>
            <a:r>
              <a:rPr dirty="0" sz="1400" spc="-25"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}</a:t>
            </a:r>
            <a:r>
              <a:rPr dirty="0" sz="1400" spc="-40"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400" spc="-2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A21515"/>
                </a:solidFill>
                <a:latin typeface="Courier New"/>
                <a:cs typeface="Courier New"/>
              </a:rPr>
              <a:t>'url'</a:t>
            </a:r>
            <a:r>
              <a:rPr dirty="0" sz="1400" spc="-5"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ts val="1535"/>
              </a:lnSpc>
            </a:pP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400" spc="-9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{</a:t>
            </a:r>
            <a:r>
              <a:rPr dirty="0" sz="1400" spc="-15">
                <a:latin typeface="Courier New"/>
                <a:cs typeface="Courier New"/>
              </a:rPr>
              <a:t> </a:t>
            </a:r>
            <a:r>
              <a:rPr dirty="0" sz="1400" spc="-10">
                <a:latin typeface="Courier New"/>
                <a:cs typeface="Courier New"/>
              </a:rPr>
              <a:t>dirname</a:t>
            </a:r>
            <a:r>
              <a:rPr dirty="0" sz="1400" spc="-15">
                <a:latin typeface="Courier New"/>
                <a:cs typeface="Courier New"/>
              </a:rPr>
              <a:t> </a:t>
            </a:r>
            <a:r>
              <a:rPr dirty="0" sz="1400">
                <a:latin typeface="Courier New"/>
                <a:cs typeface="Courier New"/>
              </a:rPr>
              <a:t>}</a:t>
            </a:r>
            <a:r>
              <a:rPr dirty="0" sz="1400" spc="-35"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400" spc="-8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A21515"/>
                </a:solidFill>
                <a:latin typeface="Courier New"/>
                <a:cs typeface="Courier New"/>
              </a:rPr>
              <a:t>'path'</a:t>
            </a:r>
            <a:r>
              <a:rPr dirty="0" sz="1400" spc="-5">
                <a:latin typeface="Courier New"/>
                <a:cs typeface="Courier New"/>
              </a:rPr>
              <a:t>;</a:t>
            </a:r>
            <a:endParaRPr sz="1400">
              <a:latin typeface="Courier New"/>
              <a:cs typeface="Courier New"/>
            </a:endParaRPr>
          </a:p>
          <a:p>
            <a:pPr marL="89535">
              <a:lnSpc>
                <a:spcPct val="100000"/>
              </a:lnSpc>
              <a:spcBef>
                <a:spcPts val="1130"/>
              </a:spcBef>
            </a:pP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export</a:t>
            </a:r>
            <a:r>
              <a:rPr dirty="0" sz="1400" spc="-6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urier New"/>
                <a:cs typeface="Courier New"/>
              </a:rPr>
              <a:t>const</a:t>
            </a:r>
            <a:r>
              <a:rPr dirty="0" u="sng" sz="1400" spc="1635">
                <a:solidFill>
                  <a:srgbClr val="0000FF"/>
                </a:solidFill>
                <a:uFill>
                  <a:solidFill>
                    <a:srgbClr val="000000"/>
                  </a:solidFill>
                </a:uFill>
                <a:latin typeface="Courier New"/>
                <a:cs typeface="Courier New"/>
              </a:rPr>
              <a:t> </a:t>
            </a:r>
            <a:r>
              <a:rPr dirty="0" sz="1400" spc="-5">
                <a:latin typeface="Courier New"/>
                <a:cs typeface="Courier New"/>
              </a:rPr>
              <a:t>dirname</a:t>
            </a:r>
            <a:r>
              <a:rPr dirty="0" sz="1400">
                <a:latin typeface="Courier New"/>
                <a:cs typeface="Courier New"/>
              </a:rPr>
              <a:t> = </a:t>
            </a:r>
            <a:r>
              <a:rPr dirty="0" sz="1400" spc="-10">
                <a:latin typeface="Courier New"/>
                <a:cs typeface="Courier New"/>
              </a:rPr>
              <a:t>dirname(fileURLToPath(</a:t>
            </a:r>
            <a:r>
              <a:rPr dirty="0" sz="1400" spc="-10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400" spc="-10">
                <a:latin typeface="Courier New"/>
                <a:cs typeface="Courier New"/>
              </a:rPr>
              <a:t>.meta.url));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65925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/>
              <a:t>Templates</a:t>
            </a:r>
            <a:r>
              <a:rPr dirty="0"/>
              <a:t> </a:t>
            </a:r>
            <a:r>
              <a:rPr dirty="0" spc="-5"/>
              <a:t>y</a:t>
            </a:r>
            <a:r>
              <a:rPr dirty="0" spc="-15"/>
              <a:t> </a:t>
            </a:r>
            <a:r>
              <a:rPr dirty="0" spc="-10"/>
              <a:t>ficheros</a:t>
            </a:r>
            <a:r>
              <a:rPr dirty="0" spc="-5"/>
              <a:t> estáticos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782814" y="1621358"/>
            <a:ext cx="950594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b="1">
                <a:latin typeface="Corbel"/>
                <a:cs typeface="Corbel"/>
              </a:rPr>
              <a:t>em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spc="-5" b="1">
                <a:latin typeface="Corbel"/>
                <a:cs typeface="Corbel"/>
              </a:rPr>
              <a:t>lo2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4346" y="4645532"/>
            <a:ext cx="12776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nsolas"/>
                <a:cs typeface="Consolas"/>
              </a:rPr>
              <a:t>dirnam</a:t>
            </a:r>
            <a:r>
              <a:rPr dirty="0" sz="1800">
                <a:latin typeface="Consolas"/>
                <a:cs typeface="Consolas"/>
              </a:rPr>
              <a:t>e</a:t>
            </a:r>
            <a:r>
              <a:rPr dirty="0" sz="1800" spc="-5">
                <a:latin typeface="Consolas"/>
                <a:cs typeface="Consolas"/>
              </a:rPr>
              <a:t>.j</a:t>
            </a:r>
            <a:r>
              <a:rPr dirty="0" sz="1800">
                <a:latin typeface="Consolas"/>
                <a:cs typeface="Consolas"/>
              </a:rPr>
              <a:t>s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56718"/>
            <a:ext cx="7867015" cy="4409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8605" marR="60960" indent="-256540">
              <a:lnSpc>
                <a:spcPct val="114999"/>
              </a:lnSpc>
              <a:spcBef>
                <a:spcPts val="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recomienda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dejar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app.js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configurar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endParaRPr sz="3200">
              <a:latin typeface="Corbel"/>
              <a:cs typeface="Corbel"/>
            </a:endParaRPr>
          </a:p>
          <a:p>
            <a:pPr marL="268605" marR="671830" indent="-256540">
              <a:lnSpc>
                <a:spcPct val="114999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gestión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peticiones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define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otro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Router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14999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usa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inyección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dependencias,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usan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referencias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import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78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módulos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mueven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carpeta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/src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51225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Separación</a:t>
            </a:r>
            <a:r>
              <a:rPr dirty="0" spc="10"/>
              <a:t> </a:t>
            </a:r>
            <a:r>
              <a:rPr dirty="0" spc="-5"/>
              <a:t>en</a:t>
            </a:r>
            <a:r>
              <a:rPr dirty="0" spc="-15"/>
              <a:t> </a:t>
            </a:r>
            <a:r>
              <a:rPr dirty="0" spc="-5"/>
              <a:t>módulos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6860"/>
            <a:ext cx="577850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130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pl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20" b="1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40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4000" b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4000" spc="-1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825" y="2588313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2065" y="2538631"/>
            <a:ext cx="8112125" cy="1884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360"/>
              </a:lnSpc>
              <a:spcBef>
                <a:spcPts val="10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Cuando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genera</a:t>
            </a:r>
            <a:endParaRPr sz="2800"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</a:pP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estructurada</a:t>
            </a:r>
            <a:r>
              <a:rPr dirty="0" sz="28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ante peticiones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http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tiene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8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API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REST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representa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formato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JSON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825" y="4020747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645" y="4751644"/>
            <a:ext cx="9648190" cy="2195195"/>
          </a:xfrm>
          <a:custGeom>
            <a:avLst/>
            <a:gdLst/>
            <a:ahLst/>
            <a:cxnLst/>
            <a:rect l="l" t="t" r="r" b="b"/>
            <a:pathLst>
              <a:path w="9648190" h="2195195">
                <a:moveTo>
                  <a:pt x="4823993" y="2194915"/>
                </a:moveTo>
                <a:lnTo>
                  <a:pt x="0" y="2194915"/>
                </a:lnTo>
                <a:lnTo>
                  <a:pt x="0" y="0"/>
                </a:lnTo>
                <a:lnTo>
                  <a:pt x="9647631" y="0"/>
                </a:lnTo>
                <a:lnTo>
                  <a:pt x="9647631" y="2194915"/>
                </a:lnTo>
                <a:lnTo>
                  <a:pt x="4823993" y="2194915"/>
                </a:lnTo>
                <a:close/>
              </a:path>
            </a:pathLst>
          </a:custGeom>
          <a:ln w="190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05993" y="5013988"/>
            <a:ext cx="9476740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4B4B4B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  <a:p>
            <a:pPr marL="274320">
              <a:lnSpc>
                <a:spcPct val="100000"/>
              </a:lnSpc>
            </a:pPr>
            <a:r>
              <a:rPr dirty="0" sz="1800" spc="-5" b="1">
                <a:solidFill>
                  <a:srgbClr val="E35548"/>
                </a:solidFill>
                <a:latin typeface="Courier New"/>
                <a:cs typeface="Courier New"/>
              </a:rPr>
              <a:t>"form_validation"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-15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[</a:t>
            </a:r>
            <a:endParaRPr sz="1800">
              <a:latin typeface="Courier New"/>
              <a:cs typeface="Courier New"/>
            </a:endParaRPr>
          </a:p>
          <a:p>
            <a:pPr marL="548005">
              <a:lnSpc>
                <a:spcPct val="100000"/>
              </a:lnSpc>
            </a:pP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E35548"/>
                </a:solidFill>
                <a:latin typeface="Courier New"/>
                <a:cs typeface="Courier New"/>
              </a:rPr>
              <a:t>"id"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4FA04E"/>
                </a:solidFill>
                <a:latin typeface="Courier New"/>
                <a:cs typeface="Courier New"/>
              </a:rPr>
              <a:t>"name"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E35548"/>
                </a:solidFill>
                <a:latin typeface="Courier New"/>
                <a:cs typeface="Courier New"/>
              </a:rPr>
              <a:t>"status"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5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4FA04E"/>
                </a:solidFill>
                <a:latin typeface="Courier New"/>
                <a:cs typeface="Courier New"/>
              </a:rPr>
              <a:t>"ok"</a:t>
            </a:r>
            <a:r>
              <a:rPr dirty="0" sz="1800" b="1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},</a:t>
            </a:r>
            <a:endParaRPr sz="1800">
              <a:latin typeface="Courier New"/>
              <a:cs typeface="Courier New"/>
            </a:endParaRPr>
          </a:p>
          <a:p>
            <a:pPr marL="548005">
              <a:lnSpc>
                <a:spcPct val="100000"/>
              </a:lnSpc>
            </a:pP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r>
              <a:rPr dirty="0" sz="1800" spc="15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E35548"/>
                </a:solidFill>
                <a:latin typeface="Courier New"/>
                <a:cs typeface="Courier New"/>
              </a:rPr>
              <a:t>"id"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15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4FA04E"/>
                </a:solidFill>
                <a:latin typeface="Courier New"/>
                <a:cs typeface="Courier New"/>
              </a:rPr>
              <a:t>"email"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15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E35548"/>
                </a:solidFill>
                <a:latin typeface="Courier New"/>
                <a:cs typeface="Courier New"/>
              </a:rPr>
              <a:t>"status"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20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4FA04E"/>
                </a:solidFill>
                <a:latin typeface="Courier New"/>
                <a:cs typeface="Courier New"/>
              </a:rPr>
              <a:t>"error"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15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E35548"/>
                </a:solidFill>
                <a:latin typeface="Courier New"/>
                <a:cs typeface="Courier New"/>
              </a:rPr>
              <a:t>"message"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15" b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4FA04E"/>
                </a:solidFill>
                <a:latin typeface="Courier New"/>
                <a:cs typeface="Courier New"/>
              </a:rPr>
              <a:t>"Invalid</a:t>
            </a:r>
            <a:r>
              <a:rPr dirty="0" sz="1800" spc="20" b="1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4FA04E"/>
                </a:solidFill>
                <a:latin typeface="Courier New"/>
                <a:cs typeface="Courier New"/>
              </a:rPr>
              <a:t>format"</a:t>
            </a:r>
            <a:r>
              <a:rPr dirty="0" sz="1800" spc="15" b="1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800" spc="-5" b="1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  <a:p>
            <a:pPr marL="274320">
              <a:lnSpc>
                <a:spcPct val="100000"/>
              </a:lnSpc>
            </a:pPr>
            <a:r>
              <a:rPr dirty="0" sz="1800" b="1">
                <a:solidFill>
                  <a:srgbClr val="4B4B4B"/>
                </a:solidFill>
                <a:latin typeface="Courier New"/>
                <a:cs typeface="Courier New"/>
              </a:rPr>
              <a:t>]</a:t>
            </a:r>
            <a:endParaRPr sz="18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r>
              <a:rPr dirty="0" sz="1800" b="1">
                <a:solidFill>
                  <a:srgbClr val="4B4B4B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8143" y="1594004"/>
            <a:ext cx="1903072" cy="99257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12" name="object 12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74088" y="1816607"/>
            <a:ext cx="5121910" cy="4401820"/>
            <a:chOff x="1474088" y="1816607"/>
            <a:chExt cx="5121910" cy="44018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7252" y="1816607"/>
              <a:ext cx="3931920" cy="44013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74089" y="2744215"/>
              <a:ext cx="5121910" cy="1653539"/>
            </a:xfrm>
            <a:custGeom>
              <a:avLst/>
              <a:gdLst/>
              <a:ahLst/>
              <a:cxnLst/>
              <a:rect l="l" t="t" r="r" b="b"/>
              <a:pathLst>
                <a:path w="5121909" h="1653539">
                  <a:moveTo>
                    <a:pt x="1289685" y="748030"/>
                  </a:moveTo>
                  <a:lnTo>
                    <a:pt x="1269199" y="717296"/>
                  </a:lnTo>
                  <a:lnTo>
                    <a:pt x="1218692" y="641477"/>
                  </a:lnTo>
                  <a:lnTo>
                    <a:pt x="1199718" y="674700"/>
                  </a:lnTo>
                  <a:lnTo>
                    <a:pt x="19050" y="0"/>
                  </a:lnTo>
                  <a:lnTo>
                    <a:pt x="0" y="33020"/>
                  </a:lnTo>
                  <a:lnTo>
                    <a:pt x="1180795" y="707847"/>
                  </a:lnTo>
                  <a:lnTo>
                    <a:pt x="1161923" y="740918"/>
                  </a:lnTo>
                  <a:lnTo>
                    <a:pt x="1289685" y="748030"/>
                  </a:lnTo>
                  <a:close/>
                </a:path>
                <a:path w="5121909" h="1653539">
                  <a:moveTo>
                    <a:pt x="5121529" y="672084"/>
                  </a:moveTo>
                  <a:lnTo>
                    <a:pt x="5099177" y="641096"/>
                  </a:lnTo>
                  <a:lnTo>
                    <a:pt x="3820122" y="1570545"/>
                  </a:lnTo>
                  <a:lnTo>
                    <a:pt x="3797681" y="1539621"/>
                  </a:lnTo>
                  <a:lnTo>
                    <a:pt x="3738753" y="1653286"/>
                  </a:lnTo>
                  <a:lnTo>
                    <a:pt x="3864991" y="1632331"/>
                  </a:lnTo>
                  <a:lnTo>
                    <a:pt x="3850690" y="1612646"/>
                  </a:lnTo>
                  <a:lnTo>
                    <a:pt x="3842562" y="1601444"/>
                  </a:lnTo>
                  <a:lnTo>
                    <a:pt x="5121529" y="672084"/>
                  </a:lnTo>
                  <a:close/>
                </a:path>
              </a:pathLst>
            </a:custGeom>
            <a:solidFill>
              <a:srgbClr val="C8201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77774" y="457580"/>
            <a:ext cx="512254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>
                <a:solidFill>
                  <a:srgbClr val="C8201E"/>
                </a:solidFill>
                <a:latin typeface="Corbel"/>
                <a:cs typeface="Corbel"/>
              </a:rPr>
              <a:t>Separación</a:t>
            </a:r>
            <a:r>
              <a:rPr dirty="0" sz="4000" spc="1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C8201E"/>
                </a:solidFill>
                <a:latin typeface="Corbel"/>
                <a:cs typeface="Corbel"/>
              </a:rPr>
              <a:t>en</a:t>
            </a:r>
            <a:r>
              <a:rPr dirty="0" sz="4000" spc="-1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C8201E"/>
                </a:solidFill>
                <a:latin typeface="Corbel"/>
                <a:cs typeface="Corbel"/>
              </a:rPr>
              <a:t>módulos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28280" y="1621358"/>
            <a:ext cx="94805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b="1">
                <a:latin typeface="Corbel"/>
                <a:cs typeface="Corbel"/>
              </a:rPr>
              <a:t>em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spc="-5" b="1">
                <a:latin typeface="Corbel"/>
                <a:cs typeface="Corbel"/>
              </a:rPr>
              <a:t>lo3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26136" y="2069592"/>
            <a:ext cx="6000115" cy="4114800"/>
          </a:xfrm>
          <a:custGeom>
            <a:avLst/>
            <a:gdLst/>
            <a:ahLst/>
            <a:cxnLst/>
            <a:rect l="l" t="t" r="r" b="b"/>
            <a:pathLst>
              <a:path w="6000115" h="4114800">
                <a:moveTo>
                  <a:pt x="0" y="4114800"/>
                </a:moveTo>
                <a:lnTo>
                  <a:pt x="5999988" y="4114800"/>
                </a:lnTo>
                <a:lnTo>
                  <a:pt x="59999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ln w="93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04266" y="2099564"/>
            <a:ext cx="4345305" cy="44640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200" spc="-5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200" spc="-2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latin typeface="Courier New"/>
                <a:cs typeface="Courier New"/>
              </a:rPr>
              <a:t>express</a:t>
            </a:r>
            <a:r>
              <a:rPr dirty="0" sz="1200" spc="-20"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200" spc="-1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'express'</a:t>
            </a:r>
            <a:r>
              <a:rPr dirty="0" sz="1200"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200" spc="-5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200" spc="1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latin typeface="Courier New"/>
                <a:cs typeface="Courier New"/>
              </a:rPr>
              <a:t>mustacheExpress</a:t>
            </a:r>
            <a:r>
              <a:rPr dirty="0" sz="1200" spc="15"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0000FF"/>
                </a:solidFill>
                <a:latin typeface="Courier New"/>
                <a:cs typeface="Courier New"/>
              </a:rPr>
              <a:t>from 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'mustache-express'</a:t>
            </a:r>
            <a:r>
              <a:rPr dirty="0" sz="1200"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4266" y="2520188"/>
            <a:ext cx="4529455" cy="656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41045">
              <a:lnSpc>
                <a:spcPct val="114999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ourier New"/>
                <a:cs typeface="Courier New"/>
              </a:rPr>
              <a:t>import </a:t>
            </a:r>
            <a:r>
              <a:rPr dirty="0" sz="1200">
                <a:latin typeface="Courier New"/>
                <a:cs typeface="Courier New"/>
              </a:rPr>
              <a:t>bodyParser </a:t>
            </a:r>
            <a:r>
              <a:rPr dirty="0" sz="1200">
                <a:solidFill>
                  <a:srgbClr val="0000FF"/>
                </a:solidFill>
                <a:latin typeface="Courier New"/>
                <a:cs typeface="Courier New"/>
              </a:rPr>
              <a:t>from 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'body-parser'</a:t>
            </a:r>
            <a:r>
              <a:rPr dirty="0" sz="1200">
                <a:latin typeface="Courier New"/>
                <a:cs typeface="Courier New"/>
              </a:rPr>
              <a:t>; </a:t>
            </a:r>
            <a:r>
              <a:rPr dirty="0" sz="1200" spc="5"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ourier New"/>
                <a:cs typeface="Courier New"/>
              </a:rPr>
              <a:t>import </a:t>
            </a:r>
            <a:r>
              <a:rPr dirty="0" sz="1200">
                <a:latin typeface="Courier New"/>
                <a:cs typeface="Courier New"/>
              </a:rPr>
              <a:t>{</a:t>
            </a:r>
            <a:r>
              <a:rPr dirty="0" sz="1200" spc="-20">
                <a:latin typeface="Courier New"/>
                <a:cs typeface="Courier New"/>
              </a:rPr>
              <a:t> </a:t>
            </a:r>
            <a:r>
              <a:rPr dirty="0" sz="1200">
                <a:latin typeface="Courier New"/>
                <a:cs typeface="Courier New"/>
              </a:rPr>
              <a:t>__dirname</a:t>
            </a:r>
            <a:r>
              <a:rPr dirty="0" sz="1200" spc="-20">
                <a:latin typeface="Courier New"/>
                <a:cs typeface="Courier New"/>
              </a:rPr>
              <a:t> </a:t>
            </a:r>
            <a:r>
              <a:rPr dirty="0" sz="1200">
                <a:latin typeface="Courier New"/>
                <a:cs typeface="Courier New"/>
              </a:rPr>
              <a:t>} </a:t>
            </a:r>
            <a:r>
              <a:rPr dirty="0" sz="1200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200" spc="-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'./dirname.js'</a:t>
            </a:r>
            <a:r>
              <a:rPr dirty="0" sz="1200"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200" spc="-5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200" spc="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latin typeface="Courier New"/>
                <a:cs typeface="Courier New"/>
              </a:rPr>
              <a:t>greetingRouter</a:t>
            </a:r>
            <a:r>
              <a:rPr dirty="0" sz="1200" spc="5"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200" spc="1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'./greetingRouter.js'</a:t>
            </a:r>
            <a:r>
              <a:rPr dirty="0" sz="1200">
                <a:latin typeface="Courier New"/>
                <a:cs typeface="Courier New"/>
              </a:rPr>
              <a:t>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266" y="3388867"/>
            <a:ext cx="20459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ourier New"/>
                <a:cs typeface="Courier New"/>
              </a:rPr>
              <a:t>const</a:t>
            </a:r>
            <a:r>
              <a:rPr dirty="0" sz="1200" spc="-1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latin typeface="Courier New"/>
                <a:cs typeface="Courier New"/>
              </a:rPr>
              <a:t>app =</a:t>
            </a:r>
            <a:r>
              <a:rPr dirty="0" sz="1200" spc="-15">
                <a:latin typeface="Courier New"/>
                <a:cs typeface="Courier New"/>
              </a:rPr>
              <a:t> </a:t>
            </a:r>
            <a:r>
              <a:rPr dirty="0" sz="1200" spc="-5">
                <a:latin typeface="Courier New"/>
                <a:cs typeface="Courier New"/>
              </a:rPr>
              <a:t>express();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4266" y="3782314"/>
            <a:ext cx="3884929" cy="656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200">
                <a:latin typeface="Courier New"/>
                <a:cs typeface="Courier New"/>
              </a:rPr>
              <a:t>app.set(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'views'</a:t>
            </a:r>
            <a:r>
              <a:rPr dirty="0" sz="1200">
                <a:latin typeface="Courier New"/>
                <a:cs typeface="Courier New"/>
              </a:rPr>
              <a:t>,</a:t>
            </a:r>
            <a:r>
              <a:rPr dirty="0" u="sng" sz="1200" spc="5">
                <a:uFill>
                  <a:solidFill>
                    <a:srgbClr val="000000"/>
                  </a:solidFill>
                </a:uFill>
                <a:latin typeface="Courier New"/>
                <a:cs typeface="Courier New"/>
              </a:rPr>
              <a:t> </a:t>
            </a:r>
            <a:r>
              <a:rPr dirty="0" sz="1200">
                <a:latin typeface="Courier New"/>
                <a:cs typeface="Courier New"/>
              </a:rPr>
              <a:t>dirname + </a:t>
            </a:r>
            <a:r>
              <a:rPr dirty="0" sz="1200" spc="-5">
                <a:solidFill>
                  <a:srgbClr val="A21515"/>
                </a:solidFill>
                <a:latin typeface="Courier New"/>
                <a:cs typeface="Courier New"/>
              </a:rPr>
              <a:t>'/../views'</a:t>
            </a:r>
            <a:r>
              <a:rPr dirty="0" sz="1200" spc="-5">
                <a:latin typeface="Courier New"/>
                <a:cs typeface="Courier New"/>
              </a:rPr>
              <a:t>); </a:t>
            </a:r>
            <a:r>
              <a:rPr dirty="0" sz="1200" spc="-710">
                <a:latin typeface="Courier New"/>
                <a:cs typeface="Courier New"/>
              </a:rPr>
              <a:t> </a:t>
            </a:r>
            <a:r>
              <a:rPr dirty="0" sz="1200" spc="-5">
                <a:latin typeface="Courier New"/>
                <a:cs typeface="Courier New"/>
              </a:rPr>
              <a:t>app.set(</a:t>
            </a:r>
            <a:r>
              <a:rPr dirty="0" sz="1200" spc="-5">
                <a:solidFill>
                  <a:srgbClr val="A21515"/>
                </a:solidFill>
                <a:latin typeface="Courier New"/>
                <a:cs typeface="Courier New"/>
              </a:rPr>
              <a:t>'view</a:t>
            </a:r>
            <a:r>
              <a:rPr dirty="0" sz="1200" spc="10">
                <a:solidFill>
                  <a:srgbClr val="A21515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engine'</a:t>
            </a:r>
            <a:r>
              <a:rPr dirty="0" sz="1200">
                <a:latin typeface="Courier New"/>
                <a:cs typeface="Courier New"/>
              </a:rPr>
              <a:t>,</a:t>
            </a:r>
            <a:r>
              <a:rPr dirty="0" sz="1200" spc="10"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A21515"/>
                </a:solidFill>
                <a:latin typeface="Courier New"/>
                <a:cs typeface="Courier New"/>
              </a:rPr>
              <a:t>'mustache'</a:t>
            </a:r>
            <a:r>
              <a:rPr dirty="0" sz="1200" spc="-5">
                <a:latin typeface="Courier New"/>
                <a:cs typeface="Courier New"/>
              </a:rPr>
              <a:t>); </a:t>
            </a:r>
            <a:r>
              <a:rPr dirty="0" sz="1200">
                <a:latin typeface="Courier New"/>
                <a:cs typeface="Courier New"/>
              </a:rPr>
              <a:t> app.engine(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'mustache'</a:t>
            </a:r>
            <a:r>
              <a:rPr dirty="0" sz="1200">
                <a:latin typeface="Courier New"/>
                <a:cs typeface="Courier New"/>
              </a:rPr>
              <a:t>,</a:t>
            </a:r>
            <a:r>
              <a:rPr dirty="0" sz="1200" spc="-15">
                <a:latin typeface="Courier New"/>
                <a:cs typeface="Courier New"/>
              </a:rPr>
              <a:t> </a:t>
            </a:r>
            <a:r>
              <a:rPr dirty="0" sz="1200" spc="-5">
                <a:latin typeface="Courier New"/>
                <a:cs typeface="Courier New"/>
              </a:rPr>
              <a:t>mustacheExpress());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4266" y="4650994"/>
            <a:ext cx="47123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ourier New"/>
                <a:cs typeface="Courier New"/>
              </a:rPr>
              <a:t>app.use(bodyParser.urlencoded({</a:t>
            </a:r>
            <a:r>
              <a:rPr dirty="0" sz="1200" spc="35">
                <a:latin typeface="Courier New"/>
                <a:cs typeface="Courier New"/>
              </a:rPr>
              <a:t> </a:t>
            </a:r>
            <a:r>
              <a:rPr dirty="0" sz="1200" spc="-5">
                <a:latin typeface="Courier New"/>
                <a:cs typeface="Courier New"/>
              </a:rPr>
              <a:t>extended:</a:t>
            </a:r>
            <a:r>
              <a:rPr dirty="0" sz="1200" spc="55"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0000FF"/>
                </a:solidFill>
                <a:latin typeface="Courier New"/>
                <a:cs typeface="Courier New"/>
              </a:rPr>
              <a:t>true</a:t>
            </a:r>
            <a:r>
              <a:rPr dirty="0" sz="1200" spc="3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latin typeface="Courier New"/>
                <a:cs typeface="Courier New"/>
              </a:rPr>
              <a:t>}));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51219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Separación</a:t>
            </a:r>
            <a:r>
              <a:rPr dirty="0" spc="10"/>
              <a:t> </a:t>
            </a:r>
            <a:r>
              <a:rPr dirty="0" spc="-5"/>
              <a:t>en</a:t>
            </a:r>
            <a:r>
              <a:rPr dirty="0" spc="-20"/>
              <a:t> </a:t>
            </a:r>
            <a:r>
              <a:rPr dirty="0" spc="-5"/>
              <a:t>módulos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37169" y="1621358"/>
            <a:ext cx="94805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b="1">
                <a:latin typeface="Corbel"/>
                <a:cs typeface="Corbel"/>
              </a:rPr>
              <a:t>em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spc="-5" b="1">
                <a:latin typeface="Corbel"/>
                <a:cs typeface="Corbel"/>
              </a:rPr>
              <a:t>lo3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484767" y="2580023"/>
            <a:ext cx="3392804" cy="2877820"/>
            <a:chOff x="5484767" y="2580023"/>
            <a:chExt cx="3392804" cy="2877820"/>
          </a:xfrm>
        </p:grpSpPr>
        <p:sp>
          <p:nvSpPr>
            <p:cNvPr id="13" name="object 13"/>
            <p:cNvSpPr/>
            <p:nvPr/>
          </p:nvSpPr>
          <p:spPr>
            <a:xfrm>
              <a:off x="5489447" y="2584703"/>
              <a:ext cx="3383279" cy="2868295"/>
            </a:xfrm>
            <a:custGeom>
              <a:avLst/>
              <a:gdLst/>
              <a:ahLst/>
              <a:cxnLst/>
              <a:rect l="l" t="t" r="r" b="b"/>
              <a:pathLst>
                <a:path w="3383279" h="2868295">
                  <a:moveTo>
                    <a:pt x="3383279" y="0"/>
                  </a:moveTo>
                  <a:lnTo>
                    <a:pt x="0" y="0"/>
                  </a:lnTo>
                  <a:lnTo>
                    <a:pt x="0" y="2868168"/>
                  </a:lnTo>
                  <a:lnTo>
                    <a:pt x="3383279" y="2868168"/>
                  </a:lnTo>
                  <a:lnTo>
                    <a:pt x="3383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489447" y="2584703"/>
              <a:ext cx="3383279" cy="2868295"/>
            </a:xfrm>
            <a:custGeom>
              <a:avLst/>
              <a:gdLst/>
              <a:ahLst/>
              <a:cxnLst/>
              <a:rect l="l" t="t" r="r" b="b"/>
              <a:pathLst>
                <a:path w="3383279" h="2868295">
                  <a:moveTo>
                    <a:pt x="0" y="2868168"/>
                  </a:moveTo>
                  <a:lnTo>
                    <a:pt x="3383279" y="2868168"/>
                  </a:lnTo>
                  <a:lnTo>
                    <a:pt x="3383279" y="0"/>
                  </a:lnTo>
                  <a:lnTo>
                    <a:pt x="0" y="0"/>
                  </a:lnTo>
                  <a:lnTo>
                    <a:pt x="0" y="2868168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5567298" y="2606167"/>
            <a:ext cx="295973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0">
                <a:solidFill>
                  <a:srgbClr val="0000FF"/>
                </a:solidFill>
                <a:latin typeface="Courier New"/>
                <a:cs typeface="Courier New"/>
              </a:rPr>
              <a:t>import</a:t>
            </a:r>
            <a:r>
              <a:rPr dirty="0" sz="1300" spc="-9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300" spc="-10">
                <a:latin typeface="Courier New"/>
                <a:cs typeface="Courier New"/>
              </a:rPr>
              <a:t>express</a:t>
            </a:r>
            <a:r>
              <a:rPr dirty="0" sz="1300" spc="-35">
                <a:latin typeface="Courier New"/>
                <a:cs typeface="Courier New"/>
              </a:rPr>
              <a:t> </a:t>
            </a:r>
            <a:r>
              <a:rPr dirty="0" sz="1300" spc="-10">
                <a:solidFill>
                  <a:srgbClr val="0000FF"/>
                </a:solidFill>
                <a:latin typeface="Courier New"/>
                <a:cs typeface="Courier New"/>
              </a:rPr>
              <a:t>from</a:t>
            </a:r>
            <a:r>
              <a:rPr dirty="0" sz="1300" spc="-8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300" spc="-10">
                <a:solidFill>
                  <a:srgbClr val="A21515"/>
                </a:solidFill>
                <a:latin typeface="Courier New"/>
                <a:cs typeface="Courier New"/>
              </a:rPr>
              <a:t>'express'</a:t>
            </a:r>
            <a:r>
              <a:rPr dirty="0" sz="1300" spc="-10">
                <a:latin typeface="Courier New"/>
                <a:cs typeface="Courier New"/>
              </a:rPr>
              <a:t>;</a:t>
            </a:r>
            <a:endParaRPr sz="13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67298" y="3061842"/>
            <a:ext cx="3162300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0">
                <a:solidFill>
                  <a:srgbClr val="0000FF"/>
                </a:solidFill>
                <a:latin typeface="Courier New"/>
                <a:cs typeface="Courier New"/>
              </a:rPr>
              <a:t>const</a:t>
            </a:r>
            <a:r>
              <a:rPr dirty="0" sz="1300" spc="-95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300" spc="-10">
                <a:latin typeface="Courier New"/>
                <a:cs typeface="Courier New"/>
              </a:rPr>
              <a:t>router</a:t>
            </a:r>
            <a:r>
              <a:rPr dirty="0" sz="1300" spc="-35">
                <a:latin typeface="Courier New"/>
                <a:cs typeface="Courier New"/>
              </a:rPr>
              <a:t> </a:t>
            </a:r>
            <a:r>
              <a:rPr dirty="0" sz="1300" spc="-5">
                <a:latin typeface="Courier New"/>
                <a:cs typeface="Courier New"/>
              </a:rPr>
              <a:t>=</a:t>
            </a:r>
            <a:r>
              <a:rPr dirty="0" sz="1300" spc="-40">
                <a:latin typeface="Courier New"/>
                <a:cs typeface="Courier New"/>
              </a:rPr>
              <a:t> </a:t>
            </a:r>
            <a:r>
              <a:rPr dirty="0" sz="1300" spc="-10">
                <a:latin typeface="Courier New"/>
                <a:cs typeface="Courier New"/>
              </a:rPr>
              <a:t>express.Router();</a:t>
            </a:r>
            <a:endParaRPr sz="13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67298" y="3517519"/>
            <a:ext cx="306514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0">
                <a:latin typeface="Courier New"/>
                <a:cs typeface="Courier New"/>
              </a:rPr>
              <a:t>router.get(</a:t>
            </a:r>
            <a:r>
              <a:rPr dirty="0" sz="1300" spc="-10">
                <a:solidFill>
                  <a:srgbClr val="A21515"/>
                </a:solidFill>
                <a:latin typeface="Courier New"/>
                <a:cs typeface="Courier New"/>
              </a:rPr>
              <a:t>'/'</a:t>
            </a:r>
            <a:r>
              <a:rPr dirty="0" sz="1300" spc="-10">
                <a:latin typeface="Courier New"/>
                <a:cs typeface="Courier New"/>
              </a:rPr>
              <a:t>,</a:t>
            </a:r>
            <a:r>
              <a:rPr dirty="0" sz="1300" spc="-30">
                <a:latin typeface="Courier New"/>
                <a:cs typeface="Courier New"/>
              </a:rPr>
              <a:t> </a:t>
            </a:r>
            <a:r>
              <a:rPr dirty="0" sz="1300" spc="-10">
                <a:latin typeface="Courier New"/>
                <a:cs typeface="Courier New"/>
              </a:rPr>
              <a:t>(req,</a:t>
            </a:r>
            <a:r>
              <a:rPr dirty="0" sz="1300" spc="-30">
                <a:latin typeface="Courier New"/>
                <a:cs typeface="Courier New"/>
              </a:rPr>
              <a:t> </a:t>
            </a:r>
            <a:r>
              <a:rPr dirty="0" sz="1300" spc="-10">
                <a:latin typeface="Courier New"/>
                <a:cs typeface="Courier New"/>
              </a:rPr>
              <a:t>res)</a:t>
            </a:r>
            <a:r>
              <a:rPr dirty="0" sz="1300" spc="-15">
                <a:latin typeface="Courier New"/>
                <a:cs typeface="Courier New"/>
              </a:rPr>
              <a:t> </a:t>
            </a:r>
            <a:r>
              <a:rPr dirty="0" sz="1300" spc="-5">
                <a:solidFill>
                  <a:srgbClr val="0000FF"/>
                </a:solidFill>
                <a:latin typeface="Courier New"/>
                <a:cs typeface="Courier New"/>
              </a:rPr>
              <a:t>=&gt;</a:t>
            </a:r>
            <a:r>
              <a:rPr dirty="0" sz="1300" spc="-10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300" spc="-5">
                <a:latin typeface="Courier New"/>
                <a:cs typeface="Courier New"/>
              </a:rPr>
              <a:t>{</a:t>
            </a:r>
            <a:endParaRPr sz="130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37301" y="3942359"/>
            <a:ext cx="20923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3380" marR="5080" indent="-361315">
              <a:lnSpc>
                <a:spcPct val="115399"/>
              </a:lnSpc>
              <a:spcBef>
                <a:spcPts val="100"/>
              </a:spcBef>
            </a:pPr>
            <a:r>
              <a:rPr dirty="0" sz="1300" spc="-10">
                <a:latin typeface="Courier New"/>
                <a:cs typeface="Courier New"/>
              </a:rPr>
              <a:t>res.render(</a:t>
            </a:r>
            <a:r>
              <a:rPr dirty="0" sz="1300" spc="-10">
                <a:solidFill>
                  <a:srgbClr val="A21515"/>
                </a:solidFill>
                <a:latin typeface="Courier New"/>
                <a:cs typeface="Courier New"/>
              </a:rPr>
              <a:t>'index'</a:t>
            </a:r>
            <a:r>
              <a:rPr dirty="0" sz="1300" spc="-10">
                <a:latin typeface="Courier New"/>
                <a:cs typeface="Courier New"/>
              </a:rPr>
              <a:t>, </a:t>
            </a:r>
            <a:r>
              <a:rPr dirty="0" sz="1300" spc="-5">
                <a:latin typeface="Courier New"/>
                <a:cs typeface="Courier New"/>
              </a:rPr>
              <a:t>{ </a:t>
            </a:r>
            <a:r>
              <a:rPr dirty="0" sz="1300" spc="-775">
                <a:latin typeface="Courier New"/>
                <a:cs typeface="Courier New"/>
              </a:rPr>
              <a:t> </a:t>
            </a:r>
            <a:r>
              <a:rPr dirty="0" sz="1300" spc="-5">
                <a:latin typeface="Courier New"/>
                <a:cs typeface="Courier New"/>
              </a:rPr>
              <a:t>name:</a:t>
            </a:r>
            <a:r>
              <a:rPr dirty="0" sz="1300" spc="-30">
                <a:latin typeface="Courier New"/>
                <a:cs typeface="Courier New"/>
              </a:rPr>
              <a:t> </a:t>
            </a:r>
            <a:r>
              <a:rPr dirty="0" sz="1300" spc="-10">
                <a:solidFill>
                  <a:srgbClr val="A21515"/>
                </a:solidFill>
                <a:latin typeface="Courier New"/>
                <a:cs typeface="Courier New"/>
              </a:rPr>
              <a:t>"World"</a:t>
            </a:r>
            <a:endParaRPr sz="130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67298" y="4398035"/>
            <a:ext cx="593090" cy="4826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282575">
              <a:lnSpc>
                <a:spcPct val="100000"/>
              </a:lnSpc>
              <a:spcBef>
                <a:spcPts val="340"/>
              </a:spcBef>
            </a:pPr>
            <a:r>
              <a:rPr dirty="0" sz="1300" spc="-5">
                <a:latin typeface="Courier New"/>
                <a:cs typeface="Courier New"/>
              </a:rPr>
              <a:t>});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300" spc="-10">
                <a:latin typeface="Consolas"/>
                <a:cs typeface="Consolas"/>
              </a:rPr>
              <a:t>});</a:t>
            </a:r>
            <a:endParaRPr sz="1300">
              <a:latin typeface="Consolas"/>
              <a:cs typeface="Consola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4266" y="5071313"/>
            <a:ext cx="7337425" cy="1050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25"/>
              </a:lnSpc>
              <a:spcBef>
                <a:spcPts val="100"/>
              </a:spcBef>
            </a:pPr>
            <a:r>
              <a:rPr dirty="0" sz="1200" spc="-5">
                <a:latin typeface="Courier New"/>
                <a:cs typeface="Courier New"/>
              </a:rPr>
              <a:t>app.use(express.static(</a:t>
            </a:r>
            <a:r>
              <a:rPr dirty="0" u="sng" sz="1200" spc="720">
                <a:uFill>
                  <a:solidFill>
                    <a:srgbClr val="000000"/>
                  </a:solidFill>
                </a:uFill>
                <a:latin typeface="Courier New"/>
                <a:cs typeface="Courier New"/>
              </a:rPr>
              <a:t> </a:t>
            </a:r>
            <a:r>
              <a:rPr dirty="0" sz="1200">
                <a:latin typeface="Courier New"/>
                <a:cs typeface="Courier New"/>
              </a:rPr>
              <a:t>dirname</a:t>
            </a:r>
            <a:r>
              <a:rPr dirty="0" sz="1200" spc="10">
                <a:latin typeface="Courier New"/>
                <a:cs typeface="Courier New"/>
              </a:rPr>
              <a:t> </a:t>
            </a:r>
            <a:r>
              <a:rPr dirty="0" sz="1200">
                <a:latin typeface="Courier New"/>
                <a:cs typeface="Courier New"/>
              </a:rPr>
              <a:t>+</a:t>
            </a:r>
            <a:r>
              <a:rPr dirty="0" sz="1200" spc="15"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'/../public'</a:t>
            </a:r>
            <a:r>
              <a:rPr dirty="0" sz="1200">
                <a:latin typeface="Courier New"/>
                <a:cs typeface="Courier New"/>
              </a:rPr>
              <a:t>));</a:t>
            </a:r>
            <a:endParaRPr sz="1200">
              <a:latin typeface="Courier New"/>
              <a:cs typeface="Courier New"/>
            </a:endParaRPr>
          </a:p>
          <a:p>
            <a:pPr marL="5175250">
              <a:lnSpc>
                <a:spcPts val="1345"/>
              </a:lnSpc>
            </a:pPr>
            <a:r>
              <a:rPr dirty="0" sz="1300" spc="-10">
                <a:solidFill>
                  <a:srgbClr val="0000FF"/>
                </a:solidFill>
                <a:latin typeface="Courier New"/>
                <a:cs typeface="Courier New"/>
              </a:rPr>
              <a:t>export</a:t>
            </a:r>
            <a:r>
              <a:rPr dirty="0" sz="1300" spc="-11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300" spc="-10">
                <a:solidFill>
                  <a:srgbClr val="0000FF"/>
                </a:solidFill>
                <a:latin typeface="Courier New"/>
                <a:cs typeface="Courier New"/>
              </a:rPr>
              <a:t>default</a:t>
            </a:r>
            <a:r>
              <a:rPr dirty="0" sz="1300" spc="-10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300" spc="-10">
                <a:latin typeface="Courier New"/>
                <a:cs typeface="Courier New"/>
              </a:rPr>
              <a:t>router;</a:t>
            </a:r>
            <a:endParaRPr sz="13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1200">
                <a:latin typeface="Courier New"/>
                <a:cs typeface="Courier New"/>
              </a:rPr>
              <a:t>app.use(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'/'</a:t>
            </a:r>
            <a:r>
              <a:rPr dirty="0" sz="1200">
                <a:latin typeface="Courier New"/>
                <a:cs typeface="Courier New"/>
              </a:rPr>
              <a:t>,</a:t>
            </a:r>
            <a:r>
              <a:rPr dirty="0" sz="1200" spc="-40">
                <a:latin typeface="Courier New"/>
                <a:cs typeface="Courier New"/>
              </a:rPr>
              <a:t> </a:t>
            </a:r>
            <a:r>
              <a:rPr dirty="0" sz="1200">
                <a:latin typeface="Courier New"/>
                <a:cs typeface="Courier New"/>
              </a:rPr>
              <a:t>greetingRouter);</a:t>
            </a:r>
            <a:endParaRPr sz="12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latin typeface="Courier New"/>
                <a:cs typeface="Courier New"/>
              </a:rPr>
              <a:t>app.listen(</a:t>
            </a:r>
            <a:r>
              <a:rPr dirty="0" sz="1200" spc="-5">
                <a:solidFill>
                  <a:srgbClr val="098557"/>
                </a:solidFill>
                <a:latin typeface="Courier New"/>
                <a:cs typeface="Courier New"/>
              </a:rPr>
              <a:t>3000</a:t>
            </a:r>
            <a:r>
              <a:rPr dirty="0" sz="1200" spc="-5">
                <a:latin typeface="Courier New"/>
                <a:cs typeface="Courier New"/>
              </a:rPr>
              <a:t>,</a:t>
            </a:r>
            <a:r>
              <a:rPr dirty="0" sz="1200" spc="25">
                <a:latin typeface="Courier New"/>
                <a:cs typeface="Courier New"/>
              </a:rPr>
              <a:t> </a:t>
            </a:r>
            <a:r>
              <a:rPr dirty="0" sz="1200" spc="-5">
                <a:latin typeface="Courier New"/>
                <a:cs typeface="Courier New"/>
              </a:rPr>
              <a:t>()</a:t>
            </a:r>
            <a:r>
              <a:rPr dirty="0" sz="1200" spc="25"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ourier New"/>
                <a:cs typeface="Courier New"/>
              </a:rPr>
              <a:t>=&gt;</a:t>
            </a:r>
            <a:r>
              <a:rPr dirty="0" sz="1200" spc="3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latin typeface="Courier New"/>
                <a:cs typeface="Courier New"/>
              </a:rPr>
              <a:t>console.log(</a:t>
            </a:r>
            <a:r>
              <a:rPr dirty="0" sz="1200" spc="-5">
                <a:solidFill>
                  <a:srgbClr val="A21515"/>
                </a:solidFill>
                <a:latin typeface="Courier New"/>
                <a:cs typeface="Courier New"/>
              </a:rPr>
              <a:t>'Listening</a:t>
            </a:r>
            <a:r>
              <a:rPr dirty="0" sz="1200" spc="25">
                <a:solidFill>
                  <a:srgbClr val="A21515"/>
                </a:solidFill>
                <a:latin typeface="Courier New"/>
                <a:cs typeface="Courier New"/>
              </a:rPr>
              <a:t> </a:t>
            </a:r>
            <a:r>
              <a:rPr dirty="0" sz="1200" spc="-5">
                <a:solidFill>
                  <a:srgbClr val="A21515"/>
                </a:solidFill>
                <a:latin typeface="Courier New"/>
                <a:cs typeface="Courier New"/>
              </a:rPr>
              <a:t>on</a:t>
            </a:r>
            <a:r>
              <a:rPr dirty="0" sz="1200" spc="25">
                <a:solidFill>
                  <a:srgbClr val="A21515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port</a:t>
            </a:r>
            <a:r>
              <a:rPr dirty="0" sz="1200" spc="15">
                <a:solidFill>
                  <a:srgbClr val="A21515"/>
                </a:solidFill>
                <a:latin typeface="Courier New"/>
                <a:cs typeface="Courier New"/>
              </a:rPr>
              <a:t> </a:t>
            </a:r>
            <a:r>
              <a:rPr dirty="0" sz="1200">
                <a:solidFill>
                  <a:srgbClr val="A21515"/>
                </a:solidFill>
                <a:latin typeface="Courier New"/>
                <a:cs typeface="Courier New"/>
              </a:rPr>
              <a:t>3000!'</a:t>
            </a:r>
            <a:r>
              <a:rPr dirty="0" sz="1200">
                <a:latin typeface="Courier New"/>
                <a:cs typeface="Courier New"/>
              </a:rPr>
              <a:t>));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5076" y="1755470"/>
            <a:ext cx="1073150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latin typeface="Consolas"/>
                <a:cs typeface="Consolas"/>
              </a:rPr>
              <a:t>src/app.js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33718" y="2212340"/>
            <a:ext cx="222313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latin typeface="Consolas"/>
                <a:cs typeface="Consolas"/>
              </a:rPr>
              <a:t>src/greetingRouter.js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20008" y="4447794"/>
            <a:ext cx="2384425" cy="1202055"/>
          </a:xfrm>
          <a:custGeom>
            <a:avLst/>
            <a:gdLst/>
            <a:ahLst/>
            <a:cxnLst/>
            <a:rect l="l" t="t" r="r" b="b"/>
            <a:pathLst>
              <a:path w="2384425" h="1202054">
                <a:moveTo>
                  <a:pt x="2299157" y="26060"/>
                </a:moveTo>
                <a:lnTo>
                  <a:pt x="0" y="1175677"/>
                </a:lnTo>
                <a:lnTo>
                  <a:pt x="12954" y="1201762"/>
                </a:lnTo>
                <a:lnTo>
                  <a:pt x="2312187" y="52120"/>
                </a:lnTo>
                <a:lnTo>
                  <a:pt x="2299157" y="26060"/>
                </a:lnTo>
                <a:close/>
              </a:path>
              <a:path w="2384425" h="1202054">
                <a:moveTo>
                  <a:pt x="2369248" y="19557"/>
                </a:moveTo>
                <a:lnTo>
                  <a:pt x="2312162" y="19557"/>
                </a:lnTo>
                <a:lnTo>
                  <a:pt x="2325243" y="45592"/>
                </a:lnTo>
                <a:lnTo>
                  <a:pt x="2312187" y="52120"/>
                </a:lnTo>
                <a:lnTo>
                  <a:pt x="2325243" y="78231"/>
                </a:lnTo>
                <a:lnTo>
                  <a:pt x="2369248" y="19557"/>
                </a:lnTo>
                <a:close/>
              </a:path>
              <a:path w="2384425" h="1202054">
                <a:moveTo>
                  <a:pt x="2312162" y="19557"/>
                </a:moveTo>
                <a:lnTo>
                  <a:pt x="2299157" y="26060"/>
                </a:lnTo>
                <a:lnTo>
                  <a:pt x="2312187" y="52120"/>
                </a:lnTo>
                <a:lnTo>
                  <a:pt x="2325243" y="45592"/>
                </a:lnTo>
                <a:lnTo>
                  <a:pt x="2312162" y="19557"/>
                </a:lnTo>
                <a:close/>
              </a:path>
              <a:path w="2384425" h="1202054">
                <a:moveTo>
                  <a:pt x="2383917" y="0"/>
                </a:moveTo>
                <a:lnTo>
                  <a:pt x="2286127" y="0"/>
                </a:lnTo>
                <a:lnTo>
                  <a:pt x="2299157" y="26060"/>
                </a:lnTo>
                <a:lnTo>
                  <a:pt x="2312162" y="19557"/>
                </a:lnTo>
                <a:lnTo>
                  <a:pt x="2369248" y="19557"/>
                </a:lnTo>
                <a:lnTo>
                  <a:pt x="2383917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43557"/>
            <a:ext cx="587184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cceso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 los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 servidor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5904" y="3429000"/>
            <a:ext cx="4535805" cy="1308100"/>
          </a:xfrm>
          <a:custGeom>
            <a:avLst/>
            <a:gdLst/>
            <a:ahLst/>
            <a:cxnLst/>
            <a:rect l="l" t="t" r="r" b="b"/>
            <a:pathLst>
              <a:path w="4535805" h="1308100">
                <a:moveTo>
                  <a:pt x="0" y="1307592"/>
                </a:moveTo>
                <a:lnTo>
                  <a:pt x="4535424" y="1307592"/>
                </a:lnTo>
                <a:lnTo>
                  <a:pt x="4535424" y="0"/>
                </a:lnTo>
                <a:lnTo>
                  <a:pt x="0" y="0"/>
                </a:lnTo>
                <a:lnTo>
                  <a:pt x="0" y="1307592"/>
                </a:lnTo>
                <a:close/>
              </a:path>
            </a:pathLst>
          </a:custGeom>
          <a:ln w="12600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33119" y="4428490"/>
            <a:ext cx="8045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&lt;/</a:t>
            </a:r>
            <a:r>
              <a:rPr dirty="0" sz="1600" spc="-10">
                <a:solidFill>
                  <a:srgbClr val="3E7E7E"/>
                </a:solidFill>
                <a:latin typeface="Consolas"/>
                <a:cs typeface="Consolas"/>
              </a:rPr>
              <a:t>form</a:t>
            </a: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&gt;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2281" y="4938521"/>
            <a:ext cx="7126605" cy="1176655"/>
          </a:xfrm>
          <a:custGeom>
            <a:avLst/>
            <a:gdLst/>
            <a:ahLst/>
            <a:cxnLst/>
            <a:rect l="l" t="t" r="r" b="b"/>
            <a:pathLst>
              <a:path w="7126605" h="1176654">
                <a:moveTo>
                  <a:pt x="0" y="1176527"/>
                </a:moveTo>
                <a:lnTo>
                  <a:pt x="7126224" y="1176527"/>
                </a:lnTo>
                <a:lnTo>
                  <a:pt x="7126224" y="0"/>
                </a:lnTo>
                <a:lnTo>
                  <a:pt x="0" y="0"/>
                </a:lnTo>
                <a:lnTo>
                  <a:pt x="0" y="1176527"/>
                </a:lnTo>
                <a:close/>
              </a:path>
            </a:pathLst>
          </a:custGeom>
          <a:ln w="3175">
            <a:solidFill>
              <a:srgbClr val="4B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09040" y="4902453"/>
            <a:ext cx="43580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Consolas"/>
                <a:cs typeface="Consolas"/>
              </a:rPr>
              <a:t>router.get(</a:t>
            </a:r>
            <a:r>
              <a:rPr dirty="0" sz="1600" spc="-10">
                <a:solidFill>
                  <a:srgbClr val="A21515"/>
                </a:solidFill>
                <a:latin typeface="Consolas"/>
                <a:cs typeface="Consolas"/>
              </a:rPr>
              <a:t>'/greeting'</a:t>
            </a:r>
            <a:r>
              <a:rPr dirty="0" sz="1600" spc="-10">
                <a:latin typeface="Consolas"/>
                <a:cs typeface="Consolas"/>
              </a:rPr>
              <a:t>, (req,</a:t>
            </a:r>
            <a:r>
              <a:rPr dirty="0" sz="1600" spc="-5">
                <a:latin typeface="Consolas"/>
                <a:cs typeface="Consolas"/>
              </a:rPr>
              <a:t> res)</a:t>
            </a:r>
            <a:r>
              <a:rPr dirty="0" sz="1600" spc="-10"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0000FF"/>
                </a:solidFill>
                <a:latin typeface="Consolas"/>
                <a:cs typeface="Consolas"/>
              </a:rPr>
              <a:t>=&gt;</a:t>
            </a:r>
            <a:r>
              <a:rPr dirty="0" sz="16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{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3170" y="5257546"/>
            <a:ext cx="7124700" cy="802640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533400" marR="3916679" indent="-222885">
              <a:lnSpc>
                <a:spcPct val="73100"/>
              </a:lnSpc>
              <a:spcBef>
                <a:spcPts val="610"/>
              </a:spcBef>
            </a:pPr>
            <a:r>
              <a:rPr dirty="0" sz="1600" spc="-10">
                <a:latin typeface="Consolas"/>
                <a:cs typeface="Consolas"/>
              </a:rPr>
              <a:t>res.render(</a:t>
            </a:r>
            <a:r>
              <a:rPr dirty="0" sz="1600" spc="-10">
                <a:solidFill>
                  <a:srgbClr val="A21515"/>
                </a:solidFill>
                <a:latin typeface="Consolas"/>
                <a:cs typeface="Consolas"/>
              </a:rPr>
              <a:t>'greeting'</a:t>
            </a:r>
            <a:r>
              <a:rPr dirty="0" sz="1600" spc="-10">
                <a:latin typeface="Consolas"/>
                <a:cs typeface="Consolas"/>
              </a:rPr>
              <a:t>, </a:t>
            </a:r>
            <a:r>
              <a:rPr dirty="0" sz="1600" spc="-5">
                <a:latin typeface="Consolas"/>
                <a:cs typeface="Consolas"/>
              </a:rPr>
              <a:t>{ </a:t>
            </a:r>
            <a:r>
              <a:rPr dirty="0" sz="1600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name: req.query.userName</a:t>
            </a:r>
            <a:endParaRPr sz="1600">
              <a:latin typeface="Consolas"/>
              <a:cs typeface="Consolas"/>
            </a:endParaRPr>
          </a:p>
          <a:p>
            <a:pPr marL="310515">
              <a:lnSpc>
                <a:spcPts val="1135"/>
              </a:lnSpc>
            </a:pPr>
            <a:r>
              <a:rPr dirty="0" sz="1600" spc="-10">
                <a:latin typeface="Consolas"/>
                <a:cs typeface="Consolas"/>
              </a:rPr>
              <a:t>});</a:t>
            </a:r>
            <a:endParaRPr sz="1600">
              <a:latin typeface="Consolas"/>
              <a:cs typeface="Consolas"/>
            </a:endParaRPr>
          </a:p>
          <a:p>
            <a:pPr marL="88265">
              <a:lnSpc>
                <a:spcPts val="1664"/>
              </a:lnSpc>
            </a:pPr>
            <a:r>
              <a:rPr dirty="0" sz="1600" spc="-10">
                <a:latin typeface="Consolas"/>
                <a:cs typeface="Consolas"/>
              </a:rPr>
              <a:t>});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8080" y="2140661"/>
            <a:ext cx="7753350" cy="231267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314325" marR="5080" indent="-247015">
              <a:lnSpc>
                <a:spcPts val="3050"/>
              </a:lnSpc>
              <a:spcBef>
                <a:spcPts val="455"/>
              </a:spcBef>
              <a:buSzPct val="58928"/>
              <a:buFont typeface="Wingdings"/>
              <a:buChar char=""/>
              <a:tabLst>
                <a:tab pos="314325" algn="l"/>
                <a:tab pos="31496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valores se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almacenan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req.query</a:t>
            </a:r>
            <a:r>
              <a:rPr dirty="0" sz="2800" spc="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(formulario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GET)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req.body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(formulario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POST)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public/index.html</a:t>
            </a:r>
            <a:endParaRPr sz="1600">
              <a:latin typeface="Consolas"/>
              <a:cs typeface="Consolas"/>
            </a:endParaRPr>
          </a:p>
          <a:p>
            <a:pPr marL="97155">
              <a:lnSpc>
                <a:spcPct val="100000"/>
              </a:lnSpc>
              <a:spcBef>
                <a:spcPts val="705"/>
              </a:spcBef>
            </a:pP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&lt;</a:t>
            </a:r>
            <a:r>
              <a:rPr dirty="0" sz="1600" spc="-10">
                <a:solidFill>
                  <a:srgbClr val="3E7E7E"/>
                </a:solidFill>
                <a:latin typeface="Consolas"/>
                <a:cs typeface="Consolas"/>
              </a:rPr>
              <a:t>form</a:t>
            </a:r>
            <a:r>
              <a:rPr dirty="0" sz="1600" spc="-25">
                <a:solidFill>
                  <a:srgbClr val="3E7E7E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7E007E"/>
                </a:solidFill>
                <a:latin typeface="Consolas"/>
                <a:cs typeface="Consolas"/>
              </a:rPr>
              <a:t>action</a:t>
            </a:r>
            <a:r>
              <a:rPr dirty="0" sz="1600" spc="-10">
                <a:latin typeface="Consolas"/>
                <a:cs typeface="Consolas"/>
              </a:rPr>
              <a:t>=</a:t>
            </a:r>
            <a:r>
              <a:rPr dirty="0" sz="1600" spc="-10" i="1">
                <a:solidFill>
                  <a:srgbClr val="2A00FF"/>
                </a:solidFill>
                <a:latin typeface="Consolas"/>
                <a:cs typeface="Consolas"/>
              </a:rPr>
              <a:t>"greeting"</a:t>
            </a:r>
            <a:r>
              <a:rPr dirty="0" sz="1600" spc="-10" i="1">
                <a:solidFill>
                  <a:srgbClr val="008080"/>
                </a:solidFill>
                <a:latin typeface="Consolas"/>
                <a:cs typeface="Consolas"/>
              </a:rPr>
              <a:t>&gt;</a:t>
            </a:r>
            <a:endParaRPr sz="1600">
              <a:latin typeface="Consolas"/>
              <a:cs typeface="Consolas"/>
            </a:endParaRPr>
          </a:p>
          <a:p>
            <a:pPr marL="320040">
              <a:lnSpc>
                <a:spcPct val="100000"/>
              </a:lnSpc>
            </a:pP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&lt;</a:t>
            </a:r>
            <a:r>
              <a:rPr dirty="0" sz="1600" spc="-10">
                <a:solidFill>
                  <a:srgbClr val="3E7E7E"/>
                </a:solidFill>
                <a:latin typeface="Consolas"/>
                <a:cs typeface="Consolas"/>
              </a:rPr>
              <a:t>p</a:t>
            </a: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&gt;</a:t>
            </a:r>
            <a:r>
              <a:rPr dirty="0" sz="1600" spc="-10">
                <a:latin typeface="Consolas"/>
                <a:cs typeface="Consolas"/>
              </a:rPr>
              <a:t>Saludar</a:t>
            </a:r>
            <a:r>
              <a:rPr dirty="0" sz="1600" spc="-2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a</a:t>
            </a:r>
            <a:r>
              <a:rPr dirty="0" sz="1600" spc="-35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:</a:t>
            </a: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&lt;/</a:t>
            </a:r>
            <a:r>
              <a:rPr dirty="0" sz="1600" spc="-10">
                <a:solidFill>
                  <a:srgbClr val="3E7E7E"/>
                </a:solidFill>
                <a:latin typeface="Consolas"/>
                <a:cs typeface="Consolas"/>
              </a:rPr>
              <a:t>p</a:t>
            </a: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&gt;</a:t>
            </a:r>
            <a:endParaRPr sz="1600">
              <a:latin typeface="Consolas"/>
              <a:cs typeface="Consolas"/>
            </a:endParaRPr>
          </a:p>
          <a:p>
            <a:pPr marL="320040">
              <a:lnSpc>
                <a:spcPct val="100000"/>
              </a:lnSpc>
            </a:pPr>
            <a:r>
              <a:rPr dirty="0" sz="1600" spc="-5">
                <a:solidFill>
                  <a:srgbClr val="008080"/>
                </a:solidFill>
                <a:latin typeface="Consolas"/>
                <a:cs typeface="Consolas"/>
              </a:rPr>
              <a:t>&lt;</a:t>
            </a:r>
            <a:r>
              <a:rPr dirty="0" sz="1600" spc="-5">
                <a:solidFill>
                  <a:srgbClr val="3E7E7E"/>
                </a:solidFill>
                <a:latin typeface="Consolas"/>
                <a:cs typeface="Consolas"/>
              </a:rPr>
              <a:t>input</a:t>
            </a:r>
            <a:r>
              <a:rPr dirty="0" sz="1600" spc="-25">
                <a:solidFill>
                  <a:srgbClr val="3E7E7E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7E007E"/>
                </a:solidFill>
                <a:latin typeface="Consolas"/>
                <a:cs typeface="Consolas"/>
              </a:rPr>
              <a:t>type</a:t>
            </a:r>
            <a:r>
              <a:rPr dirty="0" sz="1600" spc="-10">
                <a:latin typeface="Consolas"/>
                <a:cs typeface="Consolas"/>
              </a:rPr>
              <a:t>=</a:t>
            </a:r>
            <a:r>
              <a:rPr dirty="0" sz="1600" spc="-10" i="1">
                <a:solidFill>
                  <a:srgbClr val="2A00FF"/>
                </a:solidFill>
                <a:latin typeface="Consolas"/>
                <a:cs typeface="Consolas"/>
              </a:rPr>
              <a:t>'text'</a:t>
            </a:r>
            <a:r>
              <a:rPr dirty="0" sz="1600" spc="-15" i="1">
                <a:solidFill>
                  <a:srgbClr val="2A00FF"/>
                </a:solidFill>
                <a:latin typeface="Consolas"/>
                <a:cs typeface="Consolas"/>
              </a:rPr>
              <a:t> </a:t>
            </a:r>
            <a:r>
              <a:rPr dirty="0" sz="1600" spc="-10" i="1">
                <a:solidFill>
                  <a:srgbClr val="7E007E"/>
                </a:solidFill>
                <a:latin typeface="Consolas"/>
                <a:cs typeface="Consolas"/>
              </a:rPr>
              <a:t>name</a:t>
            </a:r>
            <a:r>
              <a:rPr dirty="0" sz="1600" spc="-10" i="1">
                <a:latin typeface="Consolas"/>
                <a:cs typeface="Consolas"/>
              </a:rPr>
              <a:t>=</a:t>
            </a:r>
            <a:r>
              <a:rPr dirty="0" sz="1600" spc="-10" i="1">
                <a:solidFill>
                  <a:srgbClr val="2A00FF"/>
                </a:solidFill>
                <a:latin typeface="Consolas"/>
                <a:cs typeface="Consolas"/>
              </a:rPr>
              <a:t>'userName'</a:t>
            </a:r>
            <a:r>
              <a:rPr dirty="0" sz="1600" spc="-10" i="1">
                <a:solidFill>
                  <a:srgbClr val="008080"/>
                </a:solidFill>
                <a:latin typeface="Consolas"/>
                <a:cs typeface="Consolas"/>
              </a:rPr>
              <a:t>/&gt;</a:t>
            </a:r>
            <a:endParaRPr sz="1600">
              <a:latin typeface="Consolas"/>
              <a:cs typeface="Consolas"/>
            </a:endParaRPr>
          </a:p>
          <a:p>
            <a:pPr marL="320040">
              <a:lnSpc>
                <a:spcPct val="100000"/>
              </a:lnSpc>
            </a:pPr>
            <a:r>
              <a:rPr dirty="0" sz="1600" spc="-5">
                <a:solidFill>
                  <a:srgbClr val="008080"/>
                </a:solidFill>
                <a:latin typeface="Consolas"/>
                <a:cs typeface="Consolas"/>
              </a:rPr>
              <a:t>&lt;</a:t>
            </a:r>
            <a:r>
              <a:rPr dirty="0" sz="1600" spc="-5">
                <a:solidFill>
                  <a:srgbClr val="3E7E7E"/>
                </a:solidFill>
                <a:latin typeface="Consolas"/>
                <a:cs typeface="Consolas"/>
              </a:rPr>
              <a:t>input</a:t>
            </a:r>
            <a:r>
              <a:rPr dirty="0" sz="1600" spc="-25">
                <a:solidFill>
                  <a:srgbClr val="3E7E7E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7E007E"/>
                </a:solidFill>
                <a:latin typeface="Consolas"/>
                <a:cs typeface="Consolas"/>
              </a:rPr>
              <a:t>type</a:t>
            </a:r>
            <a:r>
              <a:rPr dirty="0" sz="1600" spc="-10">
                <a:latin typeface="Consolas"/>
                <a:cs typeface="Consolas"/>
              </a:rPr>
              <a:t>=</a:t>
            </a:r>
            <a:r>
              <a:rPr dirty="0" sz="1600" spc="-10" i="1">
                <a:solidFill>
                  <a:srgbClr val="2A00FF"/>
                </a:solidFill>
                <a:latin typeface="Consolas"/>
                <a:cs typeface="Consolas"/>
              </a:rPr>
              <a:t>'submit'</a:t>
            </a:r>
            <a:r>
              <a:rPr dirty="0" sz="1600" spc="-20" i="1">
                <a:solidFill>
                  <a:srgbClr val="2A00FF"/>
                </a:solidFill>
                <a:latin typeface="Consolas"/>
                <a:cs typeface="Consolas"/>
              </a:rPr>
              <a:t> </a:t>
            </a:r>
            <a:r>
              <a:rPr dirty="0" sz="1600" spc="-10" i="1">
                <a:solidFill>
                  <a:srgbClr val="7E007E"/>
                </a:solidFill>
                <a:latin typeface="Consolas"/>
                <a:cs typeface="Consolas"/>
              </a:rPr>
              <a:t>value</a:t>
            </a:r>
            <a:r>
              <a:rPr dirty="0" sz="1600" spc="-10" i="1">
                <a:latin typeface="Consolas"/>
                <a:cs typeface="Consolas"/>
              </a:rPr>
              <a:t>=</a:t>
            </a:r>
            <a:r>
              <a:rPr dirty="0" sz="1600" spc="-10" i="1">
                <a:solidFill>
                  <a:srgbClr val="2A00FF"/>
                </a:solidFill>
                <a:latin typeface="Consolas"/>
                <a:cs typeface="Consolas"/>
              </a:rPr>
              <a:t>'Enviar'</a:t>
            </a:r>
            <a:r>
              <a:rPr dirty="0" sz="1600" spc="-10" i="1">
                <a:solidFill>
                  <a:srgbClr val="008080"/>
                </a:solidFill>
                <a:latin typeface="Consolas"/>
                <a:cs typeface="Consolas"/>
              </a:rPr>
              <a:t>/&gt;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77469" y="471881"/>
            <a:ext cx="6971030" cy="6203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900"/>
              <a:t>Proceso</a:t>
            </a:r>
            <a:r>
              <a:rPr dirty="0" sz="3900" spc="-35"/>
              <a:t> </a:t>
            </a:r>
            <a:r>
              <a:rPr dirty="0" sz="3900"/>
              <a:t>de</a:t>
            </a:r>
            <a:r>
              <a:rPr dirty="0" sz="3900" spc="-25"/>
              <a:t> </a:t>
            </a:r>
            <a:r>
              <a:rPr dirty="0" sz="3900" spc="-5"/>
              <a:t>formularios</a:t>
            </a:r>
            <a:r>
              <a:rPr dirty="0" sz="3900" spc="-40"/>
              <a:t> </a:t>
            </a:r>
            <a:r>
              <a:rPr dirty="0" sz="3900"/>
              <a:t>y</a:t>
            </a:r>
            <a:r>
              <a:rPr dirty="0" sz="3900" spc="-10"/>
              <a:t> </a:t>
            </a:r>
            <a:r>
              <a:rPr dirty="0" sz="3900" spc="-5"/>
              <a:t>enlaces</a:t>
            </a:r>
            <a:endParaRPr sz="3900"/>
          </a:p>
        </p:txBody>
      </p:sp>
      <p:grpSp>
        <p:nvGrpSpPr>
          <p:cNvPr id="12" name="object 12"/>
          <p:cNvGrpSpPr/>
          <p:nvPr/>
        </p:nvGrpSpPr>
        <p:grpSpPr>
          <a:xfrm>
            <a:off x="4024121" y="4096892"/>
            <a:ext cx="4540885" cy="1771014"/>
            <a:chOff x="4024121" y="4096892"/>
            <a:chExt cx="4540885" cy="1771014"/>
          </a:xfrm>
        </p:grpSpPr>
        <p:sp>
          <p:nvSpPr>
            <p:cNvPr id="13" name="object 13"/>
            <p:cNvSpPr/>
            <p:nvPr/>
          </p:nvSpPr>
          <p:spPr>
            <a:xfrm>
              <a:off x="4024122" y="4096892"/>
              <a:ext cx="2292350" cy="1771014"/>
            </a:xfrm>
            <a:custGeom>
              <a:avLst/>
              <a:gdLst/>
              <a:ahLst/>
              <a:cxnLst/>
              <a:rect l="l" t="t" r="r" b="b"/>
              <a:pathLst>
                <a:path w="2292350" h="1771014">
                  <a:moveTo>
                    <a:pt x="2107692" y="1084072"/>
                  </a:moveTo>
                  <a:lnTo>
                    <a:pt x="2098548" y="1056386"/>
                  </a:lnTo>
                  <a:lnTo>
                    <a:pt x="78651" y="1715046"/>
                  </a:lnTo>
                  <a:lnTo>
                    <a:pt x="69596" y="1687322"/>
                  </a:lnTo>
                  <a:lnTo>
                    <a:pt x="0" y="1756029"/>
                  </a:lnTo>
                  <a:lnTo>
                    <a:pt x="96774" y="1770494"/>
                  </a:lnTo>
                  <a:lnTo>
                    <a:pt x="89179" y="1747291"/>
                  </a:lnTo>
                  <a:lnTo>
                    <a:pt x="87706" y="1742757"/>
                  </a:lnTo>
                  <a:lnTo>
                    <a:pt x="2107692" y="1084072"/>
                  </a:lnTo>
                  <a:close/>
                </a:path>
                <a:path w="2292350" h="1771014">
                  <a:moveTo>
                    <a:pt x="2292223" y="554101"/>
                  </a:moveTo>
                  <a:lnTo>
                    <a:pt x="1182547" y="26314"/>
                  </a:lnTo>
                  <a:lnTo>
                    <a:pt x="1185519" y="20066"/>
                  </a:lnTo>
                  <a:lnTo>
                    <a:pt x="1195070" y="0"/>
                  </a:lnTo>
                  <a:lnTo>
                    <a:pt x="1097280" y="1905"/>
                  </a:lnTo>
                  <a:lnTo>
                    <a:pt x="1157478" y="78994"/>
                  </a:lnTo>
                  <a:lnTo>
                    <a:pt x="1170025" y="52628"/>
                  </a:lnTo>
                  <a:lnTo>
                    <a:pt x="2279777" y="580517"/>
                  </a:lnTo>
                  <a:lnTo>
                    <a:pt x="2292223" y="554101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035801" y="4368545"/>
              <a:ext cx="2519680" cy="935990"/>
            </a:xfrm>
            <a:custGeom>
              <a:avLst/>
              <a:gdLst/>
              <a:ahLst/>
              <a:cxnLst/>
              <a:rect l="l" t="t" r="r" b="b"/>
              <a:pathLst>
                <a:path w="2519679" h="935989">
                  <a:moveTo>
                    <a:pt x="2519172" y="0"/>
                  </a:moveTo>
                  <a:lnTo>
                    <a:pt x="0" y="0"/>
                  </a:lnTo>
                  <a:lnTo>
                    <a:pt x="0" y="935735"/>
                  </a:lnTo>
                  <a:lnTo>
                    <a:pt x="2519172" y="935735"/>
                  </a:lnTo>
                  <a:lnTo>
                    <a:pt x="2519172" y="0"/>
                  </a:lnTo>
                  <a:close/>
                </a:path>
              </a:pathLst>
            </a:custGeom>
            <a:solidFill>
              <a:srgbClr val="E9F5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035801" y="4368545"/>
              <a:ext cx="2519680" cy="935990"/>
            </a:xfrm>
            <a:custGeom>
              <a:avLst/>
              <a:gdLst/>
              <a:ahLst/>
              <a:cxnLst/>
              <a:rect l="l" t="t" r="r" b="b"/>
              <a:pathLst>
                <a:path w="2519679" h="935989">
                  <a:moveTo>
                    <a:pt x="0" y="935735"/>
                  </a:moveTo>
                  <a:lnTo>
                    <a:pt x="2519172" y="935735"/>
                  </a:lnTo>
                  <a:lnTo>
                    <a:pt x="2519172" y="0"/>
                  </a:lnTo>
                  <a:lnTo>
                    <a:pt x="0" y="0"/>
                  </a:lnTo>
                  <a:lnTo>
                    <a:pt x="0" y="935735"/>
                  </a:lnTo>
                  <a:close/>
                </a:path>
              </a:pathLst>
            </a:custGeom>
            <a:ln w="19080">
              <a:solidFill>
                <a:srgbClr val="4477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211315" y="4397120"/>
            <a:ext cx="21691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62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Parámetro con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el valor </a:t>
            </a:r>
            <a:r>
              <a:rPr dirty="0" sz="1800" spc="-3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18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campo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45342" y="4939410"/>
            <a:ext cx="1812289" cy="355600"/>
          </a:xfrm>
          <a:prstGeom prst="rect">
            <a:avLst/>
          </a:prstGeom>
          <a:solidFill>
            <a:srgbClr val="E9F5D0"/>
          </a:solidFill>
        </p:spPr>
        <p:txBody>
          <a:bodyPr wrap="square" lIns="0" tIns="21590" rIns="0" bIns="0" rtlCol="0" vert="horz">
            <a:spAutoFit/>
          </a:bodyPr>
          <a:lstStyle/>
          <a:p>
            <a:pPr marL="751840">
              <a:lnSpc>
                <a:spcPct val="100000"/>
              </a:lnSpc>
              <a:spcBef>
                <a:spcPts val="17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formulario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37169" y="1447546"/>
            <a:ext cx="9575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Ejemplo4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58797"/>
            <a:ext cx="6772275" cy="120586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68605" marR="5080" indent="-256540">
              <a:lnSpc>
                <a:spcPts val="2620"/>
              </a:lnSpc>
              <a:spcBef>
                <a:spcPts val="405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Exis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ten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dos</a:t>
            </a:r>
            <a:r>
              <a:rPr dirty="0" sz="24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formas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enviar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información de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400" spc="-48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formulario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al servidor</a:t>
            </a:r>
            <a:endParaRPr sz="2400">
              <a:latin typeface="Corbel"/>
              <a:cs typeface="Corbel"/>
            </a:endParaRPr>
          </a:p>
          <a:p>
            <a:pPr lvl="1" marL="725805" indent="-256540">
              <a:lnSpc>
                <a:spcPct val="100000"/>
              </a:lnSpc>
              <a:spcBef>
                <a:spcPts val="865"/>
              </a:spcBef>
              <a:buClr>
                <a:srgbClr val="64A435"/>
              </a:buClr>
              <a:buFont typeface="Georgia"/>
              <a:buChar char="•"/>
              <a:tabLst>
                <a:tab pos="725805" algn="l"/>
                <a:tab pos="726440" algn="l"/>
              </a:tabLst>
            </a:pP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Mét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odo</a:t>
            </a:r>
            <a:r>
              <a:rPr dirty="0" sz="2400" spc="-1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GE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400" spc="-114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or d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f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ct</a:t>
            </a:r>
            <a:r>
              <a:rPr dirty="0" sz="2400" spc="-5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8697" y="4299584"/>
            <a:ext cx="21310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Método</a:t>
            </a:r>
            <a:r>
              <a:rPr dirty="0" sz="2400" spc="-9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POST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3811" y="3113532"/>
            <a:ext cx="4739640" cy="821690"/>
          </a:xfrm>
          <a:prstGeom prst="rect">
            <a:avLst/>
          </a:prstGeom>
          <a:ln w="12600">
            <a:solidFill>
              <a:srgbClr val="4B4B4B"/>
            </a:solidFill>
          </a:ln>
        </p:spPr>
        <p:txBody>
          <a:bodyPr wrap="square" lIns="0" tIns="36194" rIns="0" bIns="0" rtlCol="0" vert="horz">
            <a:spAutoFit/>
          </a:bodyPr>
          <a:lstStyle/>
          <a:p>
            <a:pPr algn="ctr" marR="220345">
              <a:lnSpc>
                <a:spcPct val="100000"/>
              </a:lnSpc>
              <a:spcBef>
                <a:spcPts val="284"/>
              </a:spcBef>
            </a:pP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&lt;</a:t>
            </a:r>
            <a:r>
              <a:rPr dirty="0" sz="1600" spc="-10">
                <a:solidFill>
                  <a:srgbClr val="3E7E7E"/>
                </a:solidFill>
                <a:latin typeface="Consolas"/>
                <a:cs typeface="Consolas"/>
              </a:rPr>
              <a:t>form</a:t>
            </a:r>
            <a:r>
              <a:rPr dirty="0" sz="1600">
                <a:solidFill>
                  <a:srgbClr val="3E7E7E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7E007E"/>
                </a:solidFill>
                <a:latin typeface="Consolas"/>
                <a:cs typeface="Consolas"/>
              </a:rPr>
              <a:t>method</a:t>
            </a:r>
            <a:r>
              <a:rPr dirty="0" sz="1600" spc="-10">
                <a:latin typeface="Consolas"/>
                <a:cs typeface="Consolas"/>
              </a:rPr>
              <a:t>=</a:t>
            </a:r>
            <a:r>
              <a:rPr dirty="0" sz="1600" spc="-10" i="1">
                <a:solidFill>
                  <a:srgbClr val="2A00FF"/>
                </a:solidFill>
                <a:latin typeface="Consolas"/>
                <a:cs typeface="Consolas"/>
              </a:rPr>
              <a:t>“get“</a:t>
            </a:r>
            <a:r>
              <a:rPr dirty="0" sz="1600" spc="10" i="1">
                <a:solidFill>
                  <a:srgbClr val="2A00F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7E007E"/>
                </a:solidFill>
                <a:latin typeface="Consolas"/>
                <a:cs typeface="Consolas"/>
              </a:rPr>
              <a:t>action</a:t>
            </a:r>
            <a:r>
              <a:rPr dirty="0" sz="1600" spc="-10">
                <a:latin typeface="Consolas"/>
                <a:cs typeface="Consolas"/>
              </a:rPr>
              <a:t>=</a:t>
            </a:r>
            <a:r>
              <a:rPr dirty="0" sz="1600" spc="-10" i="1">
                <a:solidFill>
                  <a:srgbClr val="2A00FF"/>
                </a:solidFill>
                <a:latin typeface="Consolas"/>
                <a:cs typeface="Consolas"/>
              </a:rPr>
              <a:t>“url_router"</a:t>
            </a:r>
            <a:r>
              <a:rPr dirty="0" sz="1600" spc="-10" i="1">
                <a:solidFill>
                  <a:srgbClr val="008080"/>
                </a:solidFill>
                <a:latin typeface="Consolas"/>
                <a:cs typeface="Consolas"/>
              </a:rPr>
              <a:t>&gt;</a:t>
            </a:r>
            <a:endParaRPr sz="1600">
              <a:latin typeface="Consolas"/>
              <a:cs typeface="Consolas"/>
            </a:endParaRPr>
          </a:p>
          <a:p>
            <a:pPr algn="ctr" marR="3773170">
              <a:lnSpc>
                <a:spcPct val="100000"/>
              </a:lnSpc>
            </a:pPr>
            <a:r>
              <a:rPr dirty="0" sz="1600" spc="-10">
                <a:latin typeface="Consolas"/>
                <a:cs typeface="Consolas"/>
              </a:rPr>
              <a:t>...</a:t>
            </a:r>
            <a:endParaRPr sz="1600">
              <a:latin typeface="Consolas"/>
              <a:cs typeface="Consolas"/>
            </a:endParaRPr>
          </a:p>
          <a:p>
            <a:pPr algn="ctr" marR="3773170">
              <a:lnSpc>
                <a:spcPct val="100000"/>
              </a:lnSpc>
            </a:pP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&lt;/</a:t>
            </a:r>
            <a:r>
              <a:rPr dirty="0" sz="1600" spc="-10">
                <a:solidFill>
                  <a:srgbClr val="3E7E7E"/>
                </a:solidFill>
                <a:latin typeface="Consolas"/>
                <a:cs typeface="Consolas"/>
              </a:rPr>
              <a:t>form</a:t>
            </a: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&gt;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7469" y="471881"/>
            <a:ext cx="6971030" cy="6203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900"/>
              <a:t>Proceso</a:t>
            </a:r>
            <a:r>
              <a:rPr dirty="0" sz="3900" spc="-35"/>
              <a:t> </a:t>
            </a:r>
            <a:r>
              <a:rPr dirty="0" sz="3900"/>
              <a:t>de</a:t>
            </a:r>
            <a:r>
              <a:rPr dirty="0" sz="3900" spc="-25"/>
              <a:t> </a:t>
            </a:r>
            <a:r>
              <a:rPr dirty="0" sz="3900" spc="-5"/>
              <a:t>formularios</a:t>
            </a:r>
            <a:r>
              <a:rPr dirty="0" sz="3900" spc="-40"/>
              <a:t> </a:t>
            </a:r>
            <a:r>
              <a:rPr dirty="0" sz="3900"/>
              <a:t>y</a:t>
            </a:r>
            <a:r>
              <a:rPr dirty="0" sz="3900" spc="-10"/>
              <a:t> </a:t>
            </a:r>
            <a:r>
              <a:rPr dirty="0" sz="3900" spc="-5"/>
              <a:t>enlaces</a:t>
            </a:r>
            <a:endParaRPr sz="3900"/>
          </a:p>
        </p:txBody>
      </p:sp>
      <p:sp>
        <p:nvSpPr>
          <p:cNvPr id="8" name="object 8"/>
          <p:cNvSpPr txBox="1"/>
          <p:nvPr/>
        </p:nvSpPr>
        <p:spPr>
          <a:xfrm>
            <a:off x="1543811" y="5059679"/>
            <a:ext cx="4739640" cy="821690"/>
          </a:xfrm>
          <a:prstGeom prst="rect">
            <a:avLst/>
          </a:prstGeom>
          <a:ln w="12600">
            <a:solidFill>
              <a:srgbClr val="4B4B4B"/>
            </a:solidFill>
          </a:ln>
        </p:spPr>
        <p:txBody>
          <a:bodyPr wrap="square" lIns="0" tIns="36195" rIns="0" bIns="0" rtlCol="0" vert="horz">
            <a:spAutoFit/>
          </a:bodyPr>
          <a:lstStyle/>
          <a:p>
            <a:pPr algn="ctr" marR="108585">
              <a:lnSpc>
                <a:spcPct val="100000"/>
              </a:lnSpc>
              <a:spcBef>
                <a:spcPts val="285"/>
              </a:spcBef>
            </a:pPr>
            <a:r>
              <a:rPr dirty="0" sz="1600" spc="-5">
                <a:solidFill>
                  <a:srgbClr val="008080"/>
                </a:solidFill>
                <a:latin typeface="Consolas"/>
                <a:cs typeface="Consolas"/>
              </a:rPr>
              <a:t>&lt;</a:t>
            </a:r>
            <a:r>
              <a:rPr dirty="0" sz="1600" spc="-5">
                <a:solidFill>
                  <a:srgbClr val="3E7E7E"/>
                </a:solidFill>
                <a:latin typeface="Consolas"/>
                <a:cs typeface="Consolas"/>
              </a:rPr>
              <a:t>form</a:t>
            </a:r>
            <a:r>
              <a:rPr dirty="0" sz="1600" spc="-15">
                <a:solidFill>
                  <a:srgbClr val="3E7E7E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7E007E"/>
                </a:solidFill>
                <a:latin typeface="Consolas"/>
                <a:cs typeface="Consolas"/>
              </a:rPr>
              <a:t>method</a:t>
            </a:r>
            <a:r>
              <a:rPr dirty="0" sz="1600" spc="-10">
                <a:latin typeface="Consolas"/>
                <a:cs typeface="Consolas"/>
              </a:rPr>
              <a:t>=</a:t>
            </a:r>
            <a:r>
              <a:rPr dirty="0" sz="1600" spc="-10" i="1">
                <a:solidFill>
                  <a:srgbClr val="2A00FF"/>
                </a:solidFill>
                <a:latin typeface="Consolas"/>
                <a:cs typeface="Consolas"/>
              </a:rPr>
              <a:t>“post“</a:t>
            </a:r>
            <a:r>
              <a:rPr dirty="0" sz="1600" spc="-5" i="1">
                <a:solidFill>
                  <a:srgbClr val="2A00F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7E007E"/>
                </a:solidFill>
                <a:latin typeface="Consolas"/>
                <a:cs typeface="Consolas"/>
              </a:rPr>
              <a:t>action</a:t>
            </a:r>
            <a:r>
              <a:rPr dirty="0" sz="1600" spc="-10">
                <a:latin typeface="Consolas"/>
                <a:cs typeface="Consolas"/>
              </a:rPr>
              <a:t>=</a:t>
            </a:r>
            <a:r>
              <a:rPr dirty="0" sz="1600" spc="-10" i="1">
                <a:solidFill>
                  <a:srgbClr val="2A00FF"/>
                </a:solidFill>
                <a:latin typeface="Consolas"/>
                <a:cs typeface="Consolas"/>
              </a:rPr>
              <a:t>“url_router"</a:t>
            </a:r>
            <a:r>
              <a:rPr dirty="0" sz="1600" spc="-10" i="1">
                <a:solidFill>
                  <a:srgbClr val="008080"/>
                </a:solidFill>
                <a:latin typeface="Consolas"/>
                <a:cs typeface="Consolas"/>
              </a:rPr>
              <a:t>&gt;</a:t>
            </a:r>
            <a:endParaRPr sz="1600">
              <a:latin typeface="Consolas"/>
              <a:cs typeface="Consolas"/>
            </a:endParaRPr>
          </a:p>
          <a:p>
            <a:pPr algn="ctr" marR="3773170">
              <a:lnSpc>
                <a:spcPct val="100000"/>
              </a:lnSpc>
            </a:pPr>
            <a:r>
              <a:rPr dirty="0" sz="1600" spc="-10">
                <a:latin typeface="Consolas"/>
                <a:cs typeface="Consolas"/>
              </a:rPr>
              <a:t>...</a:t>
            </a:r>
            <a:endParaRPr sz="1600">
              <a:latin typeface="Consolas"/>
              <a:cs typeface="Consolas"/>
            </a:endParaRPr>
          </a:p>
          <a:p>
            <a:pPr algn="ctr" marR="3773170">
              <a:lnSpc>
                <a:spcPct val="100000"/>
              </a:lnSpc>
            </a:pP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&lt;/</a:t>
            </a:r>
            <a:r>
              <a:rPr dirty="0" sz="1600" spc="-10">
                <a:solidFill>
                  <a:srgbClr val="3E7E7E"/>
                </a:solidFill>
                <a:latin typeface="Consolas"/>
                <a:cs typeface="Consolas"/>
              </a:rPr>
              <a:t>form</a:t>
            </a:r>
            <a:r>
              <a:rPr dirty="0" sz="1600" spc="-10">
                <a:solidFill>
                  <a:srgbClr val="008080"/>
                </a:solidFill>
                <a:latin typeface="Consolas"/>
                <a:cs typeface="Consolas"/>
              </a:rPr>
              <a:t>&gt;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58797"/>
            <a:ext cx="8066405" cy="3945254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68605" marR="1299210" indent="-256540">
              <a:lnSpc>
                <a:spcPts val="2620"/>
              </a:lnSpc>
              <a:spcBef>
                <a:spcPts val="405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Exis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ten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dos</a:t>
            </a:r>
            <a:r>
              <a:rPr dirty="0" sz="24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formas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enviar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4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información de</a:t>
            </a:r>
            <a:r>
              <a:rPr dirty="0" sz="24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400" spc="-48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formulario</a:t>
            </a:r>
            <a:r>
              <a:rPr dirty="0" sz="24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al servidor</a:t>
            </a:r>
            <a:endParaRPr sz="2400">
              <a:latin typeface="Corbel"/>
              <a:cs typeface="Corbel"/>
            </a:endParaRPr>
          </a:p>
          <a:p>
            <a:pPr lvl="1" marL="725805" indent="-256540">
              <a:lnSpc>
                <a:spcPct val="100000"/>
              </a:lnSpc>
              <a:spcBef>
                <a:spcPts val="865"/>
              </a:spcBef>
              <a:buClr>
                <a:srgbClr val="64A435"/>
              </a:buClr>
              <a:buFont typeface="Georgia"/>
              <a:buChar char="•"/>
              <a:tabLst>
                <a:tab pos="725805" algn="l"/>
                <a:tab pos="726440" algn="l"/>
              </a:tabLst>
            </a:pP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Mét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odo</a:t>
            </a:r>
            <a:r>
              <a:rPr dirty="0" sz="2400" spc="-1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GE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400" spc="-114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or d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f</a:t>
            </a:r>
            <a:r>
              <a:rPr dirty="0" sz="2400" spc="5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ct</a:t>
            </a:r>
            <a:r>
              <a:rPr dirty="0" sz="2400" spc="-5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400">
              <a:latin typeface="Corbel"/>
              <a:cs typeface="Corbel"/>
            </a:endParaRPr>
          </a:p>
          <a:p>
            <a:pPr lvl="2" marL="1183005" indent="-256540">
              <a:lnSpc>
                <a:spcPct val="100000"/>
              </a:lnSpc>
              <a:spcBef>
                <a:spcPts val="975"/>
              </a:spcBef>
              <a:buClr>
                <a:srgbClr val="64A435"/>
              </a:buClr>
              <a:buFont typeface="Georgia"/>
              <a:buChar char="•"/>
              <a:tabLst>
                <a:tab pos="1183005" algn="l"/>
                <a:tab pos="1183640" algn="l"/>
              </a:tabLst>
            </a:pP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usa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 método</a:t>
            </a:r>
            <a:r>
              <a:rPr dirty="0" sz="20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GET</a:t>
            </a:r>
            <a:r>
              <a:rPr dirty="0" sz="20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protocol</a:t>
            </a:r>
            <a:r>
              <a:rPr dirty="0" sz="2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HTTP</a:t>
            </a:r>
            <a:endParaRPr sz="2000">
              <a:latin typeface="Corbel"/>
              <a:cs typeface="Corbel"/>
            </a:endParaRPr>
          </a:p>
          <a:p>
            <a:pPr lvl="2" marL="1183005" marR="161290" indent="-256540">
              <a:lnSpc>
                <a:spcPts val="2170"/>
              </a:lnSpc>
              <a:spcBef>
                <a:spcPts val="1215"/>
              </a:spcBef>
              <a:buClr>
                <a:srgbClr val="64A435"/>
              </a:buClr>
              <a:buFont typeface="Georgia"/>
              <a:buChar char="•"/>
              <a:tabLst>
                <a:tab pos="1183005" algn="l"/>
                <a:tab pos="1183640" algn="l"/>
              </a:tabLst>
            </a:pP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20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incluye</a:t>
            </a:r>
            <a:r>
              <a:rPr dirty="0" sz="2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20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formulario</a:t>
            </a:r>
            <a:r>
              <a:rPr dirty="0" sz="2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0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URL</a:t>
            </a:r>
            <a:r>
              <a:rPr dirty="0" sz="20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000" spc="-3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solicita</a:t>
            </a:r>
            <a:r>
              <a:rPr dirty="0" sz="20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endParaRPr sz="2000">
              <a:latin typeface="Corbel"/>
              <a:cs typeface="Corbel"/>
            </a:endParaRPr>
          </a:p>
          <a:p>
            <a:pPr lvl="1" marL="725805" indent="-256540">
              <a:lnSpc>
                <a:spcPct val="100000"/>
              </a:lnSpc>
              <a:spcBef>
                <a:spcPts val="865"/>
              </a:spcBef>
              <a:buClr>
                <a:srgbClr val="64A435"/>
              </a:buClr>
              <a:buFont typeface="Georgia"/>
              <a:buChar char="•"/>
              <a:tabLst>
                <a:tab pos="725805" algn="l"/>
                <a:tab pos="726440" algn="l"/>
              </a:tabLst>
            </a:pPr>
            <a:r>
              <a:rPr dirty="0" sz="2400" spc="-5" b="1">
                <a:solidFill>
                  <a:srgbClr val="4B4B4B"/>
                </a:solidFill>
                <a:latin typeface="Corbel"/>
                <a:cs typeface="Corbel"/>
              </a:rPr>
              <a:t>Método</a:t>
            </a:r>
            <a:r>
              <a:rPr dirty="0" sz="24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POST</a:t>
            </a:r>
            <a:endParaRPr sz="2400">
              <a:latin typeface="Corbel"/>
              <a:cs typeface="Corbel"/>
            </a:endParaRPr>
          </a:p>
          <a:p>
            <a:pPr lvl="2" marL="1183005" indent="-256540">
              <a:lnSpc>
                <a:spcPct val="100000"/>
              </a:lnSpc>
              <a:spcBef>
                <a:spcPts val="975"/>
              </a:spcBef>
              <a:buClr>
                <a:srgbClr val="64A435"/>
              </a:buClr>
              <a:buFont typeface="Georgia"/>
              <a:buChar char="•"/>
              <a:tabLst>
                <a:tab pos="1183005" algn="l"/>
                <a:tab pos="1183640" algn="l"/>
              </a:tabLst>
            </a:pP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usa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método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POST</a:t>
            </a:r>
            <a:r>
              <a:rPr dirty="0" sz="2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protocol</a:t>
            </a:r>
            <a:r>
              <a:rPr dirty="0" sz="20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HTTP</a:t>
            </a:r>
            <a:endParaRPr sz="2000">
              <a:latin typeface="Corbel"/>
              <a:cs typeface="Corbel"/>
            </a:endParaRPr>
          </a:p>
          <a:p>
            <a:pPr lvl="2" marL="1183005" marR="5080" indent="-256540">
              <a:lnSpc>
                <a:spcPts val="2170"/>
              </a:lnSpc>
              <a:spcBef>
                <a:spcPts val="1210"/>
              </a:spcBef>
              <a:buClr>
                <a:srgbClr val="64A435"/>
              </a:buClr>
              <a:buFont typeface="Georgia"/>
              <a:buChar char="•"/>
              <a:tabLst>
                <a:tab pos="1183005" algn="l"/>
                <a:tab pos="1183640" algn="l"/>
              </a:tabLst>
            </a:pP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20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incluye</a:t>
            </a:r>
            <a:r>
              <a:rPr dirty="0" sz="2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20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formulario</a:t>
            </a:r>
            <a:r>
              <a:rPr dirty="0" sz="2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cuerpo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000" spc="-3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20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 spc="-10">
                <a:solidFill>
                  <a:srgbClr val="4B4B4B"/>
                </a:solidFill>
                <a:latin typeface="Corbel"/>
                <a:cs typeface="Corbel"/>
              </a:rPr>
              <a:t>(no</a:t>
            </a:r>
            <a:r>
              <a:rPr dirty="0" sz="2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es visible</a:t>
            </a:r>
            <a:r>
              <a:rPr dirty="0" sz="2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0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000" spc="-5">
                <a:solidFill>
                  <a:srgbClr val="4B4B4B"/>
                </a:solidFill>
                <a:latin typeface="Corbel"/>
                <a:cs typeface="Corbel"/>
              </a:rPr>
              <a:t>usuario)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469" y="471881"/>
            <a:ext cx="6971030" cy="6203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900"/>
              <a:t>Proceso</a:t>
            </a:r>
            <a:r>
              <a:rPr dirty="0" sz="3900" spc="-35"/>
              <a:t> </a:t>
            </a:r>
            <a:r>
              <a:rPr dirty="0" sz="3900"/>
              <a:t>de</a:t>
            </a:r>
            <a:r>
              <a:rPr dirty="0" sz="3900" spc="-25"/>
              <a:t> </a:t>
            </a:r>
            <a:r>
              <a:rPr dirty="0" sz="3900" spc="-5"/>
              <a:t>formularios</a:t>
            </a:r>
            <a:r>
              <a:rPr dirty="0" sz="3900" spc="-40"/>
              <a:t> </a:t>
            </a:r>
            <a:r>
              <a:rPr dirty="0" sz="3900"/>
              <a:t>y</a:t>
            </a:r>
            <a:r>
              <a:rPr dirty="0" sz="3900" spc="-10"/>
              <a:t> </a:t>
            </a:r>
            <a:r>
              <a:rPr dirty="0" sz="3900" spc="-5"/>
              <a:t>enlaces</a:t>
            </a:r>
            <a:endParaRPr sz="3900"/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1906" y="1572514"/>
            <a:ext cx="498411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100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Procesa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27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r>
              <a:rPr dirty="0" sz="27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métodos</a:t>
            </a:r>
            <a:r>
              <a:rPr dirty="0" sz="27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http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906" y="2560447"/>
            <a:ext cx="8026400" cy="3754120"/>
          </a:xfrm>
          <a:prstGeom prst="rect">
            <a:avLst/>
          </a:prstGeom>
        </p:spPr>
        <p:txBody>
          <a:bodyPr wrap="square" lIns="0" tIns="177165" rIns="0" bIns="0" rtlCol="0" vert="horz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1395"/>
              </a:spcBef>
              <a:buClr>
                <a:srgbClr val="64A435"/>
              </a:buClr>
              <a:buFont typeface="Georgia"/>
              <a:buChar char="•"/>
              <a:tabLst>
                <a:tab pos="236854" algn="l"/>
              </a:tabLst>
            </a:pP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Donde:</a:t>
            </a:r>
            <a:endParaRPr sz="2700">
              <a:latin typeface="Corbel"/>
              <a:cs typeface="Corbel"/>
            </a:endParaRPr>
          </a:p>
          <a:p>
            <a:pPr lvl="1" marL="784860" marR="5080" indent="-399415">
              <a:lnSpc>
                <a:spcPct val="103000"/>
              </a:lnSpc>
              <a:spcBef>
                <a:spcPts val="1200"/>
              </a:spcBef>
              <a:buClr>
                <a:srgbClr val="64A435"/>
              </a:buClr>
              <a:buFont typeface="Corbel"/>
              <a:buChar char="•"/>
              <a:tabLst>
                <a:tab pos="784860" algn="l"/>
                <a:tab pos="785495" algn="l"/>
              </a:tabLst>
            </a:pP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5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700" b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7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una instancia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ress.</a:t>
            </a:r>
            <a:r>
              <a:rPr dirty="0" sz="2700" spc="-2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9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bién 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uede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ser 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router</a:t>
            </a:r>
            <a:endParaRPr sz="2700">
              <a:latin typeface="Corbel"/>
              <a:cs typeface="Corbel"/>
            </a:endParaRPr>
          </a:p>
          <a:p>
            <a:pPr lvl="1" marL="784860" indent="-399415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Corbel"/>
              <a:buChar char="•"/>
              <a:tabLst>
                <a:tab pos="784860" algn="l"/>
                <a:tab pos="785495" algn="l"/>
              </a:tabLst>
            </a:pP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METHOD</a:t>
            </a:r>
            <a:r>
              <a:rPr dirty="0" sz="27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método</a:t>
            </a:r>
            <a:r>
              <a:rPr dirty="0" sz="27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solicitud</a:t>
            </a:r>
            <a:r>
              <a:rPr dirty="0" sz="27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HTTP</a:t>
            </a:r>
            <a:endParaRPr sz="2700">
              <a:latin typeface="Corbel"/>
              <a:cs typeface="Corbel"/>
            </a:endParaRPr>
          </a:p>
          <a:p>
            <a:pPr lvl="1" marL="784860" indent="-399415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Corbel"/>
              <a:buChar char="•"/>
              <a:tabLst>
                <a:tab pos="784860" algn="l"/>
                <a:tab pos="785495" algn="l"/>
              </a:tabLst>
            </a:pPr>
            <a:r>
              <a:rPr dirty="0" sz="2700" spc="-95" b="1">
                <a:solidFill>
                  <a:srgbClr val="4B4B4B"/>
                </a:solidFill>
                <a:latin typeface="Corbel"/>
                <a:cs typeface="Corbel"/>
              </a:rPr>
              <a:t>PATH</a:t>
            </a:r>
            <a:r>
              <a:rPr dirty="0" sz="27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ruta</a:t>
            </a:r>
            <a:r>
              <a:rPr dirty="0" sz="27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15">
                <a:solidFill>
                  <a:srgbClr val="4B4B4B"/>
                </a:solidFill>
                <a:latin typeface="Corbel"/>
                <a:cs typeface="Corbel"/>
              </a:rPr>
              <a:t>acceso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7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servidor</a:t>
            </a:r>
            <a:endParaRPr sz="2700">
              <a:latin typeface="Corbel"/>
              <a:cs typeface="Corbel"/>
            </a:endParaRPr>
          </a:p>
          <a:p>
            <a:pPr lvl="1" marL="784860" marR="301625" indent="-399415">
              <a:lnSpc>
                <a:spcPct val="103000"/>
              </a:lnSpc>
              <a:spcBef>
                <a:spcPts val="1200"/>
              </a:spcBef>
              <a:buClr>
                <a:srgbClr val="64A435"/>
              </a:buClr>
              <a:buFont typeface="Corbel"/>
              <a:buChar char="•"/>
              <a:tabLst>
                <a:tab pos="784860" algn="l"/>
                <a:tab pos="785495" algn="l"/>
              </a:tabLst>
            </a:pPr>
            <a:r>
              <a:rPr dirty="0" sz="2700" spc="-5" b="1">
                <a:solidFill>
                  <a:srgbClr val="4B4B4B"/>
                </a:solidFill>
                <a:latin typeface="Corbel"/>
                <a:cs typeface="Corbel"/>
              </a:rPr>
              <a:t>HANDLER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es la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función que se ejecuta cuando se </a:t>
            </a:r>
            <a:r>
              <a:rPr dirty="0" sz="2700" spc="-5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acceder</a:t>
            </a:r>
            <a:r>
              <a:rPr dirty="0" sz="27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a la</a:t>
            </a:r>
            <a:r>
              <a:rPr dirty="0" sz="27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700">
                <a:solidFill>
                  <a:srgbClr val="4B4B4B"/>
                </a:solidFill>
                <a:latin typeface="Corbel"/>
                <a:cs typeface="Corbel"/>
              </a:rPr>
              <a:t>ruta</a:t>
            </a:r>
            <a:endParaRPr sz="27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88564" y="2229611"/>
            <a:ext cx="3138170" cy="513715"/>
          </a:xfrm>
          <a:prstGeom prst="rect">
            <a:avLst/>
          </a:prstGeom>
          <a:solidFill>
            <a:srgbClr val="F3F3F3"/>
          </a:solidFill>
          <a:ln w="9360">
            <a:solidFill>
              <a:srgbClr val="000000"/>
            </a:solidFill>
          </a:ln>
        </p:spPr>
        <p:txBody>
          <a:bodyPr wrap="square" lIns="0" tIns="140335" rIns="0" bIns="0" rtlCol="0" vert="horz">
            <a:spAutoFit/>
          </a:bodyPr>
          <a:lstStyle/>
          <a:p>
            <a:pPr marL="260985">
              <a:lnSpc>
                <a:spcPct val="100000"/>
              </a:lnSpc>
              <a:spcBef>
                <a:spcPts val="1105"/>
              </a:spcBef>
            </a:pPr>
            <a:r>
              <a:rPr dirty="0" sz="1500" spc="-5">
                <a:latin typeface="Consolas"/>
                <a:cs typeface="Consolas"/>
              </a:rPr>
              <a:t>app.METHOD(PATH,</a:t>
            </a:r>
            <a:r>
              <a:rPr dirty="0" sz="1500" spc="-35">
                <a:latin typeface="Consolas"/>
                <a:cs typeface="Consolas"/>
              </a:rPr>
              <a:t> </a:t>
            </a:r>
            <a:r>
              <a:rPr dirty="0" sz="1500" spc="-5">
                <a:latin typeface="Consolas"/>
                <a:cs typeface="Consolas"/>
              </a:rPr>
              <a:t>HANDLER)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7469" y="456692"/>
            <a:ext cx="71488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Proceso de</a:t>
            </a:r>
            <a:r>
              <a:rPr dirty="0" spc="-10"/>
              <a:t> formularios</a:t>
            </a:r>
            <a:r>
              <a:rPr dirty="0" spc="30"/>
              <a:t> </a:t>
            </a:r>
            <a:r>
              <a:rPr dirty="0" spc="-5"/>
              <a:t>y</a:t>
            </a:r>
            <a:r>
              <a:rPr dirty="0" spc="-10"/>
              <a:t> </a:t>
            </a:r>
            <a:r>
              <a:rPr dirty="0" spc="-5"/>
              <a:t>enlaces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69" y="456641"/>
            <a:ext cx="69494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5"/>
              <a:t>r</a:t>
            </a:r>
            <a:r>
              <a:rPr dirty="0" spc="-5"/>
              <a:t>cicio</a:t>
            </a:r>
            <a:r>
              <a:rPr dirty="0"/>
              <a:t> </a:t>
            </a:r>
            <a:r>
              <a:rPr dirty="0" spc="-5"/>
              <a:t>1</a:t>
            </a:r>
            <a:r>
              <a:rPr dirty="0" spc="10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0"/>
              <a:t> </a:t>
            </a:r>
            <a:r>
              <a:rPr dirty="0" spc="-10"/>
              <a:t>mensajes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497" y="1589277"/>
            <a:ext cx="7869555" cy="423608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68605" marR="424815" indent="-256540">
              <a:lnSpc>
                <a:spcPct val="100600"/>
              </a:lnSpc>
              <a:spcBef>
                <a:spcPts val="8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Crear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aplicación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gestionar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tablón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anuncios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varias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páginas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299"/>
              </a:lnSpc>
              <a:spcBef>
                <a:spcPts val="116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página principal muestra los anuncios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existentes (sólo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nombre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asunto)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enlace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insertar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nuevo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anuncio</a:t>
            </a:r>
            <a:endParaRPr sz="3200">
              <a:latin typeface="Corbel"/>
              <a:cs typeface="Corbel"/>
            </a:endParaRPr>
          </a:p>
          <a:p>
            <a:pPr algn="just" marL="268605" marR="193675" indent="-256540">
              <a:lnSpc>
                <a:spcPct val="100299"/>
              </a:lnSpc>
              <a:spcBef>
                <a:spcPts val="11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Si pulsamos en la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cabecera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un anuncio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navegará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nueva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muestre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contenido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completo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anuncio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8032115" cy="423608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268605" marR="44450" indent="-256540">
              <a:lnSpc>
                <a:spcPct val="100400"/>
              </a:lnSpc>
              <a:spcBef>
                <a:spcPts val="8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pulsa el enlace para añadir el anuncio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navegará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nueva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contenga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formulario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200"/>
              </a:lnSpc>
              <a:spcBef>
                <a:spcPts val="11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Al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enviar el formulario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guardará 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nuevo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anuncio y se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mostrará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 página indicando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ha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insertado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correctamente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enlace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volver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anuncio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podrá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borrar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430075"/>
            <a:ext cx="7997190" cy="3970654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6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mplementación</a:t>
            </a:r>
            <a:endParaRPr sz="3200">
              <a:latin typeface="Corbel"/>
              <a:cs typeface="Corbel"/>
            </a:endParaRPr>
          </a:p>
          <a:p>
            <a:pPr lvl="1" marL="561340" marR="6350" indent="-247015">
              <a:lnSpc>
                <a:spcPct val="114999"/>
              </a:lnSpc>
              <a:spcBef>
                <a:spcPts val="855"/>
              </a:spcBef>
              <a:buSzPct val="58928"/>
              <a:buFont typeface="Wingdings"/>
              <a:buChar char=""/>
              <a:tabLst>
                <a:tab pos="560705" algn="l"/>
                <a:tab pos="56134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usará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único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router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varias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funciones 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(cada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atendiendo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800" spc="-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URL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diferente)</a:t>
            </a:r>
            <a:endParaRPr sz="2800">
              <a:latin typeface="Corbel"/>
              <a:cs typeface="Corbel"/>
            </a:endParaRPr>
          </a:p>
          <a:p>
            <a:pPr lvl="1" marL="561340" marR="5080" indent="-247015">
              <a:lnSpc>
                <a:spcPct val="115100"/>
              </a:lnSpc>
              <a:spcBef>
                <a:spcPts val="805"/>
              </a:spcBef>
              <a:buSzPct val="58928"/>
              <a:buFont typeface="Wingdings"/>
              <a:buChar char=""/>
              <a:tabLst>
                <a:tab pos="560705" algn="l"/>
                <a:tab pos="56134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creará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módulo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independiente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gestión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 los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posts</a:t>
            </a:r>
            <a:endParaRPr sz="2800">
              <a:latin typeface="Corbel"/>
              <a:cs typeface="Corbel"/>
            </a:endParaRPr>
          </a:p>
          <a:p>
            <a:pPr lvl="1" marL="561340" marR="247015" indent="-247015">
              <a:lnSpc>
                <a:spcPct val="114999"/>
              </a:lnSpc>
              <a:spcBef>
                <a:spcPts val="800"/>
              </a:spcBef>
              <a:buSzPct val="58928"/>
              <a:buFont typeface="Wingdings"/>
              <a:buChar char=""/>
              <a:tabLst>
                <a:tab pos="560705" algn="l"/>
                <a:tab pos="56134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post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tendrá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asociado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id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generado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con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contador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284" y="1382267"/>
            <a:ext cx="3675888" cy="52760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383151" y="1057895"/>
            <a:ext cx="4070350" cy="5321300"/>
          </a:xfrm>
          <a:prstGeom prst="rect">
            <a:avLst/>
          </a:prstGeom>
        </p:spPr>
        <p:txBody>
          <a:bodyPr wrap="square" lIns="0" tIns="2520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85"/>
              </a:spcBef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Estructura</a:t>
            </a:r>
            <a:r>
              <a:rPr dirty="0" sz="30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b="1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0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proyecto:</a:t>
            </a:r>
            <a:endParaRPr sz="30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51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public:</a:t>
            </a:r>
            <a:r>
              <a:rPr dirty="0" sz="2400" spc="-1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Carpeta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páginas</a:t>
            </a:r>
            <a:endParaRPr sz="24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  <a:spcBef>
                <a:spcPts val="434"/>
              </a:spcBef>
            </a:pP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accesibles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4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todo</a:t>
            </a:r>
            <a:r>
              <a:rPr dirty="0" sz="24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mundo</a:t>
            </a:r>
            <a:endParaRPr sz="2400">
              <a:latin typeface="Corbel"/>
              <a:cs typeface="Corbel"/>
            </a:endParaRPr>
          </a:p>
          <a:p>
            <a:pPr marL="268605" marR="20955" indent="-256540">
              <a:lnSpc>
                <a:spcPct val="114999"/>
              </a:lnSpc>
              <a:spcBef>
                <a:spcPts val="101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src: Código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fuente del 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proyecto,</a:t>
            </a:r>
            <a:r>
              <a:rPr dirty="0" sz="24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funcionalidad </a:t>
            </a:r>
            <a:r>
              <a:rPr dirty="0" sz="2400" spc="-4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sí</a:t>
            </a:r>
            <a:endParaRPr sz="2400">
              <a:latin typeface="Corbel"/>
              <a:cs typeface="Corbel"/>
            </a:endParaRPr>
          </a:p>
          <a:p>
            <a:pPr marL="268605" marR="5080" indent="-256540">
              <a:lnSpc>
                <a:spcPct val="114999"/>
              </a:lnSpc>
              <a:spcBef>
                <a:spcPts val="994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views:</a:t>
            </a:r>
            <a:r>
              <a:rPr dirty="0" sz="24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Carpeta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páginas </a:t>
            </a:r>
            <a:r>
              <a:rPr dirty="0" sz="2400" spc="-4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devueltas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por los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fuentes.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plantillas</a:t>
            </a:r>
            <a:r>
              <a:rPr dirty="0" sz="24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4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mustache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siempre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deberán estar en esta </a:t>
            </a:r>
            <a:r>
              <a:rPr dirty="0" sz="2400" spc="-4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carpeta.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9296" y="1763227"/>
            <a:ext cx="3073400" cy="152146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775"/>
              </a:spcBef>
            </a:pPr>
            <a:r>
              <a:rPr dirty="0" sz="4800" spc="-10" b="1">
                <a:solidFill>
                  <a:srgbClr val="333333"/>
                </a:solidFill>
                <a:latin typeface="Corbel"/>
                <a:cs typeface="Corbel"/>
              </a:rPr>
              <a:t>Página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algn="ctr" marL="10795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3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2946" y="4090584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8706" y="3935634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estática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2946" y="5561180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8706" y="5406230"/>
            <a:ext cx="172466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800" spc="-5">
                <a:latin typeface="Corbel"/>
                <a:cs typeface="Corbel"/>
              </a:rPr>
              <a:t>Página</a:t>
            </a:r>
            <a:r>
              <a:rPr dirty="0" sz="2800" spc="-9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2923" y="1852928"/>
            <a:ext cx="9254490" cy="5453380"/>
            <a:chOff x="412923" y="1852928"/>
            <a:chExt cx="9254490" cy="5453380"/>
          </a:xfrm>
        </p:grpSpPr>
        <p:sp>
          <p:nvSpPr>
            <p:cNvPr id="10" name="object 10"/>
            <p:cNvSpPr/>
            <p:nvPr/>
          </p:nvSpPr>
          <p:spPr>
            <a:xfrm>
              <a:off x="432003" y="3348002"/>
              <a:ext cx="9216390" cy="635"/>
            </a:xfrm>
            <a:custGeom>
              <a:avLst/>
              <a:gdLst/>
              <a:ahLst/>
              <a:cxnLst/>
              <a:rect l="l" t="t" r="r" b="b"/>
              <a:pathLst>
                <a:path w="9216390" h="635">
                  <a:moveTo>
                    <a:pt x="0" y="0"/>
                  </a:moveTo>
                  <a:lnTo>
                    <a:pt x="9215996" y="355"/>
                  </a:lnTo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800955" y="1872008"/>
              <a:ext cx="635" cy="4968240"/>
            </a:xfrm>
            <a:custGeom>
              <a:avLst/>
              <a:gdLst/>
              <a:ahLst/>
              <a:cxnLst/>
              <a:rect l="l" t="t" r="r" b="b"/>
              <a:pathLst>
                <a:path w="635" h="4968240">
                  <a:moveTo>
                    <a:pt x="0" y="0"/>
                  </a:moveTo>
                  <a:lnTo>
                    <a:pt x="368" y="4967998"/>
                  </a:lnTo>
                </a:path>
              </a:pathLst>
            </a:custGeom>
            <a:ln w="38159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198401" y="6509883"/>
              <a:ext cx="3600450" cy="777240"/>
            </a:xfrm>
            <a:custGeom>
              <a:avLst/>
              <a:gdLst/>
              <a:ahLst/>
              <a:cxnLst/>
              <a:rect l="l" t="t" r="r" b="b"/>
              <a:pathLst>
                <a:path w="3600450" h="777240">
                  <a:moveTo>
                    <a:pt x="0" y="388442"/>
                  </a:moveTo>
                  <a:lnTo>
                    <a:pt x="5067" y="359366"/>
                  </a:lnTo>
                  <a:lnTo>
                    <a:pt x="20172" y="330543"/>
                  </a:lnTo>
                  <a:lnTo>
                    <a:pt x="79917" y="274133"/>
                  </a:lnTo>
                  <a:lnTo>
                    <a:pt x="124267" y="246785"/>
                  </a:lnTo>
                  <a:lnTo>
                    <a:pt x="178076" y="220167"/>
                  </a:lnTo>
                  <a:lnTo>
                    <a:pt x="241198" y="194398"/>
                  </a:lnTo>
                  <a:lnTo>
                    <a:pt x="278885" y="180879"/>
                  </a:lnTo>
                  <a:lnTo>
                    <a:pt x="318965" y="167742"/>
                  </a:lnTo>
                  <a:lnTo>
                    <a:pt x="361374" y="155002"/>
                  </a:lnTo>
                  <a:lnTo>
                    <a:pt x="406052" y="142671"/>
                  </a:lnTo>
                  <a:lnTo>
                    <a:pt x="452936" y="130761"/>
                  </a:lnTo>
                  <a:lnTo>
                    <a:pt x="501965" y="119286"/>
                  </a:lnTo>
                  <a:lnTo>
                    <a:pt x="553076" y="108258"/>
                  </a:lnTo>
                  <a:lnTo>
                    <a:pt x="606207" y="97690"/>
                  </a:lnTo>
                  <a:lnTo>
                    <a:pt x="661296" y="87595"/>
                  </a:lnTo>
                  <a:lnTo>
                    <a:pt x="718282" y="77985"/>
                  </a:lnTo>
                  <a:lnTo>
                    <a:pt x="777102" y="68874"/>
                  </a:lnTo>
                  <a:lnTo>
                    <a:pt x="837695" y="60273"/>
                  </a:lnTo>
                  <a:lnTo>
                    <a:pt x="899998" y="52197"/>
                  </a:lnTo>
                  <a:lnTo>
                    <a:pt x="945932" y="46647"/>
                  </a:lnTo>
                  <a:lnTo>
                    <a:pt x="992514" y="41399"/>
                  </a:lnTo>
                  <a:lnTo>
                    <a:pt x="1039713" y="36455"/>
                  </a:lnTo>
                  <a:lnTo>
                    <a:pt x="1087496" y="31816"/>
                  </a:lnTo>
                  <a:lnTo>
                    <a:pt x="1135832" y="27485"/>
                  </a:lnTo>
                  <a:lnTo>
                    <a:pt x="1184689" y="23463"/>
                  </a:lnTo>
                  <a:lnTo>
                    <a:pt x="1234035" y="19753"/>
                  </a:lnTo>
                  <a:lnTo>
                    <a:pt x="1283838" y="16355"/>
                  </a:lnTo>
                  <a:lnTo>
                    <a:pt x="1334066" y="13273"/>
                  </a:lnTo>
                  <a:lnTo>
                    <a:pt x="1384688" y="10507"/>
                  </a:lnTo>
                  <a:lnTo>
                    <a:pt x="1435671" y="8059"/>
                  </a:lnTo>
                  <a:lnTo>
                    <a:pt x="1486983" y="5932"/>
                  </a:lnTo>
                  <a:lnTo>
                    <a:pt x="1538594" y="4127"/>
                  </a:lnTo>
                  <a:lnTo>
                    <a:pt x="1590470" y="2646"/>
                  </a:lnTo>
                  <a:lnTo>
                    <a:pt x="1642580" y="1491"/>
                  </a:lnTo>
                  <a:lnTo>
                    <a:pt x="1694892" y="664"/>
                  </a:lnTo>
                  <a:lnTo>
                    <a:pt x="1747375" y="166"/>
                  </a:lnTo>
                  <a:lnTo>
                    <a:pt x="1799996" y="0"/>
                  </a:lnTo>
                  <a:lnTo>
                    <a:pt x="1852617" y="166"/>
                  </a:lnTo>
                  <a:lnTo>
                    <a:pt x="1905100" y="664"/>
                  </a:lnTo>
                  <a:lnTo>
                    <a:pt x="1957412" y="1491"/>
                  </a:lnTo>
                  <a:lnTo>
                    <a:pt x="2009522" y="2646"/>
                  </a:lnTo>
                  <a:lnTo>
                    <a:pt x="2061398" y="4127"/>
                  </a:lnTo>
                  <a:lnTo>
                    <a:pt x="2113009" y="5932"/>
                  </a:lnTo>
                  <a:lnTo>
                    <a:pt x="2164321" y="8059"/>
                  </a:lnTo>
                  <a:lnTo>
                    <a:pt x="2215304" y="10507"/>
                  </a:lnTo>
                  <a:lnTo>
                    <a:pt x="2265926" y="13273"/>
                  </a:lnTo>
                  <a:lnTo>
                    <a:pt x="2316154" y="16355"/>
                  </a:lnTo>
                  <a:lnTo>
                    <a:pt x="2365957" y="19753"/>
                  </a:lnTo>
                  <a:lnTo>
                    <a:pt x="2415302" y="23463"/>
                  </a:lnTo>
                  <a:lnTo>
                    <a:pt x="2464159" y="27485"/>
                  </a:lnTo>
                  <a:lnTo>
                    <a:pt x="2512495" y="31816"/>
                  </a:lnTo>
                  <a:lnTo>
                    <a:pt x="2560279" y="36455"/>
                  </a:lnTo>
                  <a:lnTo>
                    <a:pt x="2607478" y="41399"/>
                  </a:lnTo>
                  <a:lnTo>
                    <a:pt x="2654060" y="46647"/>
                  </a:lnTo>
                  <a:lnTo>
                    <a:pt x="2699994" y="52197"/>
                  </a:lnTo>
                  <a:lnTo>
                    <a:pt x="2762300" y="60273"/>
                  </a:lnTo>
                  <a:lnTo>
                    <a:pt x="2822894" y="68874"/>
                  </a:lnTo>
                  <a:lnTo>
                    <a:pt x="2881715" y="77985"/>
                  </a:lnTo>
                  <a:lnTo>
                    <a:pt x="2938701" y="87595"/>
                  </a:lnTo>
                  <a:lnTo>
                    <a:pt x="2993791" y="97690"/>
                  </a:lnTo>
                  <a:lnTo>
                    <a:pt x="3046921" y="108258"/>
                  </a:lnTo>
                  <a:lnTo>
                    <a:pt x="3098031" y="119286"/>
                  </a:lnTo>
                  <a:lnTo>
                    <a:pt x="3147059" y="130761"/>
                  </a:lnTo>
                  <a:lnTo>
                    <a:pt x="3193942" y="142671"/>
                  </a:lnTo>
                  <a:lnTo>
                    <a:pt x="3238619" y="155002"/>
                  </a:lnTo>
                  <a:lnTo>
                    <a:pt x="3281028" y="167742"/>
                  </a:lnTo>
                  <a:lnTo>
                    <a:pt x="3321107" y="180879"/>
                  </a:lnTo>
                  <a:lnTo>
                    <a:pt x="3358794" y="194398"/>
                  </a:lnTo>
                  <a:lnTo>
                    <a:pt x="3421916" y="220167"/>
                  </a:lnTo>
                  <a:lnTo>
                    <a:pt x="3475725" y="246785"/>
                  </a:lnTo>
                  <a:lnTo>
                    <a:pt x="3520075" y="274133"/>
                  </a:lnTo>
                  <a:lnTo>
                    <a:pt x="3554821" y="302092"/>
                  </a:lnTo>
                  <a:lnTo>
                    <a:pt x="3594925" y="359366"/>
                  </a:lnTo>
                  <a:lnTo>
                    <a:pt x="3599992" y="388442"/>
                  </a:lnTo>
                  <a:lnTo>
                    <a:pt x="3594925" y="417515"/>
                  </a:lnTo>
                  <a:lnTo>
                    <a:pt x="3579820" y="446344"/>
                  </a:lnTo>
                  <a:lnTo>
                    <a:pt x="3520075" y="502813"/>
                  </a:lnTo>
                  <a:lnTo>
                    <a:pt x="3475725" y="530226"/>
                  </a:lnTo>
                  <a:lnTo>
                    <a:pt x="3421916" y="556940"/>
                  </a:lnTo>
                  <a:lnTo>
                    <a:pt x="3358794" y="582841"/>
                  </a:lnTo>
                  <a:lnTo>
                    <a:pt x="3321107" y="596284"/>
                  </a:lnTo>
                  <a:lnTo>
                    <a:pt x="3281028" y="609357"/>
                  </a:lnTo>
                  <a:lnTo>
                    <a:pt x="3238619" y="622043"/>
                  </a:lnTo>
                  <a:lnTo>
                    <a:pt x="3193942" y="634330"/>
                  </a:lnTo>
                  <a:lnTo>
                    <a:pt x="3147059" y="646204"/>
                  </a:lnTo>
                  <a:lnTo>
                    <a:pt x="3098031" y="657652"/>
                  </a:lnTo>
                  <a:lnTo>
                    <a:pt x="3046921" y="668658"/>
                  </a:lnTo>
                  <a:lnTo>
                    <a:pt x="2993791" y="679211"/>
                  </a:lnTo>
                  <a:lnTo>
                    <a:pt x="2938701" y="689295"/>
                  </a:lnTo>
                  <a:lnTo>
                    <a:pt x="2881715" y="698897"/>
                  </a:lnTo>
                  <a:lnTo>
                    <a:pt x="2822894" y="708003"/>
                  </a:lnTo>
                  <a:lnTo>
                    <a:pt x="2762300" y="716600"/>
                  </a:lnTo>
                  <a:lnTo>
                    <a:pt x="2699994" y="724674"/>
                  </a:lnTo>
                  <a:lnTo>
                    <a:pt x="2654060" y="730224"/>
                  </a:lnTo>
                  <a:lnTo>
                    <a:pt x="2607478" y="735472"/>
                  </a:lnTo>
                  <a:lnTo>
                    <a:pt x="2560279" y="740417"/>
                  </a:lnTo>
                  <a:lnTo>
                    <a:pt x="2512495" y="745056"/>
                  </a:lnTo>
                  <a:lnTo>
                    <a:pt x="2464159" y="749388"/>
                  </a:lnTo>
                  <a:lnTo>
                    <a:pt x="2415302" y="753411"/>
                  </a:lnTo>
                  <a:lnTo>
                    <a:pt x="2365957" y="757122"/>
                  </a:lnTo>
                  <a:lnTo>
                    <a:pt x="2316154" y="760521"/>
                  </a:lnTo>
                  <a:lnTo>
                    <a:pt x="2265926" y="763604"/>
                  </a:lnTo>
                  <a:lnTo>
                    <a:pt x="2215304" y="766372"/>
                  </a:lnTo>
                  <a:lnTo>
                    <a:pt x="2164321" y="768820"/>
                  </a:lnTo>
                  <a:lnTo>
                    <a:pt x="2113009" y="770948"/>
                  </a:lnTo>
                  <a:lnTo>
                    <a:pt x="2061398" y="772754"/>
                  </a:lnTo>
                  <a:lnTo>
                    <a:pt x="2009522" y="774236"/>
                  </a:lnTo>
                  <a:lnTo>
                    <a:pt x="1957412" y="775392"/>
                  </a:lnTo>
                  <a:lnTo>
                    <a:pt x="1905100" y="776219"/>
                  </a:lnTo>
                  <a:lnTo>
                    <a:pt x="1852617" y="776717"/>
                  </a:lnTo>
                  <a:lnTo>
                    <a:pt x="1799996" y="776884"/>
                  </a:lnTo>
                  <a:lnTo>
                    <a:pt x="1747375" y="776717"/>
                  </a:lnTo>
                  <a:lnTo>
                    <a:pt x="1694892" y="776219"/>
                  </a:lnTo>
                  <a:lnTo>
                    <a:pt x="1642580" y="775392"/>
                  </a:lnTo>
                  <a:lnTo>
                    <a:pt x="1590470" y="774236"/>
                  </a:lnTo>
                  <a:lnTo>
                    <a:pt x="1538594" y="772754"/>
                  </a:lnTo>
                  <a:lnTo>
                    <a:pt x="1486983" y="770948"/>
                  </a:lnTo>
                  <a:lnTo>
                    <a:pt x="1435671" y="768820"/>
                  </a:lnTo>
                  <a:lnTo>
                    <a:pt x="1384688" y="766372"/>
                  </a:lnTo>
                  <a:lnTo>
                    <a:pt x="1334066" y="763604"/>
                  </a:lnTo>
                  <a:lnTo>
                    <a:pt x="1283838" y="760521"/>
                  </a:lnTo>
                  <a:lnTo>
                    <a:pt x="1234035" y="757122"/>
                  </a:lnTo>
                  <a:lnTo>
                    <a:pt x="1184689" y="753411"/>
                  </a:lnTo>
                  <a:lnTo>
                    <a:pt x="1135832" y="749388"/>
                  </a:lnTo>
                  <a:lnTo>
                    <a:pt x="1087496" y="745056"/>
                  </a:lnTo>
                  <a:lnTo>
                    <a:pt x="1039713" y="740417"/>
                  </a:lnTo>
                  <a:lnTo>
                    <a:pt x="992514" y="735472"/>
                  </a:lnTo>
                  <a:lnTo>
                    <a:pt x="945932" y="730224"/>
                  </a:lnTo>
                  <a:lnTo>
                    <a:pt x="899998" y="724674"/>
                  </a:lnTo>
                  <a:lnTo>
                    <a:pt x="837695" y="716600"/>
                  </a:lnTo>
                  <a:lnTo>
                    <a:pt x="777102" y="708003"/>
                  </a:lnTo>
                  <a:lnTo>
                    <a:pt x="718282" y="698897"/>
                  </a:lnTo>
                  <a:lnTo>
                    <a:pt x="661296" y="689295"/>
                  </a:lnTo>
                  <a:lnTo>
                    <a:pt x="606207" y="679211"/>
                  </a:lnTo>
                  <a:lnTo>
                    <a:pt x="553076" y="668658"/>
                  </a:lnTo>
                  <a:lnTo>
                    <a:pt x="501965" y="657652"/>
                  </a:lnTo>
                  <a:lnTo>
                    <a:pt x="452936" y="646204"/>
                  </a:lnTo>
                  <a:lnTo>
                    <a:pt x="406052" y="634330"/>
                  </a:lnTo>
                  <a:lnTo>
                    <a:pt x="361374" y="622043"/>
                  </a:lnTo>
                  <a:lnTo>
                    <a:pt x="318965" y="609357"/>
                  </a:lnTo>
                  <a:lnTo>
                    <a:pt x="278885" y="596284"/>
                  </a:lnTo>
                  <a:lnTo>
                    <a:pt x="241198" y="582841"/>
                  </a:lnTo>
                  <a:lnTo>
                    <a:pt x="178076" y="556940"/>
                  </a:lnTo>
                  <a:lnTo>
                    <a:pt x="124267" y="530226"/>
                  </a:lnTo>
                  <a:lnTo>
                    <a:pt x="79917" y="502813"/>
                  </a:lnTo>
                  <a:lnTo>
                    <a:pt x="45170" y="474814"/>
                  </a:lnTo>
                  <a:lnTo>
                    <a:pt x="5067" y="417515"/>
                  </a:lnTo>
                  <a:lnTo>
                    <a:pt x="0" y="388442"/>
                  </a:lnTo>
                  <a:close/>
                </a:path>
              </a:pathLst>
            </a:custGeom>
            <a:ln w="38159">
              <a:solidFill>
                <a:srgbClr val="66CC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260225" y="3630869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0225" y="4665868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0225" y="5702303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60225" y="6738381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1216" y="1763227"/>
            <a:ext cx="3973829" cy="5336540"/>
          </a:xfrm>
          <a:prstGeom prst="rect">
            <a:avLst/>
          </a:prstGeom>
        </p:spPr>
        <p:txBody>
          <a:bodyPr wrap="square" lIns="0" tIns="225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Aplicación</a:t>
            </a:r>
            <a:r>
              <a:rPr dirty="0" sz="4800" spc="-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8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800">
              <a:latin typeface="Corbel"/>
              <a:cs typeface="Corbel"/>
            </a:endParaRPr>
          </a:p>
          <a:p>
            <a:pPr marL="600710">
              <a:lnSpc>
                <a:spcPct val="100000"/>
              </a:lnSpc>
              <a:spcBef>
                <a:spcPts val="98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Servidor</a:t>
            </a:r>
            <a:r>
              <a:rPr dirty="0" sz="2800" spc="-4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dinámico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221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cliente</a:t>
            </a:r>
            <a:r>
              <a:rPr dirty="0" sz="2800" spc="-1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estático</a:t>
            </a:r>
            <a:endParaRPr sz="2800">
              <a:latin typeface="Corbel"/>
              <a:cs typeface="Corbel"/>
            </a:endParaRPr>
          </a:p>
          <a:p>
            <a:pPr marL="476884" marR="1276985">
              <a:lnSpc>
                <a:spcPts val="3350"/>
              </a:lnSpc>
              <a:spcBef>
                <a:spcPts val="156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6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interactiva</a:t>
            </a:r>
            <a:endParaRPr sz="2800">
              <a:latin typeface="Corbel"/>
              <a:cs typeface="Corbel"/>
            </a:endParaRPr>
          </a:p>
          <a:p>
            <a:pPr marL="476884" marR="673100">
              <a:lnSpc>
                <a:spcPct val="100000"/>
              </a:lnSpc>
              <a:spcBef>
                <a:spcPts val="1330"/>
              </a:spcBef>
            </a:pPr>
            <a:r>
              <a:rPr dirty="0" sz="2800" spc="-10">
                <a:latin typeface="Corbel"/>
                <a:cs typeface="Corbel"/>
              </a:rPr>
              <a:t>Aplicación </a:t>
            </a:r>
            <a:r>
              <a:rPr dirty="0" sz="2800" spc="-5">
                <a:latin typeface="Corbel"/>
                <a:cs typeface="Corbel"/>
              </a:rPr>
              <a:t>web con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AJAX</a:t>
            </a:r>
            <a:endParaRPr sz="2800">
              <a:latin typeface="Corbel"/>
              <a:cs typeface="Corbel"/>
            </a:endParaRPr>
          </a:p>
          <a:p>
            <a:pPr marL="476884">
              <a:lnSpc>
                <a:spcPct val="100000"/>
              </a:lnSpc>
              <a:spcBef>
                <a:spcPts val="1440"/>
              </a:spcBef>
            </a:pPr>
            <a:r>
              <a:rPr dirty="0" sz="2800" spc="-10">
                <a:latin typeface="Corbel"/>
                <a:cs typeface="Corbel"/>
              </a:rPr>
              <a:t>Aplicación</a:t>
            </a:r>
            <a:r>
              <a:rPr dirty="0" sz="2800" spc="-2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web</a:t>
            </a:r>
            <a:r>
              <a:rPr dirty="0" sz="2800" spc="-80">
                <a:latin typeface="Corbel"/>
                <a:cs typeface="Corbel"/>
              </a:rPr>
              <a:t> </a:t>
            </a:r>
            <a:r>
              <a:rPr dirty="0" sz="2800" spc="-75">
                <a:latin typeface="Corbel"/>
                <a:cs typeface="Corbel"/>
              </a:rPr>
              <a:t>SPA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26136" y="1371600"/>
            <a:ext cx="5359400" cy="2867025"/>
            <a:chOff x="326136" y="1371600"/>
            <a:chExt cx="5359400" cy="28670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136" y="1371600"/>
              <a:ext cx="4532376" cy="28666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7841" y="2150491"/>
              <a:ext cx="2377440" cy="502920"/>
            </a:xfrm>
            <a:custGeom>
              <a:avLst/>
              <a:gdLst/>
              <a:ahLst/>
              <a:cxnLst/>
              <a:rect l="l" t="t" r="r" b="b"/>
              <a:pathLst>
                <a:path w="2377440" h="502919">
                  <a:moveTo>
                    <a:pt x="77470" y="416433"/>
                  </a:moveTo>
                  <a:lnTo>
                    <a:pt x="0" y="476123"/>
                  </a:lnTo>
                  <a:lnTo>
                    <a:pt x="94234" y="502412"/>
                  </a:lnTo>
                  <a:lnTo>
                    <a:pt x="89182" y="476504"/>
                  </a:lnTo>
                  <a:lnTo>
                    <a:pt x="74295" y="476504"/>
                  </a:lnTo>
                  <a:lnTo>
                    <a:pt x="68834" y="447929"/>
                  </a:lnTo>
                  <a:lnTo>
                    <a:pt x="83071" y="445159"/>
                  </a:lnTo>
                  <a:lnTo>
                    <a:pt x="77470" y="416433"/>
                  </a:lnTo>
                  <a:close/>
                </a:path>
                <a:path w="2377440" h="502919">
                  <a:moveTo>
                    <a:pt x="83071" y="445159"/>
                  </a:moveTo>
                  <a:lnTo>
                    <a:pt x="68834" y="447929"/>
                  </a:lnTo>
                  <a:lnTo>
                    <a:pt x="74295" y="476504"/>
                  </a:lnTo>
                  <a:lnTo>
                    <a:pt x="88638" y="473714"/>
                  </a:lnTo>
                  <a:lnTo>
                    <a:pt x="83071" y="445159"/>
                  </a:lnTo>
                  <a:close/>
                </a:path>
                <a:path w="2377440" h="502919">
                  <a:moveTo>
                    <a:pt x="88638" y="473714"/>
                  </a:moveTo>
                  <a:lnTo>
                    <a:pt x="74295" y="476504"/>
                  </a:lnTo>
                  <a:lnTo>
                    <a:pt x="89182" y="476504"/>
                  </a:lnTo>
                  <a:lnTo>
                    <a:pt x="88638" y="473714"/>
                  </a:lnTo>
                  <a:close/>
                </a:path>
                <a:path w="2377440" h="502919">
                  <a:moveTo>
                    <a:pt x="2371598" y="0"/>
                  </a:moveTo>
                  <a:lnTo>
                    <a:pt x="83071" y="445159"/>
                  </a:lnTo>
                  <a:lnTo>
                    <a:pt x="88638" y="473714"/>
                  </a:lnTo>
                  <a:lnTo>
                    <a:pt x="2377186" y="28701"/>
                  </a:lnTo>
                  <a:lnTo>
                    <a:pt x="2371598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407914" y="1870710"/>
            <a:ext cx="2520950" cy="46228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0645" rIns="0" bIns="0" rtlCol="0" vert="horz">
            <a:spAutoFit/>
          </a:bodyPr>
          <a:lstStyle/>
          <a:p>
            <a:pPr marL="461645">
              <a:lnSpc>
                <a:spcPct val="100000"/>
              </a:lnSpc>
              <a:spcBef>
                <a:spcPts val="635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Tipo</a:t>
            </a:r>
            <a:r>
              <a:rPr dirty="0" sz="1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proyecto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07914" y="3022854"/>
            <a:ext cx="2520950" cy="460375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0645" rIns="0" bIns="0" rtlCol="0" vert="horz">
            <a:spAutoFit/>
          </a:bodyPr>
          <a:lstStyle/>
          <a:p>
            <a:pPr marL="589280">
              <a:lnSpc>
                <a:spcPct val="100000"/>
              </a:lnSpc>
              <a:spcBef>
                <a:spcPts val="635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Dependencias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18966" y="3081273"/>
            <a:ext cx="1492250" cy="425450"/>
          </a:xfrm>
          <a:custGeom>
            <a:avLst/>
            <a:gdLst/>
            <a:ahLst/>
            <a:cxnLst/>
            <a:rect l="l" t="t" r="r" b="b"/>
            <a:pathLst>
              <a:path w="1492250" h="425450">
                <a:moveTo>
                  <a:pt x="1488948" y="29083"/>
                </a:moveTo>
                <a:lnTo>
                  <a:pt x="87503" y="29083"/>
                </a:lnTo>
                <a:lnTo>
                  <a:pt x="87503" y="0"/>
                </a:lnTo>
                <a:lnTo>
                  <a:pt x="0" y="43688"/>
                </a:lnTo>
                <a:lnTo>
                  <a:pt x="87503" y="87376"/>
                </a:lnTo>
                <a:lnTo>
                  <a:pt x="87503" y="58293"/>
                </a:lnTo>
                <a:lnTo>
                  <a:pt x="1488948" y="58293"/>
                </a:lnTo>
                <a:lnTo>
                  <a:pt x="1488948" y="29083"/>
                </a:lnTo>
                <a:close/>
              </a:path>
              <a:path w="1492250" h="425450">
                <a:moveTo>
                  <a:pt x="1492250" y="251460"/>
                </a:moveTo>
                <a:lnTo>
                  <a:pt x="1485646" y="223012"/>
                </a:lnTo>
                <a:lnTo>
                  <a:pt x="851649" y="368096"/>
                </a:lnTo>
                <a:lnTo>
                  <a:pt x="845185" y="339725"/>
                </a:lnTo>
                <a:lnTo>
                  <a:pt x="769620" y="401828"/>
                </a:lnTo>
                <a:lnTo>
                  <a:pt x="864616" y="424942"/>
                </a:lnTo>
                <a:lnTo>
                  <a:pt x="858875" y="399796"/>
                </a:lnTo>
                <a:lnTo>
                  <a:pt x="858139" y="396544"/>
                </a:lnTo>
                <a:lnTo>
                  <a:pt x="1492250" y="25146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92302" y="5272278"/>
            <a:ext cx="6766559" cy="37084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250"/>
              </a:spcBef>
            </a:pPr>
            <a:r>
              <a:rPr dirty="0" sz="2200" spc="-5">
                <a:latin typeface="Consolas"/>
                <a:cs typeface="Consolas"/>
              </a:rPr>
              <a:t>$</a:t>
            </a:r>
            <a:r>
              <a:rPr dirty="0" sz="2200" spc="-25">
                <a:latin typeface="Consolas"/>
                <a:cs typeface="Consolas"/>
              </a:rPr>
              <a:t> </a:t>
            </a:r>
            <a:r>
              <a:rPr dirty="0" sz="2200">
                <a:latin typeface="Consolas"/>
                <a:cs typeface="Consolas"/>
              </a:rPr>
              <a:t>npm</a:t>
            </a:r>
            <a:r>
              <a:rPr dirty="0" sz="2200" spc="-25">
                <a:latin typeface="Consolas"/>
                <a:cs typeface="Consolas"/>
              </a:rPr>
              <a:t> </a:t>
            </a:r>
            <a:r>
              <a:rPr dirty="0" sz="2200" spc="-5">
                <a:latin typeface="Consolas"/>
                <a:cs typeface="Consolas"/>
              </a:rPr>
              <a:t>install</a:t>
            </a:r>
            <a:endParaRPr sz="2200">
              <a:latin typeface="Consolas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502" y="4571745"/>
            <a:ext cx="72834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Sobre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proyecto</a:t>
            </a:r>
            <a:r>
              <a:rPr dirty="0" sz="30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ya creado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es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suficiente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con: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2302" y="5814821"/>
            <a:ext cx="6766559" cy="36893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250"/>
              </a:spcBef>
            </a:pPr>
            <a:r>
              <a:rPr dirty="0" sz="2200" spc="-5">
                <a:latin typeface="Consolas"/>
                <a:cs typeface="Consolas"/>
              </a:rPr>
              <a:t>$</a:t>
            </a:r>
            <a:r>
              <a:rPr dirty="0" sz="2200" spc="-20">
                <a:latin typeface="Consolas"/>
                <a:cs typeface="Consolas"/>
              </a:rPr>
              <a:t> </a:t>
            </a:r>
            <a:r>
              <a:rPr dirty="0" sz="2200">
                <a:latin typeface="Consolas"/>
                <a:cs typeface="Consolas"/>
              </a:rPr>
              <a:t>node</a:t>
            </a:r>
            <a:r>
              <a:rPr dirty="0" sz="2200" spc="-20">
                <a:latin typeface="Consolas"/>
                <a:cs typeface="Consolas"/>
              </a:rPr>
              <a:t> </a:t>
            </a:r>
            <a:r>
              <a:rPr dirty="0" sz="2200" spc="-5">
                <a:latin typeface="Consolas"/>
                <a:cs typeface="Consolas"/>
              </a:rPr>
              <a:t>/src/app.js</a:t>
            </a:r>
            <a:endParaRPr sz="22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sp>
        <p:nvSpPr>
          <p:cNvPr id="5" name="object 5"/>
          <p:cNvSpPr/>
          <p:nvPr/>
        </p:nvSpPr>
        <p:spPr>
          <a:xfrm>
            <a:off x="345948" y="1847087"/>
            <a:ext cx="7222490" cy="4479290"/>
          </a:xfrm>
          <a:custGeom>
            <a:avLst/>
            <a:gdLst/>
            <a:ahLst/>
            <a:cxnLst/>
            <a:rect l="l" t="t" r="r" b="b"/>
            <a:pathLst>
              <a:path w="7222490" h="4479290">
                <a:moveTo>
                  <a:pt x="7222236" y="0"/>
                </a:moveTo>
                <a:lnTo>
                  <a:pt x="0" y="0"/>
                </a:lnTo>
                <a:lnTo>
                  <a:pt x="0" y="278130"/>
                </a:lnTo>
                <a:lnTo>
                  <a:pt x="0" y="4479036"/>
                </a:lnTo>
                <a:lnTo>
                  <a:pt x="7222236" y="4479036"/>
                </a:lnTo>
                <a:lnTo>
                  <a:pt x="7222236" y="278130"/>
                </a:lnTo>
                <a:lnTo>
                  <a:pt x="7222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45947" y="1847088"/>
            <a:ext cx="7222490" cy="447929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html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head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590550">
              <a:lnSpc>
                <a:spcPct val="100000"/>
              </a:lnSpc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meta</a:t>
            </a:r>
            <a:r>
              <a:rPr dirty="0" sz="1800" spc="-7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9CDCFD"/>
                </a:solidFill>
                <a:latin typeface="Consolas"/>
                <a:cs typeface="Consolas"/>
              </a:rPr>
              <a:t>charset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"UTF-8"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/&gt;</a:t>
            </a:r>
            <a:endParaRPr sz="1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head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body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590550">
              <a:lnSpc>
                <a:spcPct val="100000"/>
              </a:lnSpc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form</a:t>
            </a:r>
            <a:r>
              <a:rPr dirty="0" sz="1800" spc="-4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9CDCFD"/>
                </a:solidFill>
                <a:latin typeface="Consolas"/>
                <a:cs typeface="Consolas"/>
              </a:rPr>
              <a:t>action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"post/new"</a:t>
            </a:r>
            <a:r>
              <a:rPr dirty="0" sz="1800" spc="-45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9CDCFD"/>
                </a:solidFill>
                <a:latin typeface="Consolas"/>
                <a:cs typeface="Consolas"/>
              </a:rPr>
              <a:t>method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"post"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1091565">
              <a:lnSpc>
                <a:spcPct val="100000"/>
              </a:lnSpc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User:</a:t>
            </a:r>
            <a:r>
              <a:rPr dirty="0" sz="1800" spc="-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1091565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input</a:t>
            </a:r>
            <a:r>
              <a:rPr dirty="0" sz="1800" spc="-4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9CDCFD"/>
                </a:solidFill>
                <a:latin typeface="Consolas"/>
                <a:cs typeface="Consolas"/>
              </a:rPr>
              <a:t>type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'text'</a:t>
            </a:r>
            <a:r>
              <a:rPr dirty="0" sz="1800" spc="-25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9CDCFD"/>
                </a:solidFill>
                <a:latin typeface="Consolas"/>
                <a:cs typeface="Consolas"/>
              </a:rPr>
              <a:t>name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'user'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/&gt;</a:t>
            </a:r>
            <a:endParaRPr sz="1800">
              <a:latin typeface="Consolas"/>
              <a:cs typeface="Consolas"/>
            </a:endParaRPr>
          </a:p>
          <a:p>
            <a:pPr marL="1091565">
              <a:lnSpc>
                <a:spcPct val="100000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Title: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1091565">
              <a:lnSpc>
                <a:spcPct val="100000"/>
              </a:lnSpc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input</a:t>
            </a:r>
            <a:r>
              <a:rPr dirty="0" sz="1800" spc="-4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9CDCFD"/>
                </a:solidFill>
                <a:latin typeface="Consolas"/>
                <a:cs typeface="Consolas"/>
              </a:rPr>
              <a:t>type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'text'</a:t>
            </a:r>
            <a:r>
              <a:rPr dirty="0" sz="1800" spc="-25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9CDCFD"/>
                </a:solidFill>
                <a:latin typeface="Consolas"/>
                <a:cs typeface="Consolas"/>
              </a:rPr>
              <a:t>name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'title'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/&gt;</a:t>
            </a:r>
            <a:endParaRPr sz="1800">
              <a:latin typeface="Consolas"/>
              <a:cs typeface="Consolas"/>
            </a:endParaRPr>
          </a:p>
          <a:p>
            <a:pPr marL="1091565">
              <a:lnSpc>
                <a:spcPct val="100000"/>
              </a:lnSpc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Text: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1091565">
              <a:lnSpc>
                <a:spcPct val="100000"/>
              </a:lnSpc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textarea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9CDCFD"/>
                </a:solidFill>
                <a:latin typeface="Consolas"/>
                <a:cs typeface="Consolas"/>
              </a:rPr>
              <a:t>name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'text'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9CDCFD"/>
                </a:solidFill>
                <a:latin typeface="Consolas"/>
                <a:cs typeface="Consolas"/>
              </a:rPr>
              <a:t>rows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5 </a:t>
            </a:r>
            <a:r>
              <a:rPr dirty="0" sz="1800" spc="-10">
                <a:solidFill>
                  <a:srgbClr val="9CDCFD"/>
                </a:solidFill>
                <a:latin typeface="Consolas"/>
                <a:cs typeface="Consolas"/>
              </a:rPr>
              <a:t>cols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40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textarea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1091565">
              <a:lnSpc>
                <a:spcPct val="100000"/>
              </a:lnSpc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input</a:t>
            </a:r>
            <a:r>
              <a:rPr dirty="0" sz="1800" spc="-3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9CDCFD"/>
                </a:solidFill>
                <a:latin typeface="Consolas"/>
                <a:cs typeface="Consolas"/>
              </a:rPr>
              <a:t>type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'submit'</a:t>
            </a:r>
            <a:r>
              <a:rPr dirty="0" sz="1800" spc="-25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9CDCFD"/>
                </a:solidFill>
                <a:latin typeface="Consolas"/>
                <a:cs typeface="Consolas"/>
              </a:rPr>
              <a:t>value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'Save'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/&gt;</a:t>
            </a:r>
            <a:endParaRPr sz="1800">
              <a:latin typeface="Consolas"/>
              <a:cs typeface="Consolas"/>
            </a:endParaRPr>
          </a:p>
          <a:p>
            <a:pPr marL="590550">
              <a:lnSpc>
                <a:spcPct val="100000"/>
              </a:lnSpc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form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body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html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92017" y="2111501"/>
            <a:ext cx="2884170" cy="1100455"/>
          </a:xfrm>
          <a:custGeom>
            <a:avLst/>
            <a:gdLst/>
            <a:ahLst/>
            <a:cxnLst/>
            <a:rect l="l" t="t" r="r" b="b"/>
            <a:pathLst>
              <a:path w="2884170" h="1100455">
                <a:moveTo>
                  <a:pt x="66674" y="1018032"/>
                </a:moveTo>
                <a:lnTo>
                  <a:pt x="0" y="1089660"/>
                </a:lnTo>
                <a:lnTo>
                  <a:pt x="97281" y="1099947"/>
                </a:lnTo>
                <a:lnTo>
                  <a:pt x="89025" y="1077849"/>
                </a:lnTo>
                <a:lnTo>
                  <a:pt x="73406" y="1077849"/>
                </a:lnTo>
                <a:lnTo>
                  <a:pt x="63118" y="1050544"/>
                </a:lnTo>
                <a:lnTo>
                  <a:pt x="76898" y="1045393"/>
                </a:lnTo>
                <a:lnTo>
                  <a:pt x="66674" y="1018032"/>
                </a:lnTo>
                <a:close/>
              </a:path>
              <a:path w="2884170" h="1100455">
                <a:moveTo>
                  <a:pt x="76898" y="1045393"/>
                </a:moveTo>
                <a:lnTo>
                  <a:pt x="63118" y="1050544"/>
                </a:lnTo>
                <a:lnTo>
                  <a:pt x="73406" y="1077849"/>
                </a:lnTo>
                <a:lnTo>
                  <a:pt x="87111" y="1072726"/>
                </a:lnTo>
                <a:lnTo>
                  <a:pt x="76898" y="1045393"/>
                </a:lnTo>
                <a:close/>
              </a:path>
              <a:path w="2884170" h="1100455">
                <a:moveTo>
                  <a:pt x="87111" y="1072726"/>
                </a:moveTo>
                <a:lnTo>
                  <a:pt x="73406" y="1077849"/>
                </a:lnTo>
                <a:lnTo>
                  <a:pt x="89025" y="1077849"/>
                </a:lnTo>
                <a:lnTo>
                  <a:pt x="87111" y="1072726"/>
                </a:lnTo>
                <a:close/>
              </a:path>
              <a:path w="2884170" h="1100455">
                <a:moveTo>
                  <a:pt x="2873756" y="0"/>
                </a:moveTo>
                <a:lnTo>
                  <a:pt x="76898" y="1045393"/>
                </a:lnTo>
                <a:lnTo>
                  <a:pt x="87111" y="1072726"/>
                </a:lnTo>
                <a:lnTo>
                  <a:pt x="2883916" y="27432"/>
                </a:lnTo>
                <a:lnTo>
                  <a:pt x="2873756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850129" y="1663445"/>
            <a:ext cx="3741420" cy="46228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1280" rIns="0" bIns="0" rtlCol="0" vert="horz">
            <a:spAutoFit/>
          </a:bodyPr>
          <a:lstStyle/>
          <a:p>
            <a:pPr marL="367030">
              <a:lnSpc>
                <a:spcPct val="100000"/>
              </a:lnSpc>
              <a:spcBef>
                <a:spcPts val="640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URL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donde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recogen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49190" y="5752338"/>
            <a:ext cx="3741420" cy="46228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1280" rIns="0" bIns="0" rtlCol="0" vert="horz">
            <a:spAutoFit/>
          </a:bodyPr>
          <a:lstStyle/>
          <a:p>
            <a:pPr marL="114935">
              <a:lnSpc>
                <a:spcPct val="100000"/>
              </a:lnSpc>
              <a:spcBef>
                <a:spcPts val="640"/>
              </a:spcBef>
            </a:pP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POST,</a:t>
            </a:r>
            <a:r>
              <a:rPr dirty="0" sz="1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dado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que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envía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 información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63134" y="3568446"/>
            <a:ext cx="1786889" cy="2193290"/>
          </a:xfrm>
          <a:custGeom>
            <a:avLst/>
            <a:gdLst/>
            <a:ahLst/>
            <a:cxnLst/>
            <a:rect l="l" t="t" r="r" b="b"/>
            <a:pathLst>
              <a:path w="1786890" h="2193290">
                <a:moveTo>
                  <a:pt x="66481" y="58693"/>
                </a:moveTo>
                <a:lnTo>
                  <a:pt x="43859" y="77087"/>
                </a:lnTo>
                <a:lnTo>
                  <a:pt x="1764157" y="2193086"/>
                </a:lnTo>
                <a:lnTo>
                  <a:pt x="1786763" y="2174697"/>
                </a:lnTo>
                <a:lnTo>
                  <a:pt x="66481" y="58693"/>
                </a:lnTo>
                <a:close/>
              </a:path>
              <a:path w="1786890" h="2193290">
                <a:moveTo>
                  <a:pt x="0" y="0"/>
                </a:moveTo>
                <a:lnTo>
                  <a:pt x="21208" y="95503"/>
                </a:lnTo>
                <a:lnTo>
                  <a:pt x="43859" y="77087"/>
                </a:lnTo>
                <a:lnTo>
                  <a:pt x="34670" y="65785"/>
                </a:lnTo>
                <a:lnTo>
                  <a:pt x="57276" y="47370"/>
                </a:lnTo>
                <a:lnTo>
                  <a:pt x="80407" y="47370"/>
                </a:lnTo>
                <a:lnTo>
                  <a:pt x="89153" y="40258"/>
                </a:lnTo>
                <a:lnTo>
                  <a:pt x="0" y="0"/>
                </a:lnTo>
                <a:close/>
              </a:path>
              <a:path w="1786890" h="2193290">
                <a:moveTo>
                  <a:pt x="57276" y="47370"/>
                </a:moveTo>
                <a:lnTo>
                  <a:pt x="34670" y="65785"/>
                </a:lnTo>
                <a:lnTo>
                  <a:pt x="43859" y="77087"/>
                </a:lnTo>
                <a:lnTo>
                  <a:pt x="66481" y="58693"/>
                </a:lnTo>
                <a:lnTo>
                  <a:pt x="57276" y="47370"/>
                </a:lnTo>
                <a:close/>
              </a:path>
              <a:path w="1786890" h="2193290">
                <a:moveTo>
                  <a:pt x="80407" y="47370"/>
                </a:moveTo>
                <a:lnTo>
                  <a:pt x="57276" y="47370"/>
                </a:lnTo>
                <a:lnTo>
                  <a:pt x="66481" y="58693"/>
                </a:lnTo>
                <a:lnTo>
                  <a:pt x="80407" y="4737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31114" y="1439925"/>
            <a:ext cx="22472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public/new_post.html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67571" y="6445786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sp>
        <p:nvSpPr>
          <p:cNvPr id="5" name="object 5"/>
          <p:cNvSpPr/>
          <p:nvPr/>
        </p:nvSpPr>
        <p:spPr>
          <a:xfrm>
            <a:off x="329184" y="1510283"/>
            <a:ext cx="8100059" cy="4753610"/>
          </a:xfrm>
          <a:custGeom>
            <a:avLst/>
            <a:gdLst/>
            <a:ahLst/>
            <a:cxnLst/>
            <a:rect l="l" t="t" r="r" b="b"/>
            <a:pathLst>
              <a:path w="8100059" h="4753610">
                <a:moveTo>
                  <a:pt x="8100059" y="0"/>
                </a:moveTo>
                <a:lnTo>
                  <a:pt x="0" y="0"/>
                </a:lnTo>
                <a:lnTo>
                  <a:pt x="0" y="4753356"/>
                </a:lnTo>
                <a:lnTo>
                  <a:pt x="8100059" y="4753356"/>
                </a:lnTo>
                <a:lnTo>
                  <a:pt x="81000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06400" y="3176091"/>
            <a:ext cx="278003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const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app</a:t>
            </a:r>
            <a:r>
              <a:rPr dirty="0" sz="1800" spc="-3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express();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400" y="3725417"/>
            <a:ext cx="641286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app.set(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'views'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u="sng" sz="1800">
                <a:solidFill>
                  <a:srgbClr val="D3D3D3"/>
                </a:solidFill>
                <a:uFill>
                  <a:solidFill>
                    <a:srgbClr val="D2D2D2"/>
                  </a:solidFill>
                </a:u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dirname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+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'/../views'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);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app.set(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'view engine'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 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'mustache'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);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 app.engine(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'mustache'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 mustacheExpress());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app.use(bodyParser.urlencoded({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extended:</a:t>
            </a:r>
            <a:r>
              <a:rPr dirty="0" sz="1800" spc="-3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true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}));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app.use(express.static(</a:t>
            </a:r>
            <a:r>
              <a:rPr dirty="0" u="sng" sz="1800" spc="20">
                <a:solidFill>
                  <a:srgbClr val="D3D3D3"/>
                </a:solidFill>
                <a:uFill>
                  <a:solidFill>
                    <a:srgbClr val="D2D2D2"/>
                  </a:solidFill>
                </a:u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dirname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+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'/../public'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));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6400" y="5371591"/>
            <a:ext cx="328167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app.use(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'/'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sz="1800" spc="-3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boardRouter);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400" y="5920232"/>
            <a:ext cx="79152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app.listen(</a:t>
            </a:r>
            <a:r>
              <a:rPr dirty="0" sz="1800" spc="-5">
                <a:solidFill>
                  <a:srgbClr val="B5CEA8"/>
                </a:solidFill>
                <a:latin typeface="Consolas"/>
                <a:cs typeface="Consolas"/>
              </a:rPr>
              <a:t>3000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sz="1800" spc="-3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()</a:t>
            </a:r>
            <a:r>
              <a:rPr dirty="0" sz="1800" spc="-1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=&gt;</a:t>
            </a:r>
            <a:r>
              <a:rPr dirty="0" sz="1800" spc="-2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console.log(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'Listening</a:t>
            </a:r>
            <a:r>
              <a:rPr dirty="0" sz="1800" spc="-25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on</a:t>
            </a:r>
            <a:r>
              <a:rPr dirty="0" sz="1800" spc="-15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port</a:t>
            </a:r>
            <a:r>
              <a:rPr dirty="0" sz="1800" spc="-25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3000!'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));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2390" y="3456432"/>
            <a:ext cx="2645410" cy="248285"/>
          </a:xfrm>
          <a:custGeom>
            <a:avLst/>
            <a:gdLst/>
            <a:ahLst/>
            <a:cxnLst/>
            <a:rect l="l" t="t" r="r" b="b"/>
            <a:pathLst>
              <a:path w="2645409" h="248285">
                <a:moveTo>
                  <a:pt x="83947" y="160908"/>
                </a:moveTo>
                <a:lnTo>
                  <a:pt x="0" y="211073"/>
                </a:lnTo>
                <a:lnTo>
                  <a:pt x="90424" y="248157"/>
                </a:lnTo>
                <a:lnTo>
                  <a:pt x="88349" y="220217"/>
                </a:lnTo>
                <a:lnTo>
                  <a:pt x="73787" y="220217"/>
                </a:lnTo>
                <a:lnTo>
                  <a:pt x="71627" y="191134"/>
                </a:lnTo>
                <a:lnTo>
                  <a:pt x="86110" y="190058"/>
                </a:lnTo>
                <a:lnTo>
                  <a:pt x="83947" y="160908"/>
                </a:lnTo>
                <a:close/>
              </a:path>
              <a:path w="2645409" h="248285">
                <a:moveTo>
                  <a:pt x="86110" y="190058"/>
                </a:moveTo>
                <a:lnTo>
                  <a:pt x="71627" y="191134"/>
                </a:lnTo>
                <a:lnTo>
                  <a:pt x="73787" y="220217"/>
                </a:lnTo>
                <a:lnTo>
                  <a:pt x="88269" y="219140"/>
                </a:lnTo>
                <a:lnTo>
                  <a:pt x="86110" y="190058"/>
                </a:lnTo>
                <a:close/>
              </a:path>
              <a:path w="2645409" h="248285">
                <a:moveTo>
                  <a:pt x="88269" y="219140"/>
                </a:moveTo>
                <a:lnTo>
                  <a:pt x="73787" y="220217"/>
                </a:lnTo>
                <a:lnTo>
                  <a:pt x="88349" y="220217"/>
                </a:lnTo>
                <a:lnTo>
                  <a:pt x="88269" y="219140"/>
                </a:lnTo>
                <a:close/>
              </a:path>
              <a:path w="2645409" h="248285">
                <a:moveTo>
                  <a:pt x="2642996" y="0"/>
                </a:moveTo>
                <a:lnTo>
                  <a:pt x="86110" y="190058"/>
                </a:lnTo>
                <a:lnTo>
                  <a:pt x="88269" y="219140"/>
                </a:lnTo>
                <a:lnTo>
                  <a:pt x="2645283" y="28955"/>
                </a:lnTo>
                <a:lnTo>
                  <a:pt x="2642996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949190" y="2990850"/>
            <a:ext cx="3741420" cy="46228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06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Configuración</a:t>
            </a:r>
            <a:r>
              <a:rPr dirty="0" sz="1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mustache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06873" y="5348478"/>
            <a:ext cx="3741420" cy="46228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1915" rIns="0" bIns="0" rtlCol="0" vert="horz">
            <a:spAutoFit/>
          </a:bodyPr>
          <a:lstStyle/>
          <a:p>
            <a:pPr marL="874394">
              <a:lnSpc>
                <a:spcPct val="100000"/>
              </a:lnSpc>
              <a:spcBef>
                <a:spcPts val="645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Asociar</a:t>
            </a:r>
            <a:r>
              <a:rPr dirty="0" sz="18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URL</a:t>
            </a:r>
            <a:r>
              <a:rPr dirty="0" sz="18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–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Router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20846" y="5512689"/>
            <a:ext cx="986155" cy="87630"/>
          </a:xfrm>
          <a:custGeom>
            <a:avLst/>
            <a:gdLst/>
            <a:ahLst/>
            <a:cxnLst/>
            <a:rect l="l" t="t" r="r" b="b"/>
            <a:pathLst>
              <a:path w="986154" h="87629">
                <a:moveTo>
                  <a:pt x="87756" y="0"/>
                </a:moveTo>
                <a:lnTo>
                  <a:pt x="0" y="43053"/>
                </a:lnTo>
                <a:lnTo>
                  <a:pt x="87121" y="87464"/>
                </a:lnTo>
                <a:lnTo>
                  <a:pt x="87333" y="58279"/>
                </a:lnTo>
                <a:lnTo>
                  <a:pt x="72770" y="58166"/>
                </a:lnTo>
                <a:lnTo>
                  <a:pt x="73025" y="29083"/>
                </a:lnTo>
                <a:lnTo>
                  <a:pt x="87545" y="29083"/>
                </a:lnTo>
                <a:lnTo>
                  <a:pt x="87756" y="0"/>
                </a:lnTo>
                <a:close/>
              </a:path>
              <a:path w="986154" h="87629">
                <a:moveTo>
                  <a:pt x="87545" y="29194"/>
                </a:moveTo>
                <a:lnTo>
                  <a:pt x="87333" y="58279"/>
                </a:lnTo>
                <a:lnTo>
                  <a:pt x="985901" y="65278"/>
                </a:lnTo>
                <a:lnTo>
                  <a:pt x="986154" y="36068"/>
                </a:lnTo>
                <a:lnTo>
                  <a:pt x="87545" y="29194"/>
                </a:lnTo>
                <a:close/>
              </a:path>
              <a:path w="986154" h="87629">
                <a:moveTo>
                  <a:pt x="73025" y="29083"/>
                </a:moveTo>
                <a:lnTo>
                  <a:pt x="72770" y="58166"/>
                </a:lnTo>
                <a:lnTo>
                  <a:pt x="87333" y="58279"/>
                </a:lnTo>
                <a:lnTo>
                  <a:pt x="87545" y="29194"/>
                </a:lnTo>
                <a:lnTo>
                  <a:pt x="73025" y="29083"/>
                </a:lnTo>
                <a:close/>
              </a:path>
              <a:path w="986154" h="87629">
                <a:moveTo>
                  <a:pt x="87545" y="29083"/>
                </a:moveTo>
                <a:lnTo>
                  <a:pt x="73025" y="29083"/>
                </a:lnTo>
                <a:lnTo>
                  <a:pt x="87545" y="29194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82041" y="1077145"/>
            <a:ext cx="6035675" cy="1850389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600" spc="-5">
                <a:solidFill>
                  <a:srgbClr val="4B4B4B"/>
                </a:solidFill>
                <a:latin typeface="Consolas"/>
                <a:cs typeface="Consolas"/>
              </a:rPr>
              <a:t>src/app.js</a:t>
            </a:r>
            <a:endParaRPr sz="1600">
              <a:latin typeface="Consolas"/>
              <a:cs typeface="Consolas"/>
            </a:endParaRPr>
          </a:p>
          <a:p>
            <a:pPr marL="136525">
              <a:lnSpc>
                <a:spcPct val="100000"/>
              </a:lnSpc>
              <a:spcBef>
                <a:spcPts val="875"/>
              </a:spcBef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import</a:t>
            </a:r>
            <a:r>
              <a:rPr dirty="0" sz="1800" spc="-1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express</a:t>
            </a:r>
            <a:r>
              <a:rPr dirty="0" sz="1800" spc="-4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from</a:t>
            </a:r>
            <a:r>
              <a:rPr dirty="0" sz="1800" spc="-1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'express'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  <a:p>
            <a:pPr marL="136525" marR="5080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import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mustacheExpress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from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'mustache-express'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;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import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bodyParser</a:t>
            </a:r>
            <a:r>
              <a:rPr dirty="0" sz="1800" spc="-3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from</a:t>
            </a:r>
            <a:r>
              <a:rPr dirty="0" sz="1800" spc="-2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'body-parser'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  <a:p>
            <a:pPr marL="136525" marR="506095">
              <a:lnSpc>
                <a:spcPct val="100000"/>
              </a:lnSpc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import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</a:t>
            </a:r>
            <a:r>
              <a:rPr dirty="0" u="sng" sz="1800" spc="5">
                <a:solidFill>
                  <a:srgbClr val="D3D3D3"/>
                </a:solidFill>
                <a:uFill>
                  <a:solidFill>
                    <a:srgbClr val="D2D2D2"/>
                  </a:solidFill>
                </a:u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dirname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}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from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'./dirname.js'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;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import</a:t>
            </a:r>
            <a:r>
              <a:rPr dirty="0" sz="1800" spc="-2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boardRouter</a:t>
            </a:r>
            <a:r>
              <a:rPr dirty="0" sz="1800" spc="-4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from</a:t>
            </a:r>
            <a:r>
              <a:rPr dirty="0" sz="1800" spc="-1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'./boardRouter.js'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66047" y="6445786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sp>
        <p:nvSpPr>
          <p:cNvPr id="5" name="object 5"/>
          <p:cNvSpPr/>
          <p:nvPr/>
        </p:nvSpPr>
        <p:spPr>
          <a:xfrm>
            <a:off x="329184" y="1510283"/>
            <a:ext cx="8100059" cy="4204970"/>
          </a:xfrm>
          <a:custGeom>
            <a:avLst/>
            <a:gdLst/>
            <a:ahLst/>
            <a:cxnLst/>
            <a:rect l="l" t="t" r="r" b="b"/>
            <a:pathLst>
              <a:path w="8100059" h="4204970">
                <a:moveTo>
                  <a:pt x="8100047" y="0"/>
                </a:moveTo>
                <a:lnTo>
                  <a:pt x="0" y="0"/>
                </a:lnTo>
                <a:lnTo>
                  <a:pt x="0" y="3792474"/>
                </a:lnTo>
                <a:lnTo>
                  <a:pt x="0" y="4204716"/>
                </a:lnTo>
                <a:lnTo>
                  <a:pt x="8100047" y="4204716"/>
                </a:lnTo>
                <a:lnTo>
                  <a:pt x="8100047" y="3792474"/>
                </a:lnTo>
                <a:lnTo>
                  <a:pt x="8100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29184" y="1510283"/>
            <a:ext cx="8100059" cy="420497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54"/>
              </a:spcBef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import</a:t>
            </a:r>
            <a:r>
              <a:rPr dirty="0" sz="1800" spc="-1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express</a:t>
            </a:r>
            <a:r>
              <a:rPr dirty="0" sz="1800" spc="-4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from</a:t>
            </a:r>
            <a:r>
              <a:rPr dirty="0" sz="1800" spc="-1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'express'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  <a:p>
            <a:pPr marL="89535" marR="1739900">
              <a:lnSpc>
                <a:spcPct val="100000"/>
              </a:lnSpc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import 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*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as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boardService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from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'./boardService.js'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;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const</a:t>
            </a:r>
            <a:r>
              <a:rPr dirty="0" sz="1800" spc="-2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router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1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express.Router();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onsolas"/>
              <a:cs typeface="Consolas"/>
            </a:endParaRPr>
          </a:p>
          <a:p>
            <a:pPr marL="589280" marR="4120515" indent="-500380">
              <a:lnSpc>
                <a:spcPct val="100000"/>
              </a:lnSpc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router.get(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'/'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sz="1800" spc="-3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(req,</a:t>
            </a:r>
            <a:r>
              <a:rPr dirty="0" sz="1800" spc="-3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res)</a:t>
            </a:r>
            <a:r>
              <a:rPr dirty="0" sz="1800" spc="-3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=&gt;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res.render(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'index'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1090930">
              <a:lnSpc>
                <a:spcPct val="100000"/>
              </a:lnSpc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posts:</a:t>
            </a:r>
            <a:r>
              <a:rPr dirty="0" sz="1800" spc="-1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boardService.getPosts()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onsolas"/>
              <a:cs typeface="Consolas"/>
            </a:endParaRPr>
          </a:p>
          <a:p>
            <a:pPr marL="589280" marR="2867660" indent="-500380">
              <a:lnSpc>
                <a:spcPct val="100000"/>
              </a:lnSpc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router.post(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'/post/new'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 (req, res)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=&gt;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let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user,</a:t>
            </a:r>
            <a:r>
              <a:rPr dirty="0" sz="1800" spc="-2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title,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text</a:t>
            </a:r>
            <a:r>
              <a:rPr dirty="0" sz="1800" spc="-2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}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req.body;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</a:pP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boardService.addPost({</a:t>
            </a:r>
            <a:r>
              <a:rPr dirty="0" sz="1800" spc="-1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user, title,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text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res.render(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'saved_post'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90750" y="2636392"/>
            <a:ext cx="2732405" cy="236854"/>
          </a:xfrm>
          <a:custGeom>
            <a:avLst/>
            <a:gdLst/>
            <a:ahLst/>
            <a:cxnLst/>
            <a:rect l="l" t="t" r="r" b="b"/>
            <a:pathLst>
              <a:path w="2732404" h="236855">
                <a:moveTo>
                  <a:pt x="84327" y="149479"/>
                </a:moveTo>
                <a:lnTo>
                  <a:pt x="0" y="199009"/>
                </a:lnTo>
                <a:lnTo>
                  <a:pt x="90169" y="236728"/>
                </a:lnTo>
                <a:lnTo>
                  <a:pt x="88290" y="208661"/>
                </a:lnTo>
                <a:lnTo>
                  <a:pt x="73660" y="208661"/>
                </a:lnTo>
                <a:lnTo>
                  <a:pt x="71755" y="179578"/>
                </a:lnTo>
                <a:lnTo>
                  <a:pt x="86277" y="178596"/>
                </a:lnTo>
                <a:lnTo>
                  <a:pt x="84327" y="149479"/>
                </a:lnTo>
                <a:close/>
              </a:path>
              <a:path w="2732404" h="236855">
                <a:moveTo>
                  <a:pt x="86277" y="178596"/>
                </a:moveTo>
                <a:lnTo>
                  <a:pt x="71755" y="179578"/>
                </a:lnTo>
                <a:lnTo>
                  <a:pt x="73660" y="208661"/>
                </a:lnTo>
                <a:lnTo>
                  <a:pt x="88224" y="207677"/>
                </a:lnTo>
                <a:lnTo>
                  <a:pt x="86277" y="178596"/>
                </a:lnTo>
                <a:close/>
              </a:path>
              <a:path w="2732404" h="236855">
                <a:moveTo>
                  <a:pt x="88224" y="207677"/>
                </a:moveTo>
                <a:lnTo>
                  <a:pt x="73660" y="208661"/>
                </a:lnTo>
                <a:lnTo>
                  <a:pt x="88290" y="208661"/>
                </a:lnTo>
                <a:lnTo>
                  <a:pt x="88224" y="207677"/>
                </a:lnTo>
                <a:close/>
              </a:path>
              <a:path w="2732404" h="236855">
                <a:moveTo>
                  <a:pt x="2729991" y="0"/>
                </a:moveTo>
                <a:lnTo>
                  <a:pt x="86277" y="178596"/>
                </a:lnTo>
                <a:lnTo>
                  <a:pt x="88224" y="207677"/>
                </a:lnTo>
                <a:lnTo>
                  <a:pt x="2732024" y="29210"/>
                </a:lnTo>
                <a:lnTo>
                  <a:pt x="2729991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921758" y="2373629"/>
            <a:ext cx="2394585" cy="46228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0645" rIns="0" bIns="0" rtlCol="0" vert="horz">
            <a:spAutoFit/>
          </a:bodyPr>
          <a:lstStyle/>
          <a:p>
            <a:pPr marL="151130">
              <a:lnSpc>
                <a:spcPct val="100000"/>
              </a:lnSpc>
              <a:spcBef>
                <a:spcPts val="635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URL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–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18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inicio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71821" y="3821429"/>
            <a:ext cx="2644140" cy="46228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1280" rIns="0" bIns="0" rtlCol="0" vert="horz">
            <a:spAutoFit/>
          </a:bodyPr>
          <a:lstStyle/>
          <a:p>
            <a:pPr marL="235585">
              <a:lnSpc>
                <a:spcPct val="100000"/>
              </a:lnSpc>
              <a:spcBef>
                <a:spcPts val="640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URL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asociada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app.js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33522" y="4069207"/>
            <a:ext cx="1623060" cy="367665"/>
          </a:xfrm>
          <a:custGeom>
            <a:avLst/>
            <a:gdLst/>
            <a:ahLst/>
            <a:cxnLst/>
            <a:rect l="l" t="t" r="r" b="b"/>
            <a:pathLst>
              <a:path w="1623060" h="367664">
                <a:moveTo>
                  <a:pt x="77088" y="281813"/>
                </a:moveTo>
                <a:lnTo>
                  <a:pt x="0" y="342011"/>
                </a:lnTo>
                <a:lnTo>
                  <a:pt x="94360" y="367538"/>
                </a:lnTo>
                <a:lnTo>
                  <a:pt x="89192" y="341884"/>
                </a:lnTo>
                <a:lnTo>
                  <a:pt x="74294" y="341884"/>
                </a:lnTo>
                <a:lnTo>
                  <a:pt x="68579" y="313309"/>
                </a:lnTo>
                <a:lnTo>
                  <a:pt x="82853" y="310421"/>
                </a:lnTo>
                <a:lnTo>
                  <a:pt x="77088" y="281813"/>
                </a:lnTo>
                <a:close/>
              </a:path>
              <a:path w="1623060" h="367664">
                <a:moveTo>
                  <a:pt x="82853" y="310421"/>
                </a:moveTo>
                <a:lnTo>
                  <a:pt x="68579" y="313309"/>
                </a:lnTo>
                <a:lnTo>
                  <a:pt x="74294" y="341884"/>
                </a:lnTo>
                <a:lnTo>
                  <a:pt x="88608" y="338989"/>
                </a:lnTo>
                <a:lnTo>
                  <a:pt x="82853" y="310421"/>
                </a:lnTo>
                <a:close/>
              </a:path>
              <a:path w="1623060" h="367664">
                <a:moveTo>
                  <a:pt x="88608" y="338989"/>
                </a:moveTo>
                <a:lnTo>
                  <a:pt x="74294" y="341884"/>
                </a:lnTo>
                <a:lnTo>
                  <a:pt x="89192" y="341884"/>
                </a:lnTo>
                <a:lnTo>
                  <a:pt x="88608" y="338989"/>
                </a:lnTo>
                <a:close/>
              </a:path>
              <a:path w="1623060" h="367664">
                <a:moveTo>
                  <a:pt x="1617090" y="0"/>
                </a:moveTo>
                <a:lnTo>
                  <a:pt x="82853" y="310421"/>
                </a:lnTo>
                <a:lnTo>
                  <a:pt x="88608" y="338989"/>
                </a:lnTo>
                <a:lnTo>
                  <a:pt x="1622932" y="28702"/>
                </a:lnTo>
                <a:lnTo>
                  <a:pt x="1617090" y="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85394" y="1175766"/>
            <a:ext cx="202501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src/boardRouter.js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80482" y="3086861"/>
            <a:ext cx="2098675" cy="46228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1280" rIns="0" bIns="0" rtlCol="0" vert="horz">
            <a:spAutoFit/>
          </a:bodyPr>
          <a:lstStyle/>
          <a:p>
            <a:pPr marL="138430">
              <a:lnSpc>
                <a:spcPct val="100000"/>
              </a:lnSpc>
              <a:spcBef>
                <a:spcPts val="64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1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renderizar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33522" y="3050158"/>
            <a:ext cx="2331720" cy="234315"/>
          </a:xfrm>
          <a:custGeom>
            <a:avLst/>
            <a:gdLst/>
            <a:ahLst/>
            <a:cxnLst/>
            <a:rect l="l" t="t" r="r" b="b"/>
            <a:pathLst>
              <a:path w="2331720" h="234314">
                <a:moveTo>
                  <a:pt x="88398" y="28960"/>
                </a:moveTo>
                <a:lnTo>
                  <a:pt x="86109" y="58042"/>
                </a:lnTo>
                <a:lnTo>
                  <a:pt x="2329053" y="234061"/>
                </a:lnTo>
                <a:lnTo>
                  <a:pt x="2331339" y="205104"/>
                </a:lnTo>
                <a:lnTo>
                  <a:pt x="88398" y="28960"/>
                </a:lnTo>
                <a:close/>
              </a:path>
              <a:path w="2331720" h="234314">
                <a:moveTo>
                  <a:pt x="90677" y="0"/>
                </a:moveTo>
                <a:lnTo>
                  <a:pt x="0" y="36702"/>
                </a:lnTo>
                <a:lnTo>
                  <a:pt x="83819" y="87121"/>
                </a:lnTo>
                <a:lnTo>
                  <a:pt x="86109" y="58042"/>
                </a:lnTo>
                <a:lnTo>
                  <a:pt x="71500" y="56895"/>
                </a:lnTo>
                <a:lnTo>
                  <a:pt x="73786" y="27812"/>
                </a:lnTo>
                <a:lnTo>
                  <a:pt x="88488" y="27812"/>
                </a:lnTo>
                <a:lnTo>
                  <a:pt x="90677" y="0"/>
                </a:lnTo>
                <a:close/>
              </a:path>
              <a:path w="2331720" h="234314">
                <a:moveTo>
                  <a:pt x="73786" y="27812"/>
                </a:moveTo>
                <a:lnTo>
                  <a:pt x="71500" y="56895"/>
                </a:lnTo>
                <a:lnTo>
                  <a:pt x="86109" y="58042"/>
                </a:lnTo>
                <a:lnTo>
                  <a:pt x="88398" y="28960"/>
                </a:lnTo>
                <a:lnTo>
                  <a:pt x="73786" y="27812"/>
                </a:lnTo>
                <a:close/>
              </a:path>
              <a:path w="2331720" h="234314">
                <a:moveTo>
                  <a:pt x="88488" y="27812"/>
                </a:moveTo>
                <a:lnTo>
                  <a:pt x="73786" y="27812"/>
                </a:lnTo>
                <a:lnTo>
                  <a:pt x="88398" y="28960"/>
                </a:lnTo>
                <a:lnTo>
                  <a:pt x="88488" y="27812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996434" y="5302758"/>
            <a:ext cx="2644140" cy="46228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81915" rIns="0" bIns="0" rtlCol="0" vert="horz">
            <a:spAutoFit/>
          </a:bodyPr>
          <a:lstStyle/>
          <a:p>
            <a:pPr marL="410845">
              <a:lnSpc>
                <a:spcPct val="100000"/>
              </a:lnSpc>
              <a:spcBef>
                <a:spcPts val="645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renderizar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66565" y="5318252"/>
            <a:ext cx="1232535" cy="229235"/>
          </a:xfrm>
          <a:custGeom>
            <a:avLst/>
            <a:gdLst/>
            <a:ahLst/>
            <a:cxnLst/>
            <a:rect l="l" t="t" r="r" b="b"/>
            <a:pathLst>
              <a:path w="1232535" h="229235">
                <a:moveTo>
                  <a:pt x="88647" y="28820"/>
                </a:moveTo>
                <a:lnTo>
                  <a:pt x="84329" y="57651"/>
                </a:lnTo>
                <a:lnTo>
                  <a:pt x="1227709" y="229108"/>
                </a:lnTo>
                <a:lnTo>
                  <a:pt x="1232027" y="200152"/>
                </a:lnTo>
                <a:lnTo>
                  <a:pt x="88647" y="28820"/>
                </a:lnTo>
                <a:close/>
              </a:path>
              <a:path w="1232535" h="229235">
                <a:moveTo>
                  <a:pt x="92963" y="0"/>
                </a:moveTo>
                <a:lnTo>
                  <a:pt x="0" y="30226"/>
                </a:lnTo>
                <a:lnTo>
                  <a:pt x="80010" y="86487"/>
                </a:lnTo>
                <a:lnTo>
                  <a:pt x="84329" y="57651"/>
                </a:lnTo>
                <a:lnTo>
                  <a:pt x="69976" y="55499"/>
                </a:lnTo>
                <a:lnTo>
                  <a:pt x="74295" y="26670"/>
                </a:lnTo>
                <a:lnTo>
                  <a:pt x="88969" y="26670"/>
                </a:lnTo>
                <a:lnTo>
                  <a:pt x="92963" y="0"/>
                </a:lnTo>
                <a:close/>
              </a:path>
              <a:path w="1232535" h="229235">
                <a:moveTo>
                  <a:pt x="74295" y="26670"/>
                </a:moveTo>
                <a:lnTo>
                  <a:pt x="69976" y="55499"/>
                </a:lnTo>
                <a:lnTo>
                  <a:pt x="84329" y="57651"/>
                </a:lnTo>
                <a:lnTo>
                  <a:pt x="88647" y="28820"/>
                </a:lnTo>
                <a:lnTo>
                  <a:pt x="74295" y="26670"/>
                </a:lnTo>
                <a:close/>
              </a:path>
              <a:path w="1232535" h="229235">
                <a:moveTo>
                  <a:pt x="88969" y="26670"/>
                </a:moveTo>
                <a:lnTo>
                  <a:pt x="74295" y="26670"/>
                </a:lnTo>
                <a:lnTo>
                  <a:pt x="88647" y="28820"/>
                </a:lnTo>
                <a:lnTo>
                  <a:pt x="88969" y="26670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766047" y="6445786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sp>
        <p:nvSpPr>
          <p:cNvPr id="5" name="object 5"/>
          <p:cNvSpPr/>
          <p:nvPr/>
        </p:nvSpPr>
        <p:spPr>
          <a:xfrm>
            <a:off x="329184" y="1510283"/>
            <a:ext cx="8100059" cy="3107690"/>
          </a:xfrm>
          <a:custGeom>
            <a:avLst/>
            <a:gdLst/>
            <a:ahLst/>
            <a:cxnLst/>
            <a:rect l="l" t="t" r="r" b="b"/>
            <a:pathLst>
              <a:path w="8100059" h="3107690">
                <a:moveTo>
                  <a:pt x="8100059" y="0"/>
                </a:moveTo>
                <a:lnTo>
                  <a:pt x="0" y="0"/>
                </a:lnTo>
                <a:lnTo>
                  <a:pt x="0" y="3107436"/>
                </a:lnTo>
                <a:lnTo>
                  <a:pt x="8100059" y="3107436"/>
                </a:lnTo>
                <a:lnTo>
                  <a:pt x="81000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29184" y="1510283"/>
            <a:ext cx="8100059" cy="310769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54"/>
              </a:spcBef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router.get(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'/post/:id'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sz="1800" spc="-2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(req,</a:t>
            </a:r>
            <a:r>
              <a:rPr dirty="0" sz="1800" spc="-3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res)</a:t>
            </a:r>
            <a:r>
              <a:rPr dirty="0" sz="1800" spc="-2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=&gt;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589280" marR="1615440">
              <a:lnSpc>
                <a:spcPct val="100000"/>
              </a:lnSpc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let</a:t>
            </a:r>
            <a:r>
              <a:rPr dirty="0" sz="1800" spc="-2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post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3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boardService.getPost(req.params.id);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res.render(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'show_post'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post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onsolas"/>
              <a:cs typeface="Consolas"/>
            </a:endParaRPr>
          </a:p>
          <a:p>
            <a:pPr marL="589280" marR="2241550" indent="-500380">
              <a:lnSpc>
                <a:spcPct val="100000"/>
              </a:lnSpc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router.get(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'/post/:id/delete'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sz="1800" spc="-2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(req,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res)</a:t>
            </a:r>
            <a:r>
              <a:rPr dirty="0" sz="1800" spc="-2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=&gt;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boardService.deletePost(req.params.id);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 res.render(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'deleted_post'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export</a:t>
            </a:r>
            <a:r>
              <a:rPr dirty="0" sz="1800" spc="-2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default</a:t>
            </a:r>
            <a:r>
              <a:rPr dirty="0" sz="1800" spc="-5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router;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5394" y="1175766"/>
            <a:ext cx="202501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src/boardRouter.js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1810" y="3162807"/>
            <a:ext cx="2661920" cy="473709"/>
          </a:xfrm>
          <a:custGeom>
            <a:avLst/>
            <a:gdLst/>
            <a:ahLst/>
            <a:cxnLst/>
            <a:rect l="l" t="t" r="r" b="b"/>
            <a:pathLst>
              <a:path w="2661920" h="473710">
                <a:moveTo>
                  <a:pt x="88695" y="28743"/>
                </a:moveTo>
                <a:lnTo>
                  <a:pt x="84031" y="57577"/>
                </a:lnTo>
                <a:lnTo>
                  <a:pt x="2657093" y="473328"/>
                </a:lnTo>
                <a:lnTo>
                  <a:pt x="2661666" y="444626"/>
                </a:lnTo>
                <a:lnTo>
                  <a:pt x="88695" y="28743"/>
                </a:lnTo>
                <a:close/>
              </a:path>
              <a:path w="2661920" h="473710">
                <a:moveTo>
                  <a:pt x="93344" y="0"/>
                </a:moveTo>
                <a:lnTo>
                  <a:pt x="0" y="29209"/>
                </a:lnTo>
                <a:lnTo>
                  <a:pt x="79375" y="86359"/>
                </a:lnTo>
                <a:lnTo>
                  <a:pt x="84031" y="57577"/>
                </a:lnTo>
                <a:lnTo>
                  <a:pt x="69595" y="55244"/>
                </a:lnTo>
                <a:lnTo>
                  <a:pt x="74294" y="26415"/>
                </a:lnTo>
                <a:lnTo>
                  <a:pt x="89071" y="26415"/>
                </a:lnTo>
                <a:lnTo>
                  <a:pt x="93344" y="0"/>
                </a:lnTo>
                <a:close/>
              </a:path>
              <a:path w="2661920" h="473710">
                <a:moveTo>
                  <a:pt x="74294" y="26415"/>
                </a:moveTo>
                <a:lnTo>
                  <a:pt x="69595" y="55244"/>
                </a:lnTo>
                <a:lnTo>
                  <a:pt x="84031" y="57577"/>
                </a:lnTo>
                <a:lnTo>
                  <a:pt x="88695" y="28743"/>
                </a:lnTo>
                <a:lnTo>
                  <a:pt x="74294" y="26415"/>
                </a:lnTo>
                <a:close/>
              </a:path>
              <a:path w="2661920" h="473710">
                <a:moveTo>
                  <a:pt x="89071" y="26415"/>
                </a:moveTo>
                <a:lnTo>
                  <a:pt x="74294" y="26415"/>
                </a:lnTo>
                <a:lnTo>
                  <a:pt x="88695" y="28743"/>
                </a:lnTo>
                <a:lnTo>
                  <a:pt x="89071" y="26415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857494" y="2109977"/>
            <a:ext cx="2585085" cy="72390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69215" rIns="0" bIns="0" rtlCol="0" vert="horz">
            <a:spAutoFit/>
          </a:bodyPr>
          <a:lstStyle/>
          <a:p>
            <a:pPr marL="259715" marR="137795" indent="-114300">
              <a:lnSpc>
                <a:spcPct val="101099"/>
              </a:lnSpc>
              <a:spcBef>
                <a:spcPts val="545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Método</a:t>
            </a:r>
            <a:r>
              <a:rPr dirty="0" sz="1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obtener</a:t>
            </a:r>
            <a:r>
              <a:rPr dirty="0" sz="1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1800" spc="-3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1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al completo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66047" y="6445786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11190" y="3481578"/>
            <a:ext cx="2585085" cy="72390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69215" rIns="0" bIns="0" rtlCol="0" vert="horz">
            <a:spAutoFit/>
          </a:bodyPr>
          <a:lstStyle/>
          <a:p>
            <a:pPr marL="838835" marR="219075" indent="-612775">
              <a:lnSpc>
                <a:spcPct val="101099"/>
              </a:lnSpc>
              <a:spcBef>
                <a:spcPts val="545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Método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borrar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1800" spc="-3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8385" y="4904994"/>
            <a:ext cx="2583180" cy="88900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15875" rIns="0" bIns="0" rtlCol="0" vert="horz">
            <a:spAutoFit/>
          </a:bodyPr>
          <a:lstStyle/>
          <a:p>
            <a:pPr algn="ctr" marL="144145" marR="137160">
              <a:lnSpc>
                <a:spcPct val="100600"/>
              </a:lnSpc>
              <a:spcBef>
                <a:spcPts val="125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Hay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tener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cuenta </a:t>
            </a:r>
            <a:r>
              <a:rPr dirty="0" sz="1800" spc="-3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pasa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:id como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parametro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6047" y="6445786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184" y="1510283"/>
            <a:ext cx="8100059" cy="228473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32384" rIns="0" bIns="0" rtlCol="0" vert="horz">
            <a:spAutoFit/>
          </a:bodyPr>
          <a:lstStyle/>
          <a:p>
            <a:pPr marL="89535" marR="4997450">
              <a:lnSpc>
                <a:spcPct val="100000"/>
              </a:lnSpc>
              <a:spcBef>
                <a:spcPts val="254"/>
              </a:spcBef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const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posts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2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new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Map();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let</a:t>
            </a:r>
            <a:r>
              <a:rPr dirty="0" sz="1800" spc="-2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nextId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B5CEA8"/>
                </a:solidFill>
                <a:latin typeface="Consolas"/>
                <a:cs typeface="Consolas"/>
              </a:rPr>
              <a:t>0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addPost({</a:t>
            </a:r>
            <a:endParaRPr sz="1800">
              <a:latin typeface="Consolas"/>
              <a:cs typeface="Consolas"/>
            </a:endParaRPr>
          </a:p>
          <a:p>
            <a:pPr marL="89535" marR="361950">
              <a:lnSpc>
                <a:spcPct val="100000"/>
              </a:lnSpc>
            </a:pP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user: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"Pepe"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 title: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"Vendo moto"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 text: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"Barata, barata"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});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addPost({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user:</a:t>
            </a:r>
            <a:r>
              <a:rPr dirty="0" sz="1800" spc="-1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"Juan"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 title: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"Compro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coche"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,</a:t>
            </a:r>
            <a:r>
              <a:rPr dirty="0" sz="1800" spc="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text:</a:t>
            </a:r>
            <a:r>
              <a:rPr dirty="0" sz="1800" spc="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"Pago</a:t>
            </a:r>
            <a:r>
              <a:rPr dirty="0" sz="1800" spc="5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bien"</a:t>
            </a:r>
            <a:r>
              <a:rPr dirty="0" sz="1800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699" y="1175766"/>
            <a:ext cx="21361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src/boardService.js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1795" y="3931894"/>
            <a:ext cx="8060055" cy="2559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8605" marR="624205" indent="-256540">
              <a:lnSpc>
                <a:spcPct val="115100"/>
              </a:lnSpc>
              <a:spcBef>
                <a:spcPts val="1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utiliza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un mapa en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lugar de un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lista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dado que un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id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debe</a:t>
            </a:r>
            <a:r>
              <a:rPr dirty="0" sz="26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identificar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manera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univocal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6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element</a:t>
            </a:r>
            <a:endParaRPr sz="26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47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incremento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id,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lo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realizamos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nosotros</a:t>
            </a:r>
            <a:endParaRPr sz="2600">
              <a:latin typeface="Corbel"/>
              <a:cs typeface="Corbel"/>
            </a:endParaRPr>
          </a:p>
          <a:p>
            <a:pPr marL="268605" marR="5080" indent="-256540">
              <a:lnSpc>
                <a:spcPct val="115100"/>
              </a:lnSpc>
              <a:spcBef>
                <a:spcPts val="99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Poblamos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el mapa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que actúa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como BBDD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(aunque no hay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persistencia</a:t>
            </a:r>
            <a:r>
              <a:rPr dirty="0" sz="26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datos)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sp>
        <p:nvSpPr>
          <p:cNvPr id="5" name="object 5"/>
          <p:cNvSpPr/>
          <p:nvPr/>
        </p:nvSpPr>
        <p:spPr>
          <a:xfrm>
            <a:off x="329184" y="1510283"/>
            <a:ext cx="4135120" cy="4753610"/>
          </a:xfrm>
          <a:custGeom>
            <a:avLst/>
            <a:gdLst/>
            <a:ahLst/>
            <a:cxnLst/>
            <a:rect l="l" t="t" r="r" b="b"/>
            <a:pathLst>
              <a:path w="4135120" h="4753610">
                <a:moveTo>
                  <a:pt x="4134612" y="0"/>
                </a:moveTo>
                <a:lnTo>
                  <a:pt x="0" y="0"/>
                </a:lnTo>
                <a:lnTo>
                  <a:pt x="0" y="4753356"/>
                </a:lnTo>
                <a:lnTo>
                  <a:pt x="4134612" y="4753356"/>
                </a:lnTo>
                <a:lnTo>
                  <a:pt x="41346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85699" y="1077145"/>
            <a:ext cx="4027804" cy="514286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src/boardService.js</a:t>
            </a:r>
            <a:endParaRPr sz="1600">
              <a:latin typeface="Consolas"/>
              <a:cs typeface="Consolas"/>
            </a:endParaRPr>
          </a:p>
          <a:p>
            <a:pPr marL="633095" marR="5080" indent="-500380">
              <a:lnSpc>
                <a:spcPct val="100000"/>
              </a:lnSpc>
              <a:spcBef>
                <a:spcPts val="875"/>
              </a:spcBef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export</a:t>
            </a:r>
            <a:r>
              <a:rPr dirty="0" sz="1800" spc="-2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function</a:t>
            </a:r>
            <a:r>
              <a:rPr dirty="0" sz="1800" spc="-4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addPost(post)</a:t>
            </a:r>
            <a:r>
              <a:rPr dirty="0" sz="1800" spc="-3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let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id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nextId++;</a:t>
            </a:r>
            <a:endParaRPr sz="1800">
              <a:latin typeface="Consolas"/>
              <a:cs typeface="Consolas"/>
            </a:endParaRPr>
          </a:p>
          <a:p>
            <a:pPr marL="633095" marR="255904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post.id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=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id.toString();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posts.set(post.id,</a:t>
            </a:r>
            <a:r>
              <a:rPr dirty="0" sz="1800" spc="-8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post);</a:t>
            </a:r>
            <a:endParaRPr sz="1800">
              <a:latin typeface="Consolas"/>
              <a:cs typeface="Consolas"/>
            </a:endParaRPr>
          </a:p>
          <a:p>
            <a:pPr marL="133350">
              <a:lnSpc>
                <a:spcPct val="100000"/>
              </a:lnSpc>
            </a:pP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onsolas"/>
              <a:cs typeface="Consolas"/>
            </a:endParaRPr>
          </a:p>
          <a:p>
            <a:pPr marL="133350">
              <a:lnSpc>
                <a:spcPct val="100000"/>
              </a:lnSpc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export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 function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deletePost(id){</a:t>
            </a:r>
            <a:endParaRPr sz="1800">
              <a:latin typeface="Consolas"/>
              <a:cs typeface="Consolas"/>
            </a:endParaRPr>
          </a:p>
          <a:p>
            <a:pPr marL="633095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posts.delete(id);</a:t>
            </a:r>
            <a:endParaRPr sz="1800">
              <a:latin typeface="Consolas"/>
              <a:cs typeface="Consolas"/>
            </a:endParaRPr>
          </a:p>
          <a:p>
            <a:pPr marL="133350">
              <a:lnSpc>
                <a:spcPct val="100000"/>
              </a:lnSpc>
            </a:pP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Consolas"/>
              <a:cs typeface="Consolas"/>
            </a:endParaRPr>
          </a:p>
          <a:p>
            <a:pPr marL="633095" marR="5080" indent="-500380">
              <a:lnSpc>
                <a:spcPct val="100000"/>
              </a:lnSpc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export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function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getPosts(){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return</a:t>
            </a:r>
            <a:r>
              <a:rPr dirty="0" sz="1800" spc="-8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[...posts.values()];</a:t>
            </a:r>
            <a:endParaRPr sz="1800">
              <a:latin typeface="Consolas"/>
              <a:cs typeface="Consolas"/>
            </a:endParaRPr>
          </a:p>
          <a:p>
            <a:pPr marL="133350">
              <a:lnSpc>
                <a:spcPct val="100000"/>
              </a:lnSpc>
            </a:pP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onsolas"/>
              <a:cs typeface="Consolas"/>
            </a:endParaRPr>
          </a:p>
          <a:p>
            <a:pPr marL="633095" marR="379730" indent="-500380">
              <a:lnSpc>
                <a:spcPct val="100000"/>
              </a:lnSpc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export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function</a:t>
            </a:r>
            <a:r>
              <a:rPr dirty="0" sz="1800" spc="-5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getPost(id){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return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posts.get(id);</a:t>
            </a:r>
            <a:endParaRPr sz="1800">
              <a:latin typeface="Consolas"/>
              <a:cs typeface="Consolas"/>
            </a:endParaRPr>
          </a:p>
          <a:p>
            <a:pPr marL="133350">
              <a:lnSpc>
                <a:spcPct val="100000"/>
              </a:lnSpc>
            </a:pP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6047" y="6445786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6958" y="1305026"/>
            <a:ext cx="3558540" cy="4877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2260" marR="34925" indent="-256540">
              <a:lnSpc>
                <a:spcPct val="114999"/>
              </a:lnSpc>
              <a:spcBef>
                <a:spcPts val="100"/>
              </a:spcBef>
              <a:buClr>
                <a:srgbClr val="64A435"/>
              </a:buClr>
              <a:buFont typeface="Georgia"/>
              <a:buChar char="•"/>
              <a:tabLst>
                <a:tab pos="302895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incrementa</a:t>
            </a:r>
            <a:r>
              <a:rPr dirty="0" sz="26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1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id </a:t>
            </a:r>
            <a:r>
              <a:rPr dirty="0" sz="2600" spc="-5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para el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siguiente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elemento, se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guarda en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mapa.</a:t>
            </a:r>
            <a:endParaRPr sz="26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elimina</a:t>
            </a:r>
            <a:r>
              <a:rPr dirty="0" sz="26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 elemento</a:t>
            </a:r>
            <a:endParaRPr sz="26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  <a:spcBef>
                <a:spcPts val="470"/>
              </a:spcBef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6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mapa</a:t>
            </a:r>
            <a:endParaRPr sz="2600">
              <a:latin typeface="Corbel"/>
              <a:cs typeface="Corbel"/>
            </a:endParaRPr>
          </a:p>
          <a:p>
            <a:pPr marL="302260" marR="401955" indent="-256540">
              <a:lnSpc>
                <a:spcPct val="114999"/>
              </a:lnSpc>
              <a:spcBef>
                <a:spcPts val="1195"/>
              </a:spcBef>
              <a:buClr>
                <a:srgbClr val="64A435"/>
              </a:buClr>
              <a:buFont typeface="Georgia"/>
              <a:buChar char="•"/>
              <a:tabLst>
                <a:tab pos="302895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obtiene todos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26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26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6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mapa.</a:t>
            </a:r>
            <a:endParaRPr sz="2600">
              <a:latin typeface="Corbel"/>
              <a:cs typeface="Corbel"/>
            </a:endParaRPr>
          </a:p>
          <a:p>
            <a:pPr marL="302260" marR="5080" indent="-256540">
              <a:lnSpc>
                <a:spcPct val="114999"/>
              </a:lnSpc>
              <a:spcBef>
                <a:spcPts val="1590"/>
              </a:spcBef>
              <a:buClr>
                <a:srgbClr val="64A435"/>
              </a:buClr>
              <a:buFont typeface="Georgia"/>
              <a:buChar char="•"/>
              <a:tabLst>
                <a:tab pos="302895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obtiene</a:t>
            </a:r>
            <a:r>
              <a:rPr dirty="0" sz="26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elemento </a:t>
            </a:r>
            <a:r>
              <a:rPr dirty="0" sz="2600" spc="-5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concreto</a:t>
            </a:r>
            <a:r>
              <a:rPr dirty="0" sz="26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6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mapa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(id)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766047" y="6445786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184" y="1510283"/>
            <a:ext cx="8100059" cy="146177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32384" rIns="0" bIns="0" rtlCol="0" vert="horz">
            <a:spAutoFit/>
          </a:bodyPr>
          <a:lstStyle/>
          <a:p>
            <a:pPr marL="89535" marR="3494404">
              <a:lnSpc>
                <a:spcPct val="100000"/>
              </a:lnSpc>
              <a:spcBef>
                <a:spcPts val="254"/>
              </a:spcBef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import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fileURLToPath</a:t>
            </a:r>
            <a:r>
              <a:rPr dirty="0" sz="1800" spc="-2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}</a:t>
            </a:r>
            <a:r>
              <a:rPr dirty="0" sz="1800" spc="-4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from</a:t>
            </a:r>
            <a:r>
              <a:rPr dirty="0" sz="1800" spc="-2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'url'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; </a:t>
            </a:r>
            <a:r>
              <a:rPr dirty="0" sz="1800" spc="-97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import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{</a:t>
            </a:r>
            <a:r>
              <a:rPr dirty="0" sz="1800" spc="-1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dirname</a:t>
            </a:r>
            <a:r>
              <a:rPr dirty="0" sz="1800" spc="-1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}</a:t>
            </a:r>
            <a:r>
              <a:rPr dirty="0" sz="1800" spc="-3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from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'path'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Consolas"/>
              <a:cs typeface="Consolas"/>
            </a:endParaRPr>
          </a:p>
          <a:p>
            <a:pPr marL="89535" marR="2992755">
              <a:lnSpc>
                <a:spcPct val="100600"/>
              </a:lnSpc>
            </a:pP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export 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const</a:t>
            </a:r>
            <a:r>
              <a:rPr dirty="0" u="sng" sz="1800">
                <a:solidFill>
                  <a:srgbClr val="559CD5"/>
                </a:solidFill>
                <a:uFill>
                  <a:solidFill>
                    <a:srgbClr val="D2D2D2"/>
                  </a:solidFill>
                </a:u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dirname 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= </a:t>
            </a:r>
            <a:r>
              <a:rPr dirty="0" sz="1800" spc="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dirnam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e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(fil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e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URLToP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a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th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(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i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m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port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.m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e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ta.u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r</a:t>
            </a:r>
            <a:r>
              <a:rPr dirty="0" sz="1800" spc="-5">
                <a:solidFill>
                  <a:srgbClr val="D3D3D3"/>
                </a:solidFill>
                <a:latin typeface="Consolas"/>
                <a:cs typeface="Consolas"/>
              </a:rPr>
              <a:t>l))</a:t>
            </a:r>
            <a:r>
              <a:rPr dirty="0" sz="1800">
                <a:solidFill>
                  <a:srgbClr val="D3D3D3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3870" y="1175766"/>
            <a:ext cx="158178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src/dirname.js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9184" y="3345179"/>
            <a:ext cx="8100059" cy="137033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3683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90"/>
              </a:spcBef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html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body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481330">
              <a:lnSpc>
                <a:spcPct val="100000"/>
              </a:lnSpc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Post</a:t>
            </a:r>
            <a:r>
              <a:rPr dirty="0" sz="1400" spc="-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has</a:t>
            </a:r>
            <a:r>
              <a:rPr dirty="0" sz="1400" spc="-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been</a:t>
            </a:r>
            <a:r>
              <a:rPr dirty="0" sz="1400" spc="-1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deleted.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481330">
              <a:lnSpc>
                <a:spcPct val="100000"/>
              </a:lnSpc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a</a:t>
            </a:r>
            <a:r>
              <a:rPr dirty="0" sz="14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9CDCFD"/>
                </a:solidFill>
                <a:latin typeface="Consolas"/>
                <a:cs typeface="Consolas"/>
              </a:rPr>
              <a:t>href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400">
                <a:solidFill>
                  <a:srgbClr val="CE9178"/>
                </a:solidFill>
                <a:latin typeface="Consolas"/>
                <a:cs typeface="Consolas"/>
              </a:rPr>
              <a:t>"/"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Back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a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body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html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9052" y="3066110"/>
            <a:ext cx="30245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views/deleted_post.mustache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9184" y="5017008"/>
            <a:ext cx="8100059" cy="13716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3746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95"/>
              </a:spcBef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html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body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481330">
              <a:lnSpc>
                <a:spcPct val="100000"/>
              </a:lnSpc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Post</a:t>
            </a:r>
            <a:r>
              <a:rPr dirty="0" sz="1400" spc="-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has</a:t>
            </a:r>
            <a:r>
              <a:rPr dirty="0" sz="1400" spc="-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been</a:t>
            </a:r>
            <a:r>
              <a:rPr dirty="0" sz="1400" spc="-10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deleted.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481330">
              <a:lnSpc>
                <a:spcPct val="100000"/>
              </a:lnSpc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a</a:t>
            </a:r>
            <a:r>
              <a:rPr dirty="0" sz="14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400">
                <a:solidFill>
                  <a:srgbClr val="9CDCFD"/>
                </a:solidFill>
                <a:latin typeface="Consolas"/>
                <a:cs typeface="Consolas"/>
              </a:rPr>
              <a:t>href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400">
                <a:solidFill>
                  <a:srgbClr val="CE9178"/>
                </a:solidFill>
                <a:latin typeface="Consolas"/>
                <a:cs typeface="Consolas"/>
              </a:rPr>
              <a:t>"/"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400">
                <a:solidFill>
                  <a:srgbClr val="D3D3D3"/>
                </a:solidFill>
                <a:latin typeface="Consolas"/>
                <a:cs typeface="Consolas"/>
              </a:rPr>
              <a:t>Back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a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body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400">
                <a:solidFill>
                  <a:srgbClr val="559CD5"/>
                </a:solidFill>
                <a:latin typeface="Consolas"/>
                <a:cs typeface="Consolas"/>
              </a:rPr>
              <a:t>html</a:t>
            </a:r>
            <a:r>
              <a:rPr dirty="0" sz="14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8442" y="4753736"/>
            <a:ext cx="28022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views/saved_post.mustache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184183"/>
            <a:ext cx="6945630" cy="1260475"/>
          </a:xfrm>
          <a:prstGeom prst="rect"/>
        </p:spPr>
        <p:txBody>
          <a:bodyPr wrap="square" lIns="0" tIns="285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4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  <a:p>
            <a:pPr marL="22225">
              <a:lnSpc>
                <a:spcPct val="100000"/>
              </a:lnSpc>
              <a:spcBef>
                <a:spcPts val="855"/>
              </a:spcBef>
            </a:pPr>
            <a:r>
              <a:rPr dirty="0" sz="1600" spc="-10" b="0">
                <a:solidFill>
                  <a:srgbClr val="4B4B4B"/>
                </a:solidFill>
                <a:latin typeface="Consolas"/>
                <a:cs typeface="Consolas"/>
              </a:rPr>
              <a:t>view/show_post.mustache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9184" y="1510283"/>
            <a:ext cx="8100059" cy="3656329"/>
          </a:xfrm>
          <a:custGeom>
            <a:avLst/>
            <a:gdLst/>
            <a:ahLst/>
            <a:cxnLst/>
            <a:rect l="l" t="t" r="r" b="b"/>
            <a:pathLst>
              <a:path w="8100059" h="3656329">
                <a:moveTo>
                  <a:pt x="8100059" y="0"/>
                </a:moveTo>
                <a:lnTo>
                  <a:pt x="0" y="0"/>
                </a:lnTo>
                <a:lnTo>
                  <a:pt x="0" y="3656076"/>
                </a:lnTo>
                <a:lnTo>
                  <a:pt x="8100059" y="3656076"/>
                </a:lnTo>
                <a:lnTo>
                  <a:pt x="81000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799966" y="2699281"/>
            <a:ext cx="37592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95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80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37054" y="1660001"/>
            <a:ext cx="6003925" cy="521970"/>
            <a:chOff x="2337054" y="1660001"/>
            <a:chExt cx="6003925" cy="521970"/>
          </a:xfrm>
        </p:grpSpPr>
        <p:sp>
          <p:nvSpPr>
            <p:cNvPr id="8" name="object 8"/>
            <p:cNvSpPr/>
            <p:nvPr/>
          </p:nvSpPr>
          <p:spPr>
            <a:xfrm>
              <a:off x="2337054" y="1833372"/>
              <a:ext cx="2044700" cy="348615"/>
            </a:xfrm>
            <a:custGeom>
              <a:avLst/>
              <a:gdLst/>
              <a:ahLst/>
              <a:cxnLst/>
              <a:rect l="l" t="t" r="r" b="b"/>
              <a:pathLst>
                <a:path w="2044700" h="348614">
                  <a:moveTo>
                    <a:pt x="80137" y="261619"/>
                  </a:moveTo>
                  <a:lnTo>
                    <a:pt x="0" y="317753"/>
                  </a:lnTo>
                  <a:lnTo>
                    <a:pt x="92963" y="348106"/>
                  </a:lnTo>
                  <a:lnTo>
                    <a:pt x="89008" y="321437"/>
                  </a:lnTo>
                  <a:lnTo>
                    <a:pt x="74294" y="321437"/>
                  </a:lnTo>
                  <a:lnTo>
                    <a:pt x="69976" y="292607"/>
                  </a:lnTo>
                  <a:lnTo>
                    <a:pt x="84414" y="290463"/>
                  </a:lnTo>
                  <a:lnTo>
                    <a:pt x="80137" y="261619"/>
                  </a:lnTo>
                  <a:close/>
                </a:path>
                <a:path w="2044700" h="348614">
                  <a:moveTo>
                    <a:pt x="84414" y="290463"/>
                  </a:moveTo>
                  <a:lnTo>
                    <a:pt x="69976" y="292607"/>
                  </a:lnTo>
                  <a:lnTo>
                    <a:pt x="74294" y="321437"/>
                  </a:lnTo>
                  <a:lnTo>
                    <a:pt x="88691" y="319299"/>
                  </a:lnTo>
                  <a:lnTo>
                    <a:pt x="84414" y="290463"/>
                  </a:lnTo>
                  <a:close/>
                </a:path>
                <a:path w="2044700" h="348614">
                  <a:moveTo>
                    <a:pt x="88691" y="319299"/>
                  </a:moveTo>
                  <a:lnTo>
                    <a:pt x="74294" y="321437"/>
                  </a:lnTo>
                  <a:lnTo>
                    <a:pt x="89008" y="321437"/>
                  </a:lnTo>
                  <a:lnTo>
                    <a:pt x="88691" y="319299"/>
                  </a:lnTo>
                  <a:close/>
                </a:path>
                <a:path w="2044700" h="348614">
                  <a:moveTo>
                    <a:pt x="2040000" y="0"/>
                  </a:moveTo>
                  <a:lnTo>
                    <a:pt x="84414" y="290463"/>
                  </a:lnTo>
                  <a:lnTo>
                    <a:pt x="88691" y="319299"/>
                  </a:lnTo>
                  <a:lnTo>
                    <a:pt x="2044319" y="28955"/>
                  </a:lnTo>
                  <a:lnTo>
                    <a:pt x="2040000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380738" y="1669542"/>
              <a:ext cx="3950335" cy="462280"/>
            </a:xfrm>
            <a:custGeom>
              <a:avLst/>
              <a:gdLst/>
              <a:ahLst/>
              <a:cxnLst/>
              <a:rect l="l" t="t" r="r" b="b"/>
              <a:pathLst>
                <a:path w="3950334" h="462280">
                  <a:moveTo>
                    <a:pt x="3950208" y="0"/>
                  </a:moveTo>
                  <a:lnTo>
                    <a:pt x="0" y="0"/>
                  </a:lnTo>
                  <a:lnTo>
                    <a:pt x="0" y="461772"/>
                  </a:lnTo>
                  <a:lnTo>
                    <a:pt x="3950208" y="461772"/>
                  </a:lnTo>
                  <a:lnTo>
                    <a:pt x="3950208" y="0"/>
                  </a:lnTo>
                  <a:close/>
                </a:path>
              </a:pathLst>
            </a:custGeom>
            <a:solidFill>
              <a:srgbClr val="E9F5D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80738" y="1669542"/>
              <a:ext cx="3950335" cy="462280"/>
            </a:xfrm>
            <a:custGeom>
              <a:avLst/>
              <a:gdLst/>
              <a:ahLst/>
              <a:cxnLst/>
              <a:rect l="l" t="t" r="r" b="b"/>
              <a:pathLst>
                <a:path w="3950334" h="462280">
                  <a:moveTo>
                    <a:pt x="0" y="461772"/>
                  </a:moveTo>
                  <a:lnTo>
                    <a:pt x="3950208" y="461772"/>
                  </a:lnTo>
                  <a:lnTo>
                    <a:pt x="3950208" y="0"/>
                  </a:lnTo>
                  <a:lnTo>
                    <a:pt x="0" y="0"/>
                  </a:lnTo>
                  <a:lnTo>
                    <a:pt x="0" y="461772"/>
                  </a:lnTo>
                  <a:close/>
                </a:path>
              </a:pathLst>
            </a:custGeom>
            <a:ln w="19080">
              <a:solidFill>
                <a:srgbClr val="4477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19643" y="1510283"/>
          <a:ext cx="8129905" cy="3655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3620"/>
                <a:gridCol w="4536439"/>
              </a:tblGrid>
              <a:tr h="1181735">
                <a:tc gridSpan="2">
                  <a:txBody>
                    <a:bodyPr/>
                    <a:lstStyle/>
                    <a:p>
                      <a:pPr marL="89535">
                        <a:lnSpc>
                          <a:spcPts val="1900"/>
                        </a:lnSpc>
                        <a:spcBef>
                          <a:spcPts val="254"/>
                        </a:spcBef>
                      </a:pP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r>
                        <a:rPr dirty="0" sz="1800" spc="-10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html</a:t>
                      </a: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endParaRPr sz="1800">
                        <a:latin typeface="Consolas"/>
                        <a:cs typeface="Consolas"/>
                      </a:endParaRPr>
                    </a:p>
                    <a:p>
                      <a:pPr marL="89535">
                        <a:lnSpc>
                          <a:spcPts val="1900"/>
                        </a:lnSpc>
                        <a:tabLst>
                          <a:tab pos="4329430" algn="l"/>
                        </a:tabLst>
                      </a:pPr>
                      <a:r>
                        <a:rPr dirty="0" baseline="-16975" sz="2700" spc="-1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r>
                        <a:rPr dirty="0" baseline="-16975" sz="2700" spc="-1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body</a:t>
                      </a:r>
                      <a:r>
                        <a:rPr dirty="0" baseline="-16975" sz="2700" spc="-1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	</a:t>
                      </a:r>
                      <a:r>
                        <a:rPr dirty="0" sz="18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{{var}}</a:t>
                      </a:r>
                      <a:r>
                        <a:rPr dirty="0" sz="1800" spc="-1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-&gt;</a:t>
                      </a:r>
                      <a:r>
                        <a:rPr dirty="0" sz="18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indica</a:t>
                      </a:r>
                      <a:r>
                        <a:rPr dirty="0" sz="1800" spc="-1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que</a:t>
                      </a:r>
                      <a:r>
                        <a:rPr dirty="0" sz="1800" spc="-1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hay </a:t>
                      </a:r>
                      <a:r>
                        <a:rPr dirty="0" sz="18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una </a:t>
                      </a:r>
                      <a:r>
                        <a:rPr dirty="0" sz="18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variable</a:t>
                      </a:r>
                      <a:endParaRPr sz="1800">
                        <a:latin typeface="Corbel"/>
                        <a:cs typeface="Corbel"/>
                      </a:endParaRPr>
                    </a:p>
                    <a:p>
                      <a:pPr marL="58928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r>
                        <a:rPr dirty="0" sz="1800" spc="-5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User:</a:t>
                      </a:r>
                      <a:r>
                        <a:rPr dirty="0" sz="1800" spc="-70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{{post.user}}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&lt;/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endParaRPr sz="1800">
                        <a:latin typeface="Consolas"/>
                        <a:cs typeface="Consolas"/>
                      </a:endParaRPr>
                    </a:p>
                    <a:p>
                      <a:pPr marL="589280">
                        <a:lnSpc>
                          <a:spcPct val="100000"/>
                        </a:lnSpc>
                      </a:pP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r>
                        <a:rPr dirty="0" sz="1800" spc="-5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Title:</a:t>
                      </a:r>
                      <a:r>
                        <a:rPr dirty="0" sz="1800" spc="-70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{{post.title}}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&lt;/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2384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9740">
                <a:tc>
                  <a:txBody>
                    <a:bodyPr/>
                    <a:lstStyle/>
                    <a:p>
                      <a:pPr marL="589280">
                        <a:lnSpc>
                          <a:spcPts val="1755"/>
                        </a:lnSpc>
                      </a:pP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r>
                        <a:rPr dirty="0" sz="1800" spc="-5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Text:</a:t>
                      </a:r>
                      <a:r>
                        <a:rPr dirty="0" sz="1800" spc="-70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{{post.text}}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0">
                    <a:lnR w="28575">
                      <a:solidFill>
                        <a:srgbClr val="44772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1800" spc="-1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{{var.campo}}</a:t>
                      </a:r>
                      <a:r>
                        <a:rPr dirty="0" sz="1800" spc="-2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-&gt;</a:t>
                      </a:r>
                      <a:r>
                        <a:rPr dirty="0" sz="1800" spc="-1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indica</a:t>
                      </a:r>
                      <a:r>
                        <a:rPr dirty="0" sz="1800" spc="-1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campo</a:t>
                      </a:r>
                      <a:r>
                        <a:rPr dirty="0" sz="1800" spc="-2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de</a:t>
                      </a:r>
                      <a:r>
                        <a:rPr dirty="0" sz="18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</a:t>
                      </a:r>
                      <a:r>
                        <a:rPr dirty="0" sz="1800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una</a:t>
                      </a:r>
                      <a:r>
                        <a:rPr dirty="0" sz="1800" spc="-5">
                          <a:solidFill>
                            <a:srgbClr val="4B4B4B"/>
                          </a:solidFill>
                          <a:latin typeface="Corbel"/>
                          <a:cs typeface="Corbel"/>
                        </a:rPr>
                        <a:t> variable</a:t>
                      </a:r>
                      <a:endParaRPr sz="1800">
                        <a:latin typeface="Corbel"/>
                        <a:cs typeface="Corbel"/>
                      </a:endParaRPr>
                    </a:p>
                  </a:txBody>
                  <a:tcPr marL="0" marR="0" marB="0" marT="80645">
                    <a:lnL w="28575">
                      <a:solidFill>
                        <a:srgbClr val="447720"/>
                      </a:solidFill>
                      <a:prstDash val="solid"/>
                    </a:lnL>
                    <a:lnR w="28575">
                      <a:solidFill>
                        <a:srgbClr val="447720"/>
                      </a:solidFill>
                      <a:prstDash val="solid"/>
                    </a:lnR>
                    <a:lnT w="28575">
                      <a:solidFill>
                        <a:srgbClr val="447720"/>
                      </a:solidFill>
                      <a:prstDash val="solid"/>
                    </a:lnT>
                    <a:lnB w="28575">
                      <a:solidFill>
                        <a:srgbClr val="447720"/>
                      </a:solidFill>
                      <a:prstDash val="solid"/>
                    </a:lnB>
                    <a:solidFill>
                      <a:srgbClr val="E9F5D0"/>
                    </a:solidFill>
                  </a:tcPr>
                </a:tc>
              </a:tr>
              <a:tr h="2013585">
                <a:tc gridSpan="2">
                  <a:txBody>
                    <a:bodyPr/>
                    <a:lstStyle/>
                    <a:p>
                      <a:pPr marL="5892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a</a:t>
                      </a:r>
                      <a:r>
                        <a:rPr dirty="0" sz="1800" spc="20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10">
                          <a:solidFill>
                            <a:srgbClr val="9CDCFD"/>
                          </a:solidFill>
                          <a:latin typeface="Consolas"/>
                          <a:cs typeface="Consolas"/>
                        </a:rPr>
                        <a:t>href</a:t>
                      </a:r>
                      <a:r>
                        <a:rPr dirty="0" sz="1800" spc="-10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r>
                        <a:rPr dirty="0" sz="1800" spc="-10">
                          <a:solidFill>
                            <a:srgbClr val="CE9178"/>
                          </a:solidFill>
                          <a:latin typeface="Consolas"/>
                          <a:cs typeface="Consolas"/>
                        </a:rPr>
                        <a:t>"/post/{{post.id}}/delete"</a:t>
                      </a: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r>
                        <a:rPr dirty="0" sz="1800" spc="-10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Delete</a:t>
                      </a:r>
                      <a:r>
                        <a:rPr dirty="0" sz="1800" spc="10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5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post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&lt;/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a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endParaRPr sz="1800">
                        <a:latin typeface="Consolas"/>
                        <a:cs typeface="Consola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892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br</a:t>
                      </a: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endParaRPr sz="1800">
                        <a:latin typeface="Consolas"/>
                        <a:cs typeface="Consola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89280">
                        <a:lnSpc>
                          <a:spcPct val="100000"/>
                        </a:lnSpc>
                      </a:pPr>
                      <a:r>
                        <a:rPr dirty="0" sz="1800" spc="-5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</a:t>
                      </a:r>
                      <a:r>
                        <a:rPr dirty="0" sz="1800" spc="-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a</a:t>
                      </a:r>
                      <a:r>
                        <a:rPr dirty="0" sz="1800" spc="-25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 </a:t>
                      </a:r>
                      <a:r>
                        <a:rPr dirty="0" sz="1800" spc="-10">
                          <a:solidFill>
                            <a:srgbClr val="9CDCFD"/>
                          </a:solidFill>
                          <a:latin typeface="Consolas"/>
                          <a:cs typeface="Consolas"/>
                        </a:rPr>
                        <a:t>href</a:t>
                      </a:r>
                      <a:r>
                        <a:rPr dirty="0" sz="1800" spc="-10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=</a:t>
                      </a:r>
                      <a:r>
                        <a:rPr dirty="0" sz="1800" spc="-10">
                          <a:solidFill>
                            <a:srgbClr val="CE9178"/>
                          </a:solidFill>
                          <a:latin typeface="Consolas"/>
                          <a:cs typeface="Consolas"/>
                        </a:rPr>
                        <a:t>"/"</a:t>
                      </a: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r>
                        <a:rPr dirty="0" sz="1800" spc="-10">
                          <a:solidFill>
                            <a:srgbClr val="D3D3D3"/>
                          </a:solidFill>
                          <a:latin typeface="Consolas"/>
                          <a:cs typeface="Consolas"/>
                        </a:rPr>
                        <a:t>Back</a:t>
                      </a: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&lt;/</a:t>
                      </a:r>
                      <a:r>
                        <a:rPr dirty="0" sz="1800" spc="-10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a</a:t>
                      </a: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endParaRPr sz="1800">
                        <a:latin typeface="Consolas"/>
                        <a:cs typeface="Consolas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&lt;/</a:t>
                      </a:r>
                      <a:r>
                        <a:rPr dirty="0" sz="1800" spc="-10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body</a:t>
                      </a: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endParaRPr sz="1800">
                        <a:latin typeface="Consolas"/>
                        <a:cs typeface="Consolas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&lt;/</a:t>
                      </a:r>
                      <a:r>
                        <a:rPr dirty="0" sz="1800" spc="-10">
                          <a:solidFill>
                            <a:srgbClr val="559CD5"/>
                          </a:solidFill>
                          <a:latin typeface="Consolas"/>
                          <a:cs typeface="Consolas"/>
                        </a:rPr>
                        <a:t>html</a:t>
                      </a:r>
                      <a:r>
                        <a:rPr dirty="0" sz="1800" spc="-10">
                          <a:solidFill>
                            <a:srgbClr val="808080"/>
                          </a:solidFill>
                          <a:latin typeface="Consolas"/>
                          <a:cs typeface="Consolas"/>
                        </a:rPr>
                        <a:t>&gt;</a:t>
                      </a:r>
                      <a:endParaRPr sz="1800">
                        <a:latin typeface="Consolas"/>
                        <a:cs typeface="Consolas"/>
                      </a:endParaRPr>
                    </a:p>
                  </a:txBody>
                  <a:tcPr marL="0" marR="0" marB="0" marT="36195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8766047" y="6445786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1795" y="5209187"/>
            <a:ext cx="7765415" cy="9366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8605" marR="5080" indent="-256540">
              <a:lnSpc>
                <a:spcPct val="114999"/>
              </a:lnSpc>
              <a:spcBef>
                <a:spcPts val="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Hay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tener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cuenta que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post es lo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que se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manda al </a:t>
            </a:r>
            <a:r>
              <a:rPr dirty="0" sz="2600" spc="-5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pedir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renderizar</a:t>
            </a:r>
            <a:r>
              <a:rPr dirty="0" sz="26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(posts</a:t>
            </a:r>
            <a:r>
              <a:rPr dirty="0" sz="26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en este</a:t>
            </a:r>
            <a:r>
              <a:rPr dirty="0" sz="26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caso)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40335"/>
          </a:xfrm>
          <a:custGeom>
            <a:avLst/>
            <a:gdLst/>
            <a:ahLst/>
            <a:cxnLst/>
            <a:rect l="l" t="t" r="r" b="b"/>
            <a:pathLst>
              <a:path w="9144000" h="140335">
                <a:moveTo>
                  <a:pt x="0" y="140207"/>
                </a:moveTo>
                <a:lnTo>
                  <a:pt x="9144000" y="140207"/>
                </a:lnTo>
                <a:lnTo>
                  <a:pt x="9144000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8804" y="361312"/>
            <a:ext cx="912324" cy="5498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774" y="457580"/>
            <a:ext cx="69456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Eje</a:t>
            </a:r>
            <a:r>
              <a:rPr dirty="0" spc="-20"/>
              <a:t>r</a:t>
            </a:r>
            <a:r>
              <a:rPr dirty="0" spc="-5"/>
              <a:t>cicio</a:t>
            </a:r>
            <a:r>
              <a:rPr dirty="0" spc="10"/>
              <a:t> </a:t>
            </a:r>
            <a:r>
              <a:rPr dirty="0" spc="-5"/>
              <a:t>1</a:t>
            </a:r>
            <a:r>
              <a:rPr dirty="0" spc="5"/>
              <a:t> </a:t>
            </a:r>
            <a:r>
              <a:rPr dirty="0" spc="-5"/>
              <a:t>–</a:t>
            </a:r>
            <a:r>
              <a:rPr dirty="0" spc="-270"/>
              <a:t> </a:t>
            </a:r>
            <a:r>
              <a:rPr dirty="0" spc="-295"/>
              <a:t>T</a:t>
            </a:r>
            <a:r>
              <a:rPr dirty="0" spc="-5"/>
              <a:t>ablón</a:t>
            </a:r>
            <a:r>
              <a:rPr dirty="0" spc="1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10"/>
              <a:t>mensajes</a:t>
            </a:r>
          </a:p>
        </p:txBody>
      </p:sp>
      <p:sp>
        <p:nvSpPr>
          <p:cNvPr id="5" name="object 5"/>
          <p:cNvSpPr/>
          <p:nvPr/>
        </p:nvSpPr>
        <p:spPr>
          <a:xfrm>
            <a:off x="329184" y="1510283"/>
            <a:ext cx="8100059" cy="4204970"/>
          </a:xfrm>
          <a:custGeom>
            <a:avLst/>
            <a:gdLst/>
            <a:ahLst/>
            <a:cxnLst/>
            <a:rect l="l" t="t" r="r" b="b"/>
            <a:pathLst>
              <a:path w="8100059" h="4204970">
                <a:moveTo>
                  <a:pt x="8100047" y="0"/>
                </a:moveTo>
                <a:lnTo>
                  <a:pt x="0" y="0"/>
                </a:lnTo>
                <a:lnTo>
                  <a:pt x="0" y="771906"/>
                </a:lnTo>
                <a:lnTo>
                  <a:pt x="0" y="2832354"/>
                </a:lnTo>
                <a:lnTo>
                  <a:pt x="0" y="4204716"/>
                </a:lnTo>
                <a:lnTo>
                  <a:pt x="8100047" y="4204716"/>
                </a:lnTo>
                <a:lnTo>
                  <a:pt x="8100047" y="2832354"/>
                </a:lnTo>
                <a:lnTo>
                  <a:pt x="8100047" y="771906"/>
                </a:lnTo>
                <a:lnTo>
                  <a:pt x="81000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06400" y="1530222"/>
            <a:ext cx="227901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html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body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512445">
              <a:lnSpc>
                <a:spcPct val="100000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h1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Posts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h1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512445">
              <a:lnSpc>
                <a:spcPct val="100000"/>
              </a:lnSpc>
            </a:pP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{{#posts}}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6272" y="2627757"/>
            <a:ext cx="60382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a </a:t>
            </a:r>
            <a:r>
              <a:rPr dirty="0" sz="1800" spc="-5">
                <a:solidFill>
                  <a:srgbClr val="9CDCFD"/>
                </a:solidFill>
                <a:latin typeface="Consolas"/>
                <a:cs typeface="Consolas"/>
              </a:rPr>
              <a:t>href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"post/{{id}}"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{{user}}</a:t>
            </a:r>
            <a:r>
              <a:rPr dirty="0" sz="1800" spc="-15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{{title}}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a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&gt;&lt;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br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{{/posts}}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6272" y="3451097"/>
            <a:ext cx="12788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{{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^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post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s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}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6272" y="3725417"/>
            <a:ext cx="25304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No</a:t>
            </a:r>
            <a:r>
              <a:rPr dirty="0" sz="1800" spc="-45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CE9178"/>
                </a:solidFill>
                <a:latin typeface="Consolas"/>
                <a:cs typeface="Consolas"/>
              </a:rPr>
              <a:t>posts</a:t>
            </a:r>
            <a:r>
              <a:rPr dirty="0" sz="1800" spc="-40">
                <a:solidFill>
                  <a:srgbClr val="CE9178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yet.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p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6272" y="3999738"/>
            <a:ext cx="12788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{{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/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post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s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}</a:t>
            </a:r>
            <a:r>
              <a:rPr dirty="0" sz="1800">
                <a:solidFill>
                  <a:srgbClr val="559CD5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73211" y="4893995"/>
            <a:ext cx="2255520" cy="229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html"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New</a:t>
            </a:r>
            <a:r>
              <a:rPr dirty="0" sz="1800" spc="15">
                <a:solidFill>
                  <a:srgbClr val="D3D3D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Post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a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6400" y="4548378"/>
            <a:ext cx="278066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1244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br</a:t>
            </a: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512445">
              <a:lnSpc>
                <a:spcPct val="100000"/>
              </a:lnSpc>
            </a:pPr>
            <a:r>
              <a:rPr dirty="0" sz="1800" spc="-5">
                <a:solidFill>
                  <a:srgbClr val="808080"/>
                </a:solidFill>
                <a:latin typeface="Consolas"/>
                <a:cs typeface="Consolas"/>
              </a:rPr>
              <a:t>&lt;</a:t>
            </a:r>
            <a:r>
              <a:rPr dirty="0" sz="1800" spc="-5">
                <a:solidFill>
                  <a:srgbClr val="559CD5"/>
                </a:solidFill>
                <a:latin typeface="Consolas"/>
                <a:cs typeface="Consolas"/>
              </a:rPr>
              <a:t>a</a:t>
            </a:r>
            <a:r>
              <a:rPr dirty="0" sz="1800" spc="-30">
                <a:solidFill>
                  <a:srgbClr val="559CD5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9CDCFD"/>
                </a:solidFill>
                <a:latin typeface="Consolas"/>
                <a:cs typeface="Consolas"/>
              </a:rPr>
              <a:t>href</a:t>
            </a:r>
            <a:r>
              <a:rPr dirty="0" sz="1800" spc="-10">
                <a:solidFill>
                  <a:srgbClr val="D3D3D3"/>
                </a:solidFill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CE9178"/>
                </a:solidFill>
                <a:latin typeface="Consolas"/>
                <a:cs typeface="Consolas"/>
              </a:rPr>
              <a:t>"new_post.</a:t>
            </a:r>
            <a:endParaRPr sz="1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body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&lt;/</a:t>
            </a:r>
            <a:r>
              <a:rPr dirty="0" sz="1800" spc="-10">
                <a:solidFill>
                  <a:srgbClr val="559CD5"/>
                </a:solidFill>
                <a:latin typeface="Consolas"/>
                <a:cs typeface="Consolas"/>
              </a:rPr>
              <a:t>html</a:t>
            </a:r>
            <a:r>
              <a:rPr dirty="0" sz="1800" spc="-10">
                <a:solidFill>
                  <a:srgbClr val="808080"/>
                </a:solidFill>
                <a:latin typeface="Consolas"/>
                <a:cs typeface="Consolas"/>
              </a:rPr>
              <a:t>&gt;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5699" y="1175766"/>
            <a:ext cx="21361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4B4B4B"/>
                </a:solidFill>
                <a:latin typeface="Consolas"/>
                <a:cs typeface="Consolas"/>
              </a:rPr>
              <a:t>view/index.mustache</a:t>
            </a:r>
            <a:endParaRPr sz="1600">
              <a:latin typeface="Consolas"/>
              <a:cs typeface="Consola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27326" y="1174241"/>
            <a:ext cx="5088890" cy="1365250"/>
            <a:chOff x="2227326" y="1174241"/>
            <a:chExt cx="5088890" cy="1365250"/>
          </a:xfrm>
        </p:grpSpPr>
        <p:sp>
          <p:nvSpPr>
            <p:cNvPr id="15" name="object 15"/>
            <p:cNvSpPr/>
            <p:nvPr/>
          </p:nvSpPr>
          <p:spPr>
            <a:xfrm>
              <a:off x="2227326" y="2036191"/>
              <a:ext cx="2696845" cy="503555"/>
            </a:xfrm>
            <a:custGeom>
              <a:avLst/>
              <a:gdLst/>
              <a:ahLst/>
              <a:cxnLst/>
              <a:rect l="l" t="t" r="r" b="b"/>
              <a:pathLst>
                <a:path w="2696845" h="503555">
                  <a:moveTo>
                    <a:pt x="78867" y="416813"/>
                  </a:moveTo>
                  <a:lnTo>
                    <a:pt x="0" y="474599"/>
                  </a:lnTo>
                  <a:lnTo>
                    <a:pt x="93599" y="503047"/>
                  </a:lnTo>
                  <a:lnTo>
                    <a:pt x="89107" y="476758"/>
                  </a:lnTo>
                  <a:lnTo>
                    <a:pt x="74294" y="476758"/>
                  </a:lnTo>
                  <a:lnTo>
                    <a:pt x="69342" y="447929"/>
                  </a:lnTo>
                  <a:lnTo>
                    <a:pt x="83761" y="445466"/>
                  </a:lnTo>
                  <a:lnTo>
                    <a:pt x="78867" y="416813"/>
                  </a:lnTo>
                  <a:close/>
                </a:path>
                <a:path w="2696845" h="503555">
                  <a:moveTo>
                    <a:pt x="83761" y="445466"/>
                  </a:moveTo>
                  <a:lnTo>
                    <a:pt x="69342" y="447929"/>
                  </a:lnTo>
                  <a:lnTo>
                    <a:pt x="74294" y="476758"/>
                  </a:lnTo>
                  <a:lnTo>
                    <a:pt x="88687" y="474299"/>
                  </a:lnTo>
                  <a:lnTo>
                    <a:pt x="83761" y="445466"/>
                  </a:lnTo>
                  <a:close/>
                </a:path>
                <a:path w="2696845" h="503555">
                  <a:moveTo>
                    <a:pt x="88687" y="474299"/>
                  </a:moveTo>
                  <a:lnTo>
                    <a:pt x="74294" y="476758"/>
                  </a:lnTo>
                  <a:lnTo>
                    <a:pt x="89107" y="476758"/>
                  </a:lnTo>
                  <a:lnTo>
                    <a:pt x="88687" y="474299"/>
                  </a:lnTo>
                  <a:close/>
                </a:path>
                <a:path w="2696845" h="503555">
                  <a:moveTo>
                    <a:pt x="2692019" y="0"/>
                  </a:moveTo>
                  <a:lnTo>
                    <a:pt x="83761" y="445466"/>
                  </a:lnTo>
                  <a:lnTo>
                    <a:pt x="88687" y="474299"/>
                  </a:lnTo>
                  <a:lnTo>
                    <a:pt x="2696845" y="28701"/>
                  </a:lnTo>
                  <a:lnTo>
                    <a:pt x="2692019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921758" y="1174241"/>
              <a:ext cx="2394585" cy="1108075"/>
            </a:xfrm>
            <a:custGeom>
              <a:avLst/>
              <a:gdLst/>
              <a:ahLst/>
              <a:cxnLst/>
              <a:rect l="l" t="t" r="r" b="b"/>
              <a:pathLst>
                <a:path w="2394584" h="1108075">
                  <a:moveTo>
                    <a:pt x="2394204" y="0"/>
                  </a:moveTo>
                  <a:lnTo>
                    <a:pt x="0" y="0"/>
                  </a:lnTo>
                  <a:lnTo>
                    <a:pt x="0" y="1107948"/>
                  </a:lnTo>
                  <a:lnTo>
                    <a:pt x="2394204" y="1107948"/>
                  </a:lnTo>
                  <a:lnTo>
                    <a:pt x="2394204" y="0"/>
                  </a:lnTo>
                  <a:close/>
                </a:path>
              </a:pathLst>
            </a:custGeom>
            <a:solidFill>
              <a:srgbClr val="E9F5D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921758" y="1174241"/>
            <a:ext cx="2394585" cy="1108075"/>
          </a:xfrm>
          <a:prstGeom prst="rect">
            <a:avLst/>
          </a:prstGeom>
          <a:ln w="19080">
            <a:solidFill>
              <a:srgbClr val="44772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075"/>
              </a:lnSpc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Región</a:t>
            </a:r>
            <a:r>
              <a:rPr dirty="0" sz="18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18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mustache.</a:t>
            </a:r>
            <a:endParaRPr sz="18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Nos</a:t>
            </a:r>
            <a:r>
              <a:rPr dirty="0" sz="18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18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explorer</a:t>
            </a:r>
            <a:endParaRPr sz="1800">
              <a:latin typeface="Corbel"/>
              <a:cs typeface="Corbel"/>
            </a:endParaRPr>
          </a:p>
          <a:p>
            <a:pPr algn="ctr" marL="108585" marR="102235">
              <a:lnSpc>
                <a:spcPts val="2180"/>
              </a:lnSpc>
              <a:spcBef>
                <a:spcPts val="55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todos</a:t>
            </a:r>
            <a:r>
              <a:rPr dirty="0" sz="18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18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18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1800" spc="-3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 array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42609" y="3233166"/>
            <a:ext cx="2394585" cy="1108710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125730" rIns="0" bIns="0" rtlCol="0" vert="horz">
            <a:spAutoFit/>
          </a:bodyPr>
          <a:lstStyle/>
          <a:p>
            <a:pPr algn="ctr" marL="106045" marR="97790" indent="-1270">
              <a:lnSpc>
                <a:spcPct val="100600"/>
              </a:lnSpc>
              <a:spcBef>
                <a:spcPts val="99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Campos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de la lista de </a:t>
            </a:r>
            <a:r>
              <a:rPr dirty="0" sz="1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18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pasados</a:t>
            </a:r>
            <a:r>
              <a:rPr dirty="0" sz="18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por </a:t>
            </a:r>
            <a:r>
              <a:rPr dirty="0" sz="1800" spc="-3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parámetros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27326" y="2187447"/>
            <a:ext cx="4589145" cy="1484630"/>
          </a:xfrm>
          <a:custGeom>
            <a:avLst/>
            <a:gdLst/>
            <a:ahLst/>
            <a:cxnLst/>
            <a:rect l="l" t="t" r="r" b="b"/>
            <a:pathLst>
              <a:path w="4589145" h="1484629">
                <a:moveTo>
                  <a:pt x="2851023" y="27940"/>
                </a:moveTo>
                <a:lnTo>
                  <a:pt x="2842641" y="0"/>
                </a:lnTo>
                <a:lnTo>
                  <a:pt x="79756" y="816419"/>
                </a:lnTo>
                <a:lnTo>
                  <a:pt x="71501" y="788416"/>
                </a:lnTo>
                <a:lnTo>
                  <a:pt x="0" y="855218"/>
                </a:lnTo>
                <a:lnTo>
                  <a:pt x="96266" y="872363"/>
                </a:lnTo>
                <a:lnTo>
                  <a:pt x="89217" y="848487"/>
                </a:lnTo>
                <a:lnTo>
                  <a:pt x="87998" y="844372"/>
                </a:lnTo>
                <a:lnTo>
                  <a:pt x="2851023" y="27940"/>
                </a:lnTo>
                <a:close/>
              </a:path>
              <a:path w="4589145" h="1484629">
                <a:moveTo>
                  <a:pt x="3420745" y="1457452"/>
                </a:moveTo>
                <a:lnTo>
                  <a:pt x="1825371" y="806234"/>
                </a:lnTo>
                <a:lnTo>
                  <a:pt x="1827618" y="800735"/>
                </a:lnTo>
                <a:lnTo>
                  <a:pt x="1836420" y="779145"/>
                </a:lnTo>
                <a:lnTo>
                  <a:pt x="1738884" y="786638"/>
                </a:lnTo>
                <a:lnTo>
                  <a:pt x="1803400" y="860171"/>
                </a:lnTo>
                <a:lnTo>
                  <a:pt x="1814385" y="833196"/>
                </a:lnTo>
                <a:lnTo>
                  <a:pt x="3409823" y="1484376"/>
                </a:lnTo>
                <a:lnTo>
                  <a:pt x="3420745" y="1457452"/>
                </a:lnTo>
                <a:close/>
              </a:path>
              <a:path w="4589145" h="1484629">
                <a:moveTo>
                  <a:pt x="4589145" y="1031621"/>
                </a:moveTo>
                <a:lnTo>
                  <a:pt x="3220199" y="694359"/>
                </a:lnTo>
                <a:lnTo>
                  <a:pt x="3221050" y="690880"/>
                </a:lnTo>
                <a:lnTo>
                  <a:pt x="3227197" y="665988"/>
                </a:lnTo>
                <a:lnTo>
                  <a:pt x="3131820" y="687578"/>
                </a:lnTo>
                <a:lnTo>
                  <a:pt x="3206242" y="750951"/>
                </a:lnTo>
                <a:lnTo>
                  <a:pt x="3213214" y="722680"/>
                </a:lnTo>
                <a:lnTo>
                  <a:pt x="4582287" y="1059815"/>
                </a:lnTo>
                <a:lnTo>
                  <a:pt x="4589145" y="1031621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248405" y="4341876"/>
            <a:ext cx="2394585" cy="1445895"/>
          </a:xfrm>
          <a:prstGeom prst="rect">
            <a:avLst/>
          </a:prstGeom>
          <a:solidFill>
            <a:srgbClr val="E9F5D0"/>
          </a:solidFill>
          <a:ln w="19080">
            <a:solidFill>
              <a:srgbClr val="447720"/>
            </a:solidFill>
          </a:ln>
        </p:spPr>
        <p:txBody>
          <a:bodyPr wrap="square" lIns="0" tIns="20955" rIns="0" bIns="0" rtlCol="0" vert="horz">
            <a:spAutoFit/>
          </a:bodyPr>
          <a:lstStyle/>
          <a:p>
            <a:pPr algn="ctr" marL="125730" marR="119380" indent="635">
              <a:lnSpc>
                <a:spcPct val="100299"/>
              </a:lnSpc>
              <a:spcBef>
                <a:spcPts val="165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Región condicional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1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mustache.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En este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caso, si no hay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 elementos</a:t>
            </a:r>
            <a:r>
              <a:rPr dirty="0" sz="18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posts,</a:t>
            </a:r>
            <a:r>
              <a:rPr dirty="0" sz="18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1800" spc="-3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muestra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mensaje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27326" y="3678173"/>
            <a:ext cx="1192530" cy="908685"/>
          </a:xfrm>
          <a:custGeom>
            <a:avLst/>
            <a:gdLst/>
            <a:ahLst/>
            <a:cxnLst/>
            <a:rect l="l" t="t" r="r" b="b"/>
            <a:pathLst>
              <a:path w="1192529" h="908685">
                <a:moveTo>
                  <a:pt x="1025906" y="880872"/>
                </a:moveTo>
                <a:lnTo>
                  <a:pt x="87274" y="547433"/>
                </a:lnTo>
                <a:lnTo>
                  <a:pt x="89014" y="542544"/>
                </a:lnTo>
                <a:lnTo>
                  <a:pt x="97028" y="519938"/>
                </a:lnTo>
                <a:lnTo>
                  <a:pt x="0" y="531876"/>
                </a:lnTo>
                <a:lnTo>
                  <a:pt x="67818" y="602361"/>
                </a:lnTo>
                <a:lnTo>
                  <a:pt x="77546" y="574890"/>
                </a:lnTo>
                <a:lnTo>
                  <a:pt x="1016254" y="908304"/>
                </a:lnTo>
                <a:lnTo>
                  <a:pt x="1025906" y="880872"/>
                </a:lnTo>
                <a:close/>
              </a:path>
              <a:path w="1192529" h="908685">
                <a:moveTo>
                  <a:pt x="1192530" y="621157"/>
                </a:moveTo>
                <a:lnTo>
                  <a:pt x="84035" y="28384"/>
                </a:lnTo>
                <a:lnTo>
                  <a:pt x="87731" y="21463"/>
                </a:lnTo>
                <a:lnTo>
                  <a:pt x="97790" y="2667"/>
                </a:lnTo>
                <a:lnTo>
                  <a:pt x="0" y="0"/>
                </a:lnTo>
                <a:lnTo>
                  <a:pt x="56515" y="79883"/>
                </a:lnTo>
                <a:lnTo>
                  <a:pt x="70269" y="54140"/>
                </a:lnTo>
                <a:lnTo>
                  <a:pt x="1178814" y="646811"/>
                </a:lnTo>
                <a:lnTo>
                  <a:pt x="1192530" y="621157"/>
                </a:lnTo>
                <a:close/>
              </a:path>
            </a:pathLst>
          </a:custGeom>
          <a:solidFill>
            <a:srgbClr val="009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766047" y="6445786"/>
            <a:ext cx="33083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898538"/>
            <a:ext cx="459486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2420" indent="-30035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130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plicación</a:t>
            </a:r>
            <a:r>
              <a:rPr dirty="0" sz="40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4000" spc="-1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110" b="1">
                <a:solidFill>
                  <a:srgbClr val="4B4B4B"/>
                </a:solidFill>
                <a:latin typeface="Corbel"/>
                <a:cs typeface="Corbel"/>
              </a:rPr>
              <a:t>SPA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825" y="2795311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2065" y="2745629"/>
            <a:ext cx="446024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80" b="1">
                <a:solidFill>
                  <a:srgbClr val="4B4B4B"/>
                </a:solidFill>
                <a:latin typeface="Corbel"/>
                <a:cs typeface="Corbel"/>
              </a:rPr>
              <a:t>SPA</a:t>
            </a:r>
            <a:r>
              <a:rPr dirty="0" sz="2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Single</a:t>
            </a:r>
            <a:r>
              <a:rPr dirty="0" sz="2800" spc="-20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25" b="1" i="1">
                <a:solidFill>
                  <a:srgbClr val="4B4B4B"/>
                </a:solidFill>
                <a:latin typeface="Corbel"/>
                <a:cs typeface="Corbel"/>
              </a:rPr>
              <a:t>Page</a:t>
            </a:r>
            <a:r>
              <a:rPr dirty="0" sz="2800" spc="-100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Application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825" y="3459508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2065" y="3324712"/>
            <a:ext cx="8306434" cy="207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9900"/>
              </a:lnSpc>
              <a:spcBef>
                <a:spcPts val="10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técnica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llevar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al</a:t>
            </a:r>
            <a:r>
              <a:rPr dirty="0" sz="28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extremo</a:t>
            </a:r>
            <a:r>
              <a:rPr dirty="0" sz="2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toda la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r>
              <a:rPr dirty="0" sz="28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obtenida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8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segundo plano, haciendo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peticiones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a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la</a:t>
            </a:r>
            <a:r>
              <a:rPr dirty="0" sz="28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API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REST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obteniendo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JSON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825" y="5659110"/>
            <a:ext cx="12446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-615">
                <a:solidFill>
                  <a:srgbClr val="4B4B4B"/>
                </a:solidFill>
                <a:latin typeface="OpenSymbol"/>
                <a:cs typeface="OpenSymbol"/>
              </a:rPr>
              <a:t></a:t>
            </a:r>
            <a:endParaRPr sz="16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2065" y="5524315"/>
            <a:ext cx="7823834" cy="15614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aplicación web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 conjunto de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recursos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HTML, </a:t>
            </a:r>
            <a:r>
              <a:rPr dirty="0" sz="2800" spc="-56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CSS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JavaScript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se cargan en el navegador al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acceder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la</a:t>
            </a:r>
            <a:r>
              <a:rPr dirty="0" sz="28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URL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principal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3111" y="1110996"/>
            <a:ext cx="382270" cy="492125"/>
          </a:xfrm>
          <a:custGeom>
            <a:avLst/>
            <a:gdLst/>
            <a:ahLst/>
            <a:cxnLst/>
            <a:rect l="l" t="t" r="r" b="b"/>
            <a:pathLst>
              <a:path w="382270" h="492125">
                <a:moveTo>
                  <a:pt x="233552" y="0"/>
                </a:moveTo>
                <a:lnTo>
                  <a:pt x="183483" y="4304"/>
                </a:lnTo>
                <a:lnTo>
                  <a:pt x="138652" y="17192"/>
                </a:lnTo>
                <a:lnTo>
                  <a:pt x="99107" y="38629"/>
                </a:lnTo>
                <a:lnTo>
                  <a:pt x="64897" y="68579"/>
                </a:lnTo>
                <a:lnTo>
                  <a:pt x="36486" y="105852"/>
                </a:lnTo>
                <a:lnTo>
                  <a:pt x="16208" y="148256"/>
                </a:lnTo>
                <a:lnTo>
                  <a:pt x="4050" y="195970"/>
                </a:lnTo>
                <a:lnTo>
                  <a:pt x="0" y="249174"/>
                </a:lnTo>
                <a:lnTo>
                  <a:pt x="4264" y="301755"/>
                </a:lnTo>
                <a:lnTo>
                  <a:pt x="16875" y="348932"/>
                </a:lnTo>
                <a:lnTo>
                  <a:pt x="37558" y="390584"/>
                </a:lnTo>
                <a:lnTo>
                  <a:pt x="66039" y="426592"/>
                </a:lnTo>
                <a:lnTo>
                  <a:pt x="102195" y="455116"/>
                </a:lnTo>
                <a:lnTo>
                  <a:pt x="143922" y="475519"/>
                </a:lnTo>
                <a:lnTo>
                  <a:pt x="191127" y="487779"/>
                </a:lnTo>
                <a:lnTo>
                  <a:pt x="243712" y="491870"/>
                </a:lnTo>
                <a:lnTo>
                  <a:pt x="277808" y="490194"/>
                </a:lnTo>
                <a:lnTo>
                  <a:pt x="312070" y="485219"/>
                </a:lnTo>
                <a:lnTo>
                  <a:pt x="346761" y="477029"/>
                </a:lnTo>
                <a:lnTo>
                  <a:pt x="382142" y="465708"/>
                </a:lnTo>
                <a:lnTo>
                  <a:pt x="382142" y="372744"/>
                </a:lnTo>
                <a:lnTo>
                  <a:pt x="348015" y="386881"/>
                </a:lnTo>
                <a:lnTo>
                  <a:pt x="315722" y="396684"/>
                </a:lnTo>
                <a:lnTo>
                  <a:pt x="285523" y="402391"/>
                </a:lnTo>
                <a:lnTo>
                  <a:pt x="257683" y="404240"/>
                </a:lnTo>
                <a:lnTo>
                  <a:pt x="222315" y="401562"/>
                </a:lnTo>
                <a:lnTo>
                  <a:pt x="163439" y="380345"/>
                </a:lnTo>
                <a:lnTo>
                  <a:pt x="119929" y="338689"/>
                </a:lnTo>
                <a:lnTo>
                  <a:pt x="97835" y="280689"/>
                </a:lnTo>
                <a:lnTo>
                  <a:pt x="95123" y="245999"/>
                </a:lnTo>
                <a:lnTo>
                  <a:pt x="97553" y="213107"/>
                </a:lnTo>
                <a:lnTo>
                  <a:pt x="117465" y="155898"/>
                </a:lnTo>
                <a:lnTo>
                  <a:pt x="157081" y="112924"/>
                </a:lnTo>
                <a:lnTo>
                  <a:pt x="209067" y="90806"/>
                </a:lnTo>
                <a:lnTo>
                  <a:pt x="239395" y="88011"/>
                </a:lnTo>
                <a:lnTo>
                  <a:pt x="270710" y="90824"/>
                </a:lnTo>
                <a:lnTo>
                  <a:pt x="303228" y="99282"/>
                </a:lnTo>
                <a:lnTo>
                  <a:pt x="336817" y="113407"/>
                </a:lnTo>
                <a:lnTo>
                  <a:pt x="371348" y="133223"/>
                </a:lnTo>
                <a:lnTo>
                  <a:pt x="371348" y="32638"/>
                </a:lnTo>
                <a:lnTo>
                  <a:pt x="332279" y="17129"/>
                </a:lnTo>
                <a:lnTo>
                  <a:pt x="284666" y="3643"/>
                </a:lnTo>
                <a:lnTo>
                  <a:pt x="251765" y="404"/>
                </a:lnTo>
                <a:lnTo>
                  <a:pt x="233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10996"/>
            <a:ext cx="427990" cy="490855"/>
          </a:xfrm>
          <a:custGeom>
            <a:avLst/>
            <a:gdLst/>
            <a:ahLst/>
            <a:cxnLst/>
            <a:rect l="l" t="t" r="r" b="b"/>
            <a:pathLst>
              <a:path w="427989" h="490855">
                <a:moveTo>
                  <a:pt x="221106" y="0"/>
                </a:moveTo>
                <a:lnTo>
                  <a:pt x="173993" y="4280"/>
                </a:lnTo>
                <a:lnTo>
                  <a:pt x="131667" y="17002"/>
                </a:lnTo>
                <a:lnTo>
                  <a:pt x="94055" y="37986"/>
                </a:lnTo>
                <a:lnTo>
                  <a:pt x="61087" y="67055"/>
                </a:lnTo>
                <a:lnTo>
                  <a:pt x="34557" y="103836"/>
                </a:lnTo>
                <a:lnTo>
                  <a:pt x="15446" y="145653"/>
                </a:lnTo>
                <a:lnTo>
                  <a:pt x="3883" y="192303"/>
                </a:lnTo>
                <a:lnTo>
                  <a:pt x="0" y="243586"/>
                </a:lnTo>
                <a:lnTo>
                  <a:pt x="1817" y="278959"/>
                </a:lnTo>
                <a:lnTo>
                  <a:pt x="16502" y="342705"/>
                </a:lnTo>
                <a:lnTo>
                  <a:pt x="45219" y="397307"/>
                </a:lnTo>
                <a:lnTo>
                  <a:pt x="83827" y="440336"/>
                </a:lnTo>
                <a:lnTo>
                  <a:pt x="132387" y="471916"/>
                </a:lnTo>
                <a:lnTo>
                  <a:pt x="195756" y="488283"/>
                </a:lnTo>
                <a:lnTo>
                  <a:pt x="232917" y="490346"/>
                </a:lnTo>
                <a:lnTo>
                  <a:pt x="261088" y="489715"/>
                </a:lnTo>
                <a:lnTo>
                  <a:pt x="311570" y="484024"/>
                </a:lnTo>
                <a:lnTo>
                  <a:pt x="354911" y="471050"/>
                </a:lnTo>
                <a:lnTo>
                  <a:pt x="397444" y="450746"/>
                </a:lnTo>
                <a:lnTo>
                  <a:pt x="418972" y="437261"/>
                </a:lnTo>
                <a:lnTo>
                  <a:pt x="418972" y="402463"/>
                </a:lnTo>
                <a:lnTo>
                  <a:pt x="248030" y="402463"/>
                </a:lnTo>
                <a:lnTo>
                  <a:pt x="216441" y="400020"/>
                </a:lnTo>
                <a:lnTo>
                  <a:pt x="162359" y="380228"/>
                </a:lnTo>
                <a:lnTo>
                  <a:pt x="121078" y="340623"/>
                </a:lnTo>
                <a:lnTo>
                  <a:pt x="98409" y="286541"/>
                </a:lnTo>
                <a:lnTo>
                  <a:pt x="94360" y="254380"/>
                </a:lnTo>
                <a:lnTo>
                  <a:pt x="427863" y="254380"/>
                </a:lnTo>
                <a:lnTo>
                  <a:pt x="427863" y="242442"/>
                </a:lnTo>
                <a:lnTo>
                  <a:pt x="424808" y="197992"/>
                </a:lnTo>
                <a:lnTo>
                  <a:pt x="96519" y="197992"/>
                </a:lnTo>
                <a:lnTo>
                  <a:pt x="102201" y="171924"/>
                </a:lnTo>
                <a:lnTo>
                  <a:pt x="122898" y="128502"/>
                </a:lnTo>
                <a:lnTo>
                  <a:pt x="155223" y="98659"/>
                </a:lnTo>
                <a:lnTo>
                  <a:pt x="197034" y="83395"/>
                </a:lnTo>
                <a:lnTo>
                  <a:pt x="221106" y="81406"/>
                </a:lnTo>
                <a:lnTo>
                  <a:pt x="381921" y="81406"/>
                </a:lnTo>
                <a:lnTo>
                  <a:pt x="371475" y="66039"/>
                </a:lnTo>
                <a:lnTo>
                  <a:pt x="340961" y="37076"/>
                </a:lnTo>
                <a:lnTo>
                  <a:pt x="305768" y="16446"/>
                </a:lnTo>
                <a:lnTo>
                  <a:pt x="265836" y="4103"/>
                </a:lnTo>
                <a:lnTo>
                  <a:pt x="221106" y="0"/>
                </a:lnTo>
                <a:close/>
              </a:path>
              <a:path w="427989" h="490855">
                <a:moveTo>
                  <a:pt x="418972" y="345058"/>
                </a:moveTo>
                <a:lnTo>
                  <a:pt x="379136" y="370530"/>
                </a:lnTo>
                <a:lnTo>
                  <a:pt x="337359" y="388429"/>
                </a:lnTo>
                <a:lnTo>
                  <a:pt x="293653" y="398994"/>
                </a:lnTo>
                <a:lnTo>
                  <a:pt x="248030" y="402463"/>
                </a:lnTo>
                <a:lnTo>
                  <a:pt x="418972" y="402463"/>
                </a:lnTo>
                <a:lnTo>
                  <a:pt x="418972" y="345058"/>
                </a:lnTo>
                <a:close/>
              </a:path>
              <a:path w="427989" h="490855">
                <a:moveTo>
                  <a:pt x="381921" y="81406"/>
                </a:moveTo>
                <a:lnTo>
                  <a:pt x="221106" y="81406"/>
                </a:lnTo>
                <a:lnTo>
                  <a:pt x="244824" y="83395"/>
                </a:lnTo>
                <a:lnTo>
                  <a:pt x="265969" y="89217"/>
                </a:lnTo>
                <a:lnTo>
                  <a:pt x="301116" y="111505"/>
                </a:lnTo>
                <a:lnTo>
                  <a:pt x="324484" y="148701"/>
                </a:lnTo>
                <a:lnTo>
                  <a:pt x="334899" y="197992"/>
                </a:lnTo>
                <a:lnTo>
                  <a:pt x="424808" y="197992"/>
                </a:lnTo>
                <a:lnTo>
                  <a:pt x="424267" y="190109"/>
                </a:lnTo>
                <a:lnTo>
                  <a:pt x="413575" y="143335"/>
                </a:lnTo>
                <a:lnTo>
                  <a:pt x="395930" y="102014"/>
                </a:lnTo>
                <a:lnTo>
                  <a:pt x="381921" y="814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935" y="731519"/>
            <a:ext cx="437515" cy="327660"/>
          </a:xfrm>
          <a:custGeom>
            <a:avLst/>
            <a:gdLst/>
            <a:ahLst/>
            <a:cxnLst/>
            <a:rect l="l" t="t" r="r" b="b"/>
            <a:pathLst>
              <a:path w="437514" h="327659">
                <a:moveTo>
                  <a:pt x="372490" y="272795"/>
                </a:moveTo>
                <a:lnTo>
                  <a:pt x="64897" y="272795"/>
                </a:lnTo>
                <a:lnTo>
                  <a:pt x="64897" y="327278"/>
                </a:lnTo>
                <a:lnTo>
                  <a:pt x="372490" y="327278"/>
                </a:lnTo>
                <a:lnTo>
                  <a:pt x="372490" y="272795"/>
                </a:lnTo>
                <a:close/>
              </a:path>
              <a:path w="437514" h="327659">
                <a:moveTo>
                  <a:pt x="218693" y="0"/>
                </a:moveTo>
                <a:lnTo>
                  <a:pt x="203267" y="3139"/>
                </a:lnTo>
                <a:lnTo>
                  <a:pt x="190626" y="11683"/>
                </a:lnTo>
                <a:lnTo>
                  <a:pt x="182082" y="24324"/>
                </a:lnTo>
                <a:lnTo>
                  <a:pt x="178942" y="39750"/>
                </a:lnTo>
                <a:lnTo>
                  <a:pt x="182082" y="55030"/>
                </a:lnTo>
                <a:lnTo>
                  <a:pt x="190626" y="67595"/>
                </a:lnTo>
                <a:lnTo>
                  <a:pt x="203267" y="76112"/>
                </a:lnTo>
                <a:lnTo>
                  <a:pt x="218693" y="79247"/>
                </a:lnTo>
                <a:lnTo>
                  <a:pt x="233920" y="76112"/>
                </a:lnTo>
                <a:lnTo>
                  <a:pt x="246491" y="67595"/>
                </a:lnTo>
                <a:lnTo>
                  <a:pt x="255037" y="55030"/>
                </a:lnTo>
                <a:lnTo>
                  <a:pt x="258190" y="39750"/>
                </a:lnTo>
                <a:lnTo>
                  <a:pt x="255037" y="24324"/>
                </a:lnTo>
                <a:lnTo>
                  <a:pt x="246491" y="11683"/>
                </a:lnTo>
                <a:lnTo>
                  <a:pt x="233920" y="3139"/>
                </a:lnTo>
                <a:lnTo>
                  <a:pt x="218693" y="0"/>
                </a:lnTo>
                <a:close/>
              </a:path>
              <a:path w="437514" h="327659">
                <a:moveTo>
                  <a:pt x="372490" y="107950"/>
                </a:moveTo>
                <a:lnTo>
                  <a:pt x="347241" y="113093"/>
                </a:lnTo>
                <a:lnTo>
                  <a:pt x="326612" y="127095"/>
                </a:lnTo>
                <a:lnTo>
                  <a:pt x="312697" y="147812"/>
                </a:lnTo>
                <a:lnTo>
                  <a:pt x="307593" y="173100"/>
                </a:lnTo>
                <a:lnTo>
                  <a:pt x="312697" y="198183"/>
                </a:lnTo>
                <a:lnTo>
                  <a:pt x="326612" y="218693"/>
                </a:lnTo>
                <a:lnTo>
                  <a:pt x="347241" y="232537"/>
                </a:lnTo>
                <a:lnTo>
                  <a:pt x="372490" y="237616"/>
                </a:lnTo>
                <a:lnTo>
                  <a:pt x="397573" y="232537"/>
                </a:lnTo>
                <a:lnTo>
                  <a:pt x="418084" y="218693"/>
                </a:lnTo>
                <a:lnTo>
                  <a:pt x="431926" y="198183"/>
                </a:lnTo>
                <a:lnTo>
                  <a:pt x="437006" y="173100"/>
                </a:lnTo>
                <a:lnTo>
                  <a:pt x="431926" y="147812"/>
                </a:lnTo>
                <a:lnTo>
                  <a:pt x="418084" y="127095"/>
                </a:lnTo>
                <a:lnTo>
                  <a:pt x="397573" y="113093"/>
                </a:lnTo>
                <a:lnTo>
                  <a:pt x="372490" y="107950"/>
                </a:lnTo>
                <a:close/>
              </a:path>
              <a:path w="437514" h="327659">
                <a:moveTo>
                  <a:pt x="218693" y="107950"/>
                </a:moveTo>
                <a:lnTo>
                  <a:pt x="193444" y="113093"/>
                </a:lnTo>
                <a:lnTo>
                  <a:pt x="172815" y="127095"/>
                </a:lnTo>
                <a:lnTo>
                  <a:pt x="158900" y="147812"/>
                </a:lnTo>
                <a:lnTo>
                  <a:pt x="153797" y="173100"/>
                </a:lnTo>
                <a:lnTo>
                  <a:pt x="158900" y="198183"/>
                </a:lnTo>
                <a:lnTo>
                  <a:pt x="172815" y="218693"/>
                </a:lnTo>
                <a:lnTo>
                  <a:pt x="193444" y="232537"/>
                </a:lnTo>
                <a:lnTo>
                  <a:pt x="218693" y="237616"/>
                </a:lnTo>
                <a:lnTo>
                  <a:pt x="243722" y="232537"/>
                </a:lnTo>
                <a:lnTo>
                  <a:pt x="264239" y="218693"/>
                </a:lnTo>
                <a:lnTo>
                  <a:pt x="278112" y="198183"/>
                </a:lnTo>
                <a:lnTo>
                  <a:pt x="283210" y="173100"/>
                </a:lnTo>
                <a:lnTo>
                  <a:pt x="278112" y="147812"/>
                </a:lnTo>
                <a:lnTo>
                  <a:pt x="264239" y="127095"/>
                </a:lnTo>
                <a:lnTo>
                  <a:pt x="243722" y="113093"/>
                </a:lnTo>
                <a:lnTo>
                  <a:pt x="218693" y="107950"/>
                </a:lnTo>
                <a:close/>
              </a:path>
              <a:path w="437514" h="327659">
                <a:moveTo>
                  <a:pt x="64897" y="107950"/>
                </a:moveTo>
                <a:lnTo>
                  <a:pt x="39647" y="113093"/>
                </a:lnTo>
                <a:lnTo>
                  <a:pt x="19018" y="127095"/>
                </a:lnTo>
                <a:lnTo>
                  <a:pt x="5103" y="147812"/>
                </a:lnTo>
                <a:lnTo>
                  <a:pt x="0" y="173100"/>
                </a:lnTo>
                <a:lnTo>
                  <a:pt x="5103" y="198183"/>
                </a:lnTo>
                <a:lnTo>
                  <a:pt x="19018" y="218693"/>
                </a:lnTo>
                <a:lnTo>
                  <a:pt x="39647" y="232537"/>
                </a:lnTo>
                <a:lnTo>
                  <a:pt x="64897" y="237616"/>
                </a:lnTo>
                <a:lnTo>
                  <a:pt x="89925" y="232537"/>
                </a:lnTo>
                <a:lnTo>
                  <a:pt x="110442" y="218693"/>
                </a:lnTo>
                <a:lnTo>
                  <a:pt x="124315" y="198183"/>
                </a:lnTo>
                <a:lnTo>
                  <a:pt x="129412" y="173100"/>
                </a:lnTo>
                <a:lnTo>
                  <a:pt x="124315" y="147812"/>
                </a:lnTo>
                <a:lnTo>
                  <a:pt x="110442" y="127095"/>
                </a:lnTo>
                <a:lnTo>
                  <a:pt x="89925" y="113093"/>
                </a:lnTo>
                <a:lnTo>
                  <a:pt x="64897" y="10795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9072"/>
            <a:ext cx="685800" cy="228600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623188" y="0"/>
                </a:moveTo>
                <a:lnTo>
                  <a:pt x="570914" y="14680"/>
                </a:lnTo>
                <a:lnTo>
                  <a:pt x="539575" y="56007"/>
                </a:lnTo>
                <a:lnTo>
                  <a:pt x="533654" y="93852"/>
                </a:lnTo>
                <a:lnTo>
                  <a:pt x="535132" y="113764"/>
                </a:lnTo>
                <a:lnTo>
                  <a:pt x="557402" y="162305"/>
                </a:lnTo>
                <a:lnTo>
                  <a:pt x="604033" y="186148"/>
                </a:lnTo>
                <a:lnTo>
                  <a:pt x="623188" y="187705"/>
                </a:lnTo>
                <a:lnTo>
                  <a:pt x="630941" y="187448"/>
                </a:lnTo>
                <a:lnTo>
                  <a:pt x="673697" y="174589"/>
                </a:lnTo>
                <a:lnTo>
                  <a:pt x="685038" y="167004"/>
                </a:lnTo>
                <a:lnTo>
                  <a:pt x="685038" y="147319"/>
                </a:lnTo>
                <a:lnTo>
                  <a:pt x="624332" y="147319"/>
                </a:lnTo>
                <a:lnTo>
                  <a:pt x="613527" y="146516"/>
                </a:lnTo>
                <a:lnTo>
                  <a:pt x="582612" y="118348"/>
                </a:lnTo>
                <a:lnTo>
                  <a:pt x="579374" y="93852"/>
                </a:lnTo>
                <a:lnTo>
                  <a:pt x="580219" y="80706"/>
                </a:lnTo>
                <a:lnTo>
                  <a:pt x="604662" y="43878"/>
                </a:lnTo>
                <a:lnTo>
                  <a:pt x="624332" y="40512"/>
                </a:lnTo>
                <a:lnTo>
                  <a:pt x="685156" y="40512"/>
                </a:lnTo>
                <a:lnTo>
                  <a:pt x="685419" y="20827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8600">
                <a:moveTo>
                  <a:pt x="685038" y="112140"/>
                </a:moveTo>
                <a:lnTo>
                  <a:pt x="659511" y="136143"/>
                </a:lnTo>
                <a:lnTo>
                  <a:pt x="652652" y="140462"/>
                </a:lnTo>
                <a:lnTo>
                  <a:pt x="646302" y="143001"/>
                </a:lnTo>
                <a:lnTo>
                  <a:pt x="645922" y="143001"/>
                </a:lnTo>
                <a:lnTo>
                  <a:pt x="639445" y="145795"/>
                </a:lnTo>
                <a:lnTo>
                  <a:pt x="632206" y="147319"/>
                </a:lnTo>
                <a:lnTo>
                  <a:pt x="685038" y="147319"/>
                </a:lnTo>
                <a:lnTo>
                  <a:pt x="685038" y="112140"/>
                </a:lnTo>
                <a:close/>
              </a:path>
              <a:path w="685800" h="228600">
                <a:moveTo>
                  <a:pt x="685156" y="40512"/>
                </a:moveTo>
                <a:lnTo>
                  <a:pt x="632206" y="40512"/>
                </a:lnTo>
                <a:lnTo>
                  <a:pt x="639445" y="42290"/>
                </a:lnTo>
                <a:lnTo>
                  <a:pt x="645922" y="44830"/>
                </a:lnTo>
                <a:lnTo>
                  <a:pt x="646302" y="44830"/>
                </a:lnTo>
                <a:lnTo>
                  <a:pt x="652652" y="47625"/>
                </a:lnTo>
                <a:lnTo>
                  <a:pt x="659511" y="51942"/>
                </a:lnTo>
                <a:lnTo>
                  <a:pt x="665607" y="57657"/>
                </a:lnTo>
                <a:lnTo>
                  <a:pt x="685038" y="75564"/>
                </a:lnTo>
                <a:lnTo>
                  <a:pt x="685156" y="40512"/>
                </a:lnTo>
                <a:close/>
              </a:path>
              <a:path w="685800" h="228600">
                <a:moveTo>
                  <a:pt x="44576" y="2920"/>
                </a:moveTo>
                <a:lnTo>
                  <a:pt x="0" y="2920"/>
                </a:lnTo>
                <a:lnTo>
                  <a:pt x="0" y="113537"/>
                </a:lnTo>
                <a:lnTo>
                  <a:pt x="10126" y="157543"/>
                </a:lnTo>
                <a:lnTo>
                  <a:pt x="42084" y="183006"/>
                </a:lnTo>
                <a:lnTo>
                  <a:pt x="72262" y="187705"/>
                </a:lnTo>
                <a:lnTo>
                  <a:pt x="88358" y="186547"/>
                </a:lnTo>
                <a:lnTo>
                  <a:pt x="126237" y="168401"/>
                </a:lnTo>
                <a:lnTo>
                  <a:pt x="139091" y="147574"/>
                </a:lnTo>
                <a:lnTo>
                  <a:pt x="60833" y="147574"/>
                </a:lnTo>
                <a:lnTo>
                  <a:pt x="54610" y="144779"/>
                </a:lnTo>
                <a:lnTo>
                  <a:pt x="44576" y="110743"/>
                </a:lnTo>
                <a:lnTo>
                  <a:pt x="44576" y="2920"/>
                </a:lnTo>
                <a:close/>
              </a:path>
              <a:path w="685800" h="228600">
                <a:moveTo>
                  <a:pt x="144907" y="2920"/>
                </a:moveTo>
                <a:lnTo>
                  <a:pt x="99949" y="2920"/>
                </a:lnTo>
                <a:lnTo>
                  <a:pt x="99949" y="110743"/>
                </a:lnTo>
                <a:lnTo>
                  <a:pt x="99454" y="121423"/>
                </a:lnTo>
                <a:lnTo>
                  <a:pt x="84200" y="147574"/>
                </a:lnTo>
                <a:lnTo>
                  <a:pt x="139091" y="147574"/>
                </a:lnTo>
                <a:lnTo>
                  <a:pt x="140430" y="144589"/>
                </a:lnTo>
                <a:lnTo>
                  <a:pt x="143811" y="129825"/>
                </a:lnTo>
                <a:lnTo>
                  <a:pt x="144907" y="113537"/>
                </a:lnTo>
                <a:lnTo>
                  <a:pt x="144907" y="2920"/>
                </a:lnTo>
                <a:close/>
              </a:path>
              <a:path w="685800" h="228600">
                <a:moveTo>
                  <a:pt x="277241" y="2920"/>
                </a:moveTo>
                <a:lnTo>
                  <a:pt x="217170" y="2920"/>
                </a:lnTo>
                <a:lnTo>
                  <a:pt x="217170" y="184530"/>
                </a:lnTo>
                <a:lnTo>
                  <a:pt x="261747" y="184530"/>
                </a:lnTo>
                <a:lnTo>
                  <a:pt x="261747" y="117475"/>
                </a:lnTo>
                <a:lnTo>
                  <a:pt x="337455" y="117475"/>
                </a:lnTo>
                <a:lnTo>
                  <a:pt x="334168" y="111791"/>
                </a:lnTo>
                <a:lnTo>
                  <a:pt x="330461" y="106247"/>
                </a:lnTo>
                <a:lnTo>
                  <a:pt x="326517" y="101345"/>
                </a:lnTo>
                <a:lnTo>
                  <a:pt x="326136" y="101345"/>
                </a:lnTo>
                <a:lnTo>
                  <a:pt x="326136" y="101091"/>
                </a:lnTo>
                <a:lnTo>
                  <a:pt x="325755" y="100711"/>
                </a:lnTo>
                <a:lnTo>
                  <a:pt x="325500" y="100329"/>
                </a:lnTo>
                <a:lnTo>
                  <a:pt x="328675" y="97789"/>
                </a:lnTo>
                <a:lnTo>
                  <a:pt x="331597" y="94995"/>
                </a:lnTo>
                <a:lnTo>
                  <a:pt x="333756" y="91693"/>
                </a:lnTo>
                <a:lnTo>
                  <a:pt x="334137" y="91693"/>
                </a:lnTo>
                <a:lnTo>
                  <a:pt x="338097" y="84629"/>
                </a:lnTo>
                <a:lnTo>
                  <a:pt x="340799" y="77088"/>
                </a:lnTo>
                <a:lnTo>
                  <a:pt x="261747" y="77088"/>
                </a:lnTo>
                <a:lnTo>
                  <a:pt x="261747" y="43687"/>
                </a:lnTo>
                <a:lnTo>
                  <a:pt x="340885" y="43687"/>
                </a:lnTo>
                <a:lnTo>
                  <a:pt x="338693" y="35861"/>
                </a:lnTo>
                <a:lnTo>
                  <a:pt x="304323" y="6270"/>
                </a:lnTo>
                <a:lnTo>
                  <a:pt x="291461" y="3732"/>
                </a:lnTo>
                <a:lnTo>
                  <a:pt x="277241" y="2920"/>
                </a:lnTo>
                <a:close/>
              </a:path>
              <a:path w="685800" h="228600">
                <a:moveTo>
                  <a:pt x="337455" y="117475"/>
                </a:moveTo>
                <a:lnTo>
                  <a:pt x="280543" y="117475"/>
                </a:lnTo>
                <a:lnTo>
                  <a:pt x="284861" y="118999"/>
                </a:lnTo>
                <a:lnTo>
                  <a:pt x="287020" y="120776"/>
                </a:lnTo>
                <a:lnTo>
                  <a:pt x="287400" y="120776"/>
                </a:lnTo>
                <a:lnTo>
                  <a:pt x="289433" y="122174"/>
                </a:lnTo>
                <a:lnTo>
                  <a:pt x="293750" y="127888"/>
                </a:lnTo>
                <a:lnTo>
                  <a:pt x="298831" y="137540"/>
                </a:lnTo>
                <a:lnTo>
                  <a:pt x="319405" y="178435"/>
                </a:lnTo>
                <a:lnTo>
                  <a:pt x="322580" y="184530"/>
                </a:lnTo>
                <a:lnTo>
                  <a:pt x="371475" y="184530"/>
                </a:lnTo>
                <a:lnTo>
                  <a:pt x="363220" y="168020"/>
                </a:lnTo>
                <a:lnTo>
                  <a:pt x="341249" y="124713"/>
                </a:lnTo>
                <a:lnTo>
                  <a:pt x="337732" y="117955"/>
                </a:lnTo>
                <a:lnTo>
                  <a:pt x="337455" y="117475"/>
                </a:lnTo>
                <a:close/>
              </a:path>
              <a:path w="685800" h="228600">
                <a:moveTo>
                  <a:pt x="340885" y="43687"/>
                </a:moveTo>
                <a:lnTo>
                  <a:pt x="286258" y="43687"/>
                </a:lnTo>
                <a:lnTo>
                  <a:pt x="290575" y="45465"/>
                </a:lnTo>
                <a:lnTo>
                  <a:pt x="293116" y="47625"/>
                </a:lnTo>
                <a:lnTo>
                  <a:pt x="293497" y="47625"/>
                </a:lnTo>
                <a:lnTo>
                  <a:pt x="295656" y="50164"/>
                </a:lnTo>
                <a:lnTo>
                  <a:pt x="297052" y="53086"/>
                </a:lnTo>
                <a:lnTo>
                  <a:pt x="297052" y="67310"/>
                </a:lnTo>
                <a:lnTo>
                  <a:pt x="295656" y="70612"/>
                </a:lnTo>
                <a:lnTo>
                  <a:pt x="293116" y="72770"/>
                </a:lnTo>
                <a:lnTo>
                  <a:pt x="290575" y="75183"/>
                </a:lnTo>
                <a:lnTo>
                  <a:pt x="286258" y="77088"/>
                </a:lnTo>
                <a:lnTo>
                  <a:pt x="340799" y="77088"/>
                </a:lnTo>
                <a:lnTo>
                  <a:pt x="340867" y="76898"/>
                </a:lnTo>
                <a:lnTo>
                  <a:pt x="342495" y="68691"/>
                </a:lnTo>
                <a:lnTo>
                  <a:pt x="343026" y="60198"/>
                </a:lnTo>
                <a:lnTo>
                  <a:pt x="341949" y="47488"/>
                </a:lnTo>
                <a:lnTo>
                  <a:pt x="340885" y="43687"/>
                </a:lnTo>
                <a:close/>
              </a:path>
              <a:path w="685800" h="228600">
                <a:moveTo>
                  <a:pt x="468630" y="2920"/>
                </a:moveTo>
                <a:lnTo>
                  <a:pt x="423672" y="2920"/>
                </a:lnTo>
                <a:lnTo>
                  <a:pt x="423672" y="174878"/>
                </a:lnTo>
                <a:lnTo>
                  <a:pt x="421132" y="182372"/>
                </a:lnTo>
                <a:lnTo>
                  <a:pt x="419988" y="183768"/>
                </a:lnTo>
                <a:lnTo>
                  <a:pt x="418973" y="185547"/>
                </a:lnTo>
                <a:lnTo>
                  <a:pt x="416433" y="187451"/>
                </a:lnTo>
                <a:lnTo>
                  <a:pt x="391287" y="187451"/>
                </a:lnTo>
                <a:lnTo>
                  <a:pt x="391287" y="228218"/>
                </a:lnTo>
                <a:lnTo>
                  <a:pt x="410718" y="228218"/>
                </a:lnTo>
                <a:lnTo>
                  <a:pt x="423874" y="227206"/>
                </a:lnTo>
                <a:lnTo>
                  <a:pt x="461182" y="201614"/>
                </a:lnTo>
                <a:lnTo>
                  <a:pt x="468630" y="162305"/>
                </a:lnTo>
                <a:lnTo>
                  <a:pt x="468630" y="292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60719"/>
            <a:ext cx="9144000" cy="1097280"/>
            <a:chOff x="0" y="5760719"/>
            <a:chExt cx="9144000" cy="10972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5106"/>
              <a:ext cx="9141714" cy="107061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60719"/>
              <a:ext cx="9144000" cy="1097280"/>
            </a:xfrm>
            <a:custGeom>
              <a:avLst/>
              <a:gdLst/>
              <a:ahLst/>
              <a:cxnLst/>
              <a:rect l="l" t="t" r="r" b="b"/>
              <a:pathLst>
                <a:path w="9144000" h="1097279">
                  <a:moveTo>
                    <a:pt x="9144000" y="0"/>
                  </a:moveTo>
                  <a:lnTo>
                    <a:pt x="0" y="0"/>
                  </a:lnTo>
                  <a:lnTo>
                    <a:pt x="0" y="1097277"/>
                  </a:lnTo>
                  <a:lnTo>
                    <a:pt x="9144000" y="109727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6685"/>
          </a:xfrm>
          <a:custGeom>
            <a:avLst/>
            <a:gdLst/>
            <a:ahLst/>
            <a:cxnLst/>
            <a:rect l="l" t="t" r="r" b="b"/>
            <a:pathLst>
              <a:path w="9144000" h="146685">
                <a:moveTo>
                  <a:pt x="0" y="146303"/>
                </a:moveTo>
                <a:lnTo>
                  <a:pt x="9144000" y="146303"/>
                </a:lnTo>
                <a:lnTo>
                  <a:pt x="9144000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0190" cy="291465"/>
          </a:xfrm>
          <a:custGeom>
            <a:avLst/>
            <a:gdLst/>
            <a:ahLst/>
            <a:cxnLst/>
            <a:rect l="l" t="t" r="r" b="b"/>
            <a:pathLst>
              <a:path w="250190" h="291465">
                <a:moveTo>
                  <a:pt x="249935" y="0"/>
                </a:moveTo>
                <a:lnTo>
                  <a:pt x="187363" y="0"/>
                </a:lnTo>
                <a:lnTo>
                  <a:pt x="187363" y="162991"/>
                </a:lnTo>
                <a:lnTo>
                  <a:pt x="183753" y="193863"/>
                </a:lnTo>
                <a:lnTo>
                  <a:pt x="171897" y="218628"/>
                </a:lnTo>
                <a:lnTo>
                  <a:pt x="150254" y="235095"/>
                </a:lnTo>
                <a:lnTo>
                  <a:pt x="117284" y="241071"/>
                </a:lnTo>
                <a:lnTo>
                  <a:pt x="94253" y="237416"/>
                </a:lnTo>
                <a:lnTo>
                  <a:pt x="77055" y="225599"/>
                </a:lnTo>
                <a:lnTo>
                  <a:pt x="66294" y="204338"/>
                </a:lnTo>
                <a:lnTo>
                  <a:pt x="62572" y="172351"/>
                </a:lnTo>
                <a:lnTo>
                  <a:pt x="62572" y="0"/>
                </a:lnTo>
                <a:lnTo>
                  <a:pt x="0" y="0"/>
                </a:lnTo>
                <a:lnTo>
                  <a:pt x="0" y="178460"/>
                </a:lnTo>
                <a:lnTo>
                  <a:pt x="6134" y="227631"/>
                </a:lnTo>
                <a:lnTo>
                  <a:pt x="25209" y="262837"/>
                </a:lnTo>
                <a:lnTo>
                  <a:pt x="58228" y="284011"/>
                </a:lnTo>
                <a:lnTo>
                  <a:pt x="106197" y="291084"/>
                </a:lnTo>
                <a:lnTo>
                  <a:pt x="129988" y="287653"/>
                </a:lnTo>
                <a:lnTo>
                  <a:pt x="152809" y="277949"/>
                </a:lnTo>
                <a:lnTo>
                  <a:pt x="172616" y="262848"/>
                </a:lnTo>
                <a:lnTo>
                  <a:pt x="187363" y="243230"/>
                </a:lnTo>
                <a:lnTo>
                  <a:pt x="188429" y="243230"/>
                </a:lnTo>
                <a:lnTo>
                  <a:pt x="188429" y="283171"/>
                </a:lnTo>
                <a:lnTo>
                  <a:pt x="249935" y="283171"/>
                </a:lnTo>
                <a:lnTo>
                  <a:pt x="2499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0190" cy="187960"/>
            <a:chOff x="344424" y="6050279"/>
            <a:chExt cx="250190" cy="18796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7165" cy="30480"/>
            </a:xfrm>
            <a:custGeom>
              <a:avLst/>
              <a:gdLst/>
              <a:ahLst/>
              <a:cxnLst/>
              <a:rect l="l" t="t" r="r" b="b"/>
              <a:pathLst>
                <a:path w="177165" h="30479">
                  <a:moveTo>
                    <a:pt x="176784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76784" y="30480"/>
                  </a:lnTo>
                  <a:lnTo>
                    <a:pt x="176784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49935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6507" cy="32003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217472" y="2361641"/>
            <a:ext cx="7175500" cy="3203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474345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CA0017"/>
                </a:solidFill>
                <a:latin typeface="Corbel"/>
                <a:cs typeface="Corbel"/>
              </a:rPr>
              <a:t>Fu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ndam</a:t>
            </a:r>
            <a:r>
              <a:rPr dirty="0" sz="2800" spc="-15">
                <a:solidFill>
                  <a:srgbClr val="CA0017"/>
                </a:solidFill>
                <a:latin typeface="Corbel"/>
                <a:cs typeface="Corbel"/>
              </a:rPr>
              <a:t>e</a:t>
            </a:r>
            <a:r>
              <a:rPr dirty="0" sz="2800" spc="-10">
                <a:solidFill>
                  <a:srgbClr val="CA0017"/>
                </a:solidFill>
                <a:latin typeface="Corbel"/>
                <a:cs typeface="Corbel"/>
              </a:rPr>
              <a:t>nto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s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de</a:t>
            </a:r>
            <a:r>
              <a:rPr dirty="0" sz="2800" spc="-1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la</a:t>
            </a:r>
            <a:r>
              <a:rPr dirty="0" sz="2800" spc="-15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125">
                <a:solidFill>
                  <a:srgbClr val="CA0017"/>
                </a:solidFill>
                <a:latin typeface="Corbel"/>
                <a:cs typeface="Corbel"/>
              </a:rPr>
              <a:t>W</a:t>
            </a:r>
            <a:r>
              <a:rPr dirty="0" sz="2800" spc="-5">
                <a:solidFill>
                  <a:srgbClr val="CA0017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  <a:p>
            <a:pPr algn="ctr" marL="12700" marR="5080">
              <a:lnSpc>
                <a:spcPct val="115100"/>
              </a:lnSpc>
              <a:spcBef>
                <a:spcPts val="1914"/>
              </a:spcBef>
            </a:pPr>
            <a:r>
              <a:rPr dirty="0" sz="3200" spc="-5">
                <a:solidFill>
                  <a:srgbClr val="C8201E"/>
                </a:solidFill>
                <a:latin typeface="Corbel"/>
                <a:cs typeface="Corbel"/>
              </a:rPr>
              <a:t>Bloqu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I</a:t>
            </a:r>
            <a:r>
              <a:rPr dirty="0" sz="3200" spc="-105">
                <a:solidFill>
                  <a:srgbClr val="C8201E"/>
                </a:solidFill>
                <a:latin typeface="Corbel"/>
                <a:cs typeface="Corbel"/>
              </a:rPr>
              <a:t>V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:</a:t>
            </a:r>
            <a:r>
              <a:rPr dirty="0" sz="3200" spc="-229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200" spc="-210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ec</a:t>
            </a:r>
            <a:r>
              <a:rPr dirty="0" sz="3200" spc="10">
                <a:solidFill>
                  <a:srgbClr val="C8201E"/>
                </a:solidFill>
                <a:latin typeface="Corbel"/>
                <a:cs typeface="Corbel"/>
              </a:rPr>
              <a:t>n</a:t>
            </a:r>
            <a:r>
              <a:rPr dirty="0" sz="3200" spc="-5">
                <a:solidFill>
                  <a:srgbClr val="C8201E"/>
                </a:solidFill>
                <a:latin typeface="Corbel"/>
                <a:cs typeface="Corbel"/>
              </a:rPr>
              <a:t>ologí</a:t>
            </a:r>
            <a:r>
              <a:rPr dirty="0" sz="3200" spc="5">
                <a:solidFill>
                  <a:srgbClr val="C8201E"/>
                </a:solidFill>
                <a:latin typeface="Corbel"/>
                <a:cs typeface="Corbel"/>
              </a:rPr>
              <a:t>a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s</a:t>
            </a:r>
            <a:r>
              <a:rPr dirty="0" sz="3200" spc="-4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in</a:t>
            </a:r>
            <a:r>
              <a:rPr dirty="0" sz="3200" spc="10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erac</a:t>
            </a:r>
            <a:r>
              <a:rPr dirty="0" sz="3200" spc="10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i</a:t>
            </a:r>
            <a:r>
              <a:rPr dirty="0" sz="3200" spc="-10">
                <a:solidFill>
                  <a:srgbClr val="C8201E"/>
                </a:solidFill>
                <a:latin typeface="Corbel"/>
                <a:cs typeface="Corbel"/>
              </a:rPr>
              <a:t>v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id</a:t>
            </a:r>
            <a:r>
              <a:rPr dirty="0" sz="3200" spc="-20">
                <a:solidFill>
                  <a:srgbClr val="C8201E"/>
                </a:solidFill>
                <a:latin typeface="Corbel"/>
                <a:cs typeface="Corbel"/>
              </a:rPr>
              <a:t>a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d</a:t>
            </a:r>
            <a:r>
              <a:rPr dirty="0" sz="3200" spc="-1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en  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C8201E"/>
                </a:solidFill>
                <a:latin typeface="Corbel"/>
                <a:cs typeface="Corbel"/>
              </a:rPr>
              <a:t>cliente</a:t>
            </a:r>
            <a:r>
              <a:rPr dirty="0" sz="3200" spc="-45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C8201E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  <a:p>
            <a:pPr algn="ctr" marL="286385" marR="631825">
              <a:lnSpc>
                <a:spcPct val="114999"/>
              </a:lnSpc>
              <a:spcBef>
                <a:spcPts val="975"/>
              </a:spcBef>
            </a:pPr>
            <a:r>
              <a:rPr dirty="0" sz="3600" spc="-60" b="1">
                <a:solidFill>
                  <a:srgbClr val="C8201E"/>
                </a:solidFill>
                <a:latin typeface="Corbel"/>
                <a:cs typeface="Corbel"/>
              </a:rPr>
              <a:t>Tema</a:t>
            </a:r>
            <a:r>
              <a:rPr dirty="0" sz="3600" spc="-4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4.1:</a:t>
            </a:r>
            <a:r>
              <a:rPr dirty="0" sz="3600" spc="-3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E"/>
                </a:solidFill>
                <a:latin typeface="Corbel"/>
                <a:cs typeface="Corbel"/>
              </a:rPr>
              <a:t>HTML</a:t>
            </a:r>
            <a:r>
              <a:rPr dirty="0" sz="36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interactivo</a:t>
            </a:r>
            <a:r>
              <a:rPr dirty="0" sz="3600" spc="-3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con </a:t>
            </a:r>
            <a:r>
              <a:rPr dirty="0" sz="3600" spc="-72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10" b="1">
                <a:solidFill>
                  <a:srgbClr val="C8201E"/>
                </a:solidFill>
                <a:latin typeface="Corbel"/>
                <a:cs typeface="Corbel"/>
              </a:rPr>
              <a:t>JavaScript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58455" y="153161"/>
            <a:ext cx="10433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333333"/>
                </a:solidFill>
                <a:latin typeface="Corbel"/>
                <a:cs typeface="Corbel"/>
              </a:rPr>
              <a:t>08</a:t>
            </a:r>
            <a:r>
              <a:rPr dirty="0" sz="2400" spc="5" b="1">
                <a:solidFill>
                  <a:srgbClr val="333333"/>
                </a:solidFill>
                <a:latin typeface="Corbel"/>
                <a:cs typeface="Corbel"/>
              </a:rPr>
              <a:t>-</a:t>
            </a:r>
            <a:r>
              <a:rPr dirty="0" sz="2400" spc="-50" b="1">
                <a:solidFill>
                  <a:srgbClr val="333333"/>
                </a:solidFill>
                <a:latin typeface="Corbel"/>
                <a:cs typeface="Corbel"/>
              </a:rPr>
              <a:t>20</a:t>
            </a:r>
            <a:r>
              <a:rPr dirty="0" sz="2400" spc="-70" b="1">
                <a:solidFill>
                  <a:srgbClr val="333333"/>
                </a:solidFill>
                <a:latin typeface="Corbel"/>
                <a:cs typeface="Corbel"/>
              </a:rPr>
              <a:t>2</a:t>
            </a:r>
            <a:r>
              <a:rPr dirty="0" sz="2400" b="1">
                <a:solidFill>
                  <a:srgbClr val="333333"/>
                </a:solidFill>
                <a:latin typeface="Corbel"/>
                <a:cs typeface="Corbel"/>
              </a:rPr>
              <a:t>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60470" y="5962903"/>
            <a:ext cx="2169160" cy="6667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381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</a:t>
            </a:r>
            <a:r>
              <a:rPr dirty="0" sz="1600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ael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llego</a:t>
            </a:r>
            <a:endParaRPr sz="1600">
              <a:latin typeface="Corbel"/>
              <a:cs typeface="Corbel"/>
            </a:endParaRPr>
          </a:p>
          <a:p>
            <a:pPr algn="ctr" marL="12065" marR="5080">
              <a:lnSpc>
                <a:spcPct val="100000"/>
              </a:lnSpc>
              <a:spcBef>
                <a:spcPts val="10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micael.gallego@urjc.es </a:t>
            </a:r>
            <a:r>
              <a:rPr dirty="0" sz="1300" spc="-254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67676" y="5818428"/>
            <a:ext cx="1500505" cy="9105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L="12700" marR="5080" indent="367030">
              <a:lnSpc>
                <a:spcPct val="100200"/>
              </a:lnSpc>
              <a:spcBef>
                <a:spcPts val="90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Iv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Chic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 Maes </a:t>
            </a:r>
            <a:r>
              <a:rPr dirty="0" sz="160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h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ae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@ur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jc.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588" y="1109472"/>
            <a:ext cx="384175" cy="493395"/>
          </a:xfrm>
          <a:custGeom>
            <a:avLst/>
            <a:gdLst/>
            <a:ahLst/>
            <a:cxnLst/>
            <a:rect l="l" t="t" r="r" b="b"/>
            <a:pathLst>
              <a:path w="384175" h="493394">
                <a:moveTo>
                  <a:pt x="234569" y="0"/>
                </a:moveTo>
                <a:lnTo>
                  <a:pt x="184237" y="4308"/>
                </a:lnTo>
                <a:lnTo>
                  <a:pt x="139191" y="17224"/>
                </a:lnTo>
                <a:lnTo>
                  <a:pt x="99480" y="38736"/>
                </a:lnTo>
                <a:lnTo>
                  <a:pt x="65150" y="68833"/>
                </a:lnTo>
                <a:lnTo>
                  <a:pt x="36593" y="106150"/>
                </a:lnTo>
                <a:lnTo>
                  <a:pt x="16240" y="148669"/>
                </a:lnTo>
                <a:lnTo>
                  <a:pt x="4054" y="196546"/>
                </a:lnTo>
                <a:lnTo>
                  <a:pt x="0" y="249936"/>
                </a:lnTo>
                <a:lnTo>
                  <a:pt x="4286" y="302633"/>
                </a:lnTo>
                <a:lnTo>
                  <a:pt x="16954" y="349948"/>
                </a:lnTo>
                <a:lnTo>
                  <a:pt x="37719" y="391739"/>
                </a:lnTo>
                <a:lnTo>
                  <a:pt x="66294" y="427863"/>
                </a:lnTo>
                <a:lnTo>
                  <a:pt x="102637" y="456479"/>
                </a:lnTo>
                <a:lnTo>
                  <a:pt x="144541" y="476964"/>
                </a:lnTo>
                <a:lnTo>
                  <a:pt x="191898" y="489281"/>
                </a:lnTo>
                <a:lnTo>
                  <a:pt x="244601" y="493394"/>
                </a:lnTo>
                <a:lnTo>
                  <a:pt x="278886" y="491716"/>
                </a:lnTo>
                <a:lnTo>
                  <a:pt x="313324" y="486727"/>
                </a:lnTo>
                <a:lnTo>
                  <a:pt x="348168" y="478500"/>
                </a:lnTo>
                <a:lnTo>
                  <a:pt x="383666" y="467105"/>
                </a:lnTo>
                <a:lnTo>
                  <a:pt x="383666" y="373888"/>
                </a:lnTo>
                <a:lnTo>
                  <a:pt x="349388" y="388098"/>
                </a:lnTo>
                <a:lnTo>
                  <a:pt x="316992" y="397938"/>
                </a:lnTo>
                <a:lnTo>
                  <a:pt x="286690" y="403659"/>
                </a:lnTo>
                <a:lnTo>
                  <a:pt x="258699" y="405511"/>
                </a:lnTo>
                <a:lnTo>
                  <a:pt x="223164" y="402830"/>
                </a:lnTo>
                <a:lnTo>
                  <a:pt x="164097" y="381561"/>
                </a:lnTo>
                <a:lnTo>
                  <a:pt x="120417" y="339790"/>
                </a:lnTo>
                <a:lnTo>
                  <a:pt x="98220" y="281564"/>
                </a:lnTo>
                <a:lnTo>
                  <a:pt x="95503" y="246761"/>
                </a:lnTo>
                <a:lnTo>
                  <a:pt x="97954" y="213723"/>
                </a:lnTo>
                <a:lnTo>
                  <a:pt x="117953" y="156410"/>
                </a:lnTo>
                <a:lnTo>
                  <a:pt x="157684" y="113339"/>
                </a:lnTo>
                <a:lnTo>
                  <a:pt x="209861" y="91082"/>
                </a:lnTo>
                <a:lnTo>
                  <a:pt x="240284" y="88264"/>
                </a:lnTo>
                <a:lnTo>
                  <a:pt x="271770" y="91098"/>
                </a:lnTo>
                <a:lnTo>
                  <a:pt x="304434" y="99599"/>
                </a:lnTo>
                <a:lnTo>
                  <a:pt x="338171" y="113768"/>
                </a:lnTo>
                <a:lnTo>
                  <a:pt x="372872" y="133603"/>
                </a:lnTo>
                <a:lnTo>
                  <a:pt x="372872" y="32765"/>
                </a:lnTo>
                <a:lnTo>
                  <a:pt x="333628" y="17192"/>
                </a:lnTo>
                <a:lnTo>
                  <a:pt x="285843" y="3643"/>
                </a:lnTo>
                <a:lnTo>
                  <a:pt x="252803" y="404"/>
                </a:lnTo>
                <a:lnTo>
                  <a:pt x="234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09472"/>
            <a:ext cx="427990" cy="492125"/>
          </a:xfrm>
          <a:custGeom>
            <a:avLst/>
            <a:gdLst/>
            <a:ahLst/>
            <a:cxnLst/>
            <a:rect l="l" t="t" r="r" b="b"/>
            <a:pathLst>
              <a:path w="427989" h="492125">
                <a:moveTo>
                  <a:pt x="221106" y="0"/>
                </a:moveTo>
                <a:lnTo>
                  <a:pt x="173993" y="4284"/>
                </a:lnTo>
                <a:lnTo>
                  <a:pt x="131667" y="17033"/>
                </a:lnTo>
                <a:lnTo>
                  <a:pt x="94055" y="38094"/>
                </a:lnTo>
                <a:lnTo>
                  <a:pt x="61087" y="67310"/>
                </a:lnTo>
                <a:lnTo>
                  <a:pt x="34557" y="104187"/>
                </a:lnTo>
                <a:lnTo>
                  <a:pt x="15446" y="146113"/>
                </a:lnTo>
                <a:lnTo>
                  <a:pt x="3883" y="192897"/>
                </a:lnTo>
                <a:lnTo>
                  <a:pt x="0" y="244348"/>
                </a:lnTo>
                <a:lnTo>
                  <a:pt x="1817" y="279816"/>
                </a:lnTo>
                <a:lnTo>
                  <a:pt x="16502" y="343753"/>
                </a:lnTo>
                <a:lnTo>
                  <a:pt x="45219" y="398525"/>
                </a:lnTo>
                <a:lnTo>
                  <a:pt x="83827" y="441658"/>
                </a:lnTo>
                <a:lnTo>
                  <a:pt x="132387" y="473332"/>
                </a:lnTo>
                <a:lnTo>
                  <a:pt x="195756" y="489787"/>
                </a:lnTo>
                <a:lnTo>
                  <a:pt x="232917" y="491870"/>
                </a:lnTo>
                <a:lnTo>
                  <a:pt x="261088" y="491239"/>
                </a:lnTo>
                <a:lnTo>
                  <a:pt x="311570" y="485548"/>
                </a:lnTo>
                <a:lnTo>
                  <a:pt x="354911" y="472572"/>
                </a:lnTo>
                <a:lnTo>
                  <a:pt x="397444" y="452217"/>
                </a:lnTo>
                <a:lnTo>
                  <a:pt x="418972" y="438657"/>
                </a:lnTo>
                <a:lnTo>
                  <a:pt x="418972" y="403732"/>
                </a:lnTo>
                <a:lnTo>
                  <a:pt x="248030" y="403732"/>
                </a:lnTo>
                <a:lnTo>
                  <a:pt x="216441" y="401286"/>
                </a:lnTo>
                <a:lnTo>
                  <a:pt x="162359" y="381390"/>
                </a:lnTo>
                <a:lnTo>
                  <a:pt x="121078" y="341618"/>
                </a:lnTo>
                <a:lnTo>
                  <a:pt x="98409" y="287397"/>
                </a:lnTo>
                <a:lnTo>
                  <a:pt x="94360" y="255142"/>
                </a:lnTo>
                <a:lnTo>
                  <a:pt x="427863" y="255142"/>
                </a:lnTo>
                <a:lnTo>
                  <a:pt x="427863" y="243204"/>
                </a:lnTo>
                <a:lnTo>
                  <a:pt x="424810" y="198627"/>
                </a:lnTo>
                <a:lnTo>
                  <a:pt x="96519" y="198627"/>
                </a:lnTo>
                <a:lnTo>
                  <a:pt x="102201" y="172483"/>
                </a:lnTo>
                <a:lnTo>
                  <a:pt x="122898" y="128958"/>
                </a:lnTo>
                <a:lnTo>
                  <a:pt x="155223" y="98966"/>
                </a:lnTo>
                <a:lnTo>
                  <a:pt x="197034" y="83651"/>
                </a:lnTo>
                <a:lnTo>
                  <a:pt x="221106" y="81661"/>
                </a:lnTo>
                <a:lnTo>
                  <a:pt x="381958" y="81661"/>
                </a:lnTo>
                <a:lnTo>
                  <a:pt x="371475" y="66166"/>
                </a:lnTo>
                <a:lnTo>
                  <a:pt x="340961" y="37183"/>
                </a:lnTo>
                <a:lnTo>
                  <a:pt x="305768" y="16509"/>
                </a:lnTo>
                <a:lnTo>
                  <a:pt x="265836" y="4123"/>
                </a:lnTo>
                <a:lnTo>
                  <a:pt x="221106" y="0"/>
                </a:lnTo>
                <a:close/>
              </a:path>
              <a:path w="427989" h="492125">
                <a:moveTo>
                  <a:pt x="418972" y="346201"/>
                </a:moveTo>
                <a:lnTo>
                  <a:pt x="379136" y="371693"/>
                </a:lnTo>
                <a:lnTo>
                  <a:pt x="337359" y="389636"/>
                </a:lnTo>
                <a:lnTo>
                  <a:pt x="293653" y="400244"/>
                </a:lnTo>
                <a:lnTo>
                  <a:pt x="248030" y="403732"/>
                </a:lnTo>
                <a:lnTo>
                  <a:pt x="418972" y="403732"/>
                </a:lnTo>
                <a:lnTo>
                  <a:pt x="418972" y="346201"/>
                </a:lnTo>
                <a:close/>
              </a:path>
              <a:path w="427989" h="492125">
                <a:moveTo>
                  <a:pt x="381958" y="81661"/>
                </a:moveTo>
                <a:lnTo>
                  <a:pt x="221106" y="81661"/>
                </a:lnTo>
                <a:lnTo>
                  <a:pt x="244824" y="83651"/>
                </a:lnTo>
                <a:lnTo>
                  <a:pt x="265969" y="89487"/>
                </a:lnTo>
                <a:lnTo>
                  <a:pt x="301116" y="111887"/>
                </a:lnTo>
                <a:lnTo>
                  <a:pt x="324484" y="149209"/>
                </a:lnTo>
                <a:lnTo>
                  <a:pt x="334899" y="198627"/>
                </a:lnTo>
                <a:lnTo>
                  <a:pt x="424810" y="198627"/>
                </a:lnTo>
                <a:lnTo>
                  <a:pt x="424267" y="190700"/>
                </a:lnTo>
                <a:lnTo>
                  <a:pt x="413575" y="143779"/>
                </a:lnTo>
                <a:lnTo>
                  <a:pt x="395930" y="102312"/>
                </a:lnTo>
                <a:lnTo>
                  <a:pt x="381958" y="81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411" y="729995"/>
            <a:ext cx="438784" cy="328930"/>
          </a:xfrm>
          <a:custGeom>
            <a:avLst/>
            <a:gdLst/>
            <a:ahLst/>
            <a:cxnLst/>
            <a:rect l="l" t="t" r="r" b="b"/>
            <a:pathLst>
              <a:path w="438785" h="328930">
                <a:moveTo>
                  <a:pt x="373761" y="274065"/>
                </a:moveTo>
                <a:lnTo>
                  <a:pt x="65150" y="274065"/>
                </a:lnTo>
                <a:lnTo>
                  <a:pt x="65150" y="328802"/>
                </a:lnTo>
                <a:lnTo>
                  <a:pt x="373761" y="328802"/>
                </a:lnTo>
                <a:lnTo>
                  <a:pt x="373761" y="274065"/>
                </a:lnTo>
                <a:close/>
              </a:path>
              <a:path w="438785" h="328930">
                <a:moveTo>
                  <a:pt x="219455" y="0"/>
                </a:moveTo>
                <a:lnTo>
                  <a:pt x="203956" y="3161"/>
                </a:lnTo>
                <a:lnTo>
                  <a:pt x="191277" y="11763"/>
                </a:lnTo>
                <a:lnTo>
                  <a:pt x="182719" y="24485"/>
                </a:lnTo>
                <a:lnTo>
                  <a:pt x="179577" y="40004"/>
                </a:lnTo>
                <a:lnTo>
                  <a:pt x="182719" y="55304"/>
                </a:lnTo>
                <a:lnTo>
                  <a:pt x="191277" y="67913"/>
                </a:lnTo>
                <a:lnTo>
                  <a:pt x="203956" y="76473"/>
                </a:lnTo>
                <a:lnTo>
                  <a:pt x="219455" y="79628"/>
                </a:lnTo>
                <a:lnTo>
                  <a:pt x="234755" y="76473"/>
                </a:lnTo>
                <a:lnTo>
                  <a:pt x="247364" y="67913"/>
                </a:lnTo>
                <a:lnTo>
                  <a:pt x="255924" y="55304"/>
                </a:lnTo>
                <a:lnTo>
                  <a:pt x="259079" y="40004"/>
                </a:lnTo>
                <a:lnTo>
                  <a:pt x="255924" y="24485"/>
                </a:lnTo>
                <a:lnTo>
                  <a:pt x="247364" y="11763"/>
                </a:lnTo>
                <a:lnTo>
                  <a:pt x="234755" y="3161"/>
                </a:lnTo>
                <a:lnTo>
                  <a:pt x="219455" y="0"/>
                </a:lnTo>
                <a:close/>
              </a:path>
              <a:path w="438785" h="328930">
                <a:moveTo>
                  <a:pt x="373761" y="108457"/>
                </a:moveTo>
                <a:lnTo>
                  <a:pt x="348438" y="113625"/>
                </a:lnTo>
                <a:lnTo>
                  <a:pt x="327771" y="127698"/>
                </a:lnTo>
                <a:lnTo>
                  <a:pt x="313842" y="148534"/>
                </a:lnTo>
                <a:lnTo>
                  <a:pt x="308737" y="173989"/>
                </a:lnTo>
                <a:lnTo>
                  <a:pt x="313842" y="199112"/>
                </a:lnTo>
                <a:lnTo>
                  <a:pt x="327771" y="219709"/>
                </a:lnTo>
                <a:lnTo>
                  <a:pt x="348438" y="233640"/>
                </a:lnTo>
                <a:lnTo>
                  <a:pt x="373761" y="238759"/>
                </a:lnTo>
                <a:lnTo>
                  <a:pt x="398936" y="233640"/>
                </a:lnTo>
                <a:lnTo>
                  <a:pt x="419528" y="219709"/>
                </a:lnTo>
                <a:lnTo>
                  <a:pt x="433429" y="199112"/>
                </a:lnTo>
                <a:lnTo>
                  <a:pt x="438530" y="173989"/>
                </a:lnTo>
                <a:lnTo>
                  <a:pt x="433429" y="148534"/>
                </a:lnTo>
                <a:lnTo>
                  <a:pt x="419528" y="127698"/>
                </a:lnTo>
                <a:lnTo>
                  <a:pt x="398936" y="113625"/>
                </a:lnTo>
                <a:lnTo>
                  <a:pt x="373761" y="108457"/>
                </a:lnTo>
                <a:close/>
              </a:path>
              <a:path w="438785" h="328930">
                <a:moveTo>
                  <a:pt x="219455" y="108457"/>
                </a:moveTo>
                <a:lnTo>
                  <a:pt x="194113" y="113625"/>
                </a:lnTo>
                <a:lnTo>
                  <a:pt x="173402" y="127698"/>
                </a:lnTo>
                <a:lnTo>
                  <a:pt x="159430" y="148534"/>
                </a:lnTo>
                <a:lnTo>
                  <a:pt x="154304" y="173989"/>
                </a:lnTo>
                <a:lnTo>
                  <a:pt x="159430" y="199112"/>
                </a:lnTo>
                <a:lnTo>
                  <a:pt x="173402" y="219709"/>
                </a:lnTo>
                <a:lnTo>
                  <a:pt x="194113" y="233640"/>
                </a:lnTo>
                <a:lnTo>
                  <a:pt x="219455" y="238759"/>
                </a:lnTo>
                <a:lnTo>
                  <a:pt x="244578" y="233640"/>
                </a:lnTo>
                <a:lnTo>
                  <a:pt x="265175" y="219709"/>
                </a:lnTo>
                <a:lnTo>
                  <a:pt x="279106" y="199112"/>
                </a:lnTo>
                <a:lnTo>
                  <a:pt x="284225" y="173989"/>
                </a:lnTo>
                <a:lnTo>
                  <a:pt x="279106" y="148534"/>
                </a:lnTo>
                <a:lnTo>
                  <a:pt x="265175" y="127698"/>
                </a:lnTo>
                <a:lnTo>
                  <a:pt x="244578" y="113625"/>
                </a:lnTo>
                <a:lnTo>
                  <a:pt x="219455" y="108457"/>
                </a:lnTo>
                <a:close/>
              </a:path>
              <a:path w="438785" h="328930">
                <a:moveTo>
                  <a:pt x="65150" y="108457"/>
                </a:moveTo>
                <a:lnTo>
                  <a:pt x="39754" y="113625"/>
                </a:lnTo>
                <a:lnTo>
                  <a:pt x="19050" y="127698"/>
                </a:lnTo>
                <a:lnTo>
                  <a:pt x="5107" y="148534"/>
                </a:lnTo>
                <a:lnTo>
                  <a:pt x="0" y="173989"/>
                </a:lnTo>
                <a:lnTo>
                  <a:pt x="5107" y="199112"/>
                </a:lnTo>
                <a:lnTo>
                  <a:pt x="19050" y="219709"/>
                </a:lnTo>
                <a:lnTo>
                  <a:pt x="39754" y="233640"/>
                </a:lnTo>
                <a:lnTo>
                  <a:pt x="65150" y="238759"/>
                </a:lnTo>
                <a:lnTo>
                  <a:pt x="90273" y="233640"/>
                </a:lnTo>
                <a:lnTo>
                  <a:pt x="110871" y="219709"/>
                </a:lnTo>
                <a:lnTo>
                  <a:pt x="124801" y="199112"/>
                </a:lnTo>
                <a:lnTo>
                  <a:pt x="129921" y="173989"/>
                </a:lnTo>
                <a:lnTo>
                  <a:pt x="124801" y="148534"/>
                </a:lnTo>
                <a:lnTo>
                  <a:pt x="110871" y="127698"/>
                </a:lnTo>
                <a:lnTo>
                  <a:pt x="90273" y="113625"/>
                </a:lnTo>
                <a:lnTo>
                  <a:pt x="65150" y="10845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7548"/>
            <a:ext cx="685800" cy="229870"/>
          </a:xfrm>
          <a:custGeom>
            <a:avLst/>
            <a:gdLst/>
            <a:ahLst/>
            <a:cxnLst/>
            <a:rect l="l" t="t" r="r" b="b"/>
            <a:pathLst>
              <a:path w="685800" h="229869">
                <a:moveTo>
                  <a:pt x="623188" y="0"/>
                </a:moveTo>
                <a:lnTo>
                  <a:pt x="570914" y="14733"/>
                </a:lnTo>
                <a:lnTo>
                  <a:pt x="539575" y="56340"/>
                </a:lnTo>
                <a:lnTo>
                  <a:pt x="533654" y="94487"/>
                </a:lnTo>
                <a:lnTo>
                  <a:pt x="535132" y="114550"/>
                </a:lnTo>
                <a:lnTo>
                  <a:pt x="557402" y="163449"/>
                </a:lnTo>
                <a:lnTo>
                  <a:pt x="604033" y="187416"/>
                </a:lnTo>
                <a:lnTo>
                  <a:pt x="623188" y="188975"/>
                </a:lnTo>
                <a:lnTo>
                  <a:pt x="630941" y="188718"/>
                </a:lnTo>
                <a:lnTo>
                  <a:pt x="673697" y="175734"/>
                </a:lnTo>
                <a:lnTo>
                  <a:pt x="685038" y="168021"/>
                </a:lnTo>
                <a:lnTo>
                  <a:pt x="685038" y="148209"/>
                </a:lnTo>
                <a:lnTo>
                  <a:pt x="624332" y="148209"/>
                </a:lnTo>
                <a:lnTo>
                  <a:pt x="613527" y="147405"/>
                </a:lnTo>
                <a:lnTo>
                  <a:pt x="582612" y="119110"/>
                </a:lnTo>
                <a:lnTo>
                  <a:pt x="579374" y="94487"/>
                </a:lnTo>
                <a:lnTo>
                  <a:pt x="580219" y="81248"/>
                </a:lnTo>
                <a:lnTo>
                  <a:pt x="604662" y="44195"/>
                </a:lnTo>
                <a:lnTo>
                  <a:pt x="624332" y="40766"/>
                </a:lnTo>
                <a:lnTo>
                  <a:pt x="685157" y="40766"/>
                </a:lnTo>
                <a:lnTo>
                  <a:pt x="685419" y="20954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9869">
                <a:moveTo>
                  <a:pt x="685038" y="112902"/>
                </a:moveTo>
                <a:lnTo>
                  <a:pt x="665607" y="131317"/>
                </a:lnTo>
                <a:lnTo>
                  <a:pt x="659511" y="137032"/>
                </a:lnTo>
                <a:lnTo>
                  <a:pt x="652652" y="141350"/>
                </a:lnTo>
                <a:lnTo>
                  <a:pt x="646302" y="143890"/>
                </a:lnTo>
                <a:lnTo>
                  <a:pt x="645922" y="143890"/>
                </a:lnTo>
                <a:lnTo>
                  <a:pt x="639445" y="146812"/>
                </a:lnTo>
                <a:lnTo>
                  <a:pt x="632206" y="148209"/>
                </a:lnTo>
                <a:lnTo>
                  <a:pt x="685038" y="148209"/>
                </a:lnTo>
                <a:lnTo>
                  <a:pt x="685038" y="112902"/>
                </a:lnTo>
                <a:close/>
              </a:path>
              <a:path w="685800" h="229869">
                <a:moveTo>
                  <a:pt x="685157" y="40766"/>
                </a:moveTo>
                <a:lnTo>
                  <a:pt x="632206" y="40766"/>
                </a:lnTo>
                <a:lnTo>
                  <a:pt x="639445" y="42544"/>
                </a:lnTo>
                <a:lnTo>
                  <a:pt x="645922" y="45085"/>
                </a:lnTo>
                <a:lnTo>
                  <a:pt x="646302" y="45085"/>
                </a:lnTo>
                <a:lnTo>
                  <a:pt x="652652" y="48005"/>
                </a:lnTo>
                <a:lnTo>
                  <a:pt x="659511" y="52324"/>
                </a:lnTo>
                <a:lnTo>
                  <a:pt x="685038" y="76073"/>
                </a:lnTo>
                <a:lnTo>
                  <a:pt x="685157" y="40766"/>
                </a:lnTo>
                <a:close/>
              </a:path>
              <a:path w="685800" h="229869">
                <a:moveTo>
                  <a:pt x="44576" y="2921"/>
                </a:moveTo>
                <a:lnTo>
                  <a:pt x="0" y="2921"/>
                </a:lnTo>
                <a:lnTo>
                  <a:pt x="0" y="114300"/>
                </a:lnTo>
                <a:lnTo>
                  <a:pt x="10126" y="158644"/>
                </a:lnTo>
                <a:lnTo>
                  <a:pt x="42084" y="184261"/>
                </a:lnTo>
                <a:lnTo>
                  <a:pt x="72262" y="188975"/>
                </a:lnTo>
                <a:lnTo>
                  <a:pt x="88358" y="187815"/>
                </a:lnTo>
                <a:lnTo>
                  <a:pt x="126237" y="169544"/>
                </a:lnTo>
                <a:lnTo>
                  <a:pt x="139094" y="148589"/>
                </a:lnTo>
                <a:lnTo>
                  <a:pt x="60833" y="148589"/>
                </a:lnTo>
                <a:lnTo>
                  <a:pt x="54610" y="145668"/>
                </a:lnTo>
                <a:lnTo>
                  <a:pt x="44576" y="111505"/>
                </a:lnTo>
                <a:lnTo>
                  <a:pt x="44576" y="2921"/>
                </a:lnTo>
                <a:close/>
              </a:path>
              <a:path w="685800" h="229869">
                <a:moveTo>
                  <a:pt x="144907" y="2921"/>
                </a:moveTo>
                <a:lnTo>
                  <a:pt x="99949" y="2921"/>
                </a:lnTo>
                <a:lnTo>
                  <a:pt x="99949" y="111505"/>
                </a:lnTo>
                <a:lnTo>
                  <a:pt x="99454" y="122259"/>
                </a:lnTo>
                <a:lnTo>
                  <a:pt x="84200" y="148589"/>
                </a:lnTo>
                <a:lnTo>
                  <a:pt x="139094" y="148589"/>
                </a:lnTo>
                <a:lnTo>
                  <a:pt x="140430" y="145589"/>
                </a:lnTo>
                <a:lnTo>
                  <a:pt x="143811" y="130700"/>
                </a:lnTo>
                <a:lnTo>
                  <a:pt x="144907" y="114300"/>
                </a:lnTo>
                <a:lnTo>
                  <a:pt x="144907" y="2921"/>
                </a:lnTo>
                <a:close/>
              </a:path>
              <a:path w="685800" h="229869">
                <a:moveTo>
                  <a:pt x="277241" y="2921"/>
                </a:moveTo>
                <a:lnTo>
                  <a:pt x="217170" y="2921"/>
                </a:lnTo>
                <a:lnTo>
                  <a:pt x="217170" y="185800"/>
                </a:lnTo>
                <a:lnTo>
                  <a:pt x="261747" y="185800"/>
                </a:lnTo>
                <a:lnTo>
                  <a:pt x="261747" y="118363"/>
                </a:lnTo>
                <a:lnTo>
                  <a:pt x="337497" y="118363"/>
                </a:lnTo>
                <a:lnTo>
                  <a:pt x="334168" y="112601"/>
                </a:lnTo>
                <a:lnTo>
                  <a:pt x="330461" y="107027"/>
                </a:lnTo>
                <a:lnTo>
                  <a:pt x="326517" y="102107"/>
                </a:lnTo>
                <a:lnTo>
                  <a:pt x="326136" y="102107"/>
                </a:lnTo>
                <a:lnTo>
                  <a:pt x="326136" y="101726"/>
                </a:lnTo>
                <a:lnTo>
                  <a:pt x="325755" y="101346"/>
                </a:lnTo>
                <a:lnTo>
                  <a:pt x="325500" y="100964"/>
                </a:lnTo>
                <a:lnTo>
                  <a:pt x="328675" y="98425"/>
                </a:lnTo>
                <a:lnTo>
                  <a:pt x="331597" y="95630"/>
                </a:lnTo>
                <a:lnTo>
                  <a:pt x="333756" y="92328"/>
                </a:lnTo>
                <a:lnTo>
                  <a:pt x="334137" y="92328"/>
                </a:lnTo>
                <a:lnTo>
                  <a:pt x="338097" y="85189"/>
                </a:lnTo>
                <a:lnTo>
                  <a:pt x="340800" y="77597"/>
                </a:lnTo>
                <a:lnTo>
                  <a:pt x="261747" y="77597"/>
                </a:lnTo>
                <a:lnTo>
                  <a:pt x="261747" y="43941"/>
                </a:lnTo>
                <a:lnTo>
                  <a:pt x="340875" y="43941"/>
                </a:lnTo>
                <a:lnTo>
                  <a:pt x="338693" y="36115"/>
                </a:lnTo>
                <a:lnTo>
                  <a:pt x="304323" y="6334"/>
                </a:lnTo>
                <a:lnTo>
                  <a:pt x="291461" y="3752"/>
                </a:lnTo>
                <a:lnTo>
                  <a:pt x="277241" y="2921"/>
                </a:lnTo>
                <a:close/>
              </a:path>
              <a:path w="685800" h="229869">
                <a:moveTo>
                  <a:pt x="337497" y="118363"/>
                </a:moveTo>
                <a:lnTo>
                  <a:pt x="280543" y="118363"/>
                </a:lnTo>
                <a:lnTo>
                  <a:pt x="284861" y="119761"/>
                </a:lnTo>
                <a:lnTo>
                  <a:pt x="287020" y="121538"/>
                </a:lnTo>
                <a:lnTo>
                  <a:pt x="287400" y="121538"/>
                </a:lnTo>
                <a:lnTo>
                  <a:pt x="289433" y="122936"/>
                </a:lnTo>
                <a:lnTo>
                  <a:pt x="293750" y="128777"/>
                </a:lnTo>
                <a:lnTo>
                  <a:pt x="298831" y="138556"/>
                </a:lnTo>
                <a:lnTo>
                  <a:pt x="319405" y="179577"/>
                </a:lnTo>
                <a:lnTo>
                  <a:pt x="322580" y="185800"/>
                </a:lnTo>
                <a:lnTo>
                  <a:pt x="371475" y="185800"/>
                </a:lnTo>
                <a:lnTo>
                  <a:pt x="363220" y="169163"/>
                </a:lnTo>
                <a:lnTo>
                  <a:pt x="341249" y="125475"/>
                </a:lnTo>
                <a:lnTo>
                  <a:pt x="337732" y="118770"/>
                </a:lnTo>
                <a:lnTo>
                  <a:pt x="337497" y="118363"/>
                </a:lnTo>
                <a:close/>
              </a:path>
              <a:path w="685800" h="229869">
                <a:moveTo>
                  <a:pt x="340875" y="43941"/>
                </a:moveTo>
                <a:lnTo>
                  <a:pt x="286258" y="43941"/>
                </a:lnTo>
                <a:lnTo>
                  <a:pt x="290575" y="45847"/>
                </a:lnTo>
                <a:lnTo>
                  <a:pt x="293116" y="48005"/>
                </a:lnTo>
                <a:lnTo>
                  <a:pt x="293497" y="48005"/>
                </a:lnTo>
                <a:lnTo>
                  <a:pt x="295656" y="50546"/>
                </a:lnTo>
                <a:lnTo>
                  <a:pt x="297052" y="53339"/>
                </a:lnTo>
                <a:lnTo>
                  <a:pt x="297052" y="67817"/>
                </a:lnTo>
                <a:lnTo>
                  <a:pt x="295656" y="71119"/>
                </a:lnTo>
                <a:lnTo>
                  <a:pt x="293116" y="73278"/>
                </a:lnTo>
                <a:lnTo>
                  <a:pt x="290575" y="75691"/>
                </a:lnTo>
                <a:lnTo>
                  <a:pt x="286258" y="77597"/>
                </a:lnTo>
                <a:lnTo>
                  <a:pt x="340800" y="77597"/>
                </a:lnTo>
                <a:lnTo>
                  <a:pt x="340867" y="77406"/>
                </a:lnTo>
                <a:lnTo>
                  <a:pt x="342495" y="69147"/>
                </a:lnTo>
                <a:lnTo>
                  <a:pt x="343026" y="60578"/>
                </a:lnTo>
                <a:lnTo>
                  <a:pt x="341949" y="47793"/>
                </a:lnTo>
                <a:lnTo>
                  <a:pt x="340875" y="43941"/>
                </a:lnTo>
                <a:close/>
              </a:path>
              <a:path w="685800" h="229869">
                <a:moveTo>
                  <a:pt x="468630" y="2921"/>
                </a:moveTo>
                <a:lnTo>
                  <a:pt x="423672" y="2921"/>
                </a:lnTo>
                <a:lnTo>
                  <a:pt x="423672" y="176022"/>
                </a:lnTo>
                <a:lnTo>
                  <a:pt x="421132" y="183641"/>
                </a:lnTo>
                <a:lnTo>
                  <a:pt x="419988" y="185038"/>
                </a:lnTo>
                <a:lnTo>
                  <a:pt x="418973" y="186816"/>
                </a:lnTo>
                <a:lnTo>
                  <a:pt x="416433" y="188594"/>
                </a:lnTo>
                <a:lnTo>
                  <a:pt x="391287" y="188594"/>
                </a:lnTo>
                <a:lnTo>
                  <a:pt x="391287" y="229742"/>
                </a:lnTo>
                <a:lnTo>
                  <a:pt x="410718" y="229742"/>
                </a:lnTo>
                <a:lnTo>
                  <a:pt x="423874" y="228728"/>
                </a:lnTo>
                <a:lnTo>
                  <a:pt x="461182" y="202971"/>
                </a:lnTo>
                <a:lnTo>
                  <a:pt x="468630" y="163449"/>
                </a:lnTo>
                <a:lnTo>
                  <a:pt x="468630" y="292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59195"/>
            <a:ext cx="9144000" cy="1099185"/>
            <a:chOff x="0" y="5759195"/>
            <a:chExt cx="9144000" cy="109918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3579"/>
              <a:ext cx="9141714" cy="10721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59195"/>
              <a:ext cx="9144000" cy="1099185"/>
            </a:xfrm>
            <a:custGeom>
              <a:avLst/>
              <a:gdLst/>
              <a:ahLst/>
              <a:cxnLst/>
              <a:rect l="l" t="t" r="r" b="b"/>
              <a:pathLst>
                <a:path w="9144000" h="1099184">
                  <a:moveTo>
                    <a:pt x="9144000" y="0"/>
                  </a:moveTo>
                  <a:lnTo>
                    <a:pt x="0" y="0"/>
                  </a:lnTo>
                  <a:lnTo>
                    <a:pt x="0" y="1098802"/>
                  </a:lnTo>
                  <a:lnTo>
                    <a:pt x="9144000" y="109880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9860"/>
          </a:xfrm>
          <a:custGeom>
            <a:avLst/>
            <a:gdLst/>
            <a:ahLst/>
            <a:cxnLst/>
            <a:rect l="l" t="t" r="r" b="b"/>
            <a:pathLst>
              <a:path w="9144000" h="149860">
                <a:moveTo>
                  <a:pt x="0" y="149351"/>
                </a:moveTo>
                <a:lnTo>
                  <a:pt x="9144000" y="149351"/>
                </a:lnTo>
                <a:lnTo>
                  <a:pt x="9144000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1460" cy="291465"/>
          </a:xfrm>
          <a:custGeom>
            <a:avLst/>
            <a:gdLst/>
            <a:ahLst/>
            <a:cxnLst/>
            <a:rect l="l" t="t" r="r" b="b"/>
            <a:pathLst>
              <a:path w="251459" h="291465">
                <a:moveTo>
                  <a:pt x="251460" y="0"/>
                </a:moveTo>
                <a:lnTo>
                  <a:pt x="188506" y="0"/>
                </a:lnTo>
                <a:lnTo>
                  <a:pt x="188506" y="162991"/>
                </a:lnTo>
                <a:lnTo>
                  <a:pt x="184875" y="193863"/>
                </a:lnTo>
                <a:lnTo>
                  <a:pt x="172948" y="218628"/>
                </a:lnTo>
                <a:lnTo>
                  <a:pt x="151172" y="235095"/>
                </a:lnTo>
                <a:lnTo>
                  <a:pt x="117995" y="241071"/>
                </a:lnTo>
                <a:lnTo>
                  <a:pt x="94827" y="237416"/>
                </a:lnTo>
                <a:lnTo>
                  <a:pt x="77525" y="225599"/>
                </a:lnTo>
                <a:lnTo>
                  <a:pt x="66698" y="204338"/>
                </a:lnTo>
                <a:lnTo>
                  <a:pt x="62953" y="172351"/>
                </a:lnTo>
                <a:lnTo>
                  <a:pt x="62953" y="0"/>
                </a:lnTo>
                <a:lnTo>
                  <a:pt x="0" y="0"/>
                </a:lnTo>
                <a:lnTo>
                  <a:pt x="0" y="178460"/>
                </a:lnTo>
                <a:lnTo>
                  <a:pt x="6171" y="227631"/>
                </a:lnTo>
                <a:lnTo>
                  <a:pt x="25361" y="262837"/>
                </a:lnTo>
                <a:lnTo>
                  <a:pt x="58582" y="284011"/>
                </a:lnTo>
                <a:lnTo>
                  <a:pt x="106845" y="291084"/>
                </a:lnTo>
                <a:lnTo>
                  <a:pt x="130786" y="287653"/>
                </a:lnTo>
                <a:lnTo>
                  <a:pt x="153747" y="277949"/>
                </a:lnTo>
                <a:lnTo>
                  <a:pt x="173673" y="262848"/>
                </a:lnTo>
                <a:lnTo>
                  <a:pt x="188506" y="243230"/>
                </a:lnTo>
                <a:lnTo>
                  <a:pt x="189585" y="243230"/>
                </a:lnTo>
                <a:lnTo>
                  <a:pt x="189585" y="283171"/>
                </a:lnTo>
                <a:lnTo>
                  <a:pt x="251460" y="283171"/>
                </a:lnTo>
                <a:lnTo>
                  <a:pt x="25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1460" cy="187960"/>
            <a:chOff x="344424" y="6050279"/>
            <a:chExt cx="251460" cy="18796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8435" cy="30480"/>
            </a:xfrm>
            <a:custGeom>
              <a:avLst/>
              <a:gdLst/>
              <a:ahLst/>
              <a:cxnLst/>
              <a:rect l="l" t="t" r="r" b="b"/>
              <a:pathLst>
                <a:path w="178434" h="30479">
                  <a:moveTo>
                    <a:pt x="17830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78308" y="30480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51460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8032" cy="32003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58073" y="151257"/>
            <a:ext cx="104330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333333"/>
                </a:solidFill>
              </a:rPr>
              <a:t>08</a:t>
            </a:r>
            <a:r>
              <a:rPr dirty="0" sz="2400" spc="5">
                <a:solidFill>
                  <a:srgbClr val="333333"/>
                </a:solidFill>
              </a:rPr>
              <a:t>-</a:t>
            </a:r>
            <a:r>
              <a:rPr dirty="0" sz="2400" spc="-50">
                <a:solidFill>
                  <a:srgbClr val="333333"/>
                </a:solidFill>
              </a:rPr>
              <a:t>20</a:t>
            </a:r>
            <a:r>
              <a:rPr dirty="0" sz="2400" spc="-70">
                <a:solidFill>
                  <a:srgbClr val="333333"/>
                </a:solidFill>
              </a:rPr>
              <a:t>2</a:t>
            </a:r>
            <a:r>
              <a:rPr dirty="0" sz="2400">
                <a:solidFill>
                  <a:srgbClr val="333333"/>
                </a:solidFill>
              </a:rPr>
              <a:t>3</a:t>
            </a:r>
            <a:endParaRPr sz="2400"/>
          </a:p>
        </p:txBody>
      </p:sp>
      <p:sp>
        <p:nvSpPr>
          <p:cNvPr id="18" name="object 18"/>
          <p:cNvSpPr txBox="1"/>
          <p:nvPr/>
        </p:nvSpPr>
        <p:spPr>
          <a:xfrm>
            <a:off x="2570226" y="2711348"/>
            <a:ext cx="6480175" cy="303276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algn="r" marR="7620">
              <a:lnSpc>
                <a:spcPct val="100000"/>
              </a:lnSpc>
              <a:spcBef>
                <a:spcPts val="1300"/>
              </a:spcBef>
            </a:pP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9525">
              <a:lnSpc>
                <a:spcPct val="100000"/>
              </a:lnSpc>
              <a:spcBef>
                <a:spcPts val="120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cae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Gal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ego,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Iv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á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spc="-114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Ch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ca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2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Maes</a:t>
            </a:r>
            <a:endParaRPr sz="2200">
              <a:latin typeface="Corbel"/>
              <a:cs typeface="Corbel"/>
            </a:endParaRPr>
          </a:p>
          <a:p>
            <a:pPr algn="r" marR="9525">
              <a:lnSpc>
                <a:spcPct val="100000"/>
              </a:lnSpc>
              <a:spcBef>
                <a:spcPts val="1689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derechos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reservados</a:t>
            </a:r>
            <a:endParaRPr sz="2200">
              <a:latin typeface="Corbel"/>
              <a:cs typeface="Corbel"/>
            </a:endParaRPr>
          </a:p>
          <a:p>
            <a:pPr algn="r" marL="1231900" marR="5080" indent="104775">
              <a:lnSpc>
                <a:spcPct val="100000"/>
              </a:lnSpc>
              <a:spcBef>
                <a:spcPts val="1105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documento se distribuye bajo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licencia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“Atribución-CompartirIgual</a:t>
            </a:r>
            <a:r>
              <a:rPr dirty="0" sz="2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4.0 Internacional”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endParaRPr sz="2200">
              <a:latin typeface="Corbel"/>
              <a:cs typeface="Corbel"/>
            </a:endParaRPr>
          </a:p>
          <a:p>
            <a:pPr algn="r" marR="7620">
              <a:lnSpc>
                <a:spcPct val="100000"/>
              </a:lnSpc>
            </a:pPr>
            <a:r>
              <a:rPr dirty="0" u="sng" sz="2200" spc="-5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Corbel"/>
                <a:cs typeface="Corbel"/>
                <a:hlinkClick r:id="rId5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65482"/>
            <a:ext cx="7877809" cy="46170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14629">
              <a:lnSpc>
                <a:spcPct val="108900"/>
              </a:lnSpc>
              <a:spcBef>
                <a:spcPts val="95"/>
              </a:spcBef>
              <a:buClr>
                <a:srgbClr val="63A334"/>
              </a:buClr>
              <a:buSzPct val="93750"/>
              <a:buFont typeface="Arial"/>
              <a:buChar char="•"/>
              <a:tabLst>
                <a:tab pos="15938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programación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basado</a:t>
            </a:r>
            <a:r>
              <a:rPr dirty="0" sz="32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estándar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ECMAScript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ECMA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(otra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organización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diferente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32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W3C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algn="just" marL="12700" marR="5080">
              <a:lnSpc>
                <a:spcPct val="109000"/>
              </a:lnSpc>
              <a:spcBef>
                <a:spcPts val="1205"/>
              </a:spcBef>
              <a:buClr>
                <a:srgbClr val="63A334"/>
              </a:buClr>
              <a:buSzPct val="93750"/>
              <a:buFont typeface="Arial"/>
              <a:buChar char="•"/>
              <a:tabLst>
                <a:tab pos="15938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Hay ligeras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diferencias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implementación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JS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navegadores,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aunque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actualmente </a:t>
            </a:r>
            <a:r>
              <a:rPr dirty="0" sz="3200" spc="-6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todos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son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bastante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compatibles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entre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sí (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pasado no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5" b="1">
                <a:solidFill>
                  <a:srgbClr val="4A4A4A"/>
                </a:solidFill>
                <a:latin typeface="Corbel"/>
                <a:cs typeface="Corbel"/>
              </a:rPr>
              <a:t>fue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así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2027555">
              <a:lnSpc>
                <a:spcPct val="100000"/>
              </a:lnSpc>
              <a:spcBef>
                <a:spcPts val="2780"/>
              </a:spcBef>
            </a:pPr>
            <a:r>
              <a:rPr dirty="0" u="sng" sz="2400" spc="-20">
                <a:solidFill>
                  <a:srgbClr val="0000FF"/>
                </a:solidFill>
                <a:uFill>
                  <a:solidFill>
                    <a:srgbClr val="63A334"/>
                  </a:solidFill>
                </a:uFill>
                <a:latin typeface="Corbel"/>
                <a:cs typeface="Corbel"/>
                <a:hlinkClick r:id="rId3"/>
              </a:rPr>
              <a:t>http://www.ecma-international.org/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6097" y="1510176"/>
            <a:ext cx="7957184" cy="4011929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292100" indent="-254635">
              <a:lnSpc>
                <a:spcPct val="100000"/>
              </a:lnSpc>
              <a:spcBef>
                <a:spcPts val="1135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3200" spc="-210" b="1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er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ne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18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JS</a:t>
            </a:r>
            <a:endParaRPr sz="3200">
              <a:latin typeface="Corbel"/>
              <a:cs typeface="Corbel"/>
            </a:endParaRPr>
          </a:p>
          <a:p>
            <a:pPr lvl="1" marL="791845" indent="-323850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210" algn="l"/>
                <a:tab pos="792480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lenguaje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mejora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cada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año</a:t>
            </a:r>
            <a:r>
              <a:rPr dirty="0" sz="2800" spc="-1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endParaRPr sz="2800">
              <a:latin typeface="Corbel"/>
              <a:cs typeface="Corbel"/>
            </a:endParaRPr>
          </a:p>
          <a:p>
            <a:pPr lvl="1" marL="468630" marR="203835">
              <a:lnSpc>
                <a:spcPct val="128600"/>
              </a:lnSpc>
              <a:spcBef>
                <a:spcPts val="38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210" algn="l"/>
                <a:tab pos="792480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principio las versiones se numeraban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número: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ECMAScript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5 (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ES5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),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ECMAScript</a:t>
            </a:r>
            <a:r>
              <a:rPr dirty="0" sz="28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6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ES6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 marL="791845" marR="30480" indent="-323215">
              <a:lnSpc>
                <a:spcPct val="113999"/>
              </a:lnSpc>
              <a:spcBef>
                <a:spcPts val="560"/>
              </a:spcBef>
            </a:pPr>
            <a:r>
              <a:rPr dirty="0" baseline="5291" sz="3150" spc="-390">
                <a:latin typeface="Arial"/>
                <a:cs typeface="Arial"/>
              </a:rPr>
              <a:t>–</a:t>
            </a:r>
            <a:r>
              <a:rPr dirty="0" sz="2800" spc="-260">
                <a:solidFill>
                  <a:srgbClr val="4A4A4A"/>
                </a:solidFill>
                <a:latin typeface="Corbel"/>
                <a:cs typeface="Corbel"/>
              </a:rPr>
              <a:t>Pero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cuando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publicó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ES6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decidieron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llamarlo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año: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ES2015</a:t>
            </a:r>
            <a:endParaRPr sz="2800">
              <a:latin typeface="Corbel"/>
              <a:cs typeface="Corbel"/>
            </a:endParaRPr>
          </a:p>
          <a:p>
            <a:pPr marL="468630">
              <a:lnSpc>
                <a:spcPct val="100000"/>
              </a:lnSpc>
              <a:spcBef>
                <a:spcPts val="1645"/>
              </a:spcBef>
            </a:pPr>
            <a:r>
              <a:rPr dirty="0" baseline="11904" sz="3150" spc="-1754">
                <a:latin typeface="Arial"/>
                <a:cs typeface="Arial"/>
              </a:rPr>
              <a:t>–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publica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actualización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cad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añ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22802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25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427477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518915"/>
            <a:ext cx="158496" cy="2346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5231003"/>
            <a:ext cx="158496" cy="2346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1497" y="1448761"/>
            <a:ext cx="8068309" cy="4569460"/>
          </a:xfrm>
          <a:prstGeom prst="rect">
            <a:avLst/>
          </a:prstGeom>
        </p:spPr>
        <p:txBody>
          <a:bodyPr wrap="square" lIns="0" tIns="20574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62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Navegadores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web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 versiones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 de</a:t>
            </a:r>
            <a:r>
              <a:rPr dirty="0" sz="3200" spc="-1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JS</a:t>
            </a:r>
            <a:endParaRPr sz="3200">
              <a:latin typeface="Corbel"/>
              <a:cs typeface="Corbel"/>
            </a:endParaRPr>
          </a:p>
          <a:p>
            <a:pPr marL="561340" marR="5080">
              <a:lnSpc>
                <a:spcPct val="108900"/>
              </a:lnSpc>
              <a:spcBef>
                <a:spcPts val="1019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navegadores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web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tardan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tiempo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soportar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últimas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versiones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JS</a:t>
            </a:r>
            <a:endParaRPr sz="2800">
              <a:latin typeface="Corbel"/>
              <a:cs typeface="Corbel"/>
            </a:endParaRPr>
          </a:p>
          <a:p>
            <a:pPr marL="561340" marR="441959">
              <a:lnSpc>
                <a:spcPct val="109300"/>
              </a:lnSpc>
              <a:spcBef>
                <a:spcPts val="1190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esta web se indica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qué características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soporta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cada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versión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cada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endParaRPr sz="2800">
              <a:latin typeface="Corbel"/>
              <a:cs typeface="Corbel"/>
            </a:endParaRPr>
          </a:p>
          <a:p>
            <a:pPr algn="ctr" marL="78740">
              <a:lnSpc>
                <a:spcPct val="100000"/>
              </a:lnSpc>
              <a:spcBef>
                <a:spcPts val="1935"/>
              </a:spcBef>
            </a:pPr>
            <a:r>
              <a:rPr dirty="0" u="sng" sz="22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Corbel"/>
                <a:cs typeface="Corbel"/>
                <a:hlinkClick r:id="rId4"/>
              </a:rPr>
              <a:t>http://kangax.github.io/compat-table/es2016plus/</a:t>
            </a:r>
            <a:endParaRPr sz="2200">
              <a:latin typeface="Corbel"/>
              <a:cs typeface="Corbel"/>
            </a:endParaRPr>
          </a:p>
          <a:p>
            <a:pPr marL="561340" marR="49530">
              <a:lnSpc>
                <a:spcPct val="108900"/>
              </a:lnSpc>
              <a:spcBef>
                <a:spcPts val="1650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En clase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veremos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características soportadas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por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los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navegadores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más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usados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(Chrome,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Firefox,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Edge...)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399478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Libr</a:t>
            </a:r>
            <a:r>
              <a:rPr dirty="0" sz="3750" spc="-15">
                <a:solidFill>
                  <a:srgbClr val="C71F1D"/>
                </a:solidFill>
              </a:rPr>
              <a:t>e</a:t>
            </a:r>
            <a:r>
              <a:rPr dirty="0" sz="3750">
                <a:solidFill>
                  <a:srgbClr val="C71F1D"/>
                </a:solidFill>
              </a:rPr>
              <a:t>rías</a:t>
            </a:r>
            <a:r>
              <a:rPr dirty="0" sz="3750" spc="-254">
                <a:solidFill>
                  <a:srgbClr val="C71F1D"/>
                </a:solidFill>
              </a:rPr>
              <a:t> </a:t>
            </a:r>
            <a:r>
              <a:rPr dirty="0" sz="3750" spc="-5">
                <a:solidFill>
                  <a:srgbClr val="C71F1D"/>
                </a:solidFill>
              </a:rPr>
              <a:t>J</a:t>
            </a:r>
            <a:r>
              <a:rPr dirty="0" sz="3750" spc="-30">
                <a:solidFill>
                  <a:srgbClr val="C71F1D"/>
                </a:solidFill>
              </a:rPr>
              <a:t>a</a:t>
            </a:r>
            <a:r>
              <a:rPr dirty="0" sz="3750" spc="-5">
                <a:solidFill>
                  <a:srgbClr val="C71F1D"/>
                </a:solidFill>
              </a:rPr>
              <a:t>v</a:t>
            </a:r>
            <a:r>
              <a:rPr dirty="0" sz="3750" spc="-30">
                <a:solidFill>
                  <a:srgbClr val="C71F1D"/>
                </a:solidFill>
              </a:rPr>
              <a:t>a</a:t>
            </a:r>
            <a:r>
              <a:rPr dirty="0" sz="3750" spc="-5">
                <a:solidFill>
                  <a:srgbClr val="C71F1D"/>
                </a:solidFill>
              </a:rPr>
              <a:t>S</a:t>
            </a:r>
            <a:r>
              <a:rPr dirty="0" sz="3750" spc="-25">
                <a:solidFill>
                  <a:srgbClr val="C71F1D"/>
                </a:solidFill>
              </a:rPr>
              <a:t>c</a:t>
            </a:r>
            <a:r>
              <a:rPr dirty="0" sz="3750" spc="-20">
                <a:solidFill>
                  <a:srgbClr val="C71F1D"/>
                </a:solidFill>
              </a:rPr>
              <a:t>r</a:t>
            </a:r>
            <a:r>
              <a:rPr dirty="0" sz="3750" spc="-10">
                <a:solidFill>
                  <a:srgbClr val="C71F1D"/>
                </a:solidFill>
              </a:rPr>
              <a:t>i</a:t>
            </a:r>
            <a:r>
              <a:rPr dirty="0" sz="3750" spc="-15">
                <a:solidFill>
                  <a:srgbClr val="C71F1D"/>
                </a:solidFill>
              </a:rPr>
              <a:t>p</a:t>
            </a:r>
            <a:r>
              <a:rPr dirty="0" sz="3750">
                <a:solidFill>
                  <a:srgbClr val="C71F1D"/>
                </a:solidFill>
              </a:rPr>
              <a:t>t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337561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342132"/>
            <a:ext cx="158496" cy="23469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988305"/>
            <a:ext cx="158496" cy="23469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1497" y="1419966"/>
            <a:ext cx="8084820" cy="4923790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46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DO</a:t>
            </a:r>
            <a:r>
              <a:rPr dirty="0" sz="3200" spc="5" b="1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spc="-5" b="1" i="1">
                <a:solidFill>
                  <a:srgbClr val="4A4A4A"/>
                </a:solidFill>
                <a:latin typeface="Corbel"/>
                <a:cs typeface="Corbel"/>
              </a:rPr>
              <a:t>Documen</a:t>
            </a:r>
            <a:r>
              <a:rPr dirty="0" sz="3200" b="1" i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3200" spc="-305" b="1" i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 i="1">
                <a:solidFill>
                  <a:srgbClr val="4A4A4A"/>
                </a:solidFill>
                <a:latin typeface="Corbel"/>
                <a:cs typeface="Corbel"/>
              </a:rPr>
              <a:t>Obje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b="1" i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3200" spc="-20" b="1" i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20" b="1" i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561340" marR="760095">
              <a:lnSpc>
                <a:spcPct val="100699"/>
              </a:lnSpc>
              <a:spcBef>
                <a:spcPts val="1160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Biblioteca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usada para manipular el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documento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HTML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cargado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endParaRPr sz="2800">
              <a:latin typeface="Corbel"/>
              <a:cs typeface="Corbel"/>
            </a:endParaRPr>
          </a:p>
          <a:p>
            <a:pPr marL="561340" marR="444500">
              <a:lnSpc>
                <a:spcPct val="100699"/>
              </a:lnSpc>
              <a:spcBef>
                <a:spcPts val="1155"/>
              </a:spcBef>
            </a:pP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Permite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gestión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eventos,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insertar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eliminar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elementos,</a:t>
            </a:r>
            <a:r>
              <a:rPr dirty="0" sz="28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cambiar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propiedades..</a:t>
            </a:r>
            <a:endParaRPr sz="28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18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BO</a:t>
            </a:r>
            <a:r>
              <a:rPr dirty="0" sz="3200" spc="5" b="1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spc="-5" b="1" i="1">
                <a:solidFill>
                  <a:srgbClr val="4A4A4A"/>
                </a:solidFill>
                <a:latin typeface="Corbel"/>
                <a:cs typeface="Corbel"/>
              </a:rPr>
              <a:t>Browse</a:t>
            </a:r>
            <a:r>
              <a:rPr dirty="0" sz="3200" b="1" i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295" b="1" i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 i="1">
                <a:solidFill>
                  <a:srgbClr val="4A4A4A"/>
                </a:solidFill>
                <a:latin typeface="Corbel"/>
                <a:cs typeface="Corbel"/>
              </a:rPr>
              <a:t>Obje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b="1" i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3200" spc="-20" b="1" i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20" b="1" i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561340" marR="608965">
              <a:lnSpc>
                <a:spcPct val="100699"/>
              </a:lnSpc>
              <a:spcBef>
                <a:spcPts val="1155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Biblioteca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usada para usar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otros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elementos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del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browser:</a:t>
            </a:r>
            <a:r>
              <a:rPr dirty="0" sz="28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historial,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peticiones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red</a:t>
            </a:r>
            <a:r>
              <a:rPr dirty="0" sz="2800" spc="-254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AJAX,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etc…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205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BOM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incluye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al DOM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como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uno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sus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elementos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5994196"/>
            <a:ext cx="158496" cy="23469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6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2564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Li</a:t>
            </a:r>
            <a:r>
              <a:rPr dirty="0">
                <a:solidFill>
                  <a:srgbClr val="C71F1D"/>
                </a:solidFill>
              </a:rPr>
              <a:t>b</a:t>
            </a:r>
            <a:r>
              <a:rPr dirty="0" spc="-5">
                <a:solidFill>
                  <a:srgbClr val="C71F1D"/>
                </a:solidFill>
              </a:rPr>
              <a:t>rerías</a:t>
            </a:r>
            <a:r>
              <a:rPr dirty="0" spc="-235">
                <a:solidFill>
                  <a:srgbClr val="C71F1D"/>
                </a:solidFill>
              </a:rPr>
              <a:t> </a:t>
            </a:r>
            <a:r>
              <a:rPr dirty="0" spc="-10">
                <a:solidFill>
                  <a:srgbClr val="C71F1D"/>
                </a:solidFill>
              </a:rPr>
              <a:t>J</a:t>
            </a:r>
            <a:r>
              <a:rPr dirty="0" spc="-35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v</a:t>
            </a:r>
            <a:r>
              <a:rPr dirty="0" spc="-30">
                <a:solidFill>
                  <a:srgbClr val="C71F1D"/>
                </a:solidFill>
              </a:rPr>
              <a:t>a</a:t>
            </a:r>
            <a:r>
              <a:rPr dirty="0" spc="-10">
                <a:solidFill>
                  <a:srgbClr val="C71F1D"/>
                </a:solidFill>
              </a:rPr>
              <a:t>S</a:t>
            </a:r>
            <a:r>
              <a:rPr dirty="0" spc="-30">
                <a:solidFill>
                  <a:srgbClr val="C71F1D"/>
                </a:solidFill>
              </a:rPr>
              <a:t>c</a:t>
            </a:r>
            <a:r>
              <a:rPr dirty="0" spc="-25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i</a:t>
            </a:r>
            <a:r>
              <a:rPr dirty="0" spc="-30">
                <a:solidFill>
                  <a:srgbClr val="C71F1D"/>
                </a:solidFill>
              </a:rPr>
              <a:t>p</a:t>
            </a:r>
            <a:r>
              <a:rPr dirty="0" spc="-5">
                <a:solidFill>
                  <a:srgbClr val="C71F1D"/>
                </a:solidFill>
              </a:rPr>
              <a:t>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656"/>
            <a:ext cx="521525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BO</a:t>
            </a:r>
            <a:r>
              <a:rPr dirty="0" sz="3200" spc="5" b="1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spc="-5" b="1" i="1">
                <a:solidFill>
                  <a:srgbClr val="4A4A4A"/>
                </a:solidFill>
                <a:latin typeface="Corbel"/>
                <a:cs typeface="Corbel"/>
              </a:rPr>
              <a:t>Browse</a:t>
            </a:r>
            <a:r>
              <a:rPr dirty="0" sz="3200" b="1" i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295" b="1" i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 i="1">
                <a:solidFill>
                  <a:srgbClr val="4A4A4A"/>
                </a:solidFill>
                <a:latin typeface="Corbel"/>
                <a:cs typeface="Corbel"/>
              </a:rPr>
              <a:t>Obje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b="1" i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3200" spc="-20" b="1" i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20" b="1" i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10" b="1" i="1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78863" y="2009952"/>
            <a:ext cx="5504815" cy="4107815"/>
            <a:chOff x="1578863" y="2009952"/>
            <a:chExt cx="5504815" cy="41078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8863" y="2549652"/>
              <a:ext cx="5504688" cy="35676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35879" y="2016252"/>
              <a:ext cx="1270635" cy="508634"/>
            </a:xfrm>
            <a:custGeom>
              <a:avLst/>
              <a:gdLst/>
              <a:ahLst/>
              <a:cxnLst/>
              <a:rect l="l" t="t" r="r" b="b"/>
              <a:pathLst>
                <a:path w="1270635" h="508635">
                  <a:moveTo>
                    <a:pt x="1270635" y="0"/>
                  </a:moveTo>
                  <a:lnTo>
                    <a:pt x="0" y="508381"/>
                  </a:lnTo>
                </a:path>
              </a:pathLst>
            </a:custGeom>
            <a:ln w="12599">
              <a:solidFill>
                <a:srgbClr val="0099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968240" y="2462784"/>
              <a:ext cx="199390" cy="128905"/>
            </a:xfrm>
            <a:custGeom>
              <a:avLst/>
              <a:gdLst/>
              <a:ahLst/>
              <a:cxnLst/>
              <a:rect l="l" t="t" r="r" b="b"/>
              <a:pathLst>
                <a:path w="199389" h="128905">
                  <a:moveTo>
                    <a:pt x="152273" y="0"/>
                  </a:moveTo>
                  <a:lnTo>
                    <a:pt x="0" y="128904"/>
                  </a:lnTo>
                  <a:lnTo>
                    <a:pt x="199136" y="117093"/>
                  </a:lnTo>
                  <a:lnTo>
                    <a:pt x="152273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486525" y="1674621"/>
            <a:ext cx="5530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>
                <a:latin typeface="Arial"/>
                <a:cs typeface="Arial"/>
              </a:rPr>
              <a:t>D</a:t>
            </a:r>
            <a:r>
              <a:rPr dirty="0" sz="1800" spc="-20">
                <a:latin typeface="Arial"/>
                <a:cs typeface="Arial"/>
              </a:rPr>
              <a:t>O</a:t>
            </a:r>
            <a:r>
              <a:rPr dirty="0" sz="1800"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7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399478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Libr</a:t>
            </a:r>
            <a:r>
              <a:rPr dirty="0" sz="3750" spc="-15">
                <a:solidFill>
                  <a:srgbClr val="C71F1D"/>
                </a:solidFill>
              </a:rPr>
              <a:t>e</a:t>
            </a:r>
            <a:r>
              <a:rPr dirty="0" sz="3750">
                <a:solidFill>
                  <a:srgbClr val="C71F1D"/>
                </a:solidFill>
              </a:rPr>
              <a:t>rías</a:t>
            </a:r>
            <a:r>
              <a:rPr dirty="0" sz="3750" spc="-254">
                <a:solidFill>
                  <a:srgbClr val="C71F1D"/>
                </a:solidFill>
              </a:rPr>
              <a:t> </a:t>
            </a:r>
            <a:r>
              <a:rPr dirty="0" sz="3750" spc="-5">
                <a:solidFill>
                  <a:srgbClr val="C71F1D"/>
                </a:solidFill>
              </a:rPr>
              <a:t>J</a:t>
            </a:r>
            <a:r>
              <a:rPr dirty="0" sz="3750" spc="-30">
                <a:solidFill>
                  <a:srgbClr val="C71F1D"/>
                </a:solidFill>
              </a:rPr>
              <a:t>a</a:t>
            </a:r>
            <a:r>
              <a:rPr dirty="0" sz="3750" spc="-5">
                <a:solidFill>
                  <a:srgbClr val="C71F1D"/>
                </a:solidFill>
              </a:rPr>
              <a:t>v</a:t>
            </a:r>
            <a:r>
              <a:rPr dirty="0" sz="3750" spc="-30">
                <a:solidFill>
                  <a:srgbClr val="C71F1D"/>
                </a:solidFill>
              </a:rPr>
              <a:t>a</a:t>
            </a:r>
            <a:r>
              <a:rPr dirty="0" sz="3750" spc="-5">
                <a:solidFill>
                  <a:srgbClr val="C71F1D"/>
                </a:solidFill>
              </a:rPr>
              <a:t>S</a:t>
            </a:r>
            <a:r>
              <a:rPr dirty="0" sz="3750" spc="-25">
                <a:solidFill>
                  <a:srgbClr val="C71F1D"/>
                </a:solidFill>
              </a:rPr>
              <a:t>c</a:t>
            </a:r>
            <a:r>
              <a:rPr dirty="0" sz="3750" spc="-20">
                <a:solidFill>
                  <a:srgbClr val="C71F1D"/>
                </a:solidFill>
              </a:rPr>
              <a:t>r</a:t>
            </a:r>
            <a:r>
              <a:rPr dirty="0" sz="3750" spc="-10">
                <a:solidFill>
                  <a:srgbClr val="C71F1D"/>
                </a:solidFill>
              </a:rPr>
              <a:t>i</a:t>
            </a:r>
            <a:r>
              <a:rPr dirty="0" sz="3750" spc="-15">
                <a:solidFill>
                  <a:srgbClr val="C71F1D"/>
                </a:solidFill>
              </a:rPr>
              <a:t>p</a:t>
            </a:r>
            <a:r>
              <a:rPr dirty="0" sz="3750">
                <a:solidFill>
                  <a:srgbClr val="C71F1D"/>
                </a:solidFill>
              </a:rPr>
              <a:t>t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697223"/>
            <a:ext cx="131064" cy="1920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1497" y="1592706"/>
            <a:ext cx="8129905" cy="463613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66700" marR="3295015" indent="-254635">
              <a:lnSpc>
                <a:spcPct val="100400"/>
              </a:lnSpc>
              <a:spcBef>
                <a:spcPts val="8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Existen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multitud de 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bibliotecas </a:t>
            </a:r>
            <a:r>
              <a:rPr dirty="0" sz="2800" spc="-5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(APIs)</a:t>
            </a:r>
            <a:r>
              <a:rPr dirty="0" sz="2800" spc="-1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el 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desarrollo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aplicaciones</a:t>
            </a:r>
            <a:endParaRPr sz="28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2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Algunas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más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usadas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son:</a:t>
            </a:r>
            <a:endParaRPr sz="2800">
              <a:latin typeface="Corbel"/>
              <a:cs typeface="Corbel"/>
            </a:endParaRPr>
          </a:p>
          <a:p>
            <a:pPr marL="561340" marR="5080">
              <a:lnSpc>
                <a:spcPct val="99300"/>
              </a:lnSpc>
              <a:spcBef>
                <a:spcPts val="1195"/>
              </a:spcBef>
            </a:pPr>
            <a:r>
              <a:rPr dirty="0" sz="2300" b="1">
                <a:solidFill>
                  <a:srgbClr val="4A4A4A"/>
                </a:solidFill>
                <a:latin typeface="Corbel"/>
                <a:cs typeface="Corbel"/>
              </a:rPr>
              <a:t>jQuery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:</a:t>
            </a:r>
            <a:r>
              <a:rPr dirty="0" sz="2300" spc="-9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3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3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15">
                <a:solidFill>
                  <a:srgbClr val="4A4A4A"/>
                </a:solidFill>
                <a:latin typeface="Corbel"/>
                <a:cs typeface="Corbel"/>
              </a:rPr>
              <a:t>recubrimiento</a:t>
            </a:r>
            <a:r>
              <a:rPr dirty="0" sz="23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3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300" spc="-229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API</a:t>
            </a:r>
            <a:r>
              <a:rPr dirty="0" sz="23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DOM</a:t>
            </a:r>
            <a:r>
              <a:rPr dirty="0" sz="23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3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15">
                <a:solidFill>
                  <a:srgbClr val="4A4A4A"/>
                </a:solidFill>
                <a:latin typeface="Corbel"/>
                <a:cs typeface="Corbel"/>
              </a:rPr>
              <a:t>aporta</a:t>
            </a:r>
            <a:r>
              <a:rPr dirty="0" sz="23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facilidad </a:t>
            </a:r>
            <a:r>
              <a:rPr dirty="0" sz="2300" spc="-4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de uso, potencia y </a:t>
            </a:r>
            <a:r>
              <a:rPr dirty="0" sz="2300" spc="-10">
                <a:solidFill>
                  <a:srgbClr val="4A4A4A"/>
                </a:solidFill>
                <a:latin typeface="Corbel"/>
                <a:cs typeface="Corbel"/>
              </a:rPr>
              <a:t>compatibilidad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entre </a:t>
            </a:r>
            <a:r>
              <a:rPr dirty="0" sz="2300" spc="-15">
                <a:solidFill>
                  <a:srgbClr val="4A4A4A"/>
                </a:solidFill>
                <a:latin typeface="Corbel"/>
                <a:cs typeface="Corbel"/>
              </a:rPr>
              <a:t>navegadores.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Se usa </a:t>
            </a:r>
            <a:r>
              <a:rPr dirty="0" sz="23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para gestionar el interfaz de usuario (la página </a:t>
            </a:r>
            <a:r>
              <a:rPr dirty="0" sz="2300" spc="-10">
                <a:solidFill>
                  <a:srgbClr val="4A4A4A"/>
                </a:solidFill>
                <a:latin typeface="Corbel"/>
                <a:cs typeface="Corbel"/>
              </a:rPr>
              <a:t>web)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y para </a:t>
            </a:r>
            <a:r>
              <a:rPr dirty="0" sz="23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peticiones</a:t>
            </a:r>
            <a:r>
              <a:rPr dirty="0" sz="2300" spc="-1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25">
                <a:solidFill>
                  <a:srgbClr val="4A4A4A"/>
                </a:solidFill>
                <a:latin typeface="Corbel"/>
                <a:cs typeface="Corbel"/>
              </a:rPr>
              <a:t>ajax.</a:t>
            </a:r>
            <a:endParaRPr sz="2300">
              <a:latin typeface="Corbel"/>
              <a:cs typeface="Corbel"/>
            </a:endParaRPr>
          </a:p>
          <a:p>
            <a:pPr marL="561340" marR="139700">
              <a:lnSpc>
                <a:spcPct val="100400"/>
              </a:lnSpc>
              <a:spcBef>
                <a:spcPts val="1165"/>
              </a:spcBef>
            </a:pPr>
            <a:r>
              <a:rPr dirty="0" sz="2300" spc="-15" b="1">
                <a:solidFill>
                  <a:srgbClr val="4A4A4A"/>
                </a:solidFill>
                <a:latin typeface="Corbel"/>
                <a:cs typeface="Corbel"/>
              </a:rPr>
              <a:t>underscore.js: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Librería para </a:t>
            </a:r>
            <a:r>
              <a:rPr dirty="0" sz="2300" spc="-5">
                <a:solidFill>
                  <a:srgbClr val="4A4A4A"/>
                </a:solidFill>
                <a:latin typeface="Corbel"/>
                <a:cs typeface="Corbel"/>
              </a:rPr>
              <a:t>trabajar con </a:t>
            </a:r>
            <a:r>
              <a:rPr dirty="0" sz="2300" spc="-15">
                <a:solidFill>
                  <a:srgbClr val="4A4A4A"/>
                </a:solidFill>
                <a:latin typeface="Corbel"/>
                <a:cs typeface="Corbel"/>
              </a:rPr>
              <a:t>estructuras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300" spc="-15">
                <a:solidFill>
                  <a:srgbClr val="4A4A4A"/>
                </a:solidFill>
                <a:latin typeface="Corbel"/>
                <a:cs typeface="Corbel"/>
              </a:rPr>
              <a:t>datos </a:t>
            </a:r>
            <a:r>
              <a:rPr dirty="0" sz="23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300" spc="-1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3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enfoque</a:t>
            </a:r>
            <a:r>
              <a:rPr dirty="0" sz="23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30">
                <a:solidFill>
                  <a:srgbClr val="4A4A4A"/>
                </a:solidFill>
                <a:latin typeface="Corbel"/>
                <a:cs typeface="Corbel"/>
              </a:rPr>
              <a:t>funcional.También</a:t>
            </a:r>
            <a:r>
              <a:rPr dirty="0" sz="2300" spc="-1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permite</a:t>
            </a:r>
            <a:r>
              <a:rPr dirty="0" sz="23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gestionar</a:t>
            </a:r>
            <a:r>
              <a:rPr dirty="0" sz="23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10">
                <a:solidFill>
                  <a:srgbClr val="4A4A4A"/>
                </a:solidFill>
                <a:latin typeface="Corbel"/>
                <a:cs typeface="Corbel"/>
              </a:rPr>
              <a:t>plantillas </a:t>
            </a:r>
            <a:r>
              <a:rPr dirty="0" sz="2300" spc="-4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300" spc="-5" i="1">
                <a:solidFill>
                  <a:srgbClr val="4A4A4A"/>
                </a:solidFill>
                <a:latin typeface="Corbel"/>
                <a:cs typeface="Corbel"/>
              </a:rPr>
              <a:t>templates</a:t>
            </a:r>
            <a:r>
              <a:rPr dirty="0" sz="23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r>
              <a:rPr dirty="0" sz="2300" spc="-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300" spc="-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generar</a:t>
            </a:r>
            <a:r>
              <a:rPr dirty="0" sz="23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HTML</a:t>
            </a:r>
            <a:r>
              <a:rPr dirty="0" sz="2300" spc="-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10">
                <a:solidFill>
                  <a:srgbClr val="4A4A4A"/>
                </a:solidFill>
                <a:latin typeface="Corbel"/>
                <a:cs typeface="Corbel"/>
              </a:rPr>
              <a:t>partiendo</a:t>
            </a:r>
            <a:r>
              <a:rPr dirty="0" sz="2300" spc="-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3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300" spc="-10">
                <a:solidFill>
                  <a:srgbClr val="4A4A4A"/>
                </a:solidFill>
                <a:latin typeface="Corbel"/>
                <a:cs typeface="Corbel"/>
              </a:rPr>
              <a:t>datos</a:t>
            </a:r>
            <a:endParaRPr sz="2300">
              <a:latin typeface="Corbel"/>
              <a:cs typeface="Corbe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5250815"/>
            <a:ext cx="131064" cy="1920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6400" y="1600200"/>
            <a:ext cx="3209544" cy="7879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6400" y="2743200"/>
            <a:ext cx="3198876" cy="76047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8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514477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Frameworks</a:t>
            </a:r>
            <a:r>
              <a:rPr dirty="0" sz="3750" spc="-11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de</a:t>
            </a:r>
            <a:r>
              <a:rPr dirty="0" sz="3750" spc="-6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alto</a:t>
            </a:r>
            <a:r>
              <a:rPr dirty="0" sz="3750" spc="-75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nivel</a:t>
            </a:r>
            <a:endParaRPr sz="3750"/>
          </a:p>
        </p:txBody>
      </p:sp>
      <p:sp>
        <p:nvSpPr>
          <p:cNvPr id="5" name="object 5"/>
          <p:cNvSpPr txBox="1"/>
          <p:nvPr/>
        </p:nvSpPr>
        <p:spPr>
          <a:xfrm>
            <a:off x="501497" y="1584706"/>
            <a:ext cx="8103234" cy="19665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66700" marR="5080" indent="-254635">
              <a:lnSpc>
                <a:spcPct val="99300"/>
              </a:lnSpc>
              <a:spcBef>
                <a:spcPts val="13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Además de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bibliotecas,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también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existen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frameworks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alto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nivel</a:t>
            </a:r>
            <a:r>
              <a:rPr dirty="0" sz="3200" spc="-1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estructuran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una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aplicación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 forma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completa.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Especialmente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apl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caciones</a:t>
            </a:r>
            <a:r>
              <a:rPr dirty="0" sz="3200" spc="-17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285" b="1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sz="3200">
              <a:latin typeface="Corbel"/>
              <a:cs typeface="Corbe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5648" y="5364479"/>
            <a:ext cx="3336036" cy="9860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88152" y="3813047"/>
            <a:ext cx="1853183" cy="24231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1536" y="3956303"/>
            <a:ext cx="3460585" cy="98755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9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29894"/>
            <a:ext cx="25552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9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25">
                <a:solidFill>
                  <a:srgbClr val="C71F1D"/>
                </a:solidFill>
              </a:rPr>
              <a:t>f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30">
                <a:solidFill>
                  <a:srgbClr val="C71F1D"/>
                </a:solidFill>
              </a:rPr>
              <a:t>r</a:t>
            </a:r>
            <a:r>
              <a:rPr dirty="0" spc="-5">
                <a:solidFill>
                  <a:srgbClr val="C71F1D"/>
                </a:solidFill>
              </a:rPr>
              <a:t>e</a:t>
            </a:r>
            <a:r>
              <a:rPr dirty="0" spc="-20">
                <a:solidFill>
                  <a:srgbClr val="C71F1D"/>
                </a:solidFill>
              </a:rPr>
              <a:t>n</a:t>
            </a:r>
            <a:r>
              <a:rPr dirty="0" spc="-5">
                <a:solidFill>
                  <a:srgbClr val="C71F1D"/>
                </a:solidFill>
              </a:rPr>
              <a:t>c</a:t>
            </a:r>
            <a:r>
              <a:rPr dirty="0" spc="-25">
                <a:solidFill>
                  <a:srgbClr val="C71F1D"/>
                </a:solidFill>
              </a:rPr>
              <a:t>i</a:t>
            </a:r>
            <a:r>
              <a:rPr dirty="0" spc="-20">
                <a:solidFill>
                  <a:srgbClr val="C71F1D"/>
                </a:solidFill>
              </a:rPr>
              <a:t>a</a:t>
            </a:r>
            <a:r>
              <a:rPr dirty="0" spc="-5">
                <a:solidFill>
                  <a:srgbClr val="C71F1D"/>
                </a:solidFill>
              </a:rPr>
              <a:t>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3397" y="1475258"/>
            <a:ext cx="8136255" cy="3801745"/>
          </a:xfrm>
          <a:prstGeom prst="rect">
            <a:avLst/>
          </a:prstGeom>
        </p:spPr>
        <p:txBody>
          <a:bodyPr wrap="square" lIns="0" tIns="130810" rIns="0" bIns="0" rtlCol="0" vert="horz">
            <a:spAutoFit/>
          </a:bodyPr>
          <a:lstStyle/>
          <a:p>
            <a:pPr marL="304800" indent="-254635">
              <a:lnSpc>
                <a:spcPct val="100000"/>
              </a:lnSpc>
              <a:spcBef>
                <a:spcPts val="1030"/>
              </a:spcBef>
              <a:buClr>
                <a:srgbClr val="63A334"/>
              </a:buClr>
              <a:buFont typeface="Trebuchet MS"/>
              <a:buChar char="•"/>
              <a:tabLst>
                <a:tab pos="305435" algn="l"/>
              </a:tabLst>
            </a:pP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Documentación</a:t>
            </a:r>
            <a:endParaRPr sz="3200">
              <a:latin typeface="Corbel"/>
              <a:cs typeface="Corbel"/>
            </a:endParaRPr>
          </a:p>
          <a:p>
            <a:pPr lvl="1" marL="804545" indent="-323850">
              <a:lnSpc>
                <a:spcPct val="100000"/>
              </a:lnSpc>
              <a:spcBef>
                <a:spcPts val="75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804545" algn="l"/>
                <a:tab pos="805180" algn="l"/>
              </a:tabLst>
            </a:pPr>
            <a:r>
              <a:rPr dirty="0" u="sng" sz="2600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https://developer.mozilla.org/es/docs/Web/JavaScript</a:t>
            </a:r>
            <a:endParaRPr sz="2600">
              <a:latin typeface="Corbel"/>
              <a:cs typeface="Corbel"/>
            </a:endParaRPr>
          </a:p>
          <a:p>
            <a:pPr lvl="1" marL="804545" indent="-323850">
              <a:lnSpc>
                <a:spcPct val="100000"/>
              </a:lnSpc>
              <a:spcBef>
                <a:spcPts val="113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804545" algn="l"/>
                <a:tab pos="805180" algn="l"/>
              </a:tabLst>
            </a:pPr>
            <a:r>
              <a:rPr dirty="0" u="sng" sz="2600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https://es.javascript.info/</a:t>
            </a:r>
            <a:endParaRPr sz="2600">
              <a:latin typeface="Corbel"/>
              <a:cs typeface="Corbel"/>
            </a:endParaRPr>
          </a:p>
          <a:p>
            <a:pPr marL="304800" indent="-254635">
              <a:lnSpc>
                <a:spcPct val="100000"/>
              </a:lnSpc>
              <a:spcBef>
                <a:spcPts val="1800"/>
              </a:spcBef>
              <a:buClr>
                <a:srgbClr val="63A334"/>
              </a:buClr>
              <a:buFont typeface="Trebuchet MS"/>
              <a:buChar char="•"/>
              <a:tabLst>
                <a:tab pos="305435" algn="l"/>
              </a:tabLst>
            </a:pPr>
            <a:r>
              <a:rPr dirty="0" sz="3200" spc="-45" b="1">
                <a:solidFill>
                  <a:srgbClr val="4A4A4A"/>
                </a:solidFill>
                <a:latin typeface="Corbel"/>
                <a:cs typeface="Corbel"/>
              </a:rPr>
              <a:t>Tutoriales</a:t>
            </a:r>
            <a:r>
              <a:rPr dirty="0" sz="32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b="1">
                <a:solidFill>
                  <a:srgbClr val="4A4A4A"/>
                </a:solidFill>
                <a:latin typeface="Corbel"/>
                <a:cs typeface="Corbel"/>
              </a:rPr>
              <a:t>interactivos</a:t>
            </a:r>
            <a:endParaRPr sz="3200">
              <a:latin typeface="Corbel"/>
              <a:cs typeface="Corbel"/>
            </a:endParaRPr>
          </a:p>
          <a:p>
            <a:pPr lvl="1" marL="804545" indent="-323850">
              <a:lnSpc>
                <a:spcPct val="100000"/>
              </a:lnSpc>
              <a:spcBef>
                <a:spcPts val="116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804545" algn="l"/>
                <a:tab pos="805180" algn="l"/>
              </a:tabLst>
            </a:pPr>
            <a:r>
              <a:rPr dirty="0" u="sng" sz="2600" spc="-2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https://www.codecademy.com/</a:t>
            </a:r>
            <a:endParaRPr sz="2600">
              <a:latin typeface="Corbel"/>
              <a:cs typeface="Corbel"/>
            </a:endParaRPr>
          </a:p>
          <a:p>
            <a:pPr lvl="1" marL="804545" marR="55880" indent="-323850">
              <a:lnSpc>
                <a:spcPts val="2600"/>
              </a:lnSpc>
              <a:spcBef>
                <a:spcPts val="1710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804545" algn="l"/>
                <a:tab pos="805180" algn="l"/>
              </a:tabLst>
            </a:pPr>
            <a:r>
              <a:rPr dirty="0" u="sng" sz="2600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6"/>
              </a:rPr>
              <a:t>https://www.pluralsight.com/courses/javascript-gettin </a:t>
            </a:r>
            <a:r>
              <a:rPr dirty="0" sz="2600" spc="-509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600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6"/>
              </a:rPr>
              <a:t>g-started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8025" y="1587273"/>
            <a:ext cx="8684260" cy="1683385"/>
          </a:xfrm>
          <a:prstGeom prst="rect">
            <a:avLst/>
          </a:prstGeom>
        </p:spPr>
        <p:txBody>
          <a:bodyPr wrap="square" lIns="0" tIns="323850" rIns="0" bIns="0" rtlCol="0" vert="horz">
            <a:spAutoFit/>
          </a:bodyPr>
          <a:lstStyle/>
          <a:p>
            <a:pPr marL="337820" indent="-300355">
              <a:lnSpc>
                <a:spcPct val="100000"/>
              </a:lnSpc>
              <a:spcBef>
                <a:spcPts val="2550"/>
              </a:spcBef>
              <a:buClr>
                <a:srgbClr val="64A434"/>
              </a:buClr>
              <a:buSzPct val="97500"/>
              <a:buFont typeface="DejaVu Serif"/>
              <a:buChar char="•"/>
              <a:tabLst>
                <a:tab pos="338455" algn="l"/>
              </a:tabLst>
            </a:pP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4000" spc="-10" b="1">
                <a:solidFill>
                  <a:srgbClr val="4B4B4B"/>
                </a:solidFill>
                <a:latin typeface="Corbel"/>
                <a:cs typeface="Corbel"/>
              </a:rPr>
              <a:t>plicación</a:t>
            </a:r>
            <a:r>
              <a:rPr dirty="0" sz="4000" spc="-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4000" spc="-1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4000" spc="-110" b="1">
                <a:solidFill>
                  <a:srgbClr val="4B4B4B"/>
                </a:solidFill>
                <a:latin typeface="Corbel"/>
                <a:cs typeface="Corbel"/>
              </a:rPr>
              <a:t>SPA</a:t>
            </a:r>
            <a:endParaRPr sz="4000">
              <a:latin typeface="Corbel"/>
              <a:cs typeface="Corbel"/>
            </a:endParaRPr>
          </a:p>
          <a:p>
            <a:pPr lvl="1" marL="586740" indent="-246379">
              <a:lnSpc>
                <a:spcPct val="100000"/>
              </a:lnSpc>
              <a:spcBef>
                <a:spcPts val="1960"/>
              </a:spcBef>
              <a:buSzPct val="59375"/>
              <a:buFont typeface="OpenSymbol"/>
              <a:buChar char="▪"/>
              <a:tabLst>
                <a:tab pos="5867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Google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popularizó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Gmail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Google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Maps</a:t>
            </a:r>
            <a:endParaRPr sz="32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79995" y="3418563"/>
            <a:ext cx="8096250" cy="3781425"/>
            <a:chOff x="1079995" y="3418563"/>
            <a:chExt cx="8096250" cy="37814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995" y="3418563"/>
              <a:ext cx="8095678" cy="378071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79995" y="3418919"/>
              <a:ext cx="8096250" cy="3780790"/>
            </a:xfrm>
            <a:custGeom>
              <a:avLst/>
              <a:gdLst/>
              <a:ahLst/>
              <a:cxnLst/>
              <a:rect l="l" t="t" r="r" b="b"/>
              <a:pathLst>
                <a:path w="8096250" h="3780790">
                  <a:moveTo>
                    <a:pt x="0" y="0"/>
                  </a:moveTo>
                  <a:lnTo>
                    <a:pt x="8095678" y="0"/>
                  </a:lnTo>
                  <a:lnTo>
                    <a:pt x="8095678" y="3780726"/>
                  </a:lnTo>
                  <a:lnTo>
                    <a:pt x="0" y="378072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8456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Integración</a:t>
            </a:r>
            <a:r>
              <a:rPr dirty="0" spc="-5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con</a:t>
            </a:r>
            <a:r>
              <a:rPr dirty="0" spc="-60">
                <a:solidFill>
                  <a:srgbClr val="C71F1D"/>
                </a:solidFill>
              </a:rPr>
              <a:t> </a:t>
            </a:r>
            <a:r>
              <a:rPr dirty="0" spc="-25">
                <a:solidFill>
                  <a:srgbClr val="C71F1D"/>
                </a:solidFill>
              </a:rPr>
              <a:t>HTML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8803"/>
            <a:ext cx="7499984" cy="1793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4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código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 b="1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4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incluye</a:t>
            </a:r>
            <a:r>
              <a:rPr dirty="0" sz="24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etiquetas </a:t>
            </a:r>
            <a:r>
              <a:rPr dirty="0" sz="2400" spc="-5" b="1">
                <a:solidFill>
                  <a:srgbClr val="4A4A4A"/>
                </a:solidFill>
                <a:latin typeface="Corbel"/>
                <a:cs typeface="Corbel"/>
              </a:rPr>
              <a:t>&lt;script&gt;</a:t>
            </a:r>
            <a:r>
              <a:rPr dirty="0" sz="24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endParaRPr sz="2400">
              <a:latin typeface="Corbel"/>
              <a:cs typeface="Corbel"/>
            </a:endParaRPr>
          </a:p>
          <a:p>
            <a:pPr marL="266700">
              <a:lnSpc>
                <a:spcPct val="100000"/>
              </a:lnSpc>
            </a:pPr>
            <a:r>
              <a:rPr dirty="0" sz="2400" spc="-5" b="1">
                <a:solidFill>
                  <a:srgbClr val="4A4A4A"/>
                </a:solidFill>
                <a:latin typeface="Corbel"/>
                <a:cs typeface="Corbel"/>
              </a:rPr>
              <a:t>&lt;body&gt;</a:t>
            </a:r>
            <a:r>
              <a:rPr dirty="0" sz="24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4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10" b="1">
                <a:solidFill>
                  <a:srgbClr val="4A4A4A"/>
                </a:solidFill>
                <a:latin typeface="Corbel"/>
                <a:cs typeface="Corbel"/>
              </a:rPr>
              <a:t>&lt;head&gt;</a:t>
            </a:r>
            <a:endParaRPr sz="24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2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4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incluir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4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fichero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HTML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4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ficheros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.js</a:t>
            </a:r>
            <a:endParaRPr sz="24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2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4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4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añadir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4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varios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lugares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(pero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4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4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400" spc="-20">
                <a:solidFill>
                  <a:srgbClr val="4A4A4A"/>
                </a:solidFill>
                <a:latin typeface="Corbel"/>
                <a:cs typeface="Corbel"/>
              </a:rPr>
              <a:t>necesario)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4276" y="3992879"/>
            <a:ext cx="4932045" cy="2522220"/>
          </a:xfrm>
          <a:custGeom>
            <a:avLst/>
            <a:gdLst/>
            <a:ahLst/>
            <a:cxnLst/>
            <a:rect l="l" t="t" r="r" b="b"/>
            <a:pathLst>
              <a:path w="4932045" h="2522220">
                <a:moveTo>
                  <a:pt x="2465832" y="2521978"/>
                </a:moveTo>
                <a:lnTo>
                  <a:pt x="0" y="2521978"/>
                </a:lnTo>
                <a:lnTo>
                  <a:pt x="0" y="0"/>
                </a:lnTo>
                <a:lnTo>
                  <a:pt x="4931664" y="0"/>
                </a:lnTo>
                <a:lnTo>
                  <a:pt x="4931664" y="2521978"/>
                </a:lnTo>
                <a:lnTo>
                  <a:pt x="2465832" y="2521978"/>
                </a:lnTo>
                <a:close/>
              </a:path>
            </a:pathLst>
          </a:custGeom>
          <a:ln w="3175">
            <a:solidFill>
              <a:srgbClr val="4A4A4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60272" y="4016121"/>
            <a:ext cx="4638675" cy="19577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91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&lt;html&gt;</a:t>
            </a:r>
            <a:endParaRPr sz="1600">
              <a:latin typeface="Consolas"/>
              <a:cs typeface="Consolas"/>
            </a:endParaRPr>
          </a:p>
          <a:p>
            <a:pPr marL="236220">
              <a:lnSpc>
                <a:spcPts val="1895"/>
              </a:lnSpc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&lt;head&gt;</a:t>
            </a:r>
            <a:endParaRPr sz="1600">
              <a:latin typeface="Consolas"/>
              <a:cs typeface="Consolas"/>
            </a:endParaRPr>
          </a:p>
          <a:p>
            <a:pPr marL="459105">
              <a:lnSpc>
                <a:spcPts val="1900"/>
              </a:lnSpc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&lt;script&gt;console.log("Head1");&lt;/script&gt;</a:t>
            </a:r>
            <a:endParaRPr sz="1600">
              <a:latin typeface="Consolas"/>
              <a:cs typeface="Consolas"/>
            </a:endParaRPr>
          </a:p>
          <a:p>
            <a:pPr marL="459105">
              <a:lnSpc>
                <a:spcPts val="1900"/>
              </a:lnSpc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&lt;script</a:t>
            </a:r>
            <a:r>
              <a:rPr dirty="0" sz="1600" spc="-1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src="app1.js"&gt;&lt;/script&gt;</a:t>
            </a:r>
            <a:endParaRPr sz="1600">
              <a:latin typeface="Consolas"/>
              <a:cs typeface="Consolas"/>
            </a:endParaRPr>
          </a:p>
          <a:p>
            <a:pPr marL="236220">
              <a:lnSpc>
                <a:spcPts val="1895"/>
              </a:lnSpc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&lt;/head&gt;</a:t>
            </a:r>
            <a:endParaRPr sz="1600">
              <a:latin typeface="Consolas"/>
              <a:cs typeface="Consolas"/>
            </a:endParaRPr>
          </a:p>
          <a:p>
            <a:pPr marL="236220">
              <a:lnSpc>
                <a:spcPts val="1905"/>
              </a:lnSpc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&lt;body&gt;</a:t>
            </a:r>
            <a:endParaRPr sz="1600">
              <a:latin typeface="Consolas"/>
              <a:cs typeface="Consolas"/>
            </a:endParaRPr>
          </a:p>
          <a:p>
            <a:pPr marL="459105">
              <a:lnSpc>
                <a:spcPts val="1905"/>
              </a:lnSpc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&lt;script&gt;console.log("Body1");&lt;/script&gt;</a:t>
            </a:r>
            <a:endParaRPr sz="1600">
              <a:latin typeface="Consolas"/>
              <a:cs typeface="Consolas"/>
            </a:endParaRPr>
          </a:p>
          <a:p>
            <a:pPr marL="459105">
              <a:lnSpc>
                <a:spcPts val="1910"/>
              </a:lnSpc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&lt;script</a:t>
            </a:r>
            <a:r>
              <a:rPr dirty="0" sz="1600" spc="-1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src="app2.js"&gt;&lt;/script&gt;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0272" y="5963208"/>
            <a:ext cx="101790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3622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&lt;/body&gt;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&lt;/html&gt;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9254" y="3655314"/>
            <a:ext cx="1122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index.html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9028" y="4572000"/>
            <a:ext cx="2520950" cy="28829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7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console.log("Head2");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5504" y="4235653"/>
            <a:ext cx="7937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app1.js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40552" y="5678423"/>
            <a:ext cx="2519680" cy="287020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27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console.log("Body2");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45504" y="5341696"/>
            <a:ext cx="7937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app2.js</a:t>
            </a:r>
            <a:endParaRPr sz="1600">
              <a:latin typeface="Consolas"/>
              <a:cs typeface="Consola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13668" y="4747259"/>
            <a:ext cx="1153795" cy="1174750"/>
            <a:chOff x="4713668" y="4747259"/>
            <a:chExt cx="1153795" cy="1174750"/>
          </a:xfrm>
        </p:grpSpPr>
        <p:sp>
          <p:nvSpPr>
            <p:cNvPr id="15" name="object 15"/>
            <p:cNvSpPr/>
            <p:nvPr/>
          </p:nvSpPr>
          <p:spPr>
            <a:xfrm>
              <a:off x="4715255" y="4800599"/>
              <a:ext cx="1051560" cy="131445"/>
            </a:xfrm>
            <a:custGeom>
              <a:avLst/>
              <a:gdLst/>
              <a:ahLst/>
              <a:cxnLst/>
              <a:rect l="l" t="t" r="r" b="b"/>
              <a:pathLst>
                <a:path w="1051560" h="131445">
                  <a:moveTo>
                    <a:pt x="0" y="131063"/>
                  </a:moveTo>
                  <a:lnTo>
                    <a:pt x="10513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754623" y="4747259"/>
              <a:ext cx="112395" cy="106680"/>
            </a:xfrm>
            <a:custGeom>
              <a:avLst/>
              <a:gdLst/>
              <a:ahLst/>
              <a:cxnLst/>
              <a:rect l="l" t="t" r="r" b="b"/>
              <a:pathLst>
                <a:path w="112395" h="106679">
                  <a:moveTo>
                    <a:pt x="0" y="0"/>
                  </a:moveTo>
                  <a:lnTo>
                    <a:pt x="13080" y="106679"/>
                  </a:lnTo>
                  <a:lnTo>
                    <a:pt x="112267" y="40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715255" y="5867399"/>
              <a:ext cx="1051560" cy="0"/>
            </a:xfrm>
            <a:custGeom>
              <a:avLst/>
              <a:gdLst/>
              <a:ahLst/>
              <a:cxnLst/>
              <a:rect l="l" t="t" r="r" b="b"/>
              <a:pathLst>
                <a:path w="1051560" h="0">
                  <a:moveTo>
                    <a:pt x="0" y="0"/>
                  </a:moveTo>
                  <a:lnTo>
                    <a:pt x="105117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760719" y="5814059"/>
              <a:ext cx="106045" cy="107950"/>
            </a:xfrm>
            <a:custGeom>
              <a:avLst/>
              <a:gdLst/>
              <a:ahLst/>
              <a:cxnLst/>
              <a:rect l="l" t="t" r="r" b="b"/>
              <a:pathLst>
                <a:path w="106045" h="107950">
                  <a:moveTo>
                    <a:pt x="0" y="0"/>
                  </a:moveTo>
                  <a:lnTo>
                    <a:pt x="0" y="107619"/>
                  </a:lnTo>
                  <a:lnTo>
                    <a:pt x="106044" y="53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7689342" y="3708272"/>
            <a:ext cx="9391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11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0057" y="1708480"/>
            <a:ext cx="1485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●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3755" y="1331884"/>
            <a:ext cx="7243445" cy="1847214"/>
          </a:xfrm>
          <a:prstGeom prst="rect">
            <a:avLst/>
          </a:prstGeom>
        </p:spPr>
        <p:txBody>
          <a:bodyPr wrap="square" lIns="0" tIns="1765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dirty="0" sz="3600" spc="-5" b="1">
                <a:solidFill>
                  <a:srgbClr val="4A4A4A"/>
                </a:solidFill>
                <a:latin typeface="Corbel"/>
                <a:cs typeface="Corbel"/>
              </a:rPr>
              <a:t>Mosta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600" spc="-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6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des</a:t>
            </a:r>
            <a:r>
              <a:rPr dirty="0" sz="3600" spc="-10" b="1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600" spc="-1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600" spc="-3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600" spc="-20" b="1">
                <a:solidFill>
                  <a:srgbClr val="4A4A4A"/>
                </a:solidFill>
                <a:latin typeface="Corbel"/>
                <a:cs typeface="Corbel"/>
              </a:rPr>
              <a:t>va</a:t>
            </a:r>
            <a:r>
              <a:rPr dirty="0" sz="3600" spc="-15" b="1">
                <a:solidFill>
                  <a:srgbClr val="4A4A4A"/>
                </a:solidFill>
                <a:latin typeface="Corbel"/>
                <a:cs typeface="Corbel"/>
              </a:rPr>
              <a:t>Sc</a:t>
            </a:r>
            <a:r>
              <a:rPr dirty="0" sz="3600" spc="-10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600" spc="-20" b="1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endParaRPr sz="3600">
              <a:latin typeface="Corbel"/>
              <a:cs typeface="Corbel"/>
            </a:endParaRPr>
          </a:p>
          <a:p>
            <a:pPr marL="445134" marR="232410" indent="-325120">
              <a:lnSpc>
                <a:spcPts val="3729"/>
              </a:lnSpc>
              <a:spcBef>
                <a:spcPts val="1370"/>
              </a:spcBef>
              <a:tabLst>
                <a:tab pos="445134" algn="l"/>
              </a:tabLst>
            </a:pPr>
            <a:r>
              <a:rPr dirty="0" baseline="3472" sz="3600">
                <a:latin typeface="Arial"/>
                <a:cs typeface="Arial"/>
              </a:rPr>
              <a:t>–	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Escribiendo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consola</a:t>
            </a:r>
            <a:r>
              <a:rPr dirty="0" sz="3200" spc="-1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del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654" y="4462398"/>
            <a:ext cx="6540500" cy="98679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337185" marR="5080" indent="-325120">
              <a:lnSpc>
                <a:spcPts val="3720"/>
              </a:lnSpc>
              <a:spcBef>
                <a:spcPts val="325"/>
              </a:spcBef>
              <a:tabLst>
                <a:tab pos="337185" algn="l"/>
              </a:tabLst>
            </a:pPr>
            <a:r>
              <a:rPr dirty="0" baseline="3472" sz="3600">
                <a:latin typeface="Arial"/>
                <a:cs typeface="Arial"/>
              </a:rPr>
              <a:t>–	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Más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adelante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veremos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cómo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mostrar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página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325310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Sintaxis</a:t>
            </a:r>
            <a:r>
              <a:rPr dirty="0" spc="-9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básica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016251" y="3575303"/>
            <a:ext cx="4895215" cy="410209"/>
          </a:xfrm>
          <a:prstGeom prst="rect">
            <a:avLst/>
          </a:prstGeom>
          <a:ln w="3175">
            <a:solidFill>
              <a:srgbClr val="4A4A4A"/>
            </a:solidFill>
          </a:ln>
        </p:spPr>
        <p:txBody>
          <a:bodyPr wrap="square" lIns="0" tIns="304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dirty="0" sz="2400" spc="-10">
                <a:solidFill>
                  <a:srgbClr val="4A4A4A"/>
                </a:solidFill>
                <a:latin typeface="Consolas"/>
                <a:cs typeface="Consolas"/>
              </a:rPr>
              <a:t>console.log('Texto');</a:t>
            </a:r>
            <a:endParaRPr sz="2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0057" y="1708480"/>
            <a:ext cx="1485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Arial"/>
                <a:cs typeface="Arial"/>
              </a:rPr>
              <a:t>●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755" y="1350706"/>
            <a:ext cx="7243445" cy="1337310"/>
          </a:xfrm>
          <a:prstGeom prst="rect">
            <a:avLst/>
          </a:prstGeom>
        </p:spPr>
        <p:txBody>
          <a:bodyPr wrap="square" lIns="0" tIns="1574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dirty="0" sz="3600" spc="-5" b="1">
                <a:solidFill>
                  <a:srgbClr val="4A4A4A"/>
                </a:solidFill>
                <a:latin typeface="Corbel"/>
                <a:cs typeface="Corbel"/>
              </a:rPr>
              <a:t>Mosta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600" spc="-7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6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des</a:t>
            </a:r>
            <a:r>
              <a:rPr dirty="0" sz="3600" spc="-10" b="1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600" spc="-16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600" spc="-30" b="1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600" spc="-20" b="1">
                <a:solidFill>
                  <a:srgbClr val="4A4A4A"/>
                </a:solidFill>
                <a:latin typeface="Corbel"/>
                <a:cs typeface="Corbel"/>
              </a:rPr>
              <a:t>va</a:t>
            </a:r>
            <a:r>
              <a:rPr dirty="0" sz="3600" spc="-15" b="1">
                <a:solidFill>
                  <a:srgbClr val="4A4A4A"/>
                </a:solidFill>
                <a:latin typeface="Corbel"/>
                <a:cs typeface="Corbel"/>
              </a:rPr>
              <a:t>Sc</a:t>
            </a:r>
            <a:r>
              <a:rPr dirty="0" sz="3600" spc="-10" b="1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600" spc="-20" b="1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endParaRPr sz="3600">
              <a:latin typeface="Corbel"/>
              <a:cs typeface="Corbel"/>
            </a:endParaRPr>
          </a:p>
          <a:p>
            <a:pPr marL="120650">
              <a:lnSpc>
                <a:spcPct val="100000"/>
              </a:lnSpc>
              <a:spcBef>
                <a:spcPts val="1025"/>
              </a:spcBef>
              <a:tabLst>
                <a:tab pos="445134" algn="l"/>
              </a:tabLst>
            </a:pPr>
            <a:r>
              <a:rPr dirty="0" baseline="3472" sz="3600">
                <a:latin typeface="Arial"/>
                <a:cs typeface="Arial"/>
              </a:rPr>
              <a:t>–</a:t>
            </a:r>
            <a:r>
              <a:rPr dirty="0" baseline="3472" sz="3600">
                <a:latin typeface="Arial"/>
                <a:cs typeface="Arial"/>
              </a:rPr>
              <a:t>	</a:t>
            </a:r>
            <a:r>
              <a:rPr dirty="0" sz="3200" spc="5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stra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consol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2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G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ogl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 spc="-2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h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rom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325310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Sintaxis</a:t>
            </a:r>
            <a:r>
              <a:rPr dirty="0" spc="-9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básica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8127" y="2891542"/>
            <a:ext cx="6357348" cy="387178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13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207708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Ejercicio</a:t>
            </a:r>
            <a:r>
              <a:rPr dirty="0" sz="3750" spc="-18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1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84706"/>
            <a:ext cx="6927215" cy="14833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just" marL="266700" marR="5080" indent="-254635">
              <a:lnSpc>
                <a:spcPct val="99400"/>
              </a:lnSpc>
              <a:spcBef>
                <a:spcPts val="12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Crea una página web que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muestre en 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consola“Hola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Mundo!” al cargarse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3200" spc="-6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r>
              <a:rPr dirty="0" sz="3200" spc="-9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359981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5">
                <a:solidFill>
                  <a:srgbClr val="C71F1D"/>
                </a:solidFill>
              </a:rPr>
              <a:t>HTML</a:t>
            </a:r>
            <a:r>
              <a:rPr dirty="0" sz="3750" spc="-180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Interactivo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3611626"/>
            <a:ext cx="146303" cy="2194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714366"/>
            <a:ext cx="146303" cy="21945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497" y="1559652"/>
            <a:ext cx="7853680" cy="4618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6700" marR="167640" indent="-254635">
              <a:lnSpc>
                <a:spcPct val="119000"/>
              </a:lnSpc>
              <a:spcBef>
                <a:spcPts val="10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diseñó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dotar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interactividad a </a:t>
            </a:r>
            <a:r>
              <a:rPr dirty="0" sz="2800" spc="-5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páginas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HTML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cargadas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endParaRPr sz="28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218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modificar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página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HTML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1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endParaRPr sz="28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1570"/>
              </a:spcBef>
            </a:pP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Cam</a:t>
            </a:r>
            <a:r>
              <a:rPr dirty="0" sz="2600" spc="5" b="1">
                <a:solidFill>
                  <a:srgbClr val="4A4A4A"/>
                </a:solidFill>
                <a:latin typeface="Corbel"/>
                <a:cs typeface="Corbel"/>
              </a:rPr>
              <a:t>b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io</a:t>
            </a:r>
            <a:r>
              <a:rPr dirty="0" sz="2600" spc="-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-24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CS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600" spc="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6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6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cu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lt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600" spc="-145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,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camb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endParaRPr sz="26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600"/>
              </a:spcBef>
            </a:pP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color…)</a:t>
            </a:r>
            <a:endParaRPr sz="2600">
              <a:latin typeface="Corbel"/>
              <a:cs typeface="Corbel"/>
            </a:endParaRPr>
          </a:p>
          <a:p>
            <a:pPr marL="561340">
              <a:lnSpc>
                <a:spcPct val="100000"/>
              </a:lnSpc>
              <a:spcBef>
                <a:spcPts val="2140"/>
              </a:spcBef>
            </a:pP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Cambio</a:t>
            </a:r>
            <a:r>
              <a:rPr dirty="0" sz="2600" spc="-8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b="1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6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0" b="1">
                <a:solidFill>
                  <a:srgbClr val="4A4A4A"/>
                </a:solidFill>
                <a:latin typeface="Corbel"/>
                <a:cs typeface="Corbel"/>
              </a:rPr>
              <a:t>contenido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:Texto,</a:t>
            </a:r>
            <a:r>
              <a:rPr dirty="0" sz="26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imágenes,</a:t>
            </a:r>
            <a:r>
              <a:rPr dirty="0" sz="2600" spc="-9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…</a:t>
            </a:r>
            <a:endParaRPr sz="2600">
              <a:latin typeface="Corbel"/>
              <a:cs typeface="Corbel"/>
            </a:endParaRPr>
          </a:p>
          <a:p>
            <a:pPr marL="266700" marR="5080" indent="-254635">
              <a:lnSpc>
                <a:spcPct val="120100"/>
              </a:lnSpc>
              <a:spcBef>
                <a:spcPts val="88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ejecutar código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 cuando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usuario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interactúa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página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click,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40" b="1">
                <a:solidFill>
                  <a:srgbClr val="4A4A4A"/>
                </a:solidFill>
                <a:latin typeface="Corbel"/>
                <a:cs typeface="Corbel"/>
              </a:rPr>
              <a:t>hover,</a:t>
            </a:r>
            <a:r>
              <a:rPr dirty="0" sz="28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etc…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15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644271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Docu</a:t>
            </a:r>
            <a:r>
              <a:rPr dirty="0" sz="3750" spc="10">
                <a:solidFill>
                  <a:srgbClr val="C71F1D"/>
                </a:solidFill>
              </a:rPr>
              <a:t>m</a:t>
            </a:r>
            <a:r>
              <a:rPr dirty="0" sz="3750">
                <a:solidFill>
                  <a:srgbClr val="C71F1D"/>
                </a:solidFill>
              </a:rPr>
              <a:t>e</a:t>
            </a:r>
            <a:r>
              <a:rPr dirty="0" sz="3750" spc="-15">
                <a:solidFill>
                  <a:srgbClr val="C71F1D"/>
                </a:solidFill>
              </a:rPr>
              <a:t>n</a:t>
            </a:r>
            <a:r>
              <a:rPr dirty="0" sz="3750">
                <a:solidFill>
                  <a:srgbClr val="C71F1D"/>
                </a:solidFill>
              </a:rPr>
              <a:t>t</a:t>
            </a:r>
            <a:r>
              <a:rPr dirty="0" sz="3750" spc="-380">
                <a:solidFill>
                  <a:srgbClr val="C71F1D"/>
                </a:solidFill>
              </a:rPr>
              <a:t> </a:t>
            </a:r>
            <a:r>
              <a:rPr dirty="0" sz="3750" spc="-5">
                <a:solidFill>
                  <a:srgbClr val="C71F1D"/>
                </a:solidFill>
              </a:rPr>
              <a:t>Obj</a:t>
            </a:r>
            <a:r>
              <a:rPr dirty="0" sz="3750" spc="-20">
                <a:solidFill>
                  <a:srgbClr val="C71F1D"/>
                </a:solidFill>
              </a:rPr>
              <a:t>e</a:t>
            </a:r>
            <a:r>
              <a:rPr dirty="0" sz="3750">
                <a:solidFill>
                  <a:srgbClr val="C71F1D"/>
                </a:solidFill>
              </a:rPr>
              <a:t>ct</a:t>
            </a:r>
            <a:r>
              <a:rPr dirty="0" sz="3750" spc="-6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Mode</a:t>
            </a:r>
            <a:r>
              <a:rPr dirty="0" sz="3750">
                <a:solidFill>
                  <a:srgbClr val="C71F1D"/>
                </a:solidFill>
              </a:rPr>
              <a:t>l</a:t>
            </a:r>
            <a:r>
              <a:rPr dirty="0" sz="3750" spc="-7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(</a:t>
            </a:r>
            <a:r>
              <a:rPr dirty="0" sz="3750" spc="-15">
                <a:solidFill>
                  <a:srgbClr val="C71F1D"/>
                </a:solidFill>
              </a:rPr>
              <a:t>D</a:t>
            </a:r>
            <a:r>
              <a:rPr dirty="0" sz="3750">
                <a:solidFill>
                  <a:srgbClr val="C71F1D"/>
                </a:solidFill>
              </a:rPr>
              <a:t>O</a:t>
            </a:r>
            <a:r>
              <a:rPr dirty="0" sz="3750" spc="-20">
                <a:solidFill>
                  <a:srgbClr val="C71F1D"/>
                </a:solidFill>
              </a:rPr>
              <a:t>M</a:t>
            </a:r>
            <a:r>
              <a:rPr dirty="0" sz="3750">
                <a:solidFill>
                  <a:srgbClr val="C71F1D"/>
                </a:solidFill>
              </a:rPr>
              <a:t>)</a:t>
            </a:r>
            <a:endParaRPr sz="375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2825242"/>
            <a:ext cx="158496" cy="2346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254" y="4409185"/>
            <a:ext cx="158496" cy="23469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8391" y="1598168"/>
            <a:ext cx="8145145" cy="463042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80035" marR="1696085" indent="-254635">
              <a:lnSpc>
                <a:spcPts val="3829"/>
              </a:lnSpc>
              <a:spcBef>
                <a:spcPts val="240"/>
              </a:spcBef>
              <a:buClr>
                <a:srgbClr val="63A334"/>
              </a:buClr>
              <a:buFont typeface="Trebuchet MS"/>
              <a:buChar char="•"/>
              <a:tabLst>
                <a:tab pos="280670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Desde</a:t>
            </a:r>
            <a:r>
              <a:rPr dirty="0" sz="3200" spc="-1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3200" spc="-9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cede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 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documento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endParaRPr sz="3200">
              <a:latin typeface="Corbel"/>
              <a:cs typeface="Corbel"/>
            </a:endParaRPr>
          </a:p>
          <a:p>
            <a:pPr marL="574675" marR="337820">
              <a:lnSpc>
                <a:spcPct val="100699"/>
              </a:lnSpc>
              <a:spcBef>
                <a:spcPts val="1005"/>
              </a:spcBef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15" b="1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800" spc="-24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Objec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800" spc="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Mode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80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(D</a:t>
            </a:r>
            <a:r>
              <a:rPr dirty="0" sz="2800" b="1">
                <a:solidFill>
                  <a:srgbClr val="4A4A4A"/>
                </a:solidFill>
                <a:latin typeface="Corbel"/>
                <a:cs typeface="Corbel"/>
              </a:rPr>
              <a:t>OM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libr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rí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 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manipular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documentos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HTML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2005"/>
              </a:spcBef>
            </a:pP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63A334"/>
                  </a:solidFill>
                </a:uFill>
                <a:latin typeface="Arial"/>
                <a:cs typeface="Arial"/>
                <a:hlinkClick r:id="rId4"/>
              </a:rPr>
              <a:t>https://developer.mozilla.org/en-US/docs/Web/API/Document_Object_Model</a:t>
            </a:r>
            <a:endParaRPr sz="1800">
              <a:latin typeface="Arial"/>
              <a:cs typeface="Arial"/>
            </a:endParaRPr>
          </a:p>
          <a:p>
            <a:pPr marL="575310" marR="5080">
              <a:lnSpc>
                <a:spcPct val="100699"/>
              </a:lnSpc>
              <a:spcBef>
                <a:spcPts val="1545"/>
              </a:spcBef>
            </a:pP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Browser</a:t>
            </a:r>
            <a:r>
              <a:rPr dirty="0" sz="2800" spc="-2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Object Model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 (BOM)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permite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manipular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otros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elementos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del </a:t>
            </a:r>
            <a:r>
              <a:rPr dirty="0" sz="2800" spc="-20" b="1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endParaRPr sz="2800">
              <a:latin typeface="Corbel"/>
              <a:cs typeface="Corbel"/>
            </a:endParaRPr>
          </a:p>
          <a:p>
            <a:pPr marL="537210" marR="900430">
              <a:lnSpc>
                <a:spcPct val="100000"/>
              </a:lnSpc>
              <a:spcBef>
                <a:spcPts val="1005"/>
              </a:spcBef>
            </a:pPr>
            <a:r>
              <a:rPr dirty="0" u="sng" sz="2000" spc="-20">
                <a:solidFill>
                  <a:srgbClr val="0000FF"/>
                </a:solidFill>
                <a:uFill>
                  <a:solidFill>
                    <a:srgbClr val="63A334"/>
                  </a:solidFill>
                </a:uFill>
                <a:latin typeface="Arial"/>
                <a:cs typeface="Arial"/>
                <a:hlinkClick r:id="rId5"/>
              </a:rPr>
              <a:t>https://developer.mozilla.org/en-US/docs/Web/API/Window </a:t>
            </a:r>
            <a:r>
              <a:rPr dirty="0" sz="2000" spc="-15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2000" spc="-20">
                <a:solidFill>
                  <a:srgbClr val="0000FF"/>
                </a:solidFill>
                <a:uFill>
                  <a:solidFill>
                    <a:srgbClr val="63A334"/>
                  </a:solidFill>
                </a:uFill>
                <a:latin typeface="Arial"/>
                <a:cs typeface="Arial"/>
                <a:hlinkClick r:id="rId6"/>
              </a:rPr>
              <a:t>https://developer.mozilla.org/en-US/docs/Web/API/Navigator </a:t>
            </a:r>
            <a:r>
              <a:rPr dirty="0" sz="2000" spc="-545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2000" spc="-20">
                <a:solidFill>
                  <a:srgbClr val="0000FF"/>
                </a:solidFill>
                <a:uFill>
                  <a:solidFill>
                    <a:srgbClr val="63A334"/>
                  </a:solidFill>
                </a:uFill>
                <a:latin typeface="Arial"/>
                <a:cs typeface="Arial"/>
                <a:hlinkClick r:id="rId7"/>
              </a:rPr>
              <a:t>https://developer.mozilla.org/en-US/docs/Web/API/Location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16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9485"/>
            <a:ext cx="728916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71F1D"/>
                </a:solidFill>
              </a:rPr>
              <a:t>Seleccionar</a:t>
            </a:r>
            <a:r>
              <a:rPr dirty="0" sz="3600" spc="-80">
                <a:solidFill>
                  <a:srgbClr val="C71F1D"/>
                </a:solidFill>
              </a:rPr>
              <a:t> </a:t>
            </a:r>
            <a:r>
              <a:rPr dirty="0" sz="3600" spc="-10">
                <a:solidFill>
                  <a:srgbClr val="C71F1D"/>
                </a:solidFill>
              </a:rPr>
              <a:t>una</a:t>
            </a:r>
            <a:r>
              <a:rPr dirty="0" sz="3600" spc="-60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parte</a:t>
            </a:r>
            <a:r>
              <a:rPr dirty="0" sz="3600" spc="-65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del</a:t>
            </a:r>
            <a:r>
              <a:rPr dirty="0" sz="3600" spc="-55">
                <a:solidFill>
                  <a:srgbClr val="C71F1D"/>
                </a:solidFill>
              </a:rPr>
              <a:t> </a:t>
            </a:r>
            <a:r>
              <a:rPr dirty="0" sz="3600" spc="-15">
                <a:solidFill>
                  <a:srgbClr val="C71F1D"/>
                </a:solidFill>
              </a:rPr>
              <a:t>documento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3341"/>
            <a:ext cx="7842884" cy="232029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66700" marR="5080" indent="-254635">
              <a:lnSpc>
                <a:spcPct val="100800"/>
              </a:lnSpc>
              <a:spcBef>
                <a:spcPts val="8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Existe</a:t>
            </a:r>
            <a:r>
              <a:rPr dirty="0" sz="26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6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variable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 b="1">
                <a:solidFill>
                  <a:srgbClr val="C71F1D"/>
                </a:solidFill>
                <a:latin typeface="Consolas"/>
                <a:cs typeface="Consolas"/>
              </a:rPr>
              <a:t>document</a:t>
            </a:r>
            <a:r>
              <a:rPr dirty="0" sz="2600" spc="-92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que apunta al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documento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5">
                <a:solidFill>
                  <a:srgbClr val="4A4A4A"/>
                </a:solidFill>
                <a:latin typeface="Corbel"/>
                <a:cs typeface="Corbel"/>
              </a:rPr>
              <a:t>DOM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cargado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endParaRPr sz="2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63A334"/>
              </a:buClr>
              <a:buFont typeface="Trebuchet MS"/>
              <a:buChar char="•"/>
            </a:pPr>
            <a:endParaRPr sz="1950">
              <a:latin typeface="Corbel"/>
              <a:cs typeface="Corbel"/>
            </a:endParaRPr>
          </a:p>
          <a:p>
            <a:pPr marL="852169">
              <a:lnSpc>
                <a:spcPct val="100000"/>
              </a:lnSpc>
              <a:spcBef>
                <a:spcPts val="5"/>
              </a:spcBef>
            </a:pP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https://developer.mozilla.org/en-US/docs/Web/API/Document</a:t>
            </a:r>
            <a:endParaRPr sz="1800">
              <a:latin typeface="Arial"/>
              <a:cs typeface="Arial"/>
            </a:endParaRPr>
          </a:p>
          <a:p>
            <a:pPr marL="266700" marR="6985" indent="-254635">
              <a:lnSpc>
                <a:spcPct val="100800"/>
              </a:lnSpc>
              <a:spcBef>
                <a:spcPts val="95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  <a:tab pos="6468745" algn="l"/>
              </a:tabLst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seleccionar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partes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documento	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usando</a:t>
            </a:r>
            <a:r>
              <a:rPr dirty="0" sz="2600" spc="-1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su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id,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class,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name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tag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5755" y="4392167"/>
            <a:ext cx="6841490" cy="114173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90170">
              <a:lnSpc>
                <a:spcPts val="2155"/>
              </a:lnSpc>
              <a:spcBef>
                <a:spcPts val="265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image1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document.getElementById('image1');</a:t>
            </a:r>
            <a:endParaRPr sz="1800">
              <a:latin typeface="Consolas"/>
              <a:cs typeface="Consolas"/>
            </a:endParaRPr>
          </a:p>
          <a:p>
            <a:pPr marL="90170">
              <a:lnSpc>
                <a:spcPts val="2155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citas</a:t>
            </a:r>
            <a:r>
              <a:rPr dirty="0" sz="18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document.getElementsByClassName('cita');</a:t>
            </a:r>
            <a:endParaRPr sz="1800">
              <a:latin typeface="Consolas"/>
              <a:cs typeface="Consolas"/>
            </a:endParaRPr>
          </a:p>
          <a:p>
            <a:pPr marL="90170" marR="917575">
              <a:lnSpc>
                <a:spcPct val="100000"/>
              </a:lnSpc>
              <a:spcBef>
                <a:spcPts val="15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img2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document.getElementByName('image2'); </a:t>
            </a:r>
            <a:r>
              <a:rPr dirty="0" sz="1800" spc="-9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links</a:t>
            </a:r>
            <a:r>
              <a:rPr dirty="0" sz="18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document.getElementsByTagName('a');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396" y="5876340"/>
            <a:ext cx="77552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4"/>
              </a:rPr>
              <a:t>https://developer.mozilla.org/en-US/docs/Web/API/Document/getElementById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520446"/>
            <a:ext cx="6757034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71F1D"/>
                </a:solidFill>
              </a:rPr>
              <a:t>Modificar</a:t>
            </a:r>
            <a:r>
              <a:rPr dirty="0" sz="3600" spc="-50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el</a:t>
            </a:r>
            <a:r>
              <a:rPr dirty="0" sz="3600" spc="-40">
                <a:solidFill>
                  <a:srgbClr val="C71F1D"/>
                </a:solidFill>
              </a:rPr>
              <a:t> </a:t>
            </a:r>
            <a:r>
              <a:rPr dirty="0" sz="3600" spc="-5">
                <a:solidFill>
                  <a:srgbClr val="C71F1D"/>
                </a:solidFill>
              </a:rPr>
              <a:t>documento</a:t>
            </a:r>
            <a:r>
              <a:rPr dirty="0" sz="3600" spc="-55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con</a:t>
            </a:r>
            <a:r>
              <a:rPr dirty="0" sz="3600" spc="-50">
                <a:solidFill>
                  <a:srgbClr val="C71F1D"/>
                </a:solidFill>
              </a:rPr>
              <a:t> </a:t>
            </a:r>
            <a:r>
              <a:rPr dirty="0" sz="3600" spc="-25">
                <a:solidFill>
                  <a:srgbClr val="C71F1D"/>
                </a:solidFill>
              </a:rPr>
              <a:t>HTML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8644255" y="6423228"/>
            <a:ext cx="318135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55" b="1">
                <a:latin typeface="Calibri"/>
                <a:cs typeface="Calibri"/>
              </a:rPr>
              <a:t>113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497" y="1592706"/>
            <a:ext cx="8044180" cy="17367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66700" marR="5080" indent="-254635">
              <a:lnSpc>
                <a:spcPct val="100400"/>
              </a:lnSpc>
              <a:spcBef>
                <a:spcPts val="8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Para cambiar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contenido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del documento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cargado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en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 browser se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selecciona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 elemento del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documento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 se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cambia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su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contenido HTML con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propiedad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 b="1">
                <a:solidFill>
                  <a:srgbClr val="C71F1D"/>
                </a:solidFill>
                <a:latin typeface="Consolas"/>
                <a:cs typeface="Consolas"/>
              </a:rPr>
              <a:t>innerHTML</a:t>
            </a:r>
            <a:endParaRPr sz="28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8655" y="4024884"/>
            <a:ext cx="6049010" cy="87376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54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element</a:t>
            </a:r>
            <a:r>
              <a:rPr dirty="0" sz="18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document.getElementById('txt');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element.innerHTML</a:t>
            </a:r>
            <a:r>
              <a:rPr dirty="0" sz="1800" spc="-1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1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'&lt;p&gt;Nuevo</a:t>
            </a:r>
            <a:r>
              <a:rPr dirty="0" sz="1800" spc="-1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texto&lt;/p&gt;'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9073" y="5865063"/>
            <a:ext cx="70802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https://developer.mozilla.org/en-US/docs/Web/API/Element/innerHTML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520446"/>
            <a:ext cx="6757034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71F1D"/>
                </a:solidFill>
              </a:rPr>
              <a:t>Modificar</a:t>
            </a:r>
            <a:r>
              <a:rPr dirty="0" sz="3600" spc="-50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el</a:t>
            </a:r>
            <a:r>
              <a:rPr dirty="0" sz="3600" spc="-40">
                <a:solidFill>
                  <a:srgbClr val="C71F1D"/>
                </a:solidFill>
              </a:rPr>
              <a:t> </a:t>
            </a:r>
            <a:r>
              <a:rPr dirty="0" sz="3600" spc="-5">
                <a:solidFill>
                  <a:srgbClr val="C71F1D"/>
                </a:solidFill>
              </a:rPr>
              <a:t>documento</a:t>
            </a:r>
            <a:r>
              <a:rPr dirty="0" sz="3600" spc="-55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con</a:t>
            </a:r>
            <a:r>
              <a:rPr dirty="0" sz="3600" spc="-50">
                <a:solidFill>
                  <a:srgbClr val="C71F1D"/>
                </a:solidFill>
              </a:rPr>
              <a:t> </a:t>
            </a:r>
            <a:r>
              <a:rPr dirty="0" sz="3600" spc="-25">
                <a:solidFill>
                  <a:srgbClr val="C71F1D"/>
                </a:solidFill>
              </a:rPr>
              <a:t>HTML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1395983" y="2930651"/>
            <a:ext cx="5884545" cy="172212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7239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7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&lt;html&gt;</a:t>
            </a:r>
            <a:endParaRPr sz="1600">
              <a:latin typeface="Consolas"/>
              <a:cs typeface="Consolas"/>
            </a:endParaRPr>
          </a:p>
          <a:p>
            <a:pPr marL="201295">
              <a:lnSpc>
                <a:spcPct val="100000"/>
              </a:lnSpc>
              <a:spcBef>
                <a:spcPts val="3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&lt;body&gt;</a:t>
            </a:r>
            <a:endParaRPr sz="1600">
              <a:latin typeface="Consolas"/>
              <a:cs typeface="Consolas"/>
            </a:endParaRPr>
          </a:p>
          <a:p>
            <a:pPr marL="423545">
              <a:lnSpc>
                <a:spcPct val="100000"/>
              </a:lnSpc>
              <a:spcBef>
                <a:spcPts val="30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&lt;div</a:t>
            </a:r>
            <a:r>
              <a:rPr dirty="0" sz="1600" spc="-114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id='content'&gt;&lt;/div&gt;</a:t>
            </a:r>
            <a:endParaRPr sz="1600">
              <a:latin typeface="Consolas"/>
              <a:cs typeface="Consolas"/>
            </a:endParaRPr>
          </a:p>
          <a:p>
            <a:pPr marL="423545">
              <a:lnSpc>
                <a:spcPct val="100000"/>
              </a:lnSpc>
              <a:spcBef>
                <a:spcPts val="30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&lt;script</a:t>
            </a:r>
            <a:r>
              <a:rPr dirty="0" sz="1600" spc="-1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src='app.js'&gt;&lt;/script&gt;</a:t>
            </a:r>
            <a:endParaRPr sz="1600">
              <a:latin typeface="Consolas"/>
              <a:cs typeface="Consolas"/>
            </a:endParaRPr>
          </a:p>
          <a:p>
            <a:pPr marL="201295">
              <a:lnSpc>
                <a:spcPct val="100000"/>
              </a:lnSpc>
              <a:spcBef>
                <a:spcPts val="3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&lt;/body&gt;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ts val="1889"/>
              </a:lnSpc>
              <a:spcBef>
                <a:spcPts val="3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&lt;/html&gt;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6586" y="2579369"/>
            <a:ext cx="11258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index.html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5983" y="1740407"/>
            <a:ext cx="5884545" cy="59944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5016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95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6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content</a:t>
            </a:r>
            <a:r>
              <a:rPr dirty="0" sz="16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document.getElementById('content');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27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content.innerHTML</a:t>
            </a:r>
            <a:r>
              <a:rPr dirty="0" sz="16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1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'&lt;p&gt;Hola</a:t>
            </a:r>
            <a:r>
              <a:rPr dirty="0" sz="1600" spc="-9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Mundo!&lt;/p&gt;'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6586" y="1387855"/>
            <a:ext cx="6858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app.js</a:t>
            </a:r>
            <a:endParaRPr sz="1600">
              <a:latin typeface="Consolas"/>
              <a:cs typeface="Consola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952180" y="4856899"/>
            <a:ext cx="4859020" cy="1790700"/>
            <a:chOff x="1952180" y="4856899"/>
            <a:chExt cx="4859020" cy="17907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3767" y="4858512"/>
              <a:ext cx="4855463" cy="12435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53767" y="4858486"/>
              <a:ext cx="4855845" cy="1787525"/>
            </a:xfrm>
            <a:custGeom>
              <a:avLst/>
              <a:gdLst/>
              <a:ahLst/>
              <a:cxnLst/>
              <a:rect l="l" t="t" r="r" b="b"/>
              <a:pathLst>
                <a:path w="4855845" h="1787525">
                  <a:moveTo>
                    <a:pt x="0" y="1787271"/>
                  </a:moveTo>
                  <a:lnTo>
                    <a:pt x="4855336" y="1787271"/>
                  </a:lnTo>
                  <a:lnTo>
                    <a:pt x="4855336" y="0"/>
                  </a:lnTo>
                  <a:lnTo>
                    <a:pt x="0" y="0"/>
                  </a:lnTo>
                  <a:lnTo>
                    <a:pt x="0" y="17872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714615" y="1607311"/>
            <a:ext cx="94106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0" b="1">
                <a:latin typeface="Corbel"/>
                <a:cs typeface="Corbel"/>
              </a:rPr>
              <a:t>em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19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3970654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 spc="-5">
                <a:solidFill>
                  <a:srgbClr val="C71F1D"/>
                </a:solidFill>
              </a:rPr>
              <a:t>Gestión</a:t>
            </a:r>
            <a:r>
              <a:rPr dirty="0" sz="3750" spc="-8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de</a:t>
            </a:r>
            <a:r>
              <a:rPr dirty="0" sz="3750" spc="-55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Eventos</a:t>
            </a:r>
            <a:endParaRPr sz="3750"/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20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3341"/>
            <a:ext cx="7194550" cy="82169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66700" marR="5080" indent="-254635">
              <a:lnSpc>
                <a:spcPct val="100800"/>
              </a:lnSpc>
              <a:spcBef>
                <a:spcPts val="8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6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ejecutar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funciones</a:t>
            </a:r>
            <a:r>
              <a:rPr dirty="0" sz="2600" spc="-5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cuando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interactúa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elementos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documento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497" y="2541524"/>
            <a:ext cx="6536055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Ejemplo:</a:t>
            </a:r>
            <a:r>
              <a:rPr dirty="0" sz="26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Mostrar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alerta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pulsar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botón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39025" y="2814320"/>
            <a:ext cx="9372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5044" y="4491228"/>
            <a:ext cx="6083935" cy="169037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02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60"/>
              </a:spcBef>
            </a:pP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&lt;html&gt;</a:t>
            </a:r>
            <a:endParaRPr sz="1800">
              <a:latin typeface="Consolas"/>
              <a:cs typeface="Consolas"/>
            </a:endParaRPr>
          </a:p>
          <a:p>
            <a:pPr marL="339090">
              <a:lnSpc>
                <a:spcPct val="100000"/>
              </a:lnSpc>
              <a:spcBef>
                <a:spcPts val="5"/>
              </a:spcBef>
            </a:pP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&lt;body&gt;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&lt;script</a:t>
            </a:r>
            <a:r>
              <a:rPr dirty="0" sz="1800" spc="-1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src='app.js'&gt;&lt;/script&gt;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&lt;button</a:t>
            </a:r>
            <a:r>
              <a:rPr dirty="0" sz="18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 b="1">
                <a:solidFill>
                  <a:srgbClr val="C71F1D"/>
                </a:solidFill>
                <a:latin typeface="Consolas"/>
                <a:cs typeface="Consolas"/>
              </a:rPr>
              <a:t>onclick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="alerta();"&gt;Botón&lt;/button&gt;</a:t>
            </a:r>
            <a:endParaRPr sz="1800">
              <a:latin typeface="Consolas"/>
              <a:cs typeface="Consolas"/>
            </a:endParaRPr>
          </a:p>
          <a:p>
            <a:pPr marL="339090">
              <a:lnSpc>
                <a:spcPct val="100000"/>
              </a:lnSpc>
            </a:pP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&lt;/body&gt;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&lt;/html&gt;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2663" y="3401567"/>
            <a:ext cx="6085840" cy="86741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02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800" spc="-1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alerta()</a:t>
            </a:r>
            <a:r>
              <a:rPr dirty="0" sz="1800" spc="-1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590550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alert('El</a:t>
            </a:r>
            <a:r>
              <a:rPr dirty="0" sz="18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botón</a:t>
            </a:r>
            <a:r>
              <a:rPr dirty="0" sz="18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ha</a:t>
            </a:r>
            <a:r>
              <a:rPr dirty="0" sz="18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sido</a:t>
            </a:r>
            <a:r>
              <a:rPr dirty="0" sz="18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pulsado');</a:t>
            </a:r>
            <a:endParaRPr sz="1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3"/>
            <a:ext cx="10079355" cy="1511300"/>
            <a:chOff x="0" y="3"/>
            <a:chExt cx="10079355" cy="1511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5163" y="290884"/>
              <a:ext cx="1114196" cy="672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3"/>
              <a:ext cx="10079355" cy="1511300"/>
            </a:xfrm>
            <a:custGeom>
              <a:avLst/>
              <a:gdLst/>
              <a:ahLst/>
              <a:cxnLst/>
              <a:rect l="l" t="t" r="r" b="b"/>
              <a:pathLst>
                <a:path w="10079355" h="1511300">
                  <a:moveTo>
                    <a:pt x="10079278" y="0"/>
                  </a:moveTo>
                  <a:lnTo>
                    <a:pt x="0" y="0"/>
                  </a:lnTo>
                  <a:lnTo>
                    <a:pt x="0" y="1511274"/>
                  </a:lnTo>
                  <a:lnTo>
                    <a:pt x="5039639" y="1511274"/>
                  </a:lnTo>
                  <a:lnTo>
                    <a:pt x="10079278" y="1511274"/>
                  </a:lnTo>
                  <a:lnTo>
                    <a:pt x="10079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5463" y="210861"/>
            <a:ext cx="417449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1752" sz="3900" spc="-2610">
                <a:solidFill>
                  <a:srgbClr val="000000"/>
                </a:solidFill>
              </a:rPr>
              <a:t>G</a:t>
            </a:r>
            <a:r>
              <a:rPr dirty="0" sz="2600" spc="-165" b="0">
                <a:solidFill>
                  <a:srgbClr val="A5A5A5"/>
                </a:solidFill>
                <a:latin typeface="Corbel"/>
                <a:cs typeface="Corbel"/>
              </a:rPr>
              <a:t>T</a:t>
            </a:r>
            <a:r>
              <a:rPr dirty="0" sz="2600" spc="-840" b="0">
                <a:solidFill>
                  <a:srgbClr val="A5A5A5"/>
                </a:solidFill>
                <a:latin typeface="Corbel"/>
                <a:cs typeface="Corbel"/>
              </a:rPr>
              <a:t>e</a:t>
            </a:r>
            <a:r>
              <a:rPr dirty="0" baseline="-11752" sz="3900" spc="-900">
                <a:solidFill>
                  <a:srgbClr val="000000"/>
                </a:solidFill>
              </a:rPr>
              <a:t>o</a:t>
            </a:r>
            <a:r>
              <a:rPr dirty="0" sz="2600" spc="-545" b="0">
                <a:solidFill>
                  <a:srgbClr val="A5A5A5"/>
                </a:solidFill>
                <a:latin typeface="Corbel"/>
                <a:cs typeface="Corbel"/>
              </a:rPr>
              <a:t>c</a:t>
            </a:r>
            <a:r>
              <a:rPr dirty="0" baseline="-11752" sz="3900" spc="-1364">
                <a:solidFill>
                  <a:srgbClr val="000000"/>
                </a:solidFill>
              </a:rPr>
              <a:t>o</a:t>
            </a:r>
            <a:r>
              <a:rPr dirty="0" sz="2600" spc="-470" b="0">
                <a:solidFill>
                  <a:srgbClr val="A5A5A5"/>
                </a:solidFill>
                <a:latin typeface="Corbel"/>
                <a:cs typeface="Corbel"/>
              </a:rPr>
              <a:t>n</a:t>
            </a:r>
            <a:r>
              <a:rPr dirty="0" baseline="-11752" sz="3900" spc="-1447">
                <a:solidFill>
                  <a:srgbClr val="000000"/>
                </a:solidFill>
              </a:rPr>
              <a:t>g</a:t>
            </a:r>
            <a:r>
              <a:rPr dirty="0" sz="2600" spc="-425" b="0">
                <a:solidFill>
                  <a:srgbClr val="A5A5A5"/>
                </a:solidFill>
                <a:latin typeface="Corbel"/>
                <a:cs typeface="Corbel"/>
              </a:rPr>
              <a:t>o</a:t>
            </a:r>
            <a:r>
              <a:rPr dirty="0" baseline="-11752" sz="3900" spc="-337">
                <a:solidFill>
                  <a:srgbClr val="000000"/>
                </a:solidFill>
              </a:rPr>
              <a:t>l</a:t>
            </a:r>
            <a:r>
              <a:rPr dirty="0" sz="2600" spc="-380" b="0">
                <a:solidFill>
                  <a:srgbClr val="A5A5A5"/>
                </a:solidFill>
                <a:latin typeface="Corbel"/>
                <a:cs typeface="Corbel"/>
              </a:rPr>
              <a:t>l</a:t>
            </a:r>
            <a:r>
              <a:rPr dirty="0" baseline="-11752" sz="3900" spc="-1439">
                <a:solidFill>
                  <a:srgbClr val="000000"/>
                </a:solidFill>
              </a:rPr>
              <a:t>e</a:t>
            </a:r>
            <a:r>
              <a:rPr dirty="0" sz="2600" b="0">
                <a:solidFill>
                  <a:srgbClr val="A5A5A5"/>
                </a:solidFill>
                <a:latin typeface="Corbel"/>
                <a:cs typeface="Corbel"/>
              </a:rPr>
              <a:t>o</a:t>
            </a:r>
            <a:r>
              <a:rPr dirty="0" sz="2600" spc="-1275" b="0">
                <a:solidFill>
                  <a:srgbClr val="A5A5A5"/>
                </a:solidFill>
                <a:latin typeface="Corbel"/>
                <a:cs typeface="Corbel"/>
              </a:rPr>
              <a:t>g</a:t>
            </a:r>
            <a:r>
              <a:rPr dirty="0" baseline="-11752" sz="3900" spc="-1320">
                <a:solidFill>
                  <a:srgbClr val="000000"/>
                </a:solidFill>
              </a:rPr>
              <a:t>M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í</a:t>
            </a:r>
            <a:r>
              <a:rPr dirty="0" sz="2600" spc="-1000" b="0">
                <a:solidFill>
                  <a:srgbClr val="A5A5A5"/>
                </a:solidFill>
                <a:latin typeface="Corbel"/>
                <a:cs typeface="Corbel"/>
              </a:rPr>
              <a:t>a</a:t>
            </a:r>
            <a:r>
              <a:rPr dirty="0" baseline="-11752" sz="3900" spc="-517">
                <a:solidFill>
                  <a:srgbClr val="000000"/>
                </a:solidFill>
              </a:rPr>
              <a:t>a</a:t>
            </a:r>
            <a:r>
              <a:rPr dirty="0" sz="2600" spc="-710" b="0">
                <a:solidFill>
                  <a:srgbClr val="A5A5A5"/>
                </a:solidFill>
                <a:latin typeface="Corbel"/>
                <a:cs typeface="Corbel"/>
              </a:rPr>
              <a:t>s</a:t>
            </a:r>
            <a:r>
              <a:rPr dirty="0" baseline="-11752" sz="3900" spc="-315">
                <a:solidFill>
                  <a:srgbClr val="000000"/>
                </a:solidFill>
              </a:rPr>
              <a:t>p</a:t>
            </a:r>
            <a:r>
              <a:rPr dirty="0" sz="2600" spc="-1190" b="0">
                <a:solidFill>
                  <a:srgbClr val="A5A5A5"/>
                </a:solidFill>
                <a:latin typeface="Corbel"/>
                <a:cs typeface="Corbel"/>
              </a:rPr>
              <a:t>d</a:t>
            </a:r>
            <a:r>
              <a:rPr dirty="0" baseline="-11752" sz="3900" spc="120">
                <a:solidFill>
                  <a:srgbClr val="000000"/>
                </a:solidFill>
              </a:rPr>
              <a:t>s</a:t>
            </a:r>
            <a:r>
              <a:rPr dirty="0" sz="2600" b="0">
                <a:solidFill>
                  <a:srgbClr val="A5A5A5"/>
                </a:solidFill>
                <a:latin typeface="Corbel"/>
                <a:cs typeface="Corbel"/>
              </a:rPr>
              <a:t>e 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de</a:t>
            </a:r>
            <a:r>
              <a:rPr dirty="0" sz="2600" spc="5" b="0">
                <a:solidFill>
                  <a:srgbClr val="A5A5A5"/>
                </a:solidFill>
                <a:latin typeface="Corbel"/>
                <a:cs typeface="Corbel"/>
              </a:rPr>
              <a:t>s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a</a:t>
            </a:r>
            <a:r>
              <a:rPr dirty="0" sz="2600" spc="5" b="0">
                <a:solidFill>
                  <a:srgbClr val="A5A5A5"/>
                </a:solidFill>
                <a:latin typeface="Corbel"/>
                <a:cs typeface="Corbel"/>
              </a:rPr>
              <a:t>r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r</a:t>
            </a:r>
            <a:r>
              <a:rPr dirty="0" sz="2600" spc="5" b="0">
                <a:solidFill>
                  <a:srgbClr val="A5A5A5"/>
                </a:solidFill>
                <a:latin typeface="Corbel"/>
                <a:cs typeface="Corbel"/>
              </a:rPr>
              <a:t>o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ll</a:t>
            </a:r>
            <a:r>
              <a:rPr dirty="0" sz="2600" b="0">
                <a:solidFill>
                  <a:srgbClr val="A5A5A5"/>
                </a:solidFill>
                <a:latin typeface="Corbel"/>
                <a:cs typeface="Corbel"/>
              </a:rPr>
              <a:t>o</a:t>
            </a:r>
            <a:r>
              <a:rPr dirty="0" sz="2600" spc="-15" b="0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w</a:t>
            </a:r>
            <a:r>
              <a:rPr dirty="0" sz="2600" b="0">
                <a:solidFill>
                  <a:srgbClr val="A5A5A5"/>
                </a:solidFill>
                <a:latin typeface="Corbel"/>
                <a:cs typeface="Corbel"/>
              </a:rPr>
              <a:t>eb</a:t>
            </a:r>
            <a:endParaRPr sz="260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3834" y="863641"/>
            <a:ext cx="9559925" cy="5904230"/>
            <a:chOff x="303834" y="863641"/>
            <a:chExt cx="9559925" cy="590423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834" y="863641"/>
              <a:ext cx="9559798" cy="59036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3834" y="863996"/>
              <a:ext cx="9559925" cy="5904230"/>
            </a:xfrm>
            <a:custGeom>
              <a:avLst/>
              <a:gdLst/>
              <a:ahLst/>
              <a:cxnLst/>
              <a:rect l="l" t="t" r="r" b="b"/>
              <a:pathLst>
                <a:path w="9559925" h="5904230">
                  <a:moveTo>
                    <a:pt x="0" y="0"/>
                  </a:moveTo>
                  <a:lnTo>
                    <a:pt x="9559810" y="0"/>
                  </a:lnTo>
                  <a:lnTo>
                    <a:pt x="9559810" y="5903645"/>
                  </a:lnTo>
                  <a:lnTo>
                    <a:pt x="0" y="590364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2303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Gestión</a:t>
            </a:r>
            <a:r>
              <a:rPr dirty="0" spc="-6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7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Eventos</a:t>
            </a:r>
          </a:p>
        </p:txBody>
      </p:sp>
      <p:sp>
        <p:nvSpPr>
          <p:cNvPr id="5" name="object 5"/>
          <p:cNvSpPr/>
          <p:nvPr/>
        </p:nvSpPr>
        <p:spPr>
          <a:xfrm>
            <a:off x="1234439" y="2125979"/>
            <a:ext cx="6483350" cy="3922395"/>
          </a:xfrm>
          <a:custGeom>
            <a:avLst/>
            <a:gdLst/>
            <a:ahLst/>
            <a:cxnLst/>
            <a:rect l="l" t="t" r="r" b="b"/>
            <a:pathLst>
              <a:path w="6483350" h="3922395">
                <a:moveTo>
                  <a:pt x="3241675" y="3922395"/>
                </a:moveTo>
                <a:lnTo>
                  <a:pt x="0" y="3922395"/>
                </a:lnTo>
                <a:lnTo>
                  <a:pt x="0" y="1874520"/>
                </a:lnTo>
                <a:lnTo>
                  <a:pt x="6483095" y="1874520"/>
                </a:lnTo>
                <a:lnTo>
                  <a:pt x="6483095" y="3922395"/>
                </a:lnTo>
                <a:lnTo>
                  <a:pt x="3241675" y="3922395"/>
                </a:lnTo>
                <a:close/>
              </a:path>
              <a:path w="6483350" h="3922395">
                <a:moveTo>
                  <a:pt x="3241675" y="1208913"/>
                </a:moveTo>
                <a:lnTo>
                  <a:pt x="0" y="1208913"/>
                </a:lnTo>
                <a:lnTo>
                  <a:pt x="0" y="0"/>
                </a:lnTo>
                <a:lnTo>
                  <a:pt x="6483095" y="0"/>
                </a:lnTo>
                <a:lnTo>
                  <a:pt x="6483095" y="1208913"/>
                </a:lnTo>
                <a:lnTo>
                  <a:pt x="3241675" y="1208913"/>
                </a:lnTo>
                <a:close/>
              </a:path>
            </a:pathLst>
          </a:custGeom>
          <a:ln w="3175">
            <a:solidFill>
              <a:srgbClr val="2424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225397" y="1774317"/>
            <a:ext cx="5923915" cy="4247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app.js</a:t>
            </a:r>
            <a:endParaRPr sz="1600">
              <a:latin typeface="Consolas"/>
              <a:cs typeface="Consolas"/>
            </a:endParaRPr>
          </a:p>
          <a:p>
            <a:pPr marL="99060">
              <a:lnSpc>
                <a:spcPct val="100000"/>
              </a:lnSpc>
              <a:spcBef>
                <a:spcPts val="1295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600" spc="-1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saluda()</a:t>
            </a:r>
            <a:r>
              <a:rPr dirty="0" sz="1600" spc="-1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endParaRPr sz="1600">
              <a:latin typeface="Consolas"/>
              <a:cs typeface="Consolas"/>
            </a:endParaRPr>
          </a:p>
          <a:p>
            <a:pPr marL="544830" marR="5080">
              <a:lnSpc>
                <a:spcPts val="2210"/>
              </a:lnSpc>
              <a:spcBef>
                <a:spcPts val="6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6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content</a:t>
            </a:r>
            <a:r>
              <a:rPr dirty="0" sz="16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document.getElementById('content'); </a:t>
            </a:r>
            <a:r>
              <a:rPr dirty="0" sz="1600" spc="-8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content.innerHTML</a:t>
            </a:r>
            <a:r>
              <a:rPr dirty="0" sz="1600" spc="-1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9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'&lt;p&gt;Hola</a:t>
            </a:r>
            <a:r>
              <a:rPr dirty="0" sz="1600" spc="-114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Mundo!&lt;/p&gt;';</a:t>
            </a:r>
            <a:endParaRPr sz="1600">
              <a:latin typeface="Consolas"/>
              <a:cs typeface="Consolas"/>
            </a:endParaRPr>
          </a:p>
          <a:p>
            <a:pPr marL="99060">
              <a:lnSpc>
                <a:spcPct val="100000"/>
              </a:lnSpc>
              <a:spcBef>
                <a:spcPts val="225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index.html</a:t>
            </a:r>
            <a:endParaRPr sz="1600">
              <a:latin typeface="Consolas"/>
              <a:cs typeface="Consolas"/>
            </a:endParaRPr>
          </a:p>
          <a:p>
            <a:pPr marL="99060">
              <a:lnSpc>
                <a:spcPct val="100000"/>
              </a:lnSpc>
              <a:spcBef>
                <a:spcPts val="131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&lt;html&gt;</a:t>
            </a:r>
            <a:endParaRPr sz="1600">
              <a:latin typeface="Consolas"/>
              <a:cs typeface="Consolas"/>
            </a:endParaRPr>
          </a:p>
          <a:p>
            <a:pPr marL="320040">
              <a:lnSpc>
                <a:spcPct val="100000"/>
              </a:lnSpc>
              <a:spcBef>
                <a:spcPts val="3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&lt;body&gt;</a:t>
            </a:r>
            <a:endParaRPr sz="1600">
              <a:latin typeface="Consolas"/>
              <a:cs typeface="Consolas"/>
            </a:endParaRPr>
          </a:p>
          <a:p>
            <a:pPr marL="544830">
              <a:lnSpc>
                <a:spcPct val="100000"/>
              </a:lnSpc>
              <a:spcBef>
                <a:spcPts val="30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&lt;button</a:t>
            </a:r>
            <a:r>
              <a:rPr dirty="0" sz="1600" spc="-1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 b="1">
                <a:solidFill>
                  <a:srgbClr val="C71F1D"/>
                </a:solidFill>
                <a:latin typeface="Consolas"/>
                <a:cs typeface="Consolas"/>
              </a:rPr>
              <a:t>onclick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="saluda()"&gt;Saluda!&lt;/button&gt;</a:t>
            </a:r>
            <a:endParaRPr sz="1600">
              <a:latin typeface="Consolas"/>
              <a:cs typeface="Consolas"/>
            </a:endParaRPr>
          </a:p>
          <a:p>
            <a:pPr marL="544830">
              <a:lnSpc>
                <a:spcPct val="100000"/>
              </a:lnSpc>
              <a:spcBef>
                <a:spcPts val="30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&lt;div</a:t>
            </a:r>
            <a:r>
              <a:rPr dirty="0" sz="16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id='content'&gt;&lt;/div&gt;</a:t>
            </a:r>
            <a:endParaRPr sz="1600">
              <a:latin typeface="Consolas"/>
              <a:cs typeface="Consolas"/>
            </a:endParaRPr>
          </a:p>
          <a:p>
            <a:pPr marL="544830">
              <a:lnSpc>
                <a:spcPct val="100000"/>
              </a:lnSpc>
              <a:spcBef>
                <a:spcPts val="30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&lt;script</a:t>
            </a:r>
            <a:r>
              <a:rPr dirty="0" sz="1600" spc="-1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src='app.js'&gt;&lt;/script&gt;</a:t>
            </a:r>
            <a:endParaRPr sz="1600">
              <a:latin typeface="Consolas"/>
              <a:cs typeface="Consolas"/>
            </a:endParaRPr>
          </a:p>
          <a:p>
            <a:pPr marL="320040">
              <a:lnSpc>
                <a:spcPct val="100000"/>
              </a:lnSpc>
              <a:spcBef>
                <a:spcPts val="3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&lt;/body&gt;</a:t>
            </a:r>
            <a:endParaRPr sz="1600">
              <a:latin typeface="Consolas"/>
              <a:cs typeface="Consolas"/>
            </a:endParaRPr>
          </a:p>
          <a:p>
            <a:pPr marL="99060">
              <a:lnSpc>
                <a:spcPct val="100000"/>
              </a:lnSpc>
              <a:spcBef>
                <a:spcPts val="3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&lt;/html&gt;</a:t>
            </a:r>
            <a:endParaRPr sz="1600">
              <a:latin typeface="Consolas"/>
              <a:cs typeface="Consola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714244" y="2438400"/>
            <a:ext cx="1278890" cy="2200910"/>
            <a:chOff x="2714244" y="2438400"/>
            <a:chExt cx="1278890" cy="2200910"/>
          </a:xfrm>
        </p:grpSpPr>
        <p:sp>
          <p:nvSpPr>
            <p:cNvPr id="8" name="object 8"/>
            <p:cNvSpPr/>
            <p:nvPr/>
          </p:nvSpPr>
          <p:spPr>
            <a:xfrm>
              <a:off x="2764536" y="2525268"/>
              <a:ext cx="1226820" cy="2112645"/>
            </a:xfrm>
            <a:custGeom>
              <a:avLst/>
              <a:gdLst/>
              <a:ahLst/>
              <a:cxnLst/>
              <a:rect l="l" t="t" r="r" b="b"/>
              <a:pathLst>
                <a:path w="1226820" h="2112645">
                  <a:moveTo>
                    <a:pt x="1226439" y="21121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714244" y="2438400"/>
              <a:ext cx="100965" cy="120650"/>
            </a:xfrm>
            <a:custGeom>
              <a:avLst/>
              <a:gdLst/>
              <a:ahLst/>
              <a:cxnLst/>
              <a:rect l="l" t="t" r="r" b="b"/>
              <a:pathLst>
                <a:path w="100964" h="120650">
                  <a:moveTo>
                    <a:pt x="0" y="0"/>
                  </a:moveTo>
                  <a:lnTo>
                    <a:pt x="7493" y="120396"/>
                  </a:lnTo>
                  <a:lnTo>
                    <a:pt x="100456" y="66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7175118" y="1321434"/>
            <a:ext cx="9467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21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6250" y="429894"/>
            <a:ext cx="423037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1">
                <a:solidFill>
                  <a:srgbClr val="C71F1D"/>
                </a:solidFill>
                <a:latin typeface="Corbel"/>
                <a:cs typeface="Corbel"/>
              </a:rPr>
              <a:t>Gestión</a:t>
            </a:r>
            <a:r>
              <a:rPr dirty="0" sz="4000" spc="-60" b="1">
                <a:solidFill>
                  <a:srgbClr val="C71F1D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C71F1D"/>
                </a:solidFill>
                <a:latin typeface="Corbel"/>
                <a:cs typeface="Corbel"/>
              </a:rPr>
              <a:t>de</a:t>
            </a:r>
            <a:r>
              <a:rPr dirty="0" sz="4000" spc="-70" b="1">
                <a:solidFill>
                  <a:srgbClr val="C71F1D"/>
                </a:solidFill>
                <a:latin typeface="Corbel"/>
                <a:cs typeface="Corbel"/>
              </a:rPr>
              <a:t> </a:t>
            </a:r>
            <a:r>
              <a:rPr dirty="0" sz="4000" spc="-15" b="1">
                <a:solidFill>
                  <a:srgbClr val="C71F1D"/>
                </a:solidFill>
                <a:latin typeface="Corbel"/>
                <a:cs typeface="Corbel"/>
              </a:rPr>
              <a:t>Eventos</a:t>
            </a:r>
            <a:endParaRPr sz="40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42808" y="2401760"/>
            <a:ext cx="5619115" cy="3147060"/>
            <a:chOff x="1642808" y="2401760"/>
            <a:chExt cx="5619115" cy="31470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4395" y="2403348"/>
              <a:ext cx="5615939" cy="21549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44395" y="2403348"/>
              <a:ext cx="5615940" cy="3143885"/>
            </a:xfrm>
            <a:custGeom>
              <a:avLst/>
              <a:gdLst/>
              <a:ahLst/>
              <a:cxnLst/>
              <a:rect l="l" t="t" r="r" b="b"/>
              <a:pathLst>
                <a:path w="5615940" h="3143885">
                  <a:moveTo>
                    <a:pt x="0" y="3143885"/>
                  </a:moveTo>
                  <a:lnTo>
                    <a:pt x="5615939" y="3143885"/>
                  </a:lnTo>
                  <a:lnTo>
                    <a:pt x="5615939" y="0"/>
                  </a:lnTo>
                  <a:lnTo>
                    <a:pt x="0" y="0"/>
                  </a:lnTo>
                  <a:lnTo>
                    <a:pt x="0" y="314388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175118" y="1321434"/>
            <a:ext cx="9467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22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2303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Gestión</a:t>
            </a:r>
            <a:r>
              <a:rPr dirty="0" spc="-6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7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Eventos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2097404" y="4141044"/>
            <a:ext cx="4676140" cy="20320"/>
            <a:chOff x="2097404" y="4141044"/>
            <a:chExt cx="4676140" cy="20320"/>
          </a:xfrm>
        </p:grpSpPr>
        <p:sp>
          <p:nvSpPr>
            <p:cNvPr id="6" name="object 6"/>
            <p:cNvSpPr/>
            <p:nvPr/>
          </p:nvSpPr>
          <p:spPr>
            <a:xfrm>
              <a:off x="6717791" y="4146803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 h="0">
                  <a:moveTo>
                    <a:pt x="0" y="0"/>
                  </a:moveTo>
                  <a:lnTo>
                    <a:pt x="54736" y="0"/>
                  </a:lnTo>
                </a:path>
              </a:pathLst>
            </a:custGeom>
            <a:ln w="11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97404" y="4145533"/>
              <a:ext cx="4676140" cy="15240"/>
            </a:xfrm>
            <a:custGeom>
              <a:avLst/>
              <a:gdLst/>
              <a:ahLst/>
              <a:cxnLst/>
              <a:rect l="l" t="t" r="r" b="b"/>
              <a:pathLst>
                <a:path w="4676140" h="15239">
                  <a:moveTo>
                    <a:pt x="4675632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4675632" y="15240"/>
                  </a:lnTo>
                  <a:lnTo>
                    <a:pt x="4675632" y="0"/>
                  </a:lnTo>
                  <a:close/>
                </a:path>
              </a:pathLst>
            </a:custGeom>
            <a:solidFill>
              <a:srgbClr val="C9001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01497" y="1595754"/>
            <a:ext cx="7833359" cy="36607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95"/>
              </a:spcBef>
              <a:buClr>
                <a:srgbClr val="63A334"/>
              </a:buClr>
              <a:buFont typeface="Trebuchet MS"/>
              <a:buChar char="•"/>
              <a:tabLst>
                <a:tab pos="269240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Documentación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sobre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Eventos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DOM</a:t>
            </a:r>
            <a:endParaRPr sz="2800">
              <a:latin typeface="Corbel"/>
              <a:cs typeface="Corbel"/>
            </a:endParaRPr>
          </a:p>
          <a:p>
            <a:pPr algn="ctr" marL="83185">
              <a:lnSpc>
                <a:spcPct val="100000"/>
              </a:lnSpc>
              <a:spcBef>
                <a:spcPts val="2620"/>
              </a:spcBef>
            </a:pPr>
            <a:r>
              <a:rPr dirty="0" u="sng" sz="16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3"/>
              </a:rPr>
              <a:t>https://developer.mozilla.org/en-US/docs/Learn/JavaScript/Building_blocks/Events</a:t>
            </a:r>
            <a:endParaRPr sz="1600">
              <a:latin typeface="Arial"/>
              <a:cs typeface="Arial"/>
            </a:endParaRPr>
          </a:p>
          <a:p>
            <a:pPr marL="268605" marR="464184" indent="-256540">
              <a:lnSpc>
                <a:spcPct val="100699"/>
              </a:lnSpc>
              <a:spcBef>
                <a:spcPts val="1140"/>
              </a:spcBef>
              <a:buClr>
                <a:srgbClr val="63A334"/>
              </a:buClr>
              <a:buFont typeface="Trebuchet MS"/>
              <a:buChar char="•"/>
              <a:tabLst>
                <a:tab pos="269240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Listado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eventos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producir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un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navegador</a:t>
            </a:r>
            <a:r>
              <a:rPr dirty="0" sz="28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web</a:t>
            </a:r>
            <a:endParaRPr sz="2800">
              <a:latin typeface="Corbel"/>
              <a:cs typeface="Corbel"/>
            </a:endParaRPr>
          </a:p>
          <a:p>
            <a:pPr algn="ctr" marL="36830">
              <a:lnSpc>
                <a:spcPct val="100000"/>
              </a:lnSpc>
              <a:spcBef>
                <a:spcPts val="2415"/>
              </a:spcBef>
            </a:pPr>
            <a:r>
              <a:rPr dirty="0" sz="1600" spc="-25">
                <a:solidFill>
                  <a:srgbClr val="0000FF"/>
                </a:solidFill>
                <a:latin typeface="Arial"/>
                <a:cs typeface="Arial"/>
                <a:hlinkClick r:id="rId4"/>
              </a:rPr>
              <a:t>https://developer.mozilla.org/en-US/docs/Web/Events</a:t>
            </a:r>
            <a:endParaRPr sz="1600">
              <a:latin typeface="Arial"/>
              <a:cs typeface="Arial"/>
            </a:endParaRPr>
          </a:p>
          <a:p>
            <a:pPr marL="268605" indent="-256540">
              <a:lnSpc>
                <a:spcPct val="100000"/>
              </a:lnSpc>
              <a:spcBef>
                <a:spcPts val="1485"/>
              </a:spcBef>
              <a:buClr>
                <a:srgbClr val="63A334"/>
              </a:buClr>
              <a:buFont typeface="Trebuchet MS"/>
              <a:buChar char="•"/>
              <a:tabLst>
                <a:tab pos="269240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Evento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click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HTML</a:t>
            </a:r>
            <a:endParaRPr sz="2800">
              <a:latin typeface="Corbel"/>
              <a:cs typeface="Corbel"/>
            </a:endParaRPr>
          </a:p>
          <a:p>
            <a:pPr marL="784860">
              <a:lnSpc>
                <a:spcPct val="100000"/>
              </a:lnSpc>
              <a:spcBef>
                <a:spcPts val="1714"/>
              </a:spcBef>
            </a:pPr>
            <a:r>
              <a:rPr dirty="0" u="sng" sz="16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5"/>
              </a:rPr>
              <a:t>https://developer.mozilla.org/en-US/docs/Web/API/Element/click_event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53528" y="522579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 h="0">
                <a:moveTo>
                  <a:pt x="0" y="0"/>
                </a:moveTo>
                <a:lnTo>
                  <a:pt x="54737" y="0"/>
                </a:lnTo>
              </a:path>
            </a:pathLst>
          </a:custGeom>
          <a:ln w="11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23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2079625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Ejercicio</a:t>
            </a:r>
            <a:r>
              <a:rPr dirty="0" sz="3750" spc="-18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2</a:t>
            </a:r>
            <a:endParaRPr sz="3750"/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24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8168"/>
            <a:ext cx="7673340" cy="100012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266700" marR="5080" indent="-254635">
              <a:lnSpc>
                <a:spcPts val="3829"/>
              </a:lnSpc>
              <a:spcBef>
                <a:spcPts val="21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Implementa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web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muestre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títulos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unos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libros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2180" y="3276091"/>
            <a:ext cx="163830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>
                <a:latin typeface="Arial"/>
                <a:cs typeface="Arial"/>
              </a:rPr>
              <a:t>–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2180" y="2519908"/>
            <a:ext cx="3248660" cy="1642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35280" marR="5080" indent="-323215">
              <a:lnSpc>
                <a:spcPct val="136200"/>
              </a:lnSpc>
              <a:spcBef>
                <a:spcPts val="95"/>
              </a:spcBef>
              <a:tabLst>
                <a:tab pos="326390" algn="l"/>
              </a:tabLst>
            </a:pPr>
            <a:r>
              <a:rPr dirty="0" baseline="14245" sz="2925">
                <a:latin typeface="Arial"/>
                <a:cs typeface="Arial"/>
              </a:rPr>
              <a:t>–	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Cien</a:t>
            </a:r>
            <a:r>
              <a:rPr dirty="0" sz="2600" spc="2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años</a:t>
            </a:r>
            <a:r>
              <a:rPr dirty="0" sz="2600" spc="2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2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soledad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señor</a:t>
            </a:r>
            <a:r>
              <a:rPr dirty="0" sz="2600" spc="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600" spc="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2600" spc="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anillos</a:t>
            </a:r>
            <a:endParaRPr sz="26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115"/>
              </a:spcBef>
              <a:tabLst>
                <a:tab pos="335280" algn="l"/>
              </a:tabLst>
            </a:pPr>
            <a:r>
              <a:rPr dirty="0" baseline="1424" sz="2925">
                <a:latin typeface="Arial"/>
                <a:cs typeface="Arial"/>
              </a:rPr>
              <a:t>–	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1984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097" y="4202413"/>
            <a:ext cx="7741284" cy="1679575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468630">
              <a:lnSpc>
                <a:spcPct val="100000"/>
              </a:lnSpc>
              <a:spcBef>
                <a:spcPts val="1085"/>
              </a:spcBef>
            </a:pPr>
            <a:r>
              <a:rPr dirty="0" baseline="11396" sz="2925" spc="-1635">
                <a:latin typeface="Arial"/>
                <a:cs typeface="Arial"/>
              </a:rPr>
              <a:t>–</a:t>
            </a:r>
            <a:r>
              <a:rPr dirty="0" sz="2600" spc="5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mu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do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fe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li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z</a:t>
            </a:r>
            <a:endParaRPr sz="2600">
              <a:latin typeface="Corbel"/>
              <a:cs typeface="Corbel"/>
            </a:endParaRPr>
          </a:p>
          <a:p>
            <a:pPr marL="292100" marR="30480" indent="-254635">
              <a:lnSpc>
                <a:spcPct val="100600"/>
              </a:lnSpc>
              <a:spcBef>
                <a:spcPts val="1190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títulos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libros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estarán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almacenados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array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 spc="-1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pt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2303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Gestión</a:t>
            </a:r>
            <a:r>
              <a:rPr dirty="0" spc="-6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7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Eventos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25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2412" y="1592706"/>
            <a:ext cx="7776209" cy="88201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266700" marR="5080" indent="-254635">
              <a:lnSpc>
                <a:spcPct val="100800"/>
              </a:lnSpc>
              <a:spcBef>
                <a:spcPts val="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vez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configurar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el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evento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HTML,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también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configurar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código</a:t>
            </a:r>
            <a:r>
              <a:rPr dirty="0" sz="2800" spc="-1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el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7834" y="2448560"/>
            <a:ext cx="435546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método</a:t>
            </a:r>
            <a:r>
              <a:rPr dirty="0" sz="2800" spc="-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C71F1D"/>
                </a:solidFill>
                <a:latin typeface="Consolas"/>
                <a:cs typeface="Consolas"/>
              </a:rPr>
              <a:t>addEventListener</a:t>
            </a:r>
            <a:endParaRPr sz="2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8525" y="2623565"/>
            <a:ext cx="93789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8447" y="3651503"/>
            <a:ext cx="6483350" cy="249936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7810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615"/>
              </a:spcBef>
            </a:pP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&lt;html&gt;</a:t>
            </a:r>
            <a:endParaRPr sz="2000">
              <a:latin typeface="Consolas"/>
              <a:cs typeface="Consolas"/>
            </a:endParaRPr>
          </a:p>
          <a:p>
            <a:pPr marL="370205">
              <a:lnSpc>
                <a:spcPct val="100000"/>
              </a:lnSpc>
              <a:spcBef>
                <a:spcPts val="405"/>
              </a:spcBef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&lt;body&gt;</a:t>
            </a:r>
            <a:endParaRPr sz="2000">
              <a:latin typeface="Consolas"/>
              <a:cs typeface="Consolas"/>
            </a:endParaRPr>
          </a:p>
          <a:p>
            <a:pPr marL="650240">
              <a:lnSpc>
                <a:spcPct val="100000"/>
              </a:lnSpc>
              <a:spcBef>
                <a:spcPts val="400"/>
              </a:spcBef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&lt;button&gt;Saluda!&lt;/button&gt;</a:t>
            </a:r>
            <a:endParaRPr sz="2000">
              <a:latin typeface="Consolas"/>
              <a:cs typeface="Consolas"/>
            </a:endParaRPr>
          </a:p>
          <a:p>
            <a:pPr marL="650240">
              <a:lnSpc>
                <a:spcPct val="100000"/>
              </a:lnSpc>
              <a:spcBef>
                <a:spcPts val="395"/>
              </a:spcBef>
            </a:pP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&lt;div</a:t>
            </a:r>
            <a:r>
              <a:rPr dirty="0" sz="20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id='content'&gt;&lt;/div&gt;</a:t>
            </a:r>
            <a:endParaRPr sz="2000">
              <a:latin typeface="Consolas"/>
              <a:cs typeface="Consolas"/>
            </a:endParaRPr>
          </a:p>
          <a:p>
            <a:pPr marL="650240">
              <a:lnSpc>
                <a:spcPct val="100000"/>
              </a:lnSpc>
              <a:spcBef>
                <a:spcPts val="409"/>
              </a:spcBef>
            </a:pP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&lt;script</a:t>
            </a:r>
            <a:r>
              <a:rPr dirty="0" sz="20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src='app.js'&gt;&lt;/script&gt;</a:t>
            </a:r>
            <a:endParaRPr sz="2000">
              <a:latin typeface="Consolas"/>
              <a:cs typeface="Consolas"/>
            </a:endParaRPr>
          </a:p>
          <a:p>
            <a:pPr marL="370205">
              <a:lnSpc>
                <a:spcPct val="100000"/>
              </a:lnSpc>
              <a:spcBef>
                <a:spcPts val="395"/>
              </a:spcBef>
            </a:pP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&lt;/body&gt;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ts val="2260"/>
              </a:lnSpc>
              <a:spcBef>
                <a:spcPts val="400"/>
              </a:spcBef>
            </a:pP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&lt;/html&gt;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8796" y="3211449"/>
            <a:ext cx="141097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ind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e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x.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h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tm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</a:t>
            </a:r>
            <a:endParaRPr sz="20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2303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Gestión</a:t>
            </a:r>
            <a:r>
              <a:rPr dirty="0" spc="-6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7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Eventos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26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2412" y="1592706"/>
            <a:ext cx="8087995" cy="190373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66700" marR="316865" indent="-254635">
              <a:lnSpc>
                <a:spcPct val="100400"/>
              </a:lnSpc>
              <a:spcBef>
                <a:spcPts val="8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vez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configurar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el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evento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HTML,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también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puede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configurar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 el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código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JavaScript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método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C71F1D"/>
                </a:solidFill>
                <a:latin typeface="Consolas"/>
                <a:cs typeface="Consolas"/>
              </a:rPr>
              <a:t>addEventListener</a:t>
            </a:r>
            <a:endParaRPr sz="2800">
              <a:latin typeface="Consolas"/>
              <a:cs typeface="Consolas"/>
            </a:endParaRPr>
          </a:p>
          <a:p>
            <a:pPr algn="r" marR="5080">
              <a:lnSpc>
                <a:spcPct val="100000"/>
              </a:lnSpc>
              <a:spcBef>
                <a:spcPts val="160"/>
              </a:spcBef>
            </a:pPr>
            <a:r>
              <a:rPr dirty="0" sz="1800" spc="-15" b="1">
                <a:latin typeface="Corbel"/>
                <a:cs typeface="Corbel"/>
              </a:rPr>
              <a:t>Ejemplo5</a:t>
            </a:r>
            <a:endParaRPr sz="1800">
              <a:latin typeface="Corbel"/>
              <a:cs typeface="Corbel"/>
            </a:endParaRPr>
          </a:p>
          <a:p>
            <a:pPr marL="538480">
              <a:lnSpc>
                <a:spcPct val="100000"/>
              </a:lnSpc>
              <a:spcBef>
                <a:spcPts val="204"/>
              </a:spcBef>
            </a:pP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app.js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0411" y="3593591"/>
            <a:ext cx="7042784" cy="249174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7366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80"/>
              </a:spcBef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800" spc="-1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saluda()</a:t>
            </a:r>
            <a:r>
              <a:rPr dirty="0" sz="1800" spc="-1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  <a:spcBef>
                <a:spcPts val="275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content</a:t>
            </a:r>
            <a:r>
              <a:rPr dirty="0" sz="18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document.getElementById('content');</a:t>
            </a:r>
            <a:endParaRPr sz="1800">
              <a:latin typeface="Consolas"/>
              <a:cs typeface="Consolas"/>
            </a:endParaRPr>
          </a:p>
          <a:p>
            <a:pPr marL="589280">
              <a:lnSpc>
                <a:spcPct val="100000"/>
              </a:lnSpc>
              <a:spcBef>
                <a:spcPts val="340"/>
              </a:spcBef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content.innerHTML</a:t>
            </a:r>
            <a:r>
              <a:rPr dirty="0" sz="1800" spc="-1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1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'&lt;p&gt;Hola</a:t>
            </a:r>
            <a:r>
              <a:rPr dirty="0" sz="1800" spc="-12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Mundo!&lt;/p&gt;';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370"/>
              </a:spcBef>
            </a:pP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buttons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document.getElementsByTagName('button');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1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buttons[0].</a:t>
            </a:r>
            <a:r>
              <a:rPr dirty="0" sz="1800" spc="-20" b="1">
                <a:solidFill>
                  <a:srgbClr val="C71F1D"/>
                </a:solidFill>
                <a:latin typeface="Consolas"/>
                <a:cs typeface="Consolas"/>
              </a:rPr>
              <a:t>addEventListener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('click',</a:t>
            </a:r>
            <a:r>
              <a:rPr dirty="0" sz="1800" spc="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saluda);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2303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Gestión</a:t>
            </a:r>
            <a:r>
              <a:rPr dirty="0" spc="-6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70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Eventos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2412" y="1592706"/>
            <a:ext cx="7242175" cy="130873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just" marL="266700" marR="5080" indent="-254635">
              <a:lnSpc>
                <a:spcPct val="100400"/>
              </a:lnSpc>
              <a:spcBef>
                <a:spcPts val="8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La función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ejecuta cuando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produce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evento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10" i="1">
                <a:solidFill>
                  <a:srgbClr val="4A4A4A"/>
                </a:solidFill>
                <a:latin typeface="Corbel"/>
                <a:cs typeface="Corbel"/>
              </a:rPr>
              <a:t>handler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)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 recibir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como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parámetro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28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evento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0411" y="3448811"/>
            <a:ext cx="7042784" cy="201803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7239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70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6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buttons</a:t>
            </a:r>
            <a:r>
              <a:rPr dirty="0" sz="16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document.getElementsByTagName('button');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Consolas"/>
              <a:cs typeface="Consolas"/>
            </a:endParaRPr>
          </a:p>
          <a:p>
            <a:pPr marL="89535" marR="1057275">
              <a:lnSpc>
                <a:spcPct val="123700"/>
              </a:lnSpc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600" spc="-1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greet(</a:t>
            </a:r>
            <a:r>
              <a:rPr dirty="0" sz="1600" spc="-10" b="1">
                <a:solidFill>
                  <a:srgbClr val="C71F1D"/>
                </a:solidFill>
                <a:latin typeface="Consolas"/>
                <a:cs typeface="Consolas"/>
              </a:rPr>
              <a:t>event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)</a:t>
            </a:r>
            <a:r>
              <a:rPr dirty="0" sz="1600" spc="-1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r>
              <a:rPr dirty="0" sz="16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console.log('Evento:',</a:t>
            </a:r>
            <a:r>
              <a:rPr dirty="0" sz="1600" spc="-1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event); </a:t>
            </a:r>
            <a:r>
              <a:rPr dirty="0" sz="1600" spc="-8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console.log('Elemento</a:t>
            </a:r>
            <a:r>
              <a:rPr dirty="0" sz="1600" spc="-114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origen:</a:t>
            </a:r>
            <a:r>
              <a:rPr dirty="0" sz="1600" spc="-10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',</a:t>
            </a:r>
            <a:r>
              <a:rPr dirty="0" sz="16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 b="1">
                <a:solidFill>
                  <a:srgbClr val="C71F1D"/>
                </a:solidFill>
                <a:latin typeface="Consolas"/>
                <a:cs typeface="Consolas"/>
              </a:rPr>
              <a:t>event.target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5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r>
              <a:rPr dirty="0" sz="1600" spc="-30">
                <a:solidFill>
                  <a:srgbClr val="4A4A4A"/>
                </a:solidFill>
                <a:latin typeface="Consolas"/>
                <a:cs typeface="Consolas"/>
              </a:rPr>
              <a:t>buttons[0].addEventListener('click',</a:t>
            </a:r>
            <a:r>
              <a:rPr dirty="0" sz="1600" spc="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5">
                <a:solidFill>
                  <a:srgbClr val="4A4A4A"/>
                </a:solidFill>
                <a:latin typeface="Consolas"/>
                <a:cs typeface="Consolas"/>
              </a:rPr>
              <a:t>greet);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8496" y="3051124"/>
            <a:ext cx="77025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app.</a:t>
            </a: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j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s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5195" y="5876950"/>
            <a:ext cx="6963409" cy="723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62000" marR="5080" indent="-749935">
              <a:lnSpc>
                <a:spcPct val="127200"/>
              </a:lnSpc>
              <a:spcBef>
                <a:spcPts val="100"/>
              </a:spcBef>
            </a:pP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https://developer.mozilla.org/en-US/docs/Web/Events/Event_handlers </a:t>
            </a:r>
            <a:r>
              <a:rPr dirty="0" sz="1800" spc="-49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C71F1D"/>
                  </a:solidFill>
                </a:uFill>
                <a:latin typeface="Arial"/>
                <a:cs typeface="Arial"/>
                <a:hlinkClick r:id="rId4"/>
              </a:rPr>
              <a:t>https://developer.mozilla.org/en-US/docs/Web/API/Event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71029" y="2897885"/>
            <a:ext cx="951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72270" y="6371945"/>
            <a:ext cx="1993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 b="1">
                <a:latin typeface="Calibri"/>
                <a:cs typeface="Calibri"/>
              </a:rPr>
              <a:t>27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59201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Carga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del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documento</a:t>
            </a:r>
            <a:r>
              <a:rPr dirty="0" spc="-75">
                <a:solidFill>
                  <a:srgbClr val="C71F1D"/>
                </a:solidFill>
              </a:rPr>
              <a:t> </a:t>
            </a:r>
            <a:r>
              <a:rPr dirty="0" spc="-20">
                <a:solidFill>
                  <a:srgbClr val="C71F1D"/>
                </a:solidFill>
              </a:rPr>
              <a:t>DOM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28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706"/>
            <a:ext cx="3611879" cy="21621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6700" marR="5080" indent="-254635">
              <a:lnSpc>
                <a:spcPct val="100200"/>
              </a:lnSpc>
              <a:spcBef>
                <a:spcPts val="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script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configura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al </a:t>
            </a:r>
            <a:r>
              <a:rPr dirty="0" sz="2800" spc="-10" b="1">
                <a:solidFill>
                  <a:srgbClr val="4A4A4A"/>
                </a:solidFill>
                <a:latin typeface="Corbel"/>
                <a:cs typeface="Corbel"/>
              </a:rPr>
              <a:t>final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del html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,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ejecuta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cuando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documento ya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está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cargado</a:t>
            </a:r>
            <a:r>
              <a:rPr dirty="0" sz="2800" spc="-6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memoria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508" y="4440935"/>
            <a:ext cx="3770629" cy="162052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7112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60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&lt;html&gt;</a:t>
            </a:r>
            <a:endParaRPr sz="1500">
              <a:latin typeface="Consolas"/>
              <a:cs typeface="Consolas"/>
            </a:endParaRPr>
          </a:p>
          <a:p>
            <a:pPr marL="299720">
              <a:lnSpc>
                <a:spcPct val="100000"/>
              </a:lnSpc>
              <a:spcBef>
                <a:spcPts val="300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&lt;body&gt;</a:t>
            </a:r>
            <a:endParaRPr sz="1500">
              <a:latin typeface="Consolas"/>
              <a:cs typeface="Consolas"/>
            </a:endParaRPr>
          </a:p>
          <a:p>
            <a:pPr marL="509905">
              <a:lnSpc>
                <a:spcPct val="100000"/>
              </a:lnSpc>
              <a:spcBef>
                <a:spcPts val="295"/>
              </a:spcBef>
            </a:pPr>
            <a:r>
              <a:rPr dirty="0" sz="1500" spc="-25">
                <a:solidFill>
                  <a:srgbClr val="4A4A4A"/>
                </a:solidFill>
                <a:latin typeface="Consolas"/>
                <a:cs typeface="Consolas"/>
              </a:rPr>
              <a:t>...</a:t>
            </a:r>
            <a:endParaRPr sz="1500">
              <a:latin typeface="Consolas"/>
              <a:cs typeface="Consolas"/>
            </a:endParaRPr>
          </a:p>
          <a:p>
            <a:pPr marL="509905">
              <a:lnSpc>
                <a:spcPct val="100000"/>
              </a:lnSpc>
              <a:spcBef>
                <a:spcPts val="300"/>
              </a:spcBef>
            </a:pPr>
            <a:r>
              <a:rPr dirty="0" sz="1500" spc="-5" b="1">
                <a:solidFill>
                  <a:srgbClr val="C71F1D"/>
                </a:solidFill>
                <a:latin typeface="Consolas"/>
                <a:cs typeface="Consolas"/>
              </a:rPr>
              <a:t>&lt;script</a:t>
            </a:r>
            <a:r>
              <a:rPr dirty="0" sz="1500" spc="1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500" spc="-20" b="1">
                <a:solidFill>
                  <a:srgbClr val="C71F1D"/>
                </a:solidFill>
                <a:latin typeface="Consolas"/>
                <a:cs typeface="Consolas"/>
              </a:rPr>
              <a:t>src='app.js'&gt;&lt;/script&gt;</a:t>
            </a:r>
            <a:endParaRPr sz="1500">
              <a:latin typeface="Consolas"/>
              <a:cs typeface="Consolas"/>
            </a:endParaRPr>
          </a:p>
          <a:p>
            <a:pPr marL="299720">
              <a:lnSpc>
                <a:spcPct val="100000"/>
              </a:lnSpc>
              <a:spcBef>
                <a:spcPts val="305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&lt;/body&gt;</a:t>
            </a:r>
            <a:endParaRPr sz="1500">
              <a:latin typeface="Consolas"/>
              <a:cs typeface="Consolas"/>
            </a:endParaRPr>
          </a:p>
          <a:p>
            <a:pPr marL="89535">
              <a:lnSpc>
                <a:spcPts val="1695"/>
              </a:lnSpc>
              <a:spcBef>
                <a:spcPts val="300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&lt;/html&gt;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9847" y="4101084"/>
            <a:ext cx="3802379" cy="2144395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7112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560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&lt;html&gt;</a:t>
            </a:r>
            <a:endParaRPr sz="1500">
              <a:latin typeface="Consolas"/>
              <a:cs typeface="Consolas"/>
            </a:endParaRPr>
          </a:p>
          <a:p>
            <a:pPr marL="300355">
              <a:lnSpc>
                <a:spcPct val="100000"/>
              </a:lnSpc>
              <a:spcBef>
                <a:spcPts val="300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&lt;head&gt;</a:t>
            </a:r>
            <a:endParaRPr sz="1500">
              <a:latin typeface="Consolas"/>
              <a:cs typeface="Consolas"/>
            </a:endParaRPr>
          </a:p>
          <a:p>
            <a:pPr marL="511175">
              <a:lnSpc>
                <a:spcPct val="100000"/>
              </a:lnSpc>
              <a:spcBef>
                <a:spcPts val="300"/>
              </a:spcBef>
            </a:pPr>
            <a:r>
              <a:rPr dirty="0" sz="1500" spc="-5" b="1">
                <a:solidFill>
                  <a:srgbClr val="C71F1D"/>
                </a:solidFill>
                <a:latin typeface="Consolas"/>
                <a:cs typeface="Consolas"/>
              </a:rPr>
              <a:t>&lt;script</a:t>
            </a:r>
            <a:r>
              <a:rPr dirty="0" sz="1500" spc="-4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500" spc="-15" b="1">
                <a:solidFill>
                  <a:srgbClr val="C71F1D"/>
                </a:solidFill>
                <a:latin typeface="Consolas"/>
                <a:cs typeface="Consolas"/>
              </a:rPr>
              <a:t>src='app.js'&gt;&lt;/script&gt;</a:t>
            </a:r>
            <a:endParaRPr sz="1500">
              <a:latin typeface="Consolas"/>
              <a:cs typeface="Consolas"/>
            </a:endParaRPr>
          </a:p>
          <a:p>
            <a:pPr marL="300355">
              <a:lnSpc>
                <a:spcPct val="100000"/>
              </a:lnSpc>
              <a:spcBef>
                <a:spcPts val="300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&lt;/head&gt;</a:t>
            </a:r>
            <a:endParaRPr sz="1500">
              <a:latin typeface="Consolas"/>
              <a:cs typeface="Consolas"/>
            </a:endParaRPr>
          </a:p>
          <a:p>
            <a:pPr marL="300355">
              <a:lnSpc>
                <a:spcPct val="100000"/>
              </a:lnSpc>
              <a:spcBef>
                <a:spcPts val="300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&lt;body&gt;</a:t>
            </a:r>
            <a:endParaRPr sz="1500">
              <a:latin typeface="Consolas"/>
              <a:cs typeface="Consolas"/>
            </a:endParaRPr>
          </a:p>
          <a:p>
            <a:pPr algn="ctr" marL="303530">
              <a:lnSpc>
                <a:spcPct val="100000"/>
              </a:lnSpc>
              <a:spcBef>
                <a:spcPts val="300"/>
              </a:spcBef>
            </a:pPr>
            <a:r>
              <a:rPr dirty="0" sz="1500" spc="-25">
                <a:solidFill>
                  <a:srgbClr val="4A4A4A"/>
                </a:solidFill>
                <a:latin typeface="Consolas"/>
                <a:cs typeface="Consolas"/>
              </a:rPr>
              <a:t>...</a:t>
            </a:r>
            <a:endParaRPr sz="1500">
              <a:latin typeface="Consolas"/>
              <a:cs typeface="Consolas"/>
            </a:endParaRPr>
          </a:p>
          <a:p>
            <a:pPr algn="ctr" marL="304165">
              <a:lnSpc>
                <a:spcPct val="100000"/>
              </a:lnSpc>
              <a:spcBef>
                <a:spcPts val="300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&lt;/body&gt;</a:t>
            </a:r>
            <a:endParaRPr sz="1500">
              <a:latin typeface="Consolas"/>
              <a:cs typeface="Consolas"/>
            </a:endParaRPr>
          </a:p>
          <a:p>
            <a:pPr algn="ctr" marL="304165">
              <a:lnSpc>
                <a:spcPts val="1620"/>
              </a:lnSpc>
              <a:spcBef>
                <a:spcPts val="305"/>
              </a:spcBef>
            </a:pPr>
            <a:r>
              <a:rPr dirty="0" sz="1500" spc="-15">
                <a:solidFill>
                  <a:srgbClr val="4A4A4A"/>
                </a:solidFill>
                <a:latin typeface="Consolas"/>
                <a:cs typeface="Consolas"/>
              </a:rPr>
              <a:t>&lt;/html&gt;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63566" y="1592706"/>
            <a:ext cx="3648075" cy="21621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9875" marR="5080" indent="-257810">
              <a:lnSpc>
                <a:spcPct val="100200"/>
              </a:lnSpc>
              <a:spcBef>
                <a:spcPts val="90"/>
              </a:spcBef>
              <a:buClr>
                <a:srgbClr val="63A334"/>
              </a:buClr>
              <a:buFont typeface="Trebuchet MS"/>
              <a:buChar char="•"/>
              <a:tabLst>
                <a:tab pos="270510" algn="l"/>
              </a:tabLst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Si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script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configura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en el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&lt;head&gt;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,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ejecuta</a:t>
            </a:r>
            <a:r>
              <a:rPr dirty="0" sz="28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A4A4A"/>
                </a:solidFill>
                <a:latin typeface="Corbel"/>
                <a:cs typeface="Corbel"/>
              </a:rPr>
              <a:t>antes</a:t>
            </a:r>
            <a:r>
              <a:rPr dirty="0" sz="28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documento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haya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sido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cargado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59201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Carga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del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documento</a:t>
            </a:r>
            <a:r>
              <a:rPr dirty="0" spc="-75">
                <a:solidFill>
                  <a:srgbClr val="C71F1D"/>
                </a:solidFill>
              </a:rPr>
              <a:t> </a:t>
            </a:r>
            <a:r>
              <a:rPr dirty="0" spc="-20">
                <a:solidFill>
                  <a:srgbClr val="C71F1D"/>
                </a:solidFill>
              </a:rPr>
              <a:t>DOM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29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3341"/>
            <a:ext cx="7877175" cy="18967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6700" marR="41910" indent="-254635">
              <a:lnSpc>
                <a:spcPct val="100400"/>
              </a:lnSpc>
              <a:spcBef>
                <a:spcPts val="9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ponemos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script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en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A4A4A"/>
                </a:solidFill>
                <a:latin typeface="Corbel"/>
                <a:cs typeface="Corbel"/>
              </a:rPr>
              <a:t>&lt;head&gt;</a:t>
            </a:r>
            <a:r>
              <a:rPr dirty="0" sz="26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hay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esperar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que </a:t>
            </a:r>
            <a:r>
              <a:rPr dirty="0" sz="2600" spc="-50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haya cargado la página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para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insertar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contenido 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desde</a:t>
            </a:r>
            <a:r>
              <a:rPr dirty="0" sz="2600" spc="-1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JavaScript</a:t>
            </a:r>
            <a:endParaRPr sz="26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944"/>
              </a:spcBef>
            </a:pPr>
            <a:r>
              <a:rPr dirty="0" sz="1800" spc="-15" b="1">
                <a:latin typeface="Corbel"/>
                <a:cs typeface="Corbel"/>
              </a:rPr>
              <a:t>Ejemplo7</a:t>
            </a:r>
            <a:endParaRPr sz="1800">
              <a:latin typeface="Corbel"/>
              <a:cs typeface="Corbel"/>
            </a:endParaRPr>
          </a:p>
          <a:p>
            <a:pPr marL="928369">
              <a:lnSpc>
                <a:spcPct val="100000"/>
              </a:lnSpc>
              <a:spcBef>
                <a:spcPts val="32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index.html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7988" y="3570732"/>
            <a:ext cx="5884545" cy="2281555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7239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57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&lt;html&gt;</a:t>
            </a:r>
            <a:endParaRPr sz="1600">
              <a:latin typeface="Consolas"/>
              <a:cs typeface="Consolas"/>
            </a:endParaRPr>
          </a:p>
          <a:p>
            <a:pPr marL="311785">
              <a:lnSpc>
                <a:spcPct val="100000"/>
              </a:lnSpc>
              <a:spcBef>
                <a:spcPts val="3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&lt;head&gt;</a:t>
            </a:r>
            <a:endParaRPr sz="1600">
              <a:latin typeface="Consolas"/>
              <a:cs typeface="Consolas"/>
            </a:endParaRPr>
          </a:p>
          <a:p>
            <a:pPr marL="532765">
              <a:lnSpc>
                <a:spcPct val="100000"/>
              </a:lnSpc>
              <a:spcBef>
                <a:spcPts val="300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&lt;script</a:t>
            </a:r>
            <a:r>
              <a:rPr dirty="0" sz="1600" spc="-1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src='app.js'&gt;&lt;/script&gt;</a:t>
            </a:r>
            <a:endParaRPr sz="1600">
              <a:latin typeface="Consolas"/>
              <a:cs typeface="Consolas"/>
            </a:endParaRPr>
          </a:p>
          <a:p>
            <a:pPr marL="311785">
              <a:lnSpc>
                <a:spcPct val="100000"/>
              </a:lnSpc>
              <a:spcBef>
                <a:spcPts val="3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&lt;/head&gt;</a:t>
            </a:r>
            <a:endParaRPr sz="1600">
              <a:latin typeface="Consolas"/>
              <a:cs typeface="Consolas"/>
            </a:endParaRPr>
          </a:p>
          <a:p>
            <a:pPr marL="311785">
              <a:lnSpc>
                <a:spcPct val="100000"/>
              </a:lnSpc>
              <a:spcBef>
                <a:spcPts val="300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&lt;body&gt;</a:t>
            </a:r>
            <a:endParaRPr sz="1600">
              <a:latin typeface="Consolas"/>
              <a:cs typeface="Consolas"/>
            </a:endParaRPr>
          </a:p>
          <a:p>
            <a:pPr marL="532765">
              <a:lnSpc>
                <a:spcPct val="100000"/>
              </a:lnSpc>
              <a:spcBef>
                <a:spcPts val="305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&lt;div</a:t>
            </a:r>
            <a:r>
              <a:rPr dirty="0" sz="16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id='content'&gt;&lt;/div&gt;</a:t>
            </a:r>
            <a:endParaRPr sz="1600">
              <a:latin typeface="Consolas"/>
              <a:cs typeface="Consolas"/>
            </a:endParaRPr>
          </a:p>
          <a:p>
            <a:pPr marL="311785">
              <a:lnSpc>
                <a:spcPct val="100000"/>
              </a:lnSpc>
              <a:spcBef>
                <a:spcPts val="2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&lt;/body&gt;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ts val="1850"/>
              </a:lnSpc>
              <a:spcBef>
                <a:spcPts val="30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&lt;/html&gt;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59201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71F1D"/>
                </a:solidFill>
              </a:rPr>
              <a:t>Carga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del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documento</a:t>
            </a:r>
            <a:r>
              <a:rPr dirty="0" spc="-75">
                <a:solidFill>
                  <a:srgbClr val="C71F1D"/>
                </a:solidFill>
              </a:rPr>
              <a:t> </a:t>
            </a:r>
            <a:r>
              <a:rPr dirty="0" spc="-20">
                <a:solidFill>
                  <a:srgbClr val="C71F1D"/>
                </a:solidFill>
              </a:rPr>
              <a:t>DOM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3341"/>
            <a:ext cx="8120380" cy="176720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66700" marR="5080" indent="-254635">
              <a:lnSpc>
                <a:spcPct val="100800"/>
              </a:lnSpc>
              <a:spcBef>
                <a:spcPts val="8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docume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ti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ve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6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0" b="1">
                <a:solidFill>
                  <a:srgbClr val="C71F1D"/>
                </a:solidFill>
                <a:latin typeface="Consolas"/>
                <a:cs typeface="Consolas"/>
              </a:rPr>
              <a:t>DOMContentLo</a:t>
            </a:r>
            <a:r>
              <a:rPr dirty="0" sz="2600" spc="-30" b="1">
                <a:solidFill>
                  <a:srgbClr val="C71F1D"/>
                </a:solidFill>
                <a:latin typeface="Consolas"/>
                <a:cs typeface="Consolas"/>
              </a:rPr>
              <a:t>a</a:t>
            </a:r>
            <a:r>
              <a:rPr dirty="0" sz="2600" spc="-20" b="1">
                <a:solidFill>
                  <a:srgbClr val="C71F1D"/>
                </a:solidFill>
                <a:latin typeface="Consolas"/>
                <a:cs typeface="Consolas"/>
              </a:rPr>
              <a:t>de</a:t>
            </a:r>
            <a:r>
              <a:rPr dirty="0" sz="2600" b="1">
                <a:solidFill>
                  <a:srgbClr val="C71F1D"/>
                </a:solidFill>
                <a:latin typeface="Consolas"/>
                <a:cs typeface="Consolas"/>
              </a:rPr>
              <a:t>d</a:t>
            </a:r>
            <a:r>
              <a:rPr dirty="0" sz="2600" spc="-94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qu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 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ejecuta</a:t>
            </a:r>
            <a:r>
              <a:rPr dirty="0" sz="26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cuando</a:t>
            </a:r>
            <a:r>
              <a:rPr dirty="0" sz="26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documento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ha</a:t>
            </a:r>
            <a:r>
              <a:rPr dirty="0" sz="26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cargado</a:t>
            </a:r>
            <a:endParaRPr sz="2600">
              <a:latin typeface="Corbel"/>
              <a:cs typeface="Corbel"/>
            </a:endParaRPr>
          </a:p>
          <a:p>
            <a:pPr marL="266700" indent="-254635">
              <a:lnSpc>
                <a:spcPct val="100000"/>
              </a:lnSpc>
              <a:spcBef>
                <a:spcPts val="117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no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espera</a:t>
            </a:r>
            <a:r>
              <a:rPr dirty="0" sz="2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carga</a:t>
            </a:r>
            <a:r>
              <a:rPr dirty="0" sz="26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26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5">
                <a:solidFill>
                  <a:srgbClr val="4A4A4A"/>
                </a:solidFill>
                <a:latin typeface="Corbel"/>
                <a:cs typeface="Corbel"/>
              </a:rPr>
              <a:t>DOM,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26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buscar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6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endParaRPr sz="2600">
              <a:latin typeface="Corbel"/>
              <a:cs typeface="Corbel"/>
            </a:endParaRPr>
          </a:p>
          <a:p>
            <a:pPr marL="266700">
              <a:lnSpc>
                <a:spcPct val="100000"/>
              </a:lnSpc>
              <a:spcBef>
                <a:spcPts val="25"/>
              </a:spcBef>
            </a:pP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“content”</a:t>
            </a:r>
            <a:r>
              <a:rPr dirty="0" sz="26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A4A4A"/>
                </a:solidFill>
                <a:latin typeface="Corbel"/>
                <a:cs typeface="Corbel"/>
              </a:rPr>
              <a:t>no</a:t>
            </a:r>
            <a:r>
              <a:rPr dirty="0" sz="26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A4A4A"/>
                </a:solidFill>
                <a:latin typeface="Corbel"/>
                <a:cs typeface="Corbel"/>
              </a:rPr>
              <a:t>encontrará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5839" y="4081271"/>
            <a:ext cx="6898005" cy="1732914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73025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575"/>
              </a:spcBef>
            </a:pPr>
            <a:r>
              <a:rPr dirty="0" sz="1600" spc="-30">
                <a:solidFill>
                  <a:srgbClr val="4A4A4A"/>
                </a:solidFill>
                <a:latin typeface="Consolas"/>
                <a:cs typeface="Consolas"/>
              </a:rPr>
              <a:t>document.addEventListener("DOMContentLoaded",</a:t>
            </a:r>
            <a:r>
              <a:rPr dirty="0" sz="1600" spc="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function(){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>
              <a:latin typeface="Consolas"/>
              <a:cs typeface="Consolas"/>
            </a:endParaRPr>
          </a:p>
          <a:p>
            <a:pPr marL="535305">
              <a:lnSpc>
                <a:spcPct val="100000"/>
              </a:lnSpc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6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content</a:t>
            </a:r>
            <a:r>
              <a:rPr dirty="0" sz="1600" spc="-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8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document.getElementById('content');</a:t>
            </a:r>
            <a:endParaRPr sz="1600">
              <a:latin typeface="Consolas"/>
              <a:cs typeface="Consolas"/>
            </a:endParaRPr>
          </a:p>
          <a:p>
            <a:pPr marL="535305">
              <a:lnSpc>
                <a:spcPct val="100000"/>
              </a:lnSpc>
              <a:spcBef>
                <a:spcPts val="26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content.innerHTML</a:t>
            </a:r>
            <a:r>
              <a:rPr dirty="0" sz="16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8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'&lt;p&gt;Hola</a:t>
            </a:r>
            <a:r>
              <a:rPr dirty="0" sz="1600" spc="-114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Mundo!&lt;/p&gt;';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Consolas"/>
              <a:cs typeface="Consolas"/>
            </a:endParaRPr>
          </a:p>
          <a:p>
            <a:pPr marL="88900">
              <a:lnSpc>
                <a:spcPct val="100000"/>
              </a:lnSpc>
            </a:pPr>
            <a:r>
              <a:rPr dirty="0" sz="1600" spc="-35">
                <a:solidFill>
                  <a:srgbClr val="4A4A4A"/>
                </a:solidFill>
                <a:latin typeface="Consolas"/>
                <a:cs typeface="Consolas"/>
              </a:rPr>
              <a:t>});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9916" y="3721353"/>
            <a:ext cx="6838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app.js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5342" y="3570223"/>
            <a:ext cx="93789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3"/>
            <a:ext cx="10079355" cy="6840220"/>
            <a:chOff x="0" y="3"/>
            <a:chExt cx="10079355" cy="6840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5163" y="290884"/>
              <a:ext cx="1114196" cy="672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3"/>
              <a:ext cx="10079355" cy="1511300"/>
            </a:xfrm>
            <a:custGeom>
              <a:avLst/>
              <a:gdLst/>
              <a:ahLst/>
              <a:cxnLst/>
              <a:rect l="l" t="t" r="r" b="b"/>
              <a:pathLst>
                <a:path w="10079355" h="1511300">
                  <a:moveTo>
                    <a:pt x="10079278" y="0"/>
                  </a:moveTo>
                  <a:lnTo>
                    <a:pt x="0" y="0"/>
                  </a:lnTo>
                  <a:lnTo>
                    <a:pt x="0" y="1511274"/>
                  </a:lnTo>
                  <a:lnTo>
                    <a:pt x="5039639" y="1511274"/>
                  </a:lnTo>
                  <a:lnTo>
                    <a:pt x="10079278" y="1511274"/>
                  </a:lnTo>
                  <a:lnTo>
                    <a:pt x="10079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645" y="863641"/>
              <a:ext cx="9676434" cy="59756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8645" y="863996"/>
              <a:ext cx="9676765" cy="5975985"/>
            </a:xfrm>
            <a:custGeom>
              <a:avLst/>
              <a:gdLst/>
              <a:ahLst/>
              <a:cxnLst/>
              <a:rect l="l" t="t" r="r" b="b"/>
              <a:pathLst>
                <a:path w="9676765" h="5975984">
                  <a:moveTo>
                    <a:pt x="0" y="0"/>
                  </a:moveTo>
                  <a:lnTo>
                    <a:pt x="9676434" y="0"/>
                  </a:lnTo>
                  <a:lnTo>
                    <a:pt x="9676434" y="5975642"/>
                  </a:lnTo>
                  <a:lnTo>
                    <a:pt x="0" y="597564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5463" y="210861"/>
            <a:ext cx="417449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1752" sz="3900" spc="-855">
                <a:solidFill>
                  <a:srgbClr val="000000"/>
                </a:solidFill>
              </a:rPr>
              <a:t>S</a:t>
            </a:r>
            <a:r>
              <a:rPr dirty="0" sz="2600" spc="-570" b="0">
                <a:solidFill>
                  <a:srgbClr val="A5A5A5"/>
                </a:solidFill>
                <a:latin typeface="Corbel"/>
                <a:cs typeface="Corbel"/>
              </a:rPr>
              <a:t>Te</a:t>
            </a:r>
            <a:r>
              <a:rPr dirty="0" baseline="-11752" sz="3900" spc="-855">
                <a:solidFill>
                  <a:srgbClr val="000000"/>
                </a:solidFill>
              </a:rPr>
              <a:t>o</a:t>
            </a:r>
            <a:r>
              <a:rPr dirty="0" sz="2600" spc="-570" b="0">
                <a:solidFill>
                  <a:srgbClr val="A5A5A5"/>
                </a:solidFill>
                <a:latin typeface="Corbel"/>
                <a:cs typeface="Corbel"/>
              </a:rPr>
              <a:t>c</a:t>
            </a:r>
            <a:r>
              <a:rPr dirty="0" baseline="-11752" sz="3900" spc="-855">
                <a:solidFill>
                  <a:srgbClr val="000000"/>
                </a:solidFill>
              </a:rPr>
              <a:t>u</a:t>
            </a:r>
            <a:r>
              <a:rPr dirty="0" sz="2600" spc="-570" b="0">
                <a:solidFill>
                  <a:srgbClr val="A5A5A5"/>
                </a:solidFill>
                <a:latin typeface="Corbel"/>
                <a:cs typeface="Corbel"/>
              </a:rPr>
              <a:t>n</a:t>
            </a:r>
            <a:r>
              <a:rPr dirty="0" baseline="-11752" sz="3900" spc="-855">
                <a:solidFill>
                  <a:srgbClr val="000000"/>
                </a:solidFill>
              </a:rPr>
              <a:t>n</a:t>
            </a:r>
            <a:r>
              <a:rPr dirty="0" sz="2600" spc="-570" b="0">
                <a:solidFill>
                  <a:srgbClr val="A5A5A5"/>
                </a:solidFill>
                <a:latin typeface="Corbel"/>
                <a:cs typeface="Corbel"/>
              </a:rPr>
              <a:t>o</a:t>
            </a:r>
            <a:r>
              <a:rPr dirty="0" baseline="-11752" sz="3900" spc="-855">
                <a:solidFill>
                  <a:srgbClr val="000000"/>
                </a:solidFill>
              </a:rPr>
              <a:t>d</a:t>
            </a:r>
            <a:r>
              <a:rPr dirty="0" sz="2600" spc="-570" b="0">
                <a:solidFill>
                  <a:srgbClr val="A5A5A5"/>
                </a:solidFill>
                <a:latin typeface="Corbel"/>
                <a:cs typeface="Corbel"/>
              </a:rPr>
              <a:t>lo</a:t>
            </a:r>
            <a:r>
              <a:rPr dirty="0" baseline="-11752" sz="3900" spc="-855">
                <a:solidFill>
                  <a:srgbClr val="000000"/>
                </a:solidFill>
              </a:rPr>
              <a:t>cl</a:t>
            </a:r>
            <a:r>
              <a:rPr dirty="0" sz="2600" spc="-570" b="0">
                <a:solidFill>
                  <a:srgbClr val="A5A5A5"/>
                </a:solidFill>
                <a:latin typeface="Corbel"/>
                <a:cs typeface="Corbel"/>
              </a:rPr>
              <a:t>g</a:t>
            </a:r>
            <a:r>
              <a:rPr dirty="0" baseline="-11752" sz="3900" spc="-855">
                <a:solidFill>
                  <a:srgbClr val="000000"/>
                </a:solidFill>
              </a:rPr>
              <a:t>o</a:t>
            </a:r>
            <a:r>
              <a:rPr dirty="0" sz="2600" spc="-570" b="0">
                <a:solidFill>
                  <a:srgbClr val="A5A5A5"/>
                </a:solidFill>
                <a:latin typeface="Corbel"/>
                <a:cs typeface="Corbel"/>
              </a:rPr>
              <a:t>ía</a:t>
            </a:r>
            <a:r>
              <a:rPr dirty="0" baseline="-11752" sz="3900" spc="-855">
                <a:solidFill>
                  <a:srgbClr val="000000"/>
                </a:solidFill>
              </a:rPr>
              <a:t>u</a:t>
            </a:r>
            <a:r>
              <a:rPr dirty="0" sz="2600" spc="-570" b="0">
                <a:solidFill>
                  <a:srgbClr val="A5A5A5"/>
                </a:solidFill>
                <a:latin typeface="Corbel"/>
                <a:cs typeface="Corbel"/>
              </a:rPr>
              <a:t>s</a:t>
            </a:r>
            <a:r>
              <a:rPr dirty="0" baseline="-11752" sz="3900" spc="-855">
                <a:solidFill>
                  <a:srgbClr val="000000"/>
                </a:solidFill>
              </a:rPr>
              <a:t>d</a:t>
            </a:r>
            <a:r>
              <a:rPr dirty="0" sz="2600" spc="-570" b="0">
                <a:solidFill>
                  <a:srgbClr val="A5A5A5"/>
                </a:solidFill>
                <a:latin typeface="Corbel"/>
                <a:cs typeface="Corbel"/>
              </a:rPr>
              <a:t>de</a:t>
            </a:r>
            <a:r>
              <a:rPr dirty="0" sz="2600" spc="5" b="0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desarrollo</a:t>
            </a:r>
            <a:r>
              <a:rPr dirty="0" sz="2600" spc="-10" b="0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web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319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Modificar</a:t>
            </a:r>
            <a:r>
              <a:rPr dirty="0" spc="-10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los</a:t>
            </a:r>
            <a:r>
              <a:rPr dirty="0" spc="-95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estilos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706"/>
            <a:ext cx="8117205" cy="88201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266700" marR="5080" indent="-254635">
              <a:lnSpc>
                <a:spcPct val="100800"/>
              </a:lnSpc>
              <a:spcBef>
                <a:spcPts val="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cambiar</a:t>
            </a:r>
            <a:r>
              <a:rPr dirty="0" sz="2800" spc="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cualquier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estilo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con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su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propiedad </a:t>
            </a:r>
            <a:r>
              <a:rPr dirty="0" sz="2800" spc="-35" b="1">
                <a:solidFill>
                  <a:srgbClr val="C71F1D"/>
                </a:solidFill>
                <a:latin typeface="Consolas"/>
                <a:cs typeface="Consolas"/>
              </a:rPr>
              <a:t>style</a:t>
            </a:r>
            <a:endParaRPr sz="28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497" y="3914385"/>
            <a:ext cx="7482840" cy="871219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449580">
              <a:lnSpc>
                <a:spcPct val="100000"/>
              </a:lnSpc>
              <a:spcBef>
                <a:spcPts val="545"/>
              </a:spcBef>
            </a:pPr>
            <a:r>
              <a:rPr dirty="0" u="sng" sz="1800" spc="-20">
                <a:solidFill>
                  <a:srgbClr val="C71F1D"/>
                </a:solidFill>
                <a:uFill>
                  <a:solidFill>
                    <a:srgbClr val="C71F1D"/>
                  </a:solidFill>
                </a:uFill>
                <a:latin typeface="Arial"/>
                <a:cs typeface="Arial"/>
              </a:rPr>
              <a:t>https://developer.mozilla.org/en-US/docs/Web/API/HTMLElement/style</a:t>
            </a:r>
            <a:endParaRPr sz="1800">
              <a:latin typeface="Arial"/>
              <a:cs typeface="Arial"/>
            </a:endParaRPr>
          </a:p>
          <a:p>
            <a:pPr marL="266700" indent="-254635">
              <a:lnSpc>
                <a:spcPct val="100000"/>
              </a:lnSpc>
              <a:spcBef>
                <a:spcPts val="69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Ocultar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mostrar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estilos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6444" y="2843783"/>
            <a:ext cx="6192520" cy="87503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element</a:t>
            </a:r>
            <a:r>
              <a:rPr dirty="0" sz="18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4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document.getElementById('img1');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element.style.borderWidth</a:t>
            </a:r>
            <a:r>
              <a:rPr dirty="0" sz="1800" spc="-6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width</a:t>
            </a: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+</a:t>
            </a:r>
            <a:r>
              <a:rPr dirty="0" sz="18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'px';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5296" y="4983479"/>
            <a:ext cx="6190615" cy="142240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54"/>
              </a:spcBef>
            </a:pPr>
            <a:r>
              <a:rPr dirty="0" sz="18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8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element</a:t>
            </a: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4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document.getElementById('text');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element.style.display</a:t>
            </a:r>
            <a:r>
              <a:rPr dirty="0" sz="1800" spc="-1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1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4A4A4A"/>
                </a:solidFill>
                <a:latin typeface="Consolas"/>
                <a:cs typeface="Consolas"/>
              </a:rPr>
              <a:t>'none';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30">
                <a:solidFill>
                  <a:srgbClr val="4A4A4A"/>
                </a:solidFill>
                <a:latin typeface="Consolas"/>
                <a:cs typeface="Consolas"/>
              </a:rPr>
              <a:t>...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5">
                <a:solidFill>
                  <a:srgbClr val="4A4A4A"/>
                </a:solidFill>
                <a:latin typeface="Consolas"/>
                <a:cs typeface="Consolas"/>
              </a:rPr>
              <a:t>element.style.display</a:t>
            </a:r>
            <a:r>
              <a:rPr dirty="0" sz="1800" spc="-1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800" spc="-1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'block';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207391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Ejercicio</a:t>
            </a:r>
            <a:r>
              <a:rPr dirty="0" sz="3750" spc="-18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3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601215"/>
            <a:ext cx="7519034" cy="211582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66700" marR="76200" indent="-254635">
              <a:lnSpc>
                <a:spcPts val="3829"/>
              </a:lnSpc>
              <a:spcBef>
                <a:spcPts val="24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Crea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página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botón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oculte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texto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“Hola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Mundo”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cuando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pulse</a:t>
            </a:r>
            <a:endParaRPr sz="3200">
              <a:latin typeface="Corbel"/>
              <a:cs typeface="Corbel"/>
            </a:endParaRPr>
          </a:p>
          <a:p>
            <a:pPr marL="266700" marR="5080" indent="-254635">
              <a:lnSpc>
                <a:spcPct val="100600"/>
              </a:lnSpc>
              <a:spcBef>
                <a:spcPts val="93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Si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pulsa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nuevo,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volverá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mostrar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texto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“Hola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Mundo”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319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Modificar</a:t>
            </a:r>
            <a:r>
              <a:rPr dirty="0" spc="-10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los</a:t>
            </a:r>
            <a:r>
              <a:rPr dirty="0" spc="-95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estilos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706"/>
            <a:ext cx="8104505" cy="88201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266700" marR="5080" indent="-254635">
              <a:lnSpc>
                <a:spcPct val="100800"/>
              </a:lnSpc>
              <a:spcBef>
                <a:spcPts val="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 forma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común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cambiar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 estilos es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añadiendo </a:t>
            </a:r>
            <a:r>
              <a:rPr dirty="0" sz="2800" spc="-5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eliminando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clases</a:t>
            </a:r>
            <a:r>
              <a:rPr dirty="0" sz="2800" spc="-2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CSS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HTML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8576" y="3168395"/>
            <a:ext cx="7383780" cy="2181225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175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50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content</a:t>
            </a:r>
            <a:r>
              <a:rPr dirty="0" sz="2000" spc="-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document.getElementyById('content');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...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content.classList.remove('rojo');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...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content.classList.add('negrita');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000" spc="-20">
                <a:solidFill>
                  <a:srgbClr val="4A4A4A"/>
                </a:solidFill>
                <a:latin typeface="Consolas"/>
                <a:cs typeface="Consolas"/>
              </a:rPr>
              <a:t>...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content.classList.toggle('cursiva');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9515" y="6045504"/>
            <a:ext cx="682370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https://developer.mozilla.org/en-US/docs/Web/API/Element/classList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319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Modificar</a:t>
            </a:r>
            <a:r>
              <a:rPr dirty="0" spc="-10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los</a:t>
            </a:r>
            <a:r>
              <a:rPr dirty="0" spc="-95">
                <a:solidFill>
                  <a:srgbClr val="C71F1D"/>
                </a:solidFill>
              </a:rPr>
              <a:t> </a:t>
            </a:r>
            <a:r>
              <a:rPr dirty="0" spc="-15">
                <a:solidFill>
                  <a:srgbClr val="C71F1D"/>
                </a:solidFill>
              </a:rPr>
              <a:t>estilos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706"/>
            <a:ext cx="8304530" cy="122682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266700" marR="178435" indent="-254635">
              <a:lnSpc>
                <a:spcPct val="100800"/>
              </a:lnSpc>
              <a:spcBef>
                <a:spcPts val="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Ejemplo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botones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añaden o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eliminan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clase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10" i="1">
                <a:solidFill>
                  <a:srgbClr val="4A4A4A"/>
                </a:solidFill>
                <a:latin typeface="Corbel"/>
                <a:cs typeface="Corbel"/>
              </a:rPr>
              <a:t>toggle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endParaRPr sz="28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555"/>
              </a:spcBef>
            </a:pPr>
            <a:r>
              <a:rPr dirty="0" sz="1800" spc="-15" b="1">
                <a:latin typeface="Corbel"/>
                <a:cs typeface="Corbel"/>
              </a:rPr>
              <a:t>Ejemplo8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44104" y="2894037"/>
            <a:ext cx="6202680" cy="3064510"/>
            <a:chOff x="1344104" y="2894037"/>
            <a:chExt cx="6202680" cy="30645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5691" y="2895599"/>
              <a:ext cx="6199632" cy="21214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45691" y="2895625"/>
              <a:ext cx="6199505" cy="3061335"/>
            </a:xfrm>
            <a:custGeom>
              <a:avLst/>
              <a:gdLst/>
              <a:ahLst/>
              <a:cxnLst/>
              <a:rect l="l" t="t" r="r" b="b"/>
              <a:pathLst>
                <a:path w="6199505" h="3061335">
                  <a:moveTo>
                    <a:pt x="0" y="3061080"/>
                  </a:moveTo>
                  <a:lnTo>
                    <a:pt x="6199378" y="3061080"/>
                  </a:lnTo>
                  <a:lnTo>
                    <a:pt x="6199378" y="0"/>
                  </a:lnTo>
                  <a:lnTo>
                    <a:pt x="0" y="0"/>
                  </a:lnTo>
                  <a:lnTo>
                    <a:pt x="0" y="30610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34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405257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Modificar</a:t>
            </a:r>
            <a:r>
              <a:rPr dirty="0" sz="3750" spc="-16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los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estilos</a:t>
            </a:r>
            <a:endParaRPr sz="3750"/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706"/>
            <a:ext cx="8130540" cy="88201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266700" marR="5080" indent="-254635">
              <a:lnSpc>
                <a:spcPct val="100800"/>
              </a:lnSpc>
              <a:spcBef>
                <a:spcPts val="7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Ejemplo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botones</a:t>
            </a:r>
            <a:r>
              <a:rPr dirty="0" sz="28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añaden o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eliminan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clase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10" i="1">
                <a:solidFill>
                  <a:srgbClr val="4A4A4A"/>
                </a:solidFill>
                <a:latin typeface="Corbel"/>
                <a:cs typeface="Corbel"/>
              </a:rPr>
              <a:t>toggle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0536" y="2813304"/>
            <a:ext cx="6379845" cy="104902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019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259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function</a:t>
            </a:r>
            <a:r>
              <a:rPr dirty="0" sz="1600" spc="-19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rojo(){</a:t>
            </a:r>
            <a:endParaRPr sz="1600">
              <a:latin typeface="Consolas"/>
              <a:cs typeface="Consolas"/>
            </a:endParaRPr>
          </a:p>
          <a:p>
            <a:pPr marL="311785" marR="316865">
              <a:lnSpc>
                <a:spcPct val="100000"/>
              </a:lnSpc>
              <a:spcBef>
                <a:spcPts val="15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1600" spc="-7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content</a:t>
            </a:r>
            <a:r>
              <a:rPr dirty="0" sz="16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r>
              <a:rPr dirty="0" sz="1600" spc="-6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documento.getElementyById(</a:t>
            </a:r>
            <a:r>
              <a:rPr dirty="0" sz="1800" spc="-20">
                <a:solidFill>
                  <a:srgbClr val="4A4A4A"/>
                </a:solidFill>
                <a:latin typeface="Consolas"/>
                <a:cs typeface="Consolas"/>
              </a:rPr>
              <a:t>'content'); </a:t>
            </a:r>
            <a:r>
              <a:rPr dirty="0" sz="1800" spc="-9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content.classList.toggle('rojo');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ts val="1900"/>
              </a:lnSpc>
              <a:spcBef>
                <a:spcPts val="80"/>
              </a:spcBef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3103" y="4113276"/>
            <a:ext cx="6408420" cy="126238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4925" rIns="0" bIns="0" rtlCol="0" vert="horz">
            <a:spAutoFit/>
          </a:bodyPr>
          <a:lstStyle/>
          <a:p>
            <a:pPr marL="89535">
              <a:lnSpc>
                <a:spcPts val="1910"/>
              </a:lnSpc>
              <a:spcBef>
                <a:spcPts val="27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&lt;body&gt;</a:t>
            </a:r>
            <a:endParaRPr sz="1600">
              <a:latin typeface="Consolas"/>
              <a:cs typeface="Consolas"/>
            </a:endParaRPr>
          </a:p>
          <a:p>
            <a:pPr marL="533400">
              <a:lnSpc>
                <a:spcPts val="1895"/>
              </a:lnSpc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&lt;button</a:t>
            </a:r>
            <a:r>
              <a:rPr dirty="0" sz="1600" spc="-1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onclick='rojo()'&gt;Rojo&lt;/button&gt;</a:t>
            </a:r>
            <a:endParaRPr sz="1600">
              <a:latin typeface="Consolas"/>
              <a:cs typeface="Consolas"/>
            </a:endParaRPr>
          </a:p>
          <a:p>
            <a:pPr marL="533400">
              <a:lnSpc>
                <a:spcPts val="1900"/>
              </a:lnSpc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&lt;div</a:t>
            </a:r>
            <a:r>
              <a:rPr dirty="0" sz="1600" spc="-11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id='content'&gt;Hola</a:t>
            </a:r>
            <a:r>
              <a:rPr dirty="0" sz="1600" spc="-1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Mundo!&lt;/div&gt;</a:t>
            </a:r>
            <a:endParaRPr sz="1600">
              <a:latin typeface="Consolas"/>
              <a:cs typeface="Consolas"/>
            </a:endParaRPr>
          </a:p>
          <a:p>
            <a:pPr marL="533400">
              <a:lnSpc>
                <a:spcPts val="1914"/>
              </a:lnSpc>
            </a:pPr>
            <a:r>
              <a:rPr dirty="0" sz="1600" spc="-35">
                <a:solidFill>
                  <a:srgbClr val="4A4A4A"/>
                </a:solidFill>
                <a:latin typeface="Consolas"/>
                <a:cs typeface="Consolas"/>
              </a:rPr>
              <a:t>...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&lt;/body&gt;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89342" y="2521965"/>
            <a:ext cx="9531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2436" y="5594603"/>
            <a:ext cx="6408420" cy="77470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 marL="89535">
              <a:lnSpc>
                <a:spcPts val="1910"/>
              </a:lnSpc>
              <a:spcBef>
                <a:spcPts val="265"/>
              </a:spcBef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.rojo</a:t>
            </a:r>
            <a:r>
              <a:rPr dirty="0" sz="1600" spc="-1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{</a:t>
            </a:r>
            <a:endParaRPr sz="1600">
              <a:latin typeface="Consolas"/>
              <a:cs typeface="Consolas"/>
            </a:endParaRPr>
          </a:p>
          <a:p>
            <a:pPr marL="534670">
              <a:lnSpc>
                <a:spcPts val="1910"/>
              </a:lnSpc>
            </a:pPr>
            <a:r>
              <a:rPr dirty="0" sz="1600" spc="-10">
                <a:solidFill>
                  <a:srgbClr val="4A4A4A"/>
                </a:solidFill>
                <a:latin typeface="Consolas"/>
                <a:cs typeface="Consolas"/>
              </a:rPr>
              <a:t>color:</a:t>
            </a:r>
            <a:r>
              <a:rPr dirty="0" sz="1600" spc="-15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1600" spc="-35">
                <a:solidFill>
                  <a:srgbClr val="4A4A4A"/>
                </a:solidFill>
                <a:latin typeface="Consolas"/>
                <a:cs typeface="Consolas"/>
              </a:rPr>
              <a:t>#F00;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209296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Ejercicio</a:t>
            </a:r>
            <a:r>
              <a:rPr dirty="0" sz="3750" spc="-17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4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601215"/>
            <a:ext cx="8100059" cy="3716654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66700" marR="397510" indent="-254635">
              <a:lnSpc>
                <a:spcPts val="3829"/>
              </a:lnSpc>
              <a:spcBef>
                <a:spcPts val="24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Amplía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Ejercicio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2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lado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cada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libro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aparezca</a:t>
            </a:r>
            <a:r>
              <a:rPr dirty="0" sz="32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botón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[Más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info]</a:t>
            </a:r>
            <a:endParaRPr sz="3200">
              <a:latin typeface="Corbel"/>
              <a:cs typeface="Corbel"/>
            </a:endParaRPr>
          </a:p>
          <a:p>
            <a:pPr marL="266700" marR="5080" indent="-254635">
              <a:lnSpc>
                <a:spcPct val="100600"/>
              </a:lnSpc>
              <a:spcBef>
                <a:spcPts val="93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pulsar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botón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aparecerá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debajo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título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el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autor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libro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su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año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publicación</a:t>
            </a:r>
            <a:endParaRPr sz="3200">
              <a:latin typeface="Corbel"/>
              <a:cs typeface="Corbel"/>
            </a:endParaRPr>
          </a:p>
          <a:p>
            <a:pPr marL="266700" marR="779780" indent="-254635">
              <a:lnSpc>
                <a:spcPct val="99400"/>
              </a:lnSpc>
              <a:spcBef>
                <a:spcPts val="115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elemento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ocultar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estilo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“display:none”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y mostrarse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 nuevo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con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“display:block”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22326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6402" y="1601215"/>
            <a:ext cx="7952105" cy="224282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92100" marR="1122045" indent="-254635">
              <a:lnSpc>
                <a:spcPts val="3829"/>
              </a:lnSpc>
              <a:spcBef>
                <a:spcPts val="240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Cuando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código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HTML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es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complejo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se </a:t>
            </a:r>
            <a:r>
              <a:rPr dirty="0" sz="3200" spc="-6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pueden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usar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i="1">
                <a:solidFill>
                  <a:srgbClr val="4A4A4A"/>
                </a:solidFill>
                <a:latin typeface="Corbel"/>
                <a:cs typeface="Corbel"/>
              </a:rPr>
              <a:t>template</a:t>
            </a:r>
            <a:r>
              <a:rPr dirty="0" sz="3200" spc="-35" i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 i="1">
                <a:solidFill>
                  <a:srgbClr val="4A4A4A"/>
                </a:solidFill>
                <a:latin typeface="Corbel"/>
                <a:cs typeface="Corbel"/>
              </a:rPr>
              <a:t>literals</a:t>
            </a:r>
            <a:endParaRPr sz="3200">
              <a:latin typeface="Corbel"/>
              <a:cs typeface="Corbel"/>
            </a:endParaRPr>
          </a:p>
          <a:p>
            <a:pPr lvl="1" marL="792480" indent="-323215">
              <a:lnSpc>
                <a:spcPct val="100000"/>
              </a:lnSpc>
              <a:spcBef>
                <a:spcPts val="869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845" algn="l"/>
                <a:tab pos="792480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usan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comill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nsolas"/>
                <a:cs typeface="Consolas"/>
              </a:rPr>
              <a:t>`</a:t>
            </a:r>
            <a:r>
              <a:rPr dirty="0" sz="3200" spc="-112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i="1">
                <a:solidFill>
                  <a:srgbClr val="4A4A4A"/>
                </a:solidFill>
                <a:latin typeface="Corbel"/>
                <a:cs typeface="Corbel"/>
              </a:rPr>
              <a:t>backtic</a:t>
            </a:r>
            <a:r>
              <a:rPr dirty="0" sz="3200" spc="-10" i="1">
                <a:solidFill>
                  <a:srgbClr val="4A4A4A"/>
                </a:solidFill>
                <a:latin typeface="Corbel"/>
                <a:cs typeface="Corbel"/>
              </a:rPr>
              <a:t>k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mul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lí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endParaRPr sz="3200">
              <a:latin typeface="Corbel"/>
              <a:cs typeface="Corbel"/>
            </a:endParaRPr>
          </a:p>
          <a:p>
            <a:pPr lvl="1" marL="792480" indent="-323215">
              <a:lnSpc>
                <a:spcPct val="100000"/>
              </a:lnSpc>
              <a:spcBef>
                <a:spcPts val="110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845" algn="l"/>
                <a:tab pos="792480" algn="l"/>
              </a:tabLst>
            </a:pP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usa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nsolas"/>
                <a:cs typeface="Consolas"/>
              </a:rPr>
              <a:t>${…</a:t>
            </a:r>
            <a:r>
              <a:rPr dirty="0" sz="3200">
                <a:solidFill>
                  <a:srgbClr val="4A4A4A"/>
                </a:solidFill>
                <a:latin typeface="Consolas"/>
                <a:cs typeface="Consolas"/>
              </a:rPr>
              <a:t>}</a:t>
            </a:r>
            <a:r>
              <a:rPr dirty="0" sz="3200" spc="-47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las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ble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3688" y="4296155"/>
            <a:ext cx="6381115" cy="156972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254"/>
              </a:spcBef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let</a:t>
            </a:r>
            <a:r>
              <a:rPr dirty="0" sz="2000" spc="-5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html</a:t>
            </a:r>
            <a:r>
              <a:rPr dirty="0" sz="2000" spc="-35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=</a:t>
            </a:r>
            <a:endParaRPr sz="2000">
              <a:latin typeface="Consolas"/>
              <a:cs typeface="Consolas"/>
            </a:endParaRPr>
          </a:p>
          <a:p>
            <a:pPr algn="ctr" marL="3810">
              <a:lnSpc>
                <a:spcPct val="100000"/>
              </a:lnSpc>
            </a:pPr>
            <a:r>
              <a:rPr dirty="0" sz="2000" spc="-10">
                <a:solidFill>
                  <a:srgbClr val="4A4A4A"/>
                </a:solidFill>
                <a:latin typeface="Consolas"/>
                <a:cs typeface="Consolas"/>
              </a:rPr>
              <a:t>`&lt;div&gt;</a:t>
            </a:r>
            <a:endParaRPr sz="2000">
              <a:latin typeface="Consolas"/>
              <a:cs typeface="Consolas"/>
            </a:endParaRPr>
          </a:p>
          <a:p>
            <a:pPr marL="931544">
              <a:lnSpc>
                <a:spcPct val="100000"/>
              </a:lnSpc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&lt;p&gt;${libro.titulo}&lt;/p&gt;</a:t>
            </a:r>
            <a:endParaRPr sz="2000">
              <a:latin typeface="Consolas"/>
              <a:cs typeface="Consolas"/>
            </a:endParaRPr>
          </a:p>
          <a:p>
            <a:pPr marL="931544">
              <a:lnSpc>
                <a:spcPct val="100000"/>
              </a:lnSpc>
            </a:pP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&lt;p&gt;</a:t>
            </a:r>
            <a:r>
              <a:rPr dirty="0" sz="2000" spc="-3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5">
                <a:solidFill>
                  <a:srgbClr val="4A4A4A"/>
                </a:solidFill>
                <a:latin typeface="Consolas"/>
                <a:cs typeface="Consolas"/>
              </a:rPr>
              <a:t>${libro.autor}</a:t>
            </a:r>
            <a:r>
              <a:rPr dirty="0" sz="2000">
                <a:solidFill>
                  <a:srgbClr val="4A4A4A"/>
                </a:solidFill>
                <a:latin typeface="Consolas"/>
                <a:cs typeface="Consolas"/>
              </a:rPr>
              <a:t> </a:t>
            </a: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(${libro.año})&lt;/p&gt;</a:t>
            </a:r>
            <a:endParaRPr sz="2000">
              <a:latin typeface="Consolas"/>
              <a:cs typeface="Consolas"/>
            </a:endParaRPr>
          </a:p>
          <a:p>
            <a:pPr marL="511175">
              <a:lnSpc>
                <a:spcPct val="100000"/>
              </a:lnSpc>
            </a:pPr>
            <a:r>
              <a:rPr dirty="0" sz="2000" spc="-15">
                <a:solidFill>
                  <a:srgbClr val="4A4A4A"/>
                </a:solidFill>
                <a:latin typeface="Consolas"/>
                <a:cs typeface="Consolas"/>
              </a:rPr>
              <a:t>&lt;/div&gt;`;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6932" y="6280505"/>
            <a:ext cx="75558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1600" spc="-25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https://developer.mozilla.org/en-US/docs/Web/JavaScript/Reference/Template_literals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2270" y="6371945"/>
            <a:ext cx="1993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 b="1">
                <a:latin typeface="Calibri"/>
                <a:cs typeface="Calibri"/>
              </a:rPr>
              <a:t>37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209296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Ejercicio</a:t>
            </a:r>
            <a:r>
              <a:rPr dirty="0" sz="3750" spc="-175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4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6097" y="1400696"/>
            <a:ext cx="7863205" cy="3469004"/>
          </a:xfrm>
          <a:prstGeom prst="rect">
            <a:avLst/>
          </a:prstGeom>
        </p:spPr>
        <p:txBody>
          <a:bodyPr wrap="square" lIns="0" tIns="201930" rIns="0" bIns="0" rtlCol="0" vert="horz">
            <a:spAutoFit/>
          </a:bodyPr>
          <a:lstStyle/>
          <a:p>
            <a:pPr marL="307340" indent="-269875">
              <a:lnSpc>
                <a:spcPct val="100000"/>
              </a:lnSpc>
              <a:spcBef>
                <a:spcPts val="1590"/>
              </a:spcBef>
              <a:buClr>
                <a:srgbClr val="63A334"/>
              </a:buClr>
              <a:buSzPct val="97222"/>
              <a:buFont typeface="Trebuchet MS"/>
              <a:buChar char="•"/>
              <a:tabLst>
                <a:tab pos="307975" algn="l"/>
              </a:tabLst>
            </a:pPr>
            <a:r>
              <a:rPr dirty="0" sz="3600" spc="-5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10">
                <a:solidFill>
                  <a:srgbClr val="4A4A4A"/>
                </a:solidFill>
                <a:latin typeface="Corbel"/>
                <a:cs typeface="Corbel"/>
              </a:rPr>
              <a:t>libros</a:t>
            </a:r>
            <a:endParaRPr sz="3600">
              <a:latin typeface="Corbel"/>
              <a:cs typeface="Corbel"/>
            </a:endParaRPr>
          </a:p>
          <a:p>
            <a:pPr lvl="1" marL="791845" marR="30480" indent="-323215">
              <a:lnSpc>
                <a:spcPct val="100699"/>
              </a:lnSpc>
              <a:spcBef>
                <a:spcPts val="112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210" algn="l"/>
                <a:tab pos="792480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Cien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años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soledad,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Gabriel</a:t>
            </a:r>
            <a:r>
              <a:rPr dirty="0" sz="2800" spc="-2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García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Márquez </a:t>
            </a:r>
            <a:r>
              <a:rPr dirty="0" sz="2800" spc="-5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35">
                <a:solidFill>
                  <a:srgbClr val="4A4A4A"/>
                </a:solidFill>
                <a:latin typeface="Corbel"/>
                <a:cs typeface="Corbel"/>
              </a:rPr>
              <a:t>(1967)</a:t>
            </a:r>
            <a:endParaRPr sz="2800">
              <a:latin typeface="Corbel"/>
              <a:cs typeface="Corbel"/>
            </a:endParaRPr>
          </a:p>
          <a:p>
            <a:pPr marL="468630">
              <a:lnSpc>
                <a:spcPct val="100000"/>
              </a:lnSpc>
              <a:spcBef>
                <a:spcPts val="710"/>
              </a:spcBef>
            </a:pPr>
            <a:r>
              <a:rPr dirty="0" baseline="2645" sz="3150" spc="-592">
                <a:latin typeface="Arial"/>
                <a:cs typeface="Arial"/>
              </a:rPr>
              <a:t>–</a:t>
            </a:r>
            <a:r>
              <a:rPr dirty="0" sz="2800" spc="-395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2800" spc="-3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señor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los anillos,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1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J. R.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R.Tolkien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(1954)</a:t>
            </a:r>
            <a:endParaRPr sz="2800">
              <a:latin typeface="Corbel"/>
              <a:cs typeface="Corbel"/>
            </a:endParaRPr>
          </a:p>
          <a:p>
            <a:pPr lvl="1" marL="791845" indent="-323850">
              <a:lnSpc>
                <a:spcPct val="100000"/>
              </a:lnSpc>
              <a:spcBef>
                <a:spcPts val="111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210" algn="l"/>
                <a:tab pos="792480" algn="l"/>
              </a:tabLst>
            </a:pP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198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4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,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George</a:t>
            </a:r>
            <a:r>
              <a:rPr dirty="0" sz="2800" spc="-2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Orwel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1949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 marL="468630">
              <a:lnSpc>
                <a:spcPct val="100000"/>
              </a:lnSpc>
              <a:spcBef>
                <a:spcPts val="1500"/>
              </a:spcBef>
            </a:pPr>
            <a:r>
              <a:rPr dirty="0" baseline="11904" sz="3150" spc="-1754">
                <a:latin typeface="Arial"/>
                <a:cs typeface="Arial"/>
              </a:rPr>
              <a:t>–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n</a:t>
            </a:r>
            <a:r>
              <a:rPr dirty="0" sz="28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mundo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feliz,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2800" spc="-2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Aldou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28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H</a:t>
            </a:r>
            <a:r>
              <a:rPr dirty="0" sz="2800">
                <a:solidFill>
                  <a:srgbClr val="4A4A4A"/>
                </a:solidFill>
                <a:latin typeface="Corbel"/>
                <a:cs typeface="Corbel"/>
              </a:rPr>
              <a:t>u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xl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e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2800" spc="-25">
                <a:solidFill>
                  <a:srgbClr val="4A4A4A"/>
                </a:solidFill>
                <a:latin typeface="Corbel"/>
                <a:cs typeface="Corbel"/>
              </a:rPr>
              <a:t>19</a:t>
            </a:r>
            <a:r>
              <a:rPr dirty="0" sz="2800" spc="-10">
                <a:solidFill>
                  <a:srgbClr val="4A4A4A"/>
                </a:solidFill>
                <a:latin typeface="Corbel"/>
                <a:cs typeface="Corbel"/>
              </a:rPr>
              <a:t>3</a:t>
            </a:r>
            <a:r>
              <a:rPr dirty="0" sz="2800" spc="-30">
                <a:solidFill>
                  <a:srgbClr val="4A4A4A"/>
                </a:solidFill>
                <a:latin typeface="Corbel"/>
                <a:cs typeface="Corbel"/>
              </a:rPr>
              <a:t>2</a:t>
            </a:r>
            <a:r>
              <a:rPr dirty="0" sz="2800" spc="-5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8165"/>
            <a:ext cx="4307840" cy="5988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50">
                <a:solidFill>
                  <a:srgbClr val="C71F1D"/>
                </a:solidFill>
              </a:rPr>
              <a:t>Generación</a:t>
            </a:r>
            <a:r>
              <a:rPr dirty="0" sz="3750" spc="-130">
                <a:solidFill>
                  <a:srgbClr val="C71F1D"/>
                </a:solidFill>
              </a:rPr>
              <a:t> </a:t>
            </a:r>
            <a:r>
              <a:rPr dirty="0" sz="3750">
                <a:solidFill>
                  <a:srgbClr val="C71F1D"/>
                </a:solidFill>
              </a:rPr>
              <a:t>de</a:t>
            </a:r>
            <a:r>
              <a:rPr dirty="0" sz="3750" spc="-105">
                <a:solidFill>
                  <a:srgbClr val="C71F1D"/>
                </a:solidFill>
              </a:rPr>
              <a:t> </a:t>
            </a:r>
            <a:r>
              <a:rPr dirty="0" sz="3750" spc="-10">
                <a:solidFill>
                  <a:srgbClr val="C71F1D"/>
                </a:solidFill>
              </a:rPr>
              <a:t>HTML</a:t>
            </a:r>
            <a:endParaRPr sz="3750"/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39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802" y="1601215"/>
            <a:ext cx="7297420" cy="224282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66700" marR="5080" indent="-254635">
              <a:lnSpc>
                <a:spcPts val="3829"/>
              </a:lnSpc>
              <a:spcBef>
                <a:spcPts val="24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Existen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diversas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formas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generar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código </a:t>
            </a:r>
            <a:r>
              <a:rPr dirty="0" sz="3200" spc="-6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HT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desde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códig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1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t</a:t>
            </a:r>
            <a:endParaRPr sz="3200">
              <a:latin typeface="Corbel"/>
              <a:cs typeface="Corbel"/>
            </a:endParaRPr>
          </a:p>
          <a:p>
            <a:pPr lvl="1" marL="767080" indent="-325120">
              <a:lnSpc>
                <a:spcPct val="100000"/>
              </a:lnSpc>
              <a:spcBef>
                <a:spcPts val="869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66445" algn="l"/>
                <a:tab pos="767080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Cadena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caracteres</a:t>
            </a:r>
            <a:r>
              <a:rPr dirty="0" sz="3200" spc="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spc="-20" b="1" i="1">
                <a:solidFill>
                  <a:srgbClr val="4A4A4A"/>
                </a:solidFill>
                <a:latin typeface="Corbel"/>
                <a:cs typeface="Corbel"/>
              </a:rPr>
              <a:t>String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lvl="1" marL="767080" indent="-325120">
              <a:lnSpc>
                <a:spcPct val="100000"/>
              </a:lnSpc>
              <a:spcBef>
                <a:spcPts val="110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66445" algn="l"/>
                <a:tab pos="767080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Creando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nodos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árbol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DOM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5954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Generación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25">
                <a:solidFill>
                  <a:srgbClr val="C71F1D"/>
                </a:solidFill>
              </a:rPr>
              <a:t>HTML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89608"/>
            <a:ext cx="577786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indent="-269875">
              <a:lnSpc>
                <a:spcPct val="100000"/>
              </a:lnSpc>
              <a:spcBef>
                <a:spcPts val="100"/>
              </a:spcBef>
              <a:buClr>
                <a:srgbClr val="63A334"/>
              </a:buClr>
              <a:buSzPct val="97222"/>
              <a:buFont typeface="Trebuchet MS"/>
              <a:buChar char="•"/>
              <a:tabLst>
                <a:tab pos="282575" algn="l"/>
              </a:tabLst>
            </a:pPr>
            <a:r>
              <a:rPr dirty="0" sz="3600" spc="-5">
                <a:solidFill>
                  <a:srgbClr val="4A4A4A"/>
                </a:solidFill>
                <a:latin typeface="Corbel"/>
                <a:cs typeface="Corbel"/>
              </a:rPr>
              <a:t>Cadena</a:t>
            </a:r>
            <a:r>
              <a:rPr dirty="0" sz="36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6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4A4A4A"/>
                </a:solidFill>
                <a:latin typeface="Corbel"/>
                <a:cs typeface="Corbel"/>
              </a:rPr>
              <a:t>caracteres</a:t>
            </a:r>
            <a:r>
              <a:rPr dirty="0" sz="3600" spc="-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2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600" spc="-20" i="1">
                <a:solidFill>
                  <a:srgbClr val="4A4A4A"/>
                </a:solidFill>
                <a:latin typeface="Corbel"/>
                <a:cs typeface="Corbel"/>
              </a:rPr>
              <a:t>String</a:t>
            </a:r>
            <a:r>
              <a:rPr dirty="0" sz="3600" spc="-2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3752" y="3195827"/>
            <a:ext cx="6841490" cy="135826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762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60"/>
              </a:spcBef>
            </a:pP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8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text</a:t>
            </a:r>
            <a:r>
              <a:rPr dirty="0" sz="18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8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"Hola</a:t>
            </a:r>
            <a:r>
              <a:rPr dirty="0" sz="1800" spc="-5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333333"/>
                </a:solidFill>
                <a:latin typeface="Consolas"/>
                <a:cs typeface="Consolas"/>
              </a:rPr>
              <a:t>Mundo!";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800" spc="-4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content</a:t>
            </a:r>
            <a:r>
              <a:rPr dirty="0" sz="1800" spc="-2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800" spc="-3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333333"/>
                </a:solidFill>
                <a:latin typeface="Consolas"/>
                <a:cs typeface="Consolas"/>
              </a:rPr>
              <a:t>document.getElementById("content");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5" b="1">
                <a:solidFill>
                  <a:srgbClr val="C71F1D"/>
                </a:solidFill>
                <a:latin typeface="Consolas"/>
                <a:cs typeface="Consolas"/>
              </a:rPr>
              <a:t>content.innerHTML</a:t>
            </a:r>
            <a:r>
              <a:rPr dirty="0" sz="1800" spc="-8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=</a:t>
            </a:r>
            <a:r>
              <a:rPr dirty="0" sz="1800" spc="-8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C71F1D"/>
                </a:solidFill>
                <a:latin typeface="Consolas"/>
                <a:cs typeface="Consolas"/>
              </a:rPr>
              <a:t>"&lt;p&gt;"</a:t>
            </a:r>
            <a:r>
              <a:rPr dirty="0" sz="1800" spc="-9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+</a:t>
            </a:r>
            <a:r>
              <a:rPr dirty="0" sz="1800" spc="-6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C71F1D"/>
                </a:solidFill>
                <a:latin typeface="Consolas"/>
                <a:cs typeface="Consolas"/>
              </a:rPr>
              <a:t>text</a:t>
            </a:r>
            <a:r>
              <a:rPr dirty="0" sz="1800" spc="-7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+</a:t>
            </a:r>
            <a:r>
              <a:rPr dirty="0" sz="1800" spc="-7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15" b="1">
                <a:solidFill>
                  <a:srgbClr val="C71F1D"/>
                </a:solidFill>
                <a:latin typeface="Consolas"/>
                <a:cs typeface="Consolas"/>
              </a:rPr>
              <a:t>"&lt;/p&gt;";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18"/>
                </a:lnTo>
                <a:lnTo>
                  <a:pt x="0" y="24011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1375" y="3463458"/>
            <a:ext cx="640397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">
                <a:solidFill>
                  <a:srgbClr val="333333"/>
                </a:solidFill>
              </a:rPr>
              <a:t>Nacimiento</a:t>
            </a:r>
            <a:r>
              <a:rPr dirty="0" sz="5400" spc="-35">
                <a:solidFill>
                  <a:srgbClr val="333333"/>
                </a:solidFill>
              </a:rPr>
              <a:t> </a:t>
            </a:r>
            <a:r>
              <a:rPr dirty="0" sz="5400">
                <a:solidFill>
                  <a:srgbClr val="333333"/>
                </a:solidFill>
              </a:rPr>
              <a:t>de</a:t>
            </a:r>
            <a:r>
              <a:rPr dirty="0" sz="5400" spc="-35">
                <a:solidFill>
                  <a:srgbClr val="333333"/>
                </a:solidFill>
              </a:rPr>
              <a:t> </a:t>
            </a:r>
            <a:r>
              <a:rPr dirty="0" sz="5400">
                <a:solidFill>
                  <a:srgbClr val="333333"/>
                </a:solidFill>
              </a:rPr>
              <a:t>la</a:t>
            </a:r>
            <a:r>
              <a:rPr dirty="0" sz="5400" spc="-35">
                <a:solidFill>
                  <a:srgbClr val="333333"/>
                </a:solidFill>
              </a:rPr>
              <a:t> </a:t>
            </a:r>
            <a:r>
              <a:rPr dirty="0" sz="5400" spc="-5">
                <a:solidFill>
                  <a:srgbClr val="333333"/>
                </a:solidFill>
              </a:rPr>
              <a:t>web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9661017" y="7060139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3"/>
            <a:ext cx="10079355" cy="1511300"/>
            <a:chOff x="0" y="3"/>
            <a:chExt cx="10079355" cy="1511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5163" y="290884"/>
              <a:ext cx="1114196" cy="672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3"/>
              <a:ext cx="10079355" cy="1511300"/>
            </a:xfrm>
            <a:custGeom>
              <a:avLst/>
              <a:gdLst/>
              <a:ahLst/>
              <a:cxnLst/>
              <a:rect l="l" t="t" r="r" b="b"/>
              <a:pathLst>
                <a:path w="10079355" h="1511300">
                  <a:moveTo>
                    <a:pt x="10079278" y="0"/>
                  </a:moveTo>
                  <a:lnTo>
                    <a:pt x="0" y="0"/>
                  </a:lnTo>
                  <a:lnTo>
                    <a:pt x="0" y="1511274"/>
                  </a:lnTo>
                  <a:lnTo>
                    <a:pt x="5039639" y="1511274"/>
                  </a:lnTo>
                  <a:lnTo>
                    <a:pt x="10079278" y="1511274"/>
                  </a:lnTo>
                  <a:lnTo>
                    <a:pt x="10079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5463" y="210861"/>
            <a:ext cx="417449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1752" sz="3900" spc="-2235">
                <a:solidFill>
                  <a:srgbClr val="000000"/>
                </a:solidFill>
              </a:rPr>
              <a:t>S</a:t>
            </a:r>
            <a:r>
              <a:rPr dirty="0" sz="2600" spc="-165" b="0">
                <a:solidFill>
                  <a:srgbClr val="A5A5A5"/>
                </a:solidFill>
                <a:latin typeface="Corbel"/>
                <a:cs typeface="Corbel"/>
              </a:rPr>
              <a:t>T</a:t>
            </a:r>
            <a:r>
              <a:rPr dirty="0" sz="2600" spc="-1085" b="0">
                <a:solidFill>
                  <a:srgbClr val="A5A5A5"/>
                </a:solidFill>
                <a:latin typeface="Corbel"/>
                <a:cs typeface="Corbel"/>
              </a:rPr>
              <a:t>e</a:t>
            </a:r>
            <a:r>
              <a:rPr dirty="0" baseline="-11752" sz="3900">
                <a:solidFill>
                  <a:srgbClr val="000000"/>
                </a:solidFill>
              </a:rPr>
              <a:t>l</a:t>
            </a:r>
            <a:r>
              <a:rPr dirty="0" baseline="-11752" sz="3900" spc="-330">
                <a:solidFill>
                  <a:srgbClr val="000000"/>
                </a:solidFill>
              </a:rPr>
              <a:t>i</a:t>
            </a:r>
            <a:r>
              <a:rPr dirty="0" sz="2600" spc="-925" b="0">
                <a:solidFill>
                  <a:srgbClr val="A5A5A5"/>
                </a:solidFill>
                <a:latin typeface="Corbel"/>
                <a:cs typeface="Corbel"/>
              </a:rPr>
              <a:t>c</a:t>
            </a:r>
            <a:r>
              <a:rPr dirty="0" baseline="-11752" sz="3900" spc="-810">
                <a:solidFill>
                  <a:srgbClr val="000000"/>
                </a:solidFill>
              </a:rPr>
              <a:t>d</a:t>
            </a:r>
            <a:r>
              <a:rPr dirty="0" sz="2600" spc="-840" b="0">
                <a:solidFill>
                  <a:srgbClr val="A5A5A5"/>
                </a:solidFill>
                <a:latin typeface="Corbel"/>
                <a:cs typeface="Corbel"/>
              </a:rPr>
              <a:t>n</a:t>
            </a:r>
            <a:r>
              <a:rPr dirty="0" baseline="-11752" sz="3900" spc="-750">
                <a:solidFill>
                  <a:srgbClr val="000000"/>
                </a:solidFill>
              </a:rPr>
              <a:t>e</a:t>
            </a:r>
            <a:r>
              <a:rPr dirty="0" sz="2600" spc="-890" b="0">
                <a:solidFill>
                  <a:srgbClr val="A5A5A5"/>
                </a:solidFill>
                <a:latin typeface="Corbel"/>
                <a:cs typeface="Corbel"/>
              </a:rPr>
              <a:t>o</a:t>
            </a:r>
            <a:r>
              <a:rPr dirty="0" baseline="-11752" sz="3900" spc="-307">
                <a:solidFill>
                  <a:srgbClr val="000000"/>
                </a:solidFill>
              </a:rPr>
              <a:t>s</a:t>
            </a:r>
            <a:r>
              <a:rPr dirty="0" sz="2600" spc="-405" b="0">
                <a:solidFill>
                  <a:srgbClr val="A5A5A5"/>
                </a:solidFill>
                <a:latin typeface="Corbel"/>
                <a:cs typeface="Corbel"/>
              </a:rPr>
              <a:t>l</a:t>
            </a:r>
            <a:r>
              <a:rPr dirty="0" baseline="-11752" sz="3900" spc="-547">
                <a:solidFill>
                  <a:srgbClr val="000000"/>
                </a:solidFill>
              </a:rPr>
              <a:t>.</a:t>
            </a:r>
            <a:r>
              <a:rPr dirty="0" sz="2600" spc="-1030" b="0">
                <a:solidFill>
                  <a:srgbClr val="A5A5A5"/>
                </a:solidFill>
                <a:latin typeface="Corbel"/>
                <a:cs typeface="Corbel"/>
              </a:rPr>
              <a:t>o</a:t>
            </a:r>
            <a:r>
              <a:rPr dirty="0" baseline="-11752" sz="3900" spc="-179">
                <a:solidFill>
                  <a:srgbClr val="000000"/>
                </a:solidFill>
              </a:rPr>
              <a:t>c</a:t>
            </a:r>
            <a:r>
              <a:rPr dirty="0" sz="2600" spc="-1260" b="0">
                <a:solidFill>
                  <a:srgbClr val="A5A5A5"/>
                </a:solidFill>
                <a:latin typeface="Corbel"/>
                <a:cs typeface="Corbel"/>
              </a:rPr>
              <a:t>g</a:t>
            </a:r>
            <a:r>
              <a:rPr dirty="0" baseline="-11752" sz="3900" spc="-277">
                <a:solidFill>
                  <a:srgbClr val="000000"/>
                </a:solidFill>
              </a:rPr>
              <a:t>o</a:t>
            </a:r>
            <a:r>
              <a:rPr dirty="0" sz="2600" spc="-425" b="0">
                <a:solidFill>
                  <a:srgbClr val="A5A5A5"/>
                </a:solidFill>
                <a:latin typeface="Corbel"/>
                <a:cs typeface="Corbel"/>
              </a:rPr>
              <a:t>í</a:t>
            </a:r>
            <a:r>
              <a:rPr dirty="0" baseline="-11752" sz="3900" spc="-2692">
                <a:solidFill>
                  <a:srgbClr val="000000"/>
                </a:solidFill>
              </a:rPr>
              <a:t>m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a</a:t>
            </a:r>
            <a:r>
              <a:rPr dirty="0" sz="2600" b="0">
                <a:solidFill>
                  <a:srgbClr val="A5A5A5"/>
                </a:solidFill>
                <a:latin typeface="Corbel"/>
                <a:cs typeface="Corbel"/>
              </a:rPr>
              <a:t>s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 d</a:t>
            </a:r>
            <a:r>
              <a:rPr dirty="0" sz="2600" b="0">
                <a:solidFill>
                  <a:srgbClr val="A5A5A5"/>
                </a:solidFill>
                <a:latin typeface="Corbel"/>
                <a:cs typeface="Corbel"/>
              </a:rPr>
              <a:t>e 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de</a:t>
            </a:r>
            <a:r>
              <a:rPr dirty="0" sz="2600" spc="5" b="0">
                <a:solidFill>
                  <a:srgbClr val="A5A5A5"/>
                </a:solidFill>
                <a:latin typeface="Corbel"/>
                <a:cs typeface="Corbel"/>
              </a:rPr>
              <a:t>s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a</a:t>
            </a:r>
            <a:r>
              <a:rPr dirty="0" sz="2600" spc="5" b="0">
                <a:solidFill>
                  <a:srgbClr val="A5A5A5"/>
                </a:solidFill>
                <a:latin typeface="Corbel"/>
                <a:cs typeface="Corbel"/>
              </a:rPr>
              <a:t>r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r</a:t>
            </a:r>
            <a:r>
              <a:rPr dirty="0" sz="2600" spc="5" b="0">
                <a:solidFill>
                  <a:srgbClr val="A5A5A5"/>
                </a:solidFill>
                <a:latin typeface="Corbel"/>
                <a:cs typeface="Corbel"/>
              </a:rPr>
              <a:t>o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ll</a:t>
            </a:r>
            <a:r>
              <a:rPr dirty="0" sz="2600" b="0">
                <a:solidFill>
                  <a:srgbClr val="A5A5A5"/>
                </a:solidFill>
                <a:latin typeface="Corbel"/>
                <a:cs typeface="Corbel"/>
              </a:rPr>
              <a:t>o</a:t>
            </a:r>
            <a:r>
              <a:rPr dirty="0" sz="2600" spc="-15" b="0">
                <a:solidFill>
                  <a:srgbClr val="A5A5A5"/>
                </a:solidFill>
                <a:latin typeface="Corbel"/>
                <a:cs typeface="Corbel"/>
              </a:rPr>
              <a:t> </a:t>
            </a:r>
            <a:r>
              <a:rPr dirty="0" sz="2600" spc="-5" b="0">
                <a:solidFill>
                  <a:srgbClr val="A5A5A5"/>
                </a:solidFill>
                <a:latin typeface="Corbel"/>
                <a:cs typeface="Corbel"/>
              </a:rPr>
              <a:t>w</a:t>
            </a:r>
            <a:r>
              <a:rPr dirty="0" sz="2600" b="0">
                <a:solidFill>
                  <a:srgbClr val="A5A5A5"/>
                </a:solidFill>
                <a:latin typeface="Corbel"/>
                <a:cs typeface="Corbel"/>
              </a:rPr>
              <a:t>eb</a:t>
            </a:r>
            <a:endParaRPr sz="260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6001" y="903595"/>
            <a:ext cx="9648190" cy="5958840"/>
            <a:chOff x="216001" y="903595"/>
            <a:chExt cx="9648190" cy="595884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001" y="903595"/>
              <a:ext cx="9647643" cy="59580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6001" y="903963"/>
              <a:ext cx="9648190" cy="5958205"/>
            </a:xfrm>
            <a:custGeom>
              <a:avLst/>
              <a:gdLst/>
              <a:ahLst/>
              <a:cxnLst/>
              <a:rect l="l" t="t" r="r" b="b"/>
              <a:pathLst>
                <a:path w="9648190" h="5958205">
                  <a:moveTo>
                    <a:pt x="0" y="0"/>
                  </a:moveTo>
                  <a:lnTo>
                    <a:pt x="9647643" y="0"/>
                  </a:lnTo>
                  <a:lnTo>
                    <a:pt x="9647643" y="5958001"/>
                  </a:lnTo>
                  <a:lnTo>
                    <a:pt x="0" y="595800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5954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Generación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25">
                <a:solidFill>
                  <a:srgbClr val="C71F1D"/>
                </a:solidFill>
              </a:rPr>
              <a:t>HTML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6402" y="1601215"/>
            <a:ext cx="7348220" cy="224282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292100" marR="30480" indent="-254635">
              <a:lnSpc>
                <a:spcPts val="3829"/>
              </a:lnSpc>
              <a:spcBef>
                <a:spcPts val="240"/>
              </a:spcBef>
              <a:buClr>
                <a:srgbClr val="63A334"/>
              </a:buClr>
              <a:buFont typeface="Trebuchet MS"/>
              <a:buChar char="•"/>
              <a:tabLst>
                <a:tab pos="2927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Existen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diversas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formas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generar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código </a:t>
            </a:r>
            <a:r>
              <a:rPr dirty="0" sz="3200" spc="-6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HT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M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desde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códig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1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J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v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c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r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p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t</a:t>
            </a:r>
            <a:endParaRPr sz="3200">
              <a:latin typeface="Corbel"/>
              <a:cs typeface="Corbel"/>
            </a:endParaRPr>
          </a:p>
          <a:p>
            <a:pPr lvl="1" marL="792480" indent="-323215">
              <a:lnSpc>
                <a:spcPct val="100000"/>
              </a:lnSpc>
              <a:spcBef>
                <a:spcPts val="869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845" algn="l"/>
                <a:tab pos="792480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Cadena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caracteres</a:t>
            </a:r>
            <a:r>
              <a:rPr dirty="0" sz="32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(</a:t>
            </a:r>
            <a:r>
              <a:rPr dirty="0" sz="3200" spc="-20" i="1">
                <a:solidFill>
                  <a:srgbClr val="4A4A4A"/>
                </a:solidFill>
                <a:latin typeface="Corbel"/>
                <a:cs typeface="Corbel"/>
              </a:rPr>
              <a:t>String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lvl="1" marL="792480" indent="-323215">
              <a:lnSpc>
                <a:spcPct val="100000"/>
              </a:lnSpc>
              <a:spcBef>
                <a:spcPts val="1105"/>
              </a:spcBef>
              <a:buClr>
                <a:srgbClr val="000000"/>
              </a:buClr>
              <a:buSzPct val="75000"/>
              <a:buFont typeface="Arial"/>
              <a:buChar char="–"/>
              <a:tabLst>
                <a:tab pos="791845" algn="l"/>
                <a:tab pos="792480" algn="l"/>
              </a:tabLst>
            </a:pP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Creando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3200" spc="-2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nodos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200" spc="-2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A4A4A"/>
                </a:solidFill>
                <a:latin typeface="Corbel"/>
                <a:cs typeface="Corbel"/>
              </a:rPr>
              <a:t>árbol </a:t>
            </a:r>
            <a:r>
              <a:rPr dirty="0" sz="3200" spc="-30" b="1">
                <a:solidFill>
                  <a:srgbClr val="4A4A4A"/>
                </a:solidFill>
                <a:latin typeface="Corbel"/>
                <a:cs typeface="Corbel"/>
              </a:rPr>
              <a:t>DOM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5954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Generación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25">
                <a:solidFill>
                  <a:srgbClr val="C71F1D"/>
                </a:solidFill>
              </a:rPr>
              <a:t>HTML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89608"/>
            <a:ext cx="659384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indent="-269875">
              <a:lnSpc>
                <a:spcPct val="100000"/>
              </a:lnSpc>
              <a:spcBef>
                <a:spcPts val="100"/>
              </a:spcBef>
              <a:buClr>
                <a:srgbClr val="63A334"/>
              </a:buClr>
              <a:buSzPct val="97222"/>
              <a:buFont typeface="Trebuchet MS"/>
              <a:buChar char="•"/>
              <a:tabLst>
                <a:tab pos="282575" algn="l"/>
              </a:tabLst>
            </a:pPr>
            <a:r>
              <a:rPr dirty="0" sz="3600" spc="-5">
                <a:solidFill>
                  <a:srgbClr val="4A4A4A"/>
                </a:solidFill>
                <a:latin typeface="Corbel"/>
                <a:cs typeface="Corbel"/>
              </a:rPr>
              <a:t>Creando</a:t>
            </a:r>
            <a:r>
              <a:rPr dirty="0" sz="3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3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4A4A4A"/>
                </a:solidFill>
                <a:latin typeface="Corbel"/>
                <a:cs typeface="Corbel"/>
              </a:rPr>
              <a:t>nodos</a:t>
            </a:r>
            <a:r>
              <a:rPr dirty="0" sz="3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4A4A4A"/>
                </a:solidFill>
                <a:latin typeface="Corbel"/>
                <a:cs typeface="Corbel"/>
              </a:rPr>
              <a:t>árbol</a:t>
            </a:r>
            <a:r>
              <a:rPr dirty="0" sz="3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15">
                <a:solidFill>
                  <a:srgbClr val="4A4A4A"/>
                </a:solidFill>
                <a:latin typeface="Corbel"/>
                <a:cs typeface="Corbel"/>
              </a:rPr>
              <a:t>DOM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8908" y="2487167"/>
            <a:ext cx="6841490" cy="135509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762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60"/>
              </a:spcBef>
            </a:pP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800" spc="-7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text</a:t>
            </a:r>
            <a:r>
              <a:rPr dirty="0" sz="18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8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"Hola</a:t>
            </a:r>
            <a:r>
              <a:rPr dirty="0" sz="1800" spc="-7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333333"/>
                </a:solidFill>
                <a:latin typeface="Consolas"/>
                <a:cs typeface="Consolas"/>
              </a:rPr>
              <a:t>Mundo!";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800" spc="-5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content</a:t>
            </a:r>
            <a:r>
              <a:rPr dirty="0" sz="1800" spc="-2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800" spc="-3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333333"/>
                </a:solidFill>
                <a:latin typeface="Consolas"/>
                <a:cs typeface="Consolas"/>
              </a:rPr>
              <a:t>document.getElementById("content");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Consolas"/>
              <a:cs typeface="Consolas"/>
            </a:endParaRPr>
          </a:p>
          <a:p>
            <a:pPr marL="90170">
              <a:lnSpc>
                <a:spcPct val="100000"/>
              </a:lnSpc>
            </a:pPr>
            <a:r>
              <a:rPr dirty="0" sz="1800" spc="-10" b="1">
                <a:solidFill>
                  <a:srgbClr val="C71F1D"/>
                </a:solidFill>
                <a:latin typeface="Consolas"/>
                <a:cs typeface="Consolas"/>
              </a:rPr>
              <a:t>content.innerHTML</a:t>
            </a:r>
            <a:r>
              <a:rPr dirty="0" sz="1800" spc="-7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=</a:t>
            </a:r>
            <a:r>
              <a:rPr dirty="0" sz="1800" spc="-7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C71F1D"/>
                </a:solidFill>
                <a:latin typeface="Consolas"/>
                <a:cs typeface="Consolas"/>
              </a:rPr>
              <a:t>"&lt;p&gt;"</a:t>
            </a:r>
            <a:r>
              <a:rPr dirty="0" sz="1800" spc="-7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+</a:t>
            </a:r>
            <a:r>
              <a:rPr dirty="0" sz="1800" spc="-7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C71F1D"/>
                </a:solidFill>
                <a:latin typeface="Consolas"/>
                <a:cs typeface="Consolas"/>
              </a:rPr>
              <a:t>text</a:t>
            </a:r>
            <a:r>
              <a:rPr dirty="0" sz="1800" spc="-7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+</a:t>
            </a:r>
            <a:r>
              <a:rPr dirty="0" sz="1800" spc="-6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15" b="1">
                <a:solidFill>
                  <a:srgbClr val="C71F1D"/>
                </a:solidFill>
                <a:latin typeface="Consolas"/>
                <a:cs typeface="Consolas"/>
              </a:rPr>
              <a:t>"&lt;/p&gt;";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49496" y="3989832"/>
            <a:ext cx="464820" cy="497840"/>
          </a:xfrm>
          <a:custGeom>
            <a:avLst/>
            <a:gdLst/>
            <a:ahLst/>
            <a:cxnLst/>
            <a:rect l="l" t="t" r="r" b="b"/>
            <a:pathLst>
              <a:path w="464820" h="497839">
                <a:moveTo>
                  <a:pt x="347852" y="0"/>
                </a:moveTo>
                <a:lnTo>
                  <a:pt x="116331" y="0"/>
                </a:lnTo>
                <a:lnTo>
                  <a:pt x="116331" y="296164"/>
                </a:lnTo>
                <a:lnTo>
                  <a:pt x="0" y="296164"/>
                </a:lnTo>
                <a:lnTo>
                  <a:pt x="232282" y="497713"/>
                </a:lnTo>
                <a:lnTo>
                  <a:pt x="464565" y="296164"/>
                </a:lnTo>
                <a:lnTo>
                  <a:pt x="347852" y="296164"/>
                </a:lnTo>
                <a:lnTo>
                  <a:pt x="34785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70432" y="4512564"/>
            <a:ext cx="6809740" cy="1628139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825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65"/>
              </a:spcBef>
            </a:pP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800" spc="-7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text</a:t>
            </a:r>
            <a:r>
              <a:rPr dirty="0" sz="18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8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"Hola</a:t>
            </a:r>
            <a:r>
              <a:rPr dirty="0" sz="1800" spc="-7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333333"/>
                </a:solidFill>
                <a:latin typeface="Consolas"/>
                <a:cs typeface="Consolas"/>
              </a:rPr>
              <a:t>Mundo!";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800" spc="-5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content</a:t>
            </a:r>
            <a:r>
              <a:rPr dirty="0" sz="18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800" spc="-4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333333"/>
                </a:solidFill>
                <a:latin typeface="Consolas"/>
                <a:cs typeface="Consolas"/>
              </a:rPr>
              <a:t>document.getElementById("content");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Consolas"/>
              <a:cs typeface="Consolas"/>
            </a:endParaRPr>
          </a:p>
          <a:p>
            <a:pPr marL="89535" marR="260350">
              <a:lnSpc>
                <a:spcPts val="2110"/>
              </a:lnSpc>
            </a:pPr>
            <a:r>
              <a:rPr dirty="0" sz="1800" spc="-10" b="1">
                <a:solidFill>
                  <a:srgbClr val="C71F1D"/>
                </a:solidFill>
                <a:latin typeface="Consolas"/>
                <a:cs typeface="Consolas"/>
              </a:rPr>
              <a:t>let</a:t>
            </a:r>
            <a:r>
              <a:rPr dirty="0" sz="1800" spc="-4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p</a:t>
            </a:r>
            <a:r>
              <a:rPr dirty="0" sz="1800" spc="-1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=</a:t>
            </a:r>
            <a:r>
              <a:rPr dirty="0" sz="1800" spc="-3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20" b="1">
                <a:solidFill>
                  <a:srgbClr val="C71F1D"/>
                </a:solidFill>
                <a:latin typeface="Consolas"/>
                <a:cs typeface="Consolas"/>
              </a:rPr>
              <a:t>document.createElement("p");</a:t>
            </a:r>
            <a:r>
              <a:rPr dirty="0" sz="1800" spc="-1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C71F1D"/>
                </a:solidFill>
                <a:latin typeface="Consolas"/>
                <a:cs typeface="Consolas"/>
              </a:rPr>
              <a:t>p.textContent</a:t>
            </a:r>
            <a:r>
              <a:rPr dirty="0" sz="1800" spc="-10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= </a:t>
            </a:r>
            <a:r>
              <a:rPr dirty="0" sz="1800" spc="-97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25" b="1">
                <a:solidFill>
                  <a:srgbClr val="C71F1D"/>
                </a:solidFill>
                <a:latin typeface="Consolas"/>
                <a:cs typeface="Consolas"/>
              </a:rPr>
              <a:t>text;</a:t>
            </a:r>
            <a:r>
              <a:rPr dirty="0" sz="1800" spc="-4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20" b="1">
                <a:solidFill>
                  <a:srgbClr val="C71F1D"/>
                </a:solidFill>
                <a:latin typeface="Consolas"/>
                <a:cs typeface="Consolas"/>
              </a:rPr>
              <a:t>content.appendChild(p);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42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45954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Generación</a:t>
            </a:r>
            <a:r>
              <a:rPr dirty="0" spc="-4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de</a:t>
            </a:r>
            <a:r>
              <a:rPr dirty="0" spc="-65">
                <a:solidFill>
                  <a:srgbClr val="C71F1D"/>
                </a:solidFill>
              </a:rPr>
              <a:t> </a:t>
            </a:r>
            <a:r>
              <a:rPr dirty="0" spc="-25">
                <a:solidFill>
                  <a:srgbClr val="C71F1D"/>
                </a:solidFill>
              </a:rPr>
              <a:t>HTML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89608"/>
            <a:ext cx="659384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1940" indent="-269875">
              <a:lnSpc>
                <a:spcPct val="100000"/>
              </a:lnSpc>
              <a:spcBef>
                <a:spcPts val="100"/>
              </a:spcBef>
              <a:buClr>
                <a:srgbClr val="63A334"/>
              </a:buClr>
              <a:buSzPct val="97222"/>
              <a:buFont typeface="Trebuchet MS"/>
              <a:buChar char="•"/>
              <a:tabLst>
                <a:tab pos="282575" algn="l"/>
              </a:tabLst>
            </a:pPr>
            <a:r>
              <a:rPr dirty="0" sz="3600" spc="-5">
                <a:solidFill>
                  <a:srgbClr val="4A4A4A"/>
                </a:solidFill>
                <a:latin typeface="Corbel"/>
                <a:cs typeface="Corbel"/>
              </a:rPr>
              <a:t>Creando</a:t>
            </a:r>
            <a:r>
              <a:rPr dirty="0" sz="3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4A4A4A"/>
                </a:solidFill>
                <a:latin typeface="Corbel"/>
                <a:cs typeface="Corbel"/>
              </a:rPr>
              <a:t>los</a:t>
            </a:r>
            <a:r>
              <a:rPr dirty="0" sz="3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4A4A4A"/>
                </a:solidFill>
                <a:latin typeface="Corbel"/>
                <a:cs typeface="Corbel"/>
              </a:rPr>
              <a:t>nodos</a:t>
            </a:r>
            <a:r>
              <a:rPr dirty="0" sz="36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600" spc="-5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4A4A4A"/>
                </a:solidFill>
                <a:latin typeface="Corbel"/>
                <a:cs typeface="Corbel"/>
              </a:rPr>
              <a:t>árbol</a:t>
            </a:r>
            <a:r>
              <a:rPr dirty="0" sz="36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15">
                <a:solidFill>
                  <a:srgbClr val="4A4A4A"/>
                </a:solidFill>
                <a:latin typeface="Corbel"/>
                <a:cs typeface="Corbel"/>
              </a:rPr>
              <a:t>DOM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2436" y="2528316"/>
            <a:ext cx="6809740" cy="1628139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762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60"/>
              </a:spcBef>
            </a:pP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800" spc="-7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text</a:t>
            </a:r>
            <a:r>
              <a:rPr dirty="0" sz="1800" spc="-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8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"Hola</a:t>
            </a:r>
            <a:r>
              <a:rPr dirty="0" sz="1800" spc="-7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15">
                <a:solidFill>
                  <a:srgbClr val="333333"/>
                </a:solidFill>
                <a:latin typeface="Consolas"/>
                <a:cs typeface="Consolas"/>
              </a:rPr>
              <a:t>Mundo!";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800" spc="-5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content</a:t>
            </a:r>
            <a:r>
              <a:rPr dirty="0" sz="1800" spc="-2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800" spc="-4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20">
                <a:solidFill>
                  <a:srgbClr val="333333"/>
                </a:solidFill>
                <a:latin typeface="Consolas"/>
                <a:cs typeface="Consolas"/>
              </a:rPr>
              <a:t>document.getElementById("content");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Consolas"/>
              <a:cs typeface="Consolas"/>
            </a:endParaRPr>
          </a:p>
          <a:p>
            <a:pPr marL="89535" marR="260350">
              <a:lnSpc>
                <a:spcPts val="2110"/>
              </a:lnSpc>
            </a:pPr>
            <a:r>
              <a:rPr dirty="0" sz="1800" spc="-10" b="1">
                <a:solidFill>
                  <a:srgbClr val="C71F1D"/>
                </a:solidFill>
                <a:latin typeface="Consolas"/>
                <a:cs typeface="Consolas"/>
              </a:rPr>
              <a:t>let</a:t>
            </a:r>
            <a:r>
              <a:rPr dirty="0" sz="1800" spc="-4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p</a:t>
            </a:r>
            <a:r>
              <a:rPr dirty="0" sz="1800" spc="-1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=</a:t>
            </a:r>
            <a:r>
              <a:rPr dirty="0" sz="1800" spc="-3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20" b="1">
                <a:solidFill>
                  <a:srgbClr val="C71F1D"/>
                </a:solidFill>
                <a:latin typeface="Consolas"/>
                <a:cs typeface="Consolas"/>
              </a:rPr>
              <a:t>document.createElement("p");</a:t>
            </a:r>
            <a:r>
              <a:rPr dirty="0" sz="1800" spc="-1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C71F1D"/>
                </a:solidFill>
                <a:latin typeface="Consolas"/>
                <a:cs typeface="Consolas"/>
              </a:rPr>
              <a:t>p.textContent</a:t>
            </a:r>
            <a:r>
              <a:rPr dirty="0" sz="1800" spc="-100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b="1">
                <a:solidFill>
                  <a:srgbClr val="C71F1D"/>
                </a:solidFill>
                <a:latin typeface="Consolas"/>
                <a:cs typeface="Consolas"/>
              </a:rPr>
              <a:t>= </a:t>
            </a:r>
            <a:r>
              <a:rPr dirty="0" sz="1800" spc="-97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25" b="1">
                <a:solidFill>
                  <a:srgbClr val="C71F1D"/>
                </a:solidFill>
                <a:latin typeface="Consolas"/>
                <a:cs typeface="Consolas"/>
              </a:rPr>
              <a:t>text;</a:t>
            </a:r>
            <a:r>
              <a:rPr dirty="0" sz="1800" spc="-45" b="1">
                <a:solidFill>
                  <a:srgbClr val="C71F1D"/>
                </a:solidFill>
                <a:latin typeface="Consolas"/>
                <a:cs typeface="Consolas"/>
              </a:rPr>
              <a:t> </a:t>
            </a:r>
            <a:r>
              <a:rPr dirty="0" sz="1800" spc="-20" b="1">
                <a:solidFill>
                  <a:srgbClr val="C71F1D"/>
                </a:solidFill>
                <a:latin typeface="Consolas"/>
                <a:cs typeface="Consolas"/>
              </a:rPr>
              <a:t>content.appendChild(p);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6836" y="4778093"/>
            <a:ext cx="7616825" cy="1267460"/>
          </a:xfrm>
          <a:prstGeom prst="rect">
            <a:avLst/>
          </a:prstGeom>
        </p:spPr>
        <p:txBody>
          <a:bodyPr wrap="square" lIns="0" tIns="1365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https://developer.mozilla.org/en-US/docs/Web/API/Document/createElement</a:t>
            </a:r>
            <a:endParaRPr sz="1800">
              <a:latin typeface="Arial"/>
              <a:cs typeface="Arial"/>
            </a:endParaRPr>
          </a:p>
          <a:p>
            <a:pPr marL="589915">
              <a:lnSpc>
                <a:spcPct val="100000"/>
              </a:lnSpc>
              <a:spcBef>
                <a:spcPts val="975"/>
              </a:spcBef>
            </a:pP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4"/>
              </a:rPr>
              <a:t>https://developer.mozilla.org/en-US/docs/Web/API/Node/textContent</a:t>
            </a:r>
            <a:endParaRPr sz="1800">
              <a:latin typeface="Arial"/>
              <a:cs typeface="Arial"/>
            </a:endParaRPr>
          </a:p>
          <a:p>
            <a:pPr marL="533400">
              <a:lnSpc>
                <a:spcPct val="100000"/>
              </a:lnSpc>
              <a:spcBef>
                <a:spcPts val="1345"/>
              </a:spcBef>
            </a:pPr>
            <a:r>
              <a:rPr dirty="0" u="sng" sz="1800" spc="-20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5"/>
              </a:rPr>
              <a:t>https://developer.mozilla.org/en-US/docs/Web/API/Node/appendChild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76184" y="2062098"/>
            <a:ext cx="9518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b="1"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22129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5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84706"/>
            <a:ext cx="7578090" cy="14833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66700" marR="5080" indent="-254635">
              <a:lnSpc>
                <a:spcPct val="99400"/>
              </a:lnSpc>
              <a:spcBef>
                <a:spcPts val="12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Actualiza el ejercicio 3 para no generar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el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HTM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com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te</a:t>
            </a:r>
            <a:r>
              <a:rPr dirty="0" sz="3200" spc="5">
                <a:solidFill>
                  <a:srgbClr val="4A4A4A"/>
                </a:solidFill>
                <a:latin typeface="Corbel"/>
                <a:cs typeface="Corbel"/>
              </a:rPr>
              <a:t>x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o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y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usar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3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AP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I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nodo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</a:t>
            </a:r>
            <a:r>
              <a:rPr dirty="0" sz="3200" spc="-1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 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DOM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26314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>
                <a:solidFill>
                  <a:srgbClr val="C71F1D"/>
                </a:solidFill>
              </a:rPr>
              <a:t>Formularios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656"/>
            <a:ext cx="772287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obtener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campos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6615" y="2079193"/>
            <a:ext cx="194437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formularios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7981" y="2327528"/>
            <a:ext cx="10553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o1</a:t>
            </a:r>
            <a:r>
              <a:rPr dirty="0" sz="1800" b="1">
                <a:latin typeface="Corbel"/>
                <a:cs typeface="Corbel"/>
              </a:rPr>
              <a:t>0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37068" y="3124123"/>
            <a:ext cx="6374765" cy="3212465"/>
            <a:chOff x="1437068" y="3124123"/>
            <a:chExt cx="6374765" cy="32124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8655" y="3125724"/>
              <a:ext cx="6371844" cy="26944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38655" y="3125711"/>
              <a:ext cx="6371590" cy="3209290"/>
            </a:xfrm>
            <a:custGeom>
              <a:avLst/>
              <a:gdLst/>
              <a:ahLst/>
              <a:cxnLst/>
              <a:rect l="l" t="t" r="r" b="b"/>
              <a:pathLst>
                <a:path w="6371590" h="3209290">
                  <a:moveTo>
                    <a:pt x="0" y="3209036"/>
                  </a:moveTo>
                  <a:lnTo>
                    <a:pt x="6371590" y="3209036"/>
                  </a:lnTo>
                  <a:lnTo>
                    <a:pt x="6371590" y="0"/>
                  </a:lnTo>
                  <a:lnTo>
                    <a:pt x="0" y="0"/>
                  </a:lnTo>
                  <a:lnTo>
                    <a:pt x="0" y="320903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45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26314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>
                <a:solidFill>
                  <a:srgbClr val="C71F1D"/>
                </a:solidFill>
              </a:rPr>
              <a:t>Formularios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2656"/>
            <a:ext cx="772287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10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puede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obtener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campos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6615" y="2079193"/>
            <a:ext cx="194437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formularios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14627" y="2878835"/>
            <a:ext cx="6636384" cy="3121025"/>
          </a:xfrm>
          <a:custGeom>
            <a:avLst/>
            <a:gdLst/>
            <a:ahLst/>
            <a:cxnLst/>
            <a:rect l="l" t="t" r="r" b="b"/>
            <a:pathLst>
              <a:path w="6636384" h="3121025">
                <a:moveTo>
                  <a:pt x="3308096" y="1303655"/>
                </a:moveTo>
                <a:lnTo>
                  <a:pt x="0" y="1303655"/>
                </a:lnTo>
                <a:lnTo>
                  <a:pt x="0" y="0"/>
                </a:lnTo>
                <a:lnTo>
                  <a:pt x="6616319" y="0"/>
                </a:lnTo>
                <a:lnTo>
                  <a:pt x="6616319" y="1303655"/>
                </a:lnTo>
                <a:lnTo>
                  <a:pt x="3308096" y="1303655"/>
                </a:lnTo>
                <a:close/>
              </a:path>
              <a:path w="6636384" h="3121025">
                <a:moveTo>
                  <a:pt x="3328289" y="3120605"/>
                </a:moveTo>
                <a:lnTo>
                  <a:pt x="20154" y="3120605"/>
                </a:lnTo>
                <a:lnTo>
                  <a:pt x="20154" y="1399794"/>
                </a:lnTo>
                <a:lnTo>
                  <a:pt x="6636385" y="1399794"/>
                </a:lnTo>
                <a:lnTo>
                  <a:pt x="6636385" y="3120605"/>
                </a:lnTo>
                <a:lnTo>
                  <a:pt x="3328289" y="31206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291208" y="2877438"/>
            <a:ext cx="6299835" cy="3076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860"/>
              </a:lnSpc>
              <a:spcBef>
                <a:spcPts val="95"/>
              </a:spcBef>
            </a:pP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&lt;div&gt;</a:t>
            </a:r>
            <a:endParaRPr sz="1600">
              <a:latin typeface="Consolas"/>
              <a:cs typeface="Consolas"/>
            </a:endParaRPr>
          </a:p>
          <a:p>
            <a:pPr marL="457834">
              <a:lnSpc>
                <a:spcPts val="1800"/>
              </a:lnSpc>
            </a:pP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Nombre:</a:t>
            </a:r>
            <a:r>
              <a:rPr dirty="0" sz="1600" spc="-14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&lt;input</a:t>
            </a:r>
            <a:r>
              <a:rPr dirty="0" sz="1600" spc="-15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id='nombre'</a:t>
            </a:r>
            <a:r>
              <a:rPr dirty="0" sz="1600" spc="-1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type='text'&gt;&lt;/input&gt;</a:t>
            </a:r>
            <a:endParaRPr sz="1600">
              <a:latin typeface="Consolas"/>
              <a:cs typeface="Consolas"/>
            </a:endParaRPr>
          </a:p>
          <a:p>
            <a:pPr marL="457834">
              <a:lnSpc>
                <a:spcPts val="1800"/>
              </a:lnSpc>
            </a:pP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&lt;button</a:t>
            </a:r>
            <a:r>
              <a:rPr dirty="0" sz="1600" spc="-13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onclick='saluda()'&gt;Saluda&lt;/button&gt;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ts val="1850"/>
              </a:lnSpc>
            </a:pP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&lt;/div&gt;</a:t>
            </a:r>
            <a:endParaRPr sz="1600">
              <a:latin typeface="Consolas"/>
              <a:cs typeface="Consolas"/>
            </a:endParaRPr>
          </a:p>
          <a:p>
            <a:pPr marL="12700">
              <a:lnSpc>
                <a:spcPts val="191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&lt;div</a:t>
            </a:r>
            <a:r>
              <a:rPr dirty="0" sz="1600" spc="-13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id='content'&gt;&lt;/div&gt;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Consolas"/>
              <a:cs typeface="Consolas"/>
            </a:endParaRPr>
          </a:p>
          <a:p>
            <a:pPr marL="32384">
              <a:lnSpc>
                <a:spcPct val="100000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function</a:t>
            </a:r>
            <a:r>
              <a:rPr dirty="0" sz="1600" spc="-18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saluda()</a:t>
            </a:r>
            <a:r>
              <a:rPr dirty="0" sz="1600" spc="-1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{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onsolas"/>
              <a:cs typeface="Consolas"/>
            </a:endParaRPr>
          </a:p>
          <a:p>
            <a:pPr marL="478790">
              <a:lnSpc>
                <a:spcPct val="100000"/>
              </a:lnSpc>
              <a:spcBef>
                <a:spcPts val="5"/>
              </a:spcBef>
            </a:pP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6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nombre</a:t>
            </a:r>
            <a:r>
              <a:rPr dirty="0" sz="1600" spc="-6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600" spc="-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document.getElementById('nombre').</a:t>
            </a:r>
            <a:r>
              <a:rPr dirty="0" sz="1600" spc="-20" b="1">
                <a:solidFill>
                  <a:srgbClr val="C71F1D"/>
                </a:solidFill>
                <a:latin typeface="Consolas"/>
                <a:cs typeface="Consolas"/>
              </a:rPr>
              <a:t>value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Consolas"/>
              <a:cs typeface="Consolas"/>
            </a:endParaRPr>
          </a:p>
          <a:p>
            <a:pPr marL="478790" marR="445770">
              <a:lnSpc>
                <a:spcPts val="1810"/>
              </a:lnSpc>
            </a:pP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let</a:t>
            </a:r>
            <a:r>
              <a:rPr dirty="0" sz="1600" spc="-8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content</a:t>
            </a:r>
            <a:r>
              <a:rPr dirty="0" sz="1600" spc="-7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=</a:t>
            </a:r>
            <a:r>
              <a:rPr dirty="0" sz="1600" spc="-7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document.getElementById('content'); </a:t>
            </a:r>
            <a:r>
              <a:rPr dirty="0" sz="1600" spc="-86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content.innerHTML</a:t>
            </a:r>
            <a:r>
              <a:rPr dirty="0" sz="1600" spc="-10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+=</a:t>
            </a:r>
            <a:r>
              <a:rPr dirty="0" sz="1600" spc="-10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333333"/>
                </a:solidFill>
                <a:latin typeface="Consolas"/>
                <a:cs typeface="Consolas"/>
              </a:rPr>
              <a:t>'&lt;p&gt;Hola</a:t>
            </a:r>
            <a:r>
              <a:rPr dirty="0" sz="1600" spc="-10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600" spc="-20">
                <a:solidFill>
                  <a:srgbClr val="333333"/>
                </a:solidFill>
                <a:latin typeface="Consolas"/>
                <a:cs typeface="Consolas"/>
              </a:rPr>
              <a:t>'+nombre+'!&lt;/p&gt;';</a:t>
            </a:r>
            <a:endParaRPr sz="1600">
              <a:latin typeface="Consolas"/>
              <a:cs typeface="Consolas"/>
            </a:endParaRPr>
          </a:p>
          <a:p>
            <a:pPr marL="32384">
              <a:lnSpc>
                <a:spcPts val="1764"/>
              </a:lnSpc>
            </a:pPr>
            <a:r>
              <a:rPr dirty="0" sz="1600" spc="-5">
                <a:solidFill>
                  <a:srgbClr val="333333"/>
                </a:solidFill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525511" y="3749010"/>
            <a:ext cx="885825" cy="1022985"/>
            <a:chOff x="7525511" y="3749010"/>
            <a:chExt cx="885825" cy="1022985"/>
          </a:xfrm>
        </p:grpSpPr>
        <p:sp>
          <p:nvSpPr>
            <p:cNvPr id="10" name="object 10"/>
            <p:cNvSpPr/>
            <p:nvPr/>
          </p:nvSpPr>
          <p:spPr>
            <a:xfrm>
              <a:off x="7626857" y="3768089"/>
              <a:ext cx="765175" cy="887094"/>
            </a:xfrm>
            <a:custGeom>
              <a:avLst/>
              <a:gdLst/>
              <a:ahLst/>
              <a:cxnLst/>
              <a:rect l="l" t="t" r="r" b="b"/>
              <a:pathLst>
                <a:path w="765175" h="887095">
                  <a:moveTo>
                    <a:pt x="765048" y="0"/>
                  </a:moveTo>
                  <a:lnTo>
                    <a:pt x="0" y="886587"/>
                  </a:lnTo>
                </a:path>
              </a:pathLst>
            </a:custGeom>
            <a:ln w="38158">
              <a:solidFill>
                <a:srgbClr val="C71F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525511" y="4593335"/>
              <a:ext cx="169545" cy="178435"/>
            </a:xfrm>
            <a:custGeom>
              <a:avLst/>
              <a:gdLst/>
              <a:ahLst/>
              <a:cxnLst/>
              <a:rect l="l" t="t" r="r" b="b"/>
              <a:pathLst>
                <a:path w="169545" h="178435">
                  <a:moveTo>
                    <a:pt x="44958" y="0"/>
                  </a:moveTo>
                  <a:lnTo>
                    <a:pt x="0" y="178181"/>
                  </a:lnTo>
                  <a:lnTo>
                    <a:pt x="169037" y="107568"/>
                  </a:lnTo>
                  <a:lnTo>
                    <a:pt x="44958" y="0"/>
                  </a:lnTo>
                  <a:close/>
                </a:path>
              </a:pathLst>
            </a:custGeom>
            <a:solidFill>
              <a:srgbClr val="C71F1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467981" y="2327528"/>
            <a:ext cx="104266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20" b="1">
                <a:latin typeface="Corbel"/>
                <a:cs typeface="Corbel"/>
              </a:rPr>
              <a:t>j</a:t>
            </a:r>
            <a:r>
              <a:rPr dirty="0" sz="1800" spc="-1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m</a:t>
            </a:r>
            <a:r>
              <a:rPr dirty="0" sz="1800" spc="-20" b="1">
                <a:latin typeface="Corbel"/>
                <a:cs typeface="Corbel"/>
              </a:rPr>
              <a:t>p</a:t>
            </a:r>
            <a:r>
              <a:rPr dirty="0" sz="1800" spc="-10" b="1">
                <a:latin typeface="Corbel"/>
                <a:cs typeface="Corbel"/>
              </a:rPr>
              <a:t>l</a:t>
            </a:r>
            <a:r>
              <a:rPr dirty="0" sz="1800" spc="-15" b="1">
                <a:latin typeface="Corbel"/>
                <a:cs typeface="Corbel"/>
              </a:rPr>
              <a:t>o</a:t>
            </a:r>
            <a:r>
              <a:rPr dirty="0" sz="1800" spc="-65" b="1">
                <a:latin typeface="Corbel"/>
                <a:cs typeface="Corbel"/>
              </a:rPr>
              <a:t>1</a:t>
            </a:r>
            <a:r>
              <a:rPr dirty="0" sz="1800" b="1"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0876" y="6262827"/>
            <a:ext cx="67843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1600" spc="-25">
                <a:solidFill>
                  <a:srgbClr val="0000FF"/>
                </a:solidFill>
                <a:uFill>
                  <a:solidFill>
                    <a:srgbClr val="C90016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https://developer.mozilla.org/en-US/docs/Web/API/HTMLInputElement#value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72270" y="6371945"/>
            <a:ext cx="1993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0" b="1">
                <a:latin typeface="Calibri"/>
                <a:cs typeface="Calibri"/>
              </a:rPr>
              <a:t>46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57961"/>
            <a:ext cx="224409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6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598168"/>
            <a:ext cx="7541895" cy="100012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266700" marR="5080" indent="-254635">
              <a:lnSpc>
                <a:spcPts val="3829"/>
              </a:lnSpc>
              <a:spcBef>
                <a:spcPts val="21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Amplía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ejercicio</a:t>
            </a:r>
            <a:r>
              <a:rPr dirty="0" sz="32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5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para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se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puedan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dar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alta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nuevos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libros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formulario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29894"/>
            <a:ext cx="22123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497" y="1601215"/>
            <a:ext cx="8067040" cy="3716654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just" marL="266700" marR="5080" indent="-254635">
              <a:lnSpc>
                <a:spcPts val="3829"/>
              </a:lnSpc>
              <a:spcBef>
                <a:spcPts val="24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Crea</a:t>
            </a:r>
            <a:r>
              <a:rPr dirty="0" sz="3200" spc="-4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página</a:t>
            </a:r>
            <a:r>
              <a:rPr dirty="0" sz="3200" spc="-6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que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muestre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título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varios </a:t>
            </a:r>
            <a:r>
              <a:rPr dirty="0" sz="3200" spc="-6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libros</a:t>
            </a:r>
            <a:endParaRPr sz="3200">
              <a:latin typeface="Corbel"/>
              <a:cs typeface="Corbel"/>
            </a:endParaRPr>
          </a:p>
          <a:p>
            <a:pPr algn="just" marL="266700" marR="156845" indent="-254635">
              <a:lnSpc>
                <a:spcPct val="100600"/>
              </a:lnSpc>
              <a:spcBef>
                <a:spcPts val="930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Al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lado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cada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título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aparecerá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el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botón</a:t>
            </a:r>
            <a:r>
              <a:rPr dirty="0" sz="3200" spc="-7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“Más </a:t>
            </a:r>
            <a:r>
              <a:rPr dirty="0" sz="3200" spc="-6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info”</a:t>
            </a:r>
            <a:endParaRPr sz="3200">
              <a:latin typeface="Corbel"/>
              <a:cs typeface="Corbel"/>
            </a:endParaRPr>
          </a:p>
          <a:p>
            <a:pPr algn="just" marL="266700" marR="80645" indent="-254635">
              <a:lnSpc>
                <a:spcPct val="99400"/>
              </a:lnSpc>
              <a:spcBef>
                <a:spcPts val="1155"/>
              </a:spcBef>
              <a:buClr>
                <a:srgbClr val="63A334"/>
              </a:buClr>
              <a:buFont typeface="Trebuchet MS"/>
              <a:buChar char="•"/>
              <a:tabLst>
                <a:tab pos="267335" algn="l"/>
              </a:tabLst>
            </a:pP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Al pulsar el botón se borrará la lista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de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libros y </a:t>
            </a:r>
            <a:r>
              <a:rPr dirty="0" sz="3200" spc="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aparecerá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información</a:t>
            </a:r>
            <a:r>
              <a:rPr dirty="0" sz="3200" spc="-7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del</a:t>
            </a:r>
            <a:r>
              <a:rPr dirty="0" sz="3200" spc="-4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libro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junto</a:t>
            </a:r>
            <a:r>
              <a:rPr dirty="0" sz="3200" spc="-3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A4A4A"/>
                </a:solidFill>
                <a:latin typeface="Corbel"/>
                <a:cs typeface="Corbel"/>
              </a:rPr>
              <a:t>con</a:t>
            </a:r>
            <a:r>
              <a:rPr dirty="0" sz="3200" spc="-2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un </a:t>
            </a:r>
            <a:r>
              <a:rPr dirty="0" sz="3200" spc="-63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botón</a:t>
            </a:r>
            <a:r>
              <a:rPr dirty="0" sz="3200" spc="-8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A4A4A"/>
                </a:solidFill>
                <a:latin typeface="Corbel"/>
                <a:cs typeface="Corbel"/>
              </a:rPr>
              <a:t>“Volver</a:t>
            </a:r>
            <a:r>
              <a:rPr dirty="0" sz="3200" spc="-8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a</a:t>
            </a:r>
            <a:r>
              <a:rPr dirty="0" sz="3200" spc="-65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A4A4A"/>
                </a:solidFill>
                <a:latin typeface="Corbel"/>
                <a:cs typeface="Corbel"/>
              </a:rPr>
              <a:t>la</a:t>
            </a:r>
            <a:r>
              <a:rPr dirty="0" sz="3200" spc="-50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A4A4A"/>
                </a:solidFill>
                <a:latin typeface="Corbel"/>
                <a:cs typeface="Corbel"/>
              </a:rPr>
              <a:t>lista”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429894"/>
            <a:ext cx="22123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>
                <a:solidFill>
                  <a:srgbClr val="C71F1D"/>
                </a:solidFill>
              </a:rPr>
              <a:t>Ejercicio</a:t>
            </a:r>
            <a:r>
              <a:rPr dirty="0" spc="-120">
                <a:solidFill>
                  <a:srgbClr val="C71F1D"/>
                </a:solidFill>
              </a:rPr>
              <a:t> </a:t>
            </a:r>
            <a:r>
              <a:rPr dirty="0" spc="-5">
                <a:solidFill>
                  <a:srgbClr val="C71F1D"/>
                </a:solidFill>
              </a:rPr>
              <a:t>7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96760" y="1847075"/>
            <a:ext cx="7997825" cy="3808729"/>
            <a:chOff x="496760" y="1847075"/>
            <a:chExt cx="7997825" cy="380872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348" y="1874519"/>
              <a:ext cx="3685032" cy="37795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8348" y="1874532"/>
              <a:ext cx="4163695" cy="3779520"/>
            </a:xfrm>
            <a:custGeom>
              <a:avLst/>
              <a:gdLst/>
              <a:ahLst/>
              <a:cxnLst/>
              <a:rect l="l" t="t" r="r" b="b"/>
              <a:pathLst>
                <a:path w="4163695" h="3779520">
                  <a:moveTo>
                    <a:pt x="0" y="3779266"/>
                  </a:moveTo>
                  <a:lnTo>
                    <a:pt x="3684778" y="3779266"/>
                  </a:lnTo>
                  <a:lnTo>
                    <a:pt x="3684778" y="0"/>
                  </a:lnTo>
                  <a:lnTo>
                    <a:pt x="0" y="0"/>
                  </a:lnTo>
                  <a:lnTo>
                    <a:pt x="0" y="3779266"/>
                  </a:lnTo>
                  <a:close/>
                </a:path>
                <a:path w="4163695" h="3779520">
                  <a:moveTo>
                    <a:pt x="2656332" y="2053958"/>
                  </a:moveTo>
                  <a:lnTo>
                    <a:pt x="4163314" y="19156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6883" y="1848611"/>
              <a:ext cx="3706367" cy="34244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86883" y="1848662"/>
              <a:ext cx="3706495" cy="3802379"/>
            </a:xfrm>
            <a:custGeom>
              <a:avLst/>
              <a:gdLst/>
              <a:ahLst/>
              <a:cxnLst/>
              <a:rect l="l" t="t" r="r" b="b"/>
              <a:pathLst>
                <a:path w="3706495" h="3802379">
                  <a:moveTo>
                    <a:pt x="0" y="3801999"/>
                  </a:moveTo>
                  <a:lnTo>
                    <a:pt x="3705987" y="3801999"/>
                  </a:lnTo>
                  <a:lnTo>
                    <a:pt x="3705987" y="0"/>
                  </a:lnTo>
                  <a:lnTo>
                    <a:pt x="0" y="0"/>
                  </a:lnTo>
                  <a:lnTo>
                    <a:pt x="0" y="380199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649724" y="3736847"/>
              <a:ext cx="112395" cy="106680"/>
            </a:xfrm>
            <a:custGeom>
              <a:avLst/>
              <a:gdLst/>
              <a:ahLst/>
              <a:cxnLst/>
              <a:rect l="l" t="t" r="r" b="b"/>
              <a:pathLst>
                <a:path w="112395" h="106679">
                  <a:moveTo>
                    <a:pt x="0" y="0"/>
                  </a:moveTo>
                  <a:lnTo>
                    <a:pt x="10033" y="106425"/>
                  </a:lnTo>
                  <a:lnTo>
                    <a:pt x="112395" y="43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87012" y="5129783"/>
              <a:ext cx="594360" cy="76200"/>
            </a:xfrm>
            <a:custGeom>
              <a:avLst/>
              <a:gdLst/>
              <a:ahLst/>
              <a:cxnLst/>
              <a:rect l="l" t="t" r="r" b="b"/>
              <a:pathLst>
                <a:path w="594360" h="76200">
                  <a:moveTo>
                    <a:pt x="594360" y="0"/>
                  </a:moveTo>
                  <a:lnTo>
                    <a:pt x="0" y="756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186427" y="5151120"/>
              <a:ext cx="114300" cy="106680"/>
            </a:xfrm>
            <a:custGeom>
              <a:avLst/>
              <a:gdLst/>
              <a:ahLst/>
              <a:cxnLst/>
              <a:rect l="l" t="t" r="r" b="b"/>
              <a:pathLst>
                <a:path w="114300" h="106679">
                  <a:moveTo>
                    <a:pt x="100075" y="0"/>
                  </a:moveTo>
                  <a:lnTo>
                    <a:pt x="0" y="66928"/>
                  </a:lnTo>
                  <a:lnTo>
                    <a:pt x="114046" y="106679"/>
                  </a:lnTo>
                  <a:lnTo>
                    <a:pt x="1000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49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44780"/>
          </a:xfrm>
          <a:custGeom>
            <a:avLst/>
            <a:gdLst/>
            <a:ahLst/>
            <a:cxnLst/>
            <a:rect l="l" t="t" r="r" b="b"/>
            <a:pathLst>
              <a:path w="9144000" h="144780">
                <a:moveTo>
                  <a:pt x="9144000" y="0"/>
                </a:moveTo>
                <a:lnTo>
                  <a:pt x="0" y="0"/>
                </a:lnTo>
                <a:lnTo>
                  <a:pt x="0" y="144513"/>
                </a:lnTo>
                <a:lnTo>
                  <a:pt x="9144000" y="144513"/>
                </a:lnTo>
                <a:lnTo>
                  <a:pt x="9144000" y="0"/>
                </a:lnTo>
                <a:close/>
              </a:path>
            </a:pathLst>
          </a:custGeom>
          <a:solidFill>
            <a:srgbClr val="C9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4219" y="356960"/>
            <a:ext cx="921493" cy="56160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250" y="520446"/>
            <a:ext cx="6757034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71F1D"/>
                </a:solidFill>
              </a:rPr>
              <a:t>Modificar</a:t>
            </a:r>
            <a:r>
              <a:rPr dirty="0" sz="3600" spc="-50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el</a:t>
            </a:r>
            <a:r>
              <a:rPr dirty="0" sz="3600" spc="-40">
                <a:solidFill>
                  <a:srgbClr val="C71F1D"/>
                </a:solidFill>
              </a:rPr>
              <a:t> </a:t>
            </a:r>
            <a:r>
              <a:rPr dirty="0" sz="3600" spc="-5">
                <a:solidFill>
                  <a:srgbClr val="C71F1D"/>
                </a:solidFill>
              </a:rPr>
              <a:t>documento</a:t>
            </a:r>
            <a:r>
              <a:rPr dirty="0" sz="3600" spc="-55">
                <a:solidFill>
                  <a:srgbClr val="C71F1D"/>
                </a:solidFill>
              </a:rPr>
              <a:t> </a:t>
            </a:r>
            <a:r>
              <a:rPr dirty="0" sz="3600">
                <a:solidFill>
                  <a:srgbClr val="C71F1D"/>
                </a:solidFill>
              </a:rPr>
              <a:t>con</a:t>
            </a:r>
            <a:r>
              <a:rPr dirty="0" sz="3600" spc="-50">
                <a:solidFill>
                  <a:srgbClr val="C71F1D"/>
                </a:solidFill>
              </a:rPr>
              <a:t> </a:t>
            </a:r>
            <a:r>
              <a:rPr dirty="0" sz="3600" spc="-25">
                <a:solidFill>
                  <a:srgbClr val="C71F1D"/>
                </a:solidFill>
              </a:rPr>
              <a:t>HTML</a:t>
            </a:r>
            <a:endParaRPr sz="3600"/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r>
              <a:rPr dirty="0"/>
              <a:t>50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19600" y="4038600"/>
            <a:ext cx="4389120" cy="2030095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72390" rIns="0" bIns="0" rtlCol="0" vert="horz">
            <a:spAutoFit/>
          </a:bodyPr>
          <a:lstStyle/>
          <a:p>
            <a:pPr marL="635">
              <a:lnSpc>
                <a:spcPct val="100000"/>
              </a:lnSpc>
              <a:spcBef>
                <a:spcPts val="570"/>
              </a:spcBef>
            </a:pPr>
            <a:r>
              <a:rPr dirty="0" sz="1600" spc="-10">
                <a:latin typeface="Consolas"/>
                <a:cs typeface="Consolas"/>
              </a:rPr>
              <a:t>&lt;html&gt;</a:t>
            </a:r>
            <a:endParaRPr sz="1600">
              <a:latin typeface="Consolas"/>
              <a:cs typeface="Consolas"/>
            </a:endParaRPr>
          </a:p>
          <a:p>
            <a:pPr marL="222885">
              <a:lnSpc>
                <a:spcPct val="100000"/>
              </a:lnSpc>
            </a:pPr>
            <a:r>
              <a:rPr dirty="0" sz="1600" spc="-10">
                <a:latin typeface="Consolas"/>
                <a:cs typeface="Consolas"/>
              </a:rPr>
              <a:t>&lt;head&gt;</a:t>
            </a:r>
            <a:endParaRPr sz="1600">
              <a:latin typeface="Consolas"/>
              <a:cs typeface="Consolas"/>
            </a:endParaRPr>
          </a:p>
          <a:p>
            <a:pPr marL="445770">
              <a:lnSpc>
                <a:spcPct val="100000"/>
              </a:lnSpc>
            </a:pPr>
            <a:r>
              <a:rPr dirty="0" sz="1600" spc="-10">
                <a:latin typeface="Consolas"/>
                <a:cs typeface="Consolas"/>
              </a:rPr>
              <a:t>&lt;script</a:t>
            </a:r>
            <a:r>
              <a:rPr dirty="0" sz="1600">
                <a:latin typeface="Consolas"/>
                <a:cs typeface="Consolas"/>
              </a:rPr>
              <a:t> </a:t>
            </a:r>
            <a:r>
              <a:rPr dirty="0" sz="1600" spc="-10" b="1">
                <a:solidFill>
                  <a:srgbClr val="C8201E"/>
                </a:solidFill>
                <a:latin typeface="Consolas"/>
                <a:cs typeface="Consolas"/>
              </a:rPr>
              <a:t>type="module"</a:t>
            </a:r>
            <a:r>
              <a:rPr dirty="0" sz="1600" spc="5" b="1">
                <a:solidFill>
                  <a:srgbClr val="C8201E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src="app.js"&gt;</a:t>
            </a:r>
            <a:endParaRPr sz="1600">
              <a:latin typeface="Consolas"/>
              <a:cs typeface="Consolas"/>
            </a:endParaRPr>
          </a:p>
          <a:p>
            <a:pPr marL="445770">
              <a:lnSpc>
                <a:spcPct val="100000"/>
              </a:lnSpc>
            </a:pPr>
            <a:r>
              <a:rPr dirty="0" sz="1600" spc="-5">
                <a:latin typeface="Consolas"/>
                <a:cs typeface="Consolas"/>
              </a:rPr>
              <a:t>&lt;/script&gt;</a:t>
            </a:r>
            <a:endParaRPr sz="1600">
              <a:latin typeface="Consolas"/>
              <a:cs typeface="Consolas"/>
            </a:endParaRPr>
          </a:p>
          <a:p>
            <a:pPr marL="222885">
              <a:lnSpc>
                <a:spcPct val="100000"/>
              </a:lnSpc>
            </a:pPr>
            <a:r>
              <a:rPr dirty="0" sz="1600" spc="-10">
                <a:latin typeface="Consolas"/>
                <a:cs typeface="Consolas"/>
              </a:rPr>
              <a:t>&lt;/head&gt;</a:t>
            </a:r>
            <a:endParaRPr sz="1600">
              <a:latin typeface="Consolas"/>
              <a:cs typeface="Consolas"/>
            </a:endParaRPr>
          </a:p>
          <a:p>
            <a:pPr marL="222885">
              <a:lnSpc>
                <a:spcPct val="100000"/>
              </a:lnSpc>
            </a:pPr>
            <a:r>
              <a:rPr dirty="0" sz="1600" spc="-10">
                <a:latin typeface="Consolas"/>
                <a:cs typeface="Consolas"/>
              </a:rPr>
              <a:t>&lt;body&gt;</a:t>
            </a:r>
            <a:endParaRPr sz="1600">
              <a:latin typeface="Consolas"/>
              <a:cs typeface="Consolas"/>
            </a:endParaRPr>
          </a:p>
          <a:p>
            <a:pPr marL="222885">
              <a:lnSpc>
                <a:spcPct val="100000"/>
              </a:lnSpc>
            </a:pPr>
            <a:r>
              <a:rPr dirty="0" sz="1600" spc="-10">
                <a:latin typeface="Consolas"/>
                <a:cs typeface="Consolas"/>
              </a:rPr>
              <a:t>&lt;/body&gt;</a:t>
            </a:r>
            <a:endParaRPr sz="1600">
              <a:latin typeface="Consolas"/>
              <a:cs typeface="Consolas"/>
            </a:endParaRPr>
          </a:p>
          <a:p>
            <a:pPr marL="635">
              <a:lnSpc>
                <a:spcPct val="100000"/>
              </a:lnSpc>
            </a:pPr>
            <a:r>
              <a:rPr dirty="0" sz="1600" spc="-10">
                <a:latin typeface="Consolas"/>
                <a:cs typeface="Consolas"/>
              </a:rPr>
              <a:t>&lt;/html&gt;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19980" y="3694303"/>
            <a:ext cx="1122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index.html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4038600"/>
            <a:ext cx="3505200" cy="31877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02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60"/>
              </a:spcBef>
            </a:pPr>
            <a:r>
              <a:rPr dirty="0" sz="1800" spc="-5" b="1">
                <a:latin typeface="Consolas"/>
                <a:cs typeface="Consolas"/>
              </a:rPr>
              <a:t>console.log(</a:t>
            </a:r>
            <a:r>
              <a:rPr dirty="0" sz="1800" spc="-5" b="1">
                <a:solidFill>
                  <a:srgbClr val="A21515"/>
                </a:solidFill>
                <a:latin typeface="Consolas"/>
                <a:cs typeface="Consolas"/>
              </a:rPr>
              <a:t>'Hello</a:t>
            </a:r>
            <a:r>
              <a:rPr dirty="0" sz="1800" spc="-60" b="1">
                <a:solidFill>
                  <a:srgbClr val="A21515"/>
                </a:solidFill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A21515"/>
                </a:solidFill>
                <a:latin typeface="Consolas"/>
                <a:cs typeface="Consolas"/>
              </a:rPr>
              <a:t>world'</a:t>
            </a:r>
            <a:r>
              <a:rPr dirty="0" sz="1800" spc="-5" b="1">
                <a:latin typeface="Consolas"/>
                <a:cs typeface="Consolas"/>
              </a:rPr>
              <a:t>);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091" y="4729734"/>
            <a:ext cx="6838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app.js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9091" y="3755897"/>
            <a:ext cx="9036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4A4A4A"/>
                </a:solidFill>
                <a:latin typeface="Consolas"/>
                <a:cs typeface="Consolas"/>
              </a:rPr>
              <a:t>hello.js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600" y="5064252"/>
            <a:ext cx="2580640" cy="318770"/>
          </a:xfrm>
          <a:prstGeom prst="rect">
            <a:avLst/>
          </a:prstGeom>
          <a:ln w="3175">
            <a:solidFill>
              <a:srgbClr val="242424"/>
            </a:solidFill>
          </a:ln>
        </p:spPr>
        <p:txBody>
          <a:bodyPr wrap="square" lIns="0" tIns="336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</a:pPr>
            <a:r>
              <a:rPr dirty="0" sz="1800" spc="-10" b="1">
                <a:latin typeface="Consolas"/>
                <a:cs typeface="Consolas"/>
              </a:rPr>
              <a:t>import</a:t>
            </a:r>
            <a:r>
              <a:rPr dirty="0" sz="1800" spc="-55" b="1">
                <a:latin typeface="Consolas"/>
                <a:cs typeface="Consolas"/>
              </a:rPr>
              <a:t> </a:t>
            </a:r>
            <a:r>
              <a:rPr dirty="0" sz="1800" spc="-5" b="1">
                <a:solidFill>
                  <a:srgbClr val="A21515"/>
                </a:solidFill>
                <a:latin typeface="Consolas"/>
                <a:cs typeface="Consolas"/>
              </a:rPr>
              <a:t>'./hello.js'</a:t>
            </a:r>
            <a:r>
              <a:rPr dirty="0" sz="1800" spc="-5" b="1"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1959" y="1495805"/>
            <a:ext cx="6941820" cy="1816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1468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4A4A4A"/>
                </a:solidFill>
                <a:latin typeface="Corbel"/>
                <a:cs typeface="Corbel"/>
              </a:rPr>
              <a:t>Ejecutar</a:t>
            </a:r>
            <a:r>
              <a:rPr dirty="0" sz="36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A4A4A"/>
                </a:solidFill>
                <a:latin typeface="Corbel"/>
                <a:cs typeface="Corbel"/>
              </a:rPr>
              <a:t>código</a:t>
            </a:r>
            <a:r>
              <a:rPr dirty="0" sz="3600" spc="-30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de</a:t>
            </a:r>
            <a:r>
              <a:rPr dirty="0" sz="36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b="1">
                <a:solidFill>
                  <a:srgbClr val="4A4A4A"/>
                </a:solidFill>
                <a:latin typeface="Corbel"/>
                <a:cs typeface="Corbel"/>
              </a:rPr>
              <a:t>un</a:t>
            </a:r>
            <a:r>
              <a:rPr dirty="0" sz="3600" spc="-15" b="1">
                <a:solidFill>
                  <a:srgbClr val="4A4A4A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4A4A4A"/>
                </a:solidFill>
                <a:latin typeface="Corbel"/>
                <a:cs typeface="Corbel"/>
              </a:rPr>
              <a:t>módulo</a:t>
            </a:r>
            <a:endParaRPr sz="3600">
              <a:latin typeface="Corbel"/>
              <a:cs typeface="Corbel"/>
            </a:endParaRPr>
          </a:p>
          <a:p>
            <a:pPr marL="337185" indent="-325120">
              <a:lnSpc>
                <a:spcPct val="100000"/>
              </a:lnSpc>
              <a:spcBef>
                <a:spcPts val="2245"/>
              </a:spcBef>
              <a:buChar char="–"/>
              <a:tabLst>
                <a:tab pos="337185" algn="l"/>
                <a:tab pos="337820" algn="l"/>
              </a:tabLst>
            </a:pPr>
            <a:r>
              <a:rPr dirty="0" sz="2100" spc="20">
                <a:latin typeface="Arial"/>
                <a:cs typeface="Arial"/>
              </a:rPr>
              <a:t>Los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navegadores</a:t>
            </a:r>
            <a:r>
              <a:rPr dirty="0" sz="2100" spc="-10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modernos</a:t>
            </a:r>
            <a:r>
              <a:rPr dirty="0" sz="2100" spc="-5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solo</a:t>
            </a:r>
            <a:r>
              <a:rPr dirty="0" sz="2100" spc="-5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permiten</a:t>
            </a:r>
            <a:r>
              <a:rPr dirty="0" sz="2100" spc="-10">
                <a:latin typeface="Arial"/>
                <a:cs typeface="Arial"/>
              </a:rPr>
              <a:t> </a:t>
            </a:r>
            <a:r>
              <a:rPr dirty="0" sz="2100" spc="25">
                <a:latin typeface="Arial"/>
                <a:cs typeface="Arial"/>
              </a:rPr>
              <a:t>ES</a:t>
            </a:r>
            <a:r>
              <a:rPr dirty="0" sz="2100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Modules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–"/>
            </a:pPr>
            <a:endParaRPr sz="2150">
              <a:latin typeface="Arial"/>
              <a:cs typeface="Arial"/>
            </a:endParaRPr>
          </a:p>
          <a:p>
            <a:pPr marL="337185" indent="-325120">
              <a:lnSpc>
                <a:spcPct val="100000"/>
              </a:lnSpc>
              <a:buChar char="–"/>
              <a:tabLst>
                <a:tab pos="337185" algn="l"/>
                <a:tab pos="337820" algn="l"/>
              </a:tabLst>
            </a:pPr>
            <a:r>
              <a:rPr dirty="0" sz="2100" spc="15">
                <a:latin typeface="Arial"/>
                <a:cs typeface="Arial"/>
              </a:rPr>
              <a:t>El</a:t>
            </a:r>
            <a:r>
              <a:rPr dirty="0" sz="2100" spc="-5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código</a:t>
            </a:r>
            <a:r>
              <a:rPr dirty="0" sz="2100" spc="-10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del</a:t>
            </a:r>
            <a:r>
              <a:rPr dirty="0" sz="2100" spc="-5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módulo</a:t>
            </a:r>
            <a:r>
              <a:rPr dirty="0" sz="2100" spc="-5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se</a:t>
            </a:r>
            <a:r>
              <a:rPr dirty="0" sz="2100" spc="-5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ejecuta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cuando</a:t>
            </a:r>
            <a:r>
              <a:rPr dirty="0" sz="2100" spc="-5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se</a:t>
            </a:r>
            <a:r>
              <a:rPr dirty="0" sz="2100" spc="-10">
                <a:latin typeface="Arial"/>
                <a:cs typeface="Arial"/>
              </a:rPr>
              <a:t> </a:t>
            </a:r>
            <a:r>
              <a:rPr dirty="0" sz="2100" spc="15">
                <a:latin typeface="Arial"/>
                <a:cs typeface="Arial"/>
              </a:rPr>
              <a:t>importa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1655" y="1825107"/>
            <a:ext cx="254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312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800">
              <a:latin typeface="OpenSymbol"/>
              <a:cs typeface="Open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7415" y="1686499"/>
            <a:ext cx="429641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Aplicación</a:t>
            </a:r>
            <a:r>
              <a:rPr dirty="0" sz="4000" spc="-3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r>
              <a:rPr dirty="0" sz="4000" spc="-13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110" b="1">
                <a:solidFill>
                  <a:srgbClr val="333333"/>
                </a:solidFill>
                <a:latin typeface="Corbel"/>
                <a:cs typeface="Corbel"/>
              </a:rPr>
              <a:t>SPA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301" y="2595870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3061" y="2497940"/>
            <a:ext cx="8185784" cy="413956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12700" marR="338455">
              <a:lnSpc>
                <a:spcPct val="89700"/>
              </a:lnSpc>
              <a:spcBef>
                <a:spcPts val="445"/>
              </a:spcBef>
            </a:pP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En 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el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lado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cliente son </a:t>
            </a:r>
            <a:r>
              <a:rPr dirty="0" sz="2800" spc="-5" b="1">
                <a:solidFill>
                  <a:srgbClr val="333333"/>
                </a:solidFill>
                <a:latin typeface="Corbel"/>
                <a:cs typeface="Corbel"/>
              </a:rPr>
              <a:t>aplicaciones autónomas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que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se </a:t>
            </a:r>
            <a:r>
              <a:rPr dirty="0" sz="2800" spc="-55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comunican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con</a:t>
            </a:r>
            <a:r>
              <a:rPr dirty="0" sz="28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el servidor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con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una</a:t>
            </a:r>
            <a:r>
              <a:rPr dirty="0" sz="2800" spc="2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333333"/>
                </a:solidFill>
                <a:latin typeface="Corbel"/>
                <a:cs typeface="Corbel"/>
              </a:rPr>
              <a:t>API 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REST</a:t>
            </a:r>
            <a:r>
              <a:rPr dirty="0" sz="28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b="1">
                <a:solidFill>
                  <a:srgbClr val="333333"/>
                </a:solidFill>
                <a:latin typeface="Corbel"/>
                <a:cs typeface="Corbel"/>
              </a:rPr>
              <a:t>o </a:t>
            </a:r>
            <a:r>
              <a:rPr dirty="0" sz="2800" spc="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25" b="1">
                <a:solidFill>
                  <a:srgbClr val="333333"/>
                </a:solidFill>
                <a:latin typeface="Corbel"/>
                <a:cs typeface="Corbel"/>
              </a:rPr>
              <a:t>WebSockets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Son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las</a:t>
            </a:r>
            <a:r>
              <a:rPr dirty="0" sz="28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más</a:t>
            </a:r>
            <a:r>
              <a:rPr dirty="0" sz="2800" spc="2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333333"/>
                </a:solidFill>
                <a:latin typeface="Corbel"/>
                <a:cs typeface="Corbel"/>
              </a:rPr>
              <a:t>complejas</a:t>
            </a:r>
            <a:r>
              <a:rPr dirty="0" sz="28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de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implementar</a:t>
            </a:r>
            <a:endParaRPr sz="2800">
              <a:latin typeface="Corbel"/>
              <a:cs typeface="Corbel"/>
            </a:endParaRPr>
          </a:p>
          <a:p>
            <a:pPr marL="12700" marR="5080">
              <a:lnSpc>
                <a:spcPts val="3020"/>
              </a:lnSpc>
              <a:spcBef>
                <a:spcPts val="1675"/>
              </a:spcBef>
            </a:pP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Ofrecen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una</a:t>
            </a:r>
            <a:r>
              <a:rPr dirty="0" sz="2800" spc="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experiencia</a:t>
            </a:r>
            <a:r>
              <a:rPr dirty="0" sz="28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333333"/>
                </a:solidFill>
                <a:latin typeface="Corbel"/>
                <a:cs typeface="Corbel"/>
              </a:rPr>
              <a:t>muy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 interactiva</a:t>
            </a:r>
            <a:r>
              <a:rPr dirty="0" sz="2800" b="1">
                <a:solidFill>
                  <a:srgbClr val="333333"/>
                </a:solidFill>
                <a:latin typeface="Corbel"/>
                <a:cs typeface="Corbel"/>
              </a:rPr>
              <a:t> y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333333"/>
                </a:solidFill>
                <a:latin typeface="Corbel"/>
                <a:cs typeface="Corbel"/>
              </a:rPr>
              <a:t>dinámica</a:t>
            </a:r>
            <a:r>
              <a:rPr dirty="0" sz="2800" spc="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al </a:t>
            </a:r>
            <a:r>
              <a:rPr dirty="0" sz="2800" spc="-54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usuario</a:t>
            </a:r>
            <a:endParaRPr sz="2800">
              <a:latin typeface="Corbel"/>
              <a:cs typeface="Corbel"/>
            </a:endParaRPr>
          </a:p>
          <a:p>
            <a:pPr marL="12700" marR="801370">
              <a:lnSpc>
                <a:spcPct val="89700"/>
              </a:lnSpc>
              <a:spcBef>
                <a:spcPts val="1590"/>
              </a:spcBef>
            </a:pP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Las 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tecnologías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que se usan para su desarrollo son </a:t>
            </a:r>
            <a:r>
              <a:rPr dirty="0" sz="2800" spc="-55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completamente</a:t>
            </a:r>
            <a:r>
              <a:rPr dirty="0" sz="28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333333"/>
                </a:solidFill>
                <a:latin typeface="Corbel"/>
                <a:cs typeface="Corbel"/>
              </a:rPr>
              <a:t>diferentes</a:t>
            </a:r>
            <a:r>
              <a:rPr dirty="0" sz="28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al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resto de</a:t>
            </a:r>
            <a:r>
              <a:rPr dirty="0" sz="28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páginas</a:t>
            </a:r>
            <a:r>
              <a:rPr dirty="0" sz="2800">
                <a:solidFill>
                  <a:srgbClr val="333333"/>
                </a:solidFill>
                <a:latin typeface="Corbel"/>
                <a:cs typeface="Corbel"/>
              </a:rPr>
              <a:t> y </a:t>
            </a:r>
            <a:r>
              <a:rPr dirty="0" sz="28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333333"/>
                </a:solidFill>
                <a:latin typeface="Corbel"/>
                <a:cs typeface="Corbel"/>
              </a:rPr>
              <a:t>aplicaciones </a:t>
            </a:r>
            <a:r>
              <a:rPr dirty="0" sz="2800" spc="-5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301" y="3951989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7301" y="4542742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301" y="5515460"/>
            <a:ext cx="18605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2200"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2672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</a:t>
            </a:r>
            <a:r>
              <a:rPr dirty="0" sz="3600" spc="-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hoy</a:t>
            </a:r>
            <a:endParaRPr sz="3600"/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2565" y="1110233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6"/>
                </a:lnTo>
                <a:lnTo>
                  <a:pt x="139088" y="17240"/>
                </a:lnTo>
                <a:lnTo>
                  <a:pt x="99438" y="38736"/>
                </a:lnTo>
                <a:lnTo>
                  <a:pt x="65150" y="68770"/>
                </a:lnTo>
                <a:lnTo>
                  <a:pt x="36593" y="106121"/>
                </a:lnTo>
                <a:lnTo>
                  <a:pt x="16240" y="148640"/>
                </a:lnTo>
                <a:lnTo>
                  <a:pt x="4054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7" y="349834"/>
                </a:lnTo>
                <a:lnTo>
                  <a:pt x="37660" y="391593"/>
                </a:lnTo>
                <a:lnTo>
                  <a:pt x="66230" y="427685"/>
                </a:lnTo>
                <a:lnTo>
                  <a:pt x="102529" y="456299"/>
                </a:lnTo>
                <a:lnTo>
                  <a:pt x="144399" y="476780"/>
                </a:lnTo>
                <a:lnTo>
                  <a:pt x="191735" y="489092"/>
                </a:lnTo>
                <a:lnTo>
                  <a:pt x="244436" y="493204"/>
                </a:lnTo>
                <a:lnTo>
                  <a:pt x="278703" y="491527"/>
                </a:lnTo>
                <a:lnTo>
                  <a:pt x="313104" y="486543"/>
                </a:lnTo>
                <a:lnTo>
                  <a:pt x="347912" y="478320"/>
                </a:lnTo>
                <a:lnTo>
                  <a:pt x="383400" y="466928"/>
                </a:lnTo>
                <a:lnTo>
                  <a:pt x="383400" y="373684"/>
                </a:lnTo>
                <a:lnTo>
                  <a:pt x="349144" y="387899"/>
                </a:lnTo>
                <a:lnTo>
                  <a:pt x="316749" y="397762"/>
                </a:lnTo>
                <a:lnTo>
                  <a:pt x="286447" y="403508"/>
                </a:lnTo>
                <a:lnTo>
                  <a:pt x="258470" y="405371"/>
                </a:lnTo>
                <a:lnTo>
                  <a:pt x="223006" y="402682"/>
                </a:lnTo>
                <a:lnTo>
                  <a:pt x="163956" y="381373"/>
                </a:lnTo>
                <a:lnTo>
                  <a:pt x="120298" y="339604"/>
                </a:lnTo>
                <a:lnTo>
                  <a:pt x="98112" y="281431"/>
                </a:lnTo>
                <a:lnTo>
                  <a:pt x="95389" y="246608"/>
                </a:lnTo>
                <a:lnTo>
                  <a:pt x="97843" y="213639"/>
                </a:lnTo>
                <a:lnTo>
                  <a:pt x="117871" y="156340"/>
                </a:lnTo>
                <a:lnTo>
                  <a:pt x="157592" y="113265"/>
                </a:lnTo>
                <a:lnTo>
                  <a:pt x="209730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4"/>
                </a:lnTo>
                <a:lnTo>
                  <a:pt x="285586" y="3654"/>
                </a:lnTo>
                <a:lnTo>
                  <a:pt x="252599" y="406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5163" y="1118882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7" y="4275"/>
                </a:lnTo>
                <a:lnTo>
                  <a:pt x="154298" y="17191"/>
                </a:lnTo>
                <a:lnTo>
                  <a:pt x="111147" y="38881"/>
                </a:lnTo>
                <a:lnTo>
                  <a:pt x="72351" y="69481"/>
                </a:lnTo>
                <a:lnTo>
                  <a:pt x="40547" y="106011"/>
                </a:lnTo>
                <a:lnTo>
                  <a:pt x="17954" y="147370"/>
                </a:lnTo>
                <a:lnTo>
                  <a:pt x="4471" y="193254"/>
                </a:lnTo>
                <a:lnTo>
                  <a:pt x="0" y="243357"/>
                </a:lnTo>
                <a:lnTo>
                  <a:pt x="4460" y="292477"/>
                </a:lnTo>
                <a:lnTo>
                  <a:pt x="17865" y="337718"/>
                </a:lnTo>
                <a:lnTo>
                  <a:pt x="40247" y="378977"/>
                </a:lnTo>
                <a:lnTo>
                  <a:pt x="71640" y="416153"/>
                </a:lnTo>
                <a:lnTo>
                  <a:pt x="109571" y="445923"/>
                </a:lnTo>
                <a:lnTo>
                  <a:pt x="152095" y="467188"/>
                </a:lnTo>
                <a:lnTo>
                  <a:pt x="199210" y="479947"/>
                </a:lnTo>
                <a:lnTo>
                  <a:pt x="250913" y="484200"/>
                </a:lnTo>
                <a:lnTo>
                  <a:pt x="303794" y="480110"/>
                </a:lnTo>
                <a:lnTo>
                  <a:pt x="351848" y="467683"/>
                </a:lnTo>
                <a:lnTo>
                  <a:pt x="395248" y="446684"/>
                </a:lnTo>
                <a:lnTo>
                  <a:pt x="434162" y="416877"/>
                </a:lnTo>
                <a:lnTo>
                  <a:pt x="452305" y="396354"/>
                </a:lnTo>
                <a:lnTo>
                  <a:pt x="254152" y="396354"/>
                </a:lnTo>
                <a:lnTo>
                  <a:pt x="220637" y="393654"/>
                </a:lnTo>
                <a:lnTo>
                  <a:pt x="163592" y="372356"/>
                </a:lnTo>
                <a:lnTo>
                  <a:pt x="119986" y="330508"/>
                </a:lnTo>
                <a:lnTo>
                  <a:pt x="97162" y="274602"/>
                </a:lnTo>
                <a:lnTo>
                  <a:pt x="94416" y="240842"/>
                </a:lnTo>
                <a:lnTo>
                  <a:pt x="97145" y="209277"/>
                </a:lnTo>
                <a:lnTo>
                  <a:pt x="119539" y="152747"/>
                </a:lnTo>
                <a:lnTo>
                  <a:pt x="161687" y="109353"/>
                </a:lnTo>
                <a:lnTo>
                  <a:pt x="217019" y="87267"/>
                </a:lnTo>
                <a:lnTo>
                  <a:pt x="249478" y="84594"/>
                </a:lnTo>
                <a:lnTo>
                  <a:pt x="448054" y="84594"/>
                </a:lnTo>
                <a:lnTo>
                  <a:pt x="435241" y="69481"/>
                </a:lnTo>
                <a:lnTo>
                  <a:pt x="397135" y="38881"/>
                </a:lnTo>
                <a:lnTo>
                  <a:pt x="354236" y="17191"/>
                </a:lnTo>
                <a:lnTo>
                  <a:pt x="306748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54" y="84594"/>
                </a:moveTo>
                <a:lnTo>
                  <a:pt x="249478" y="84594"/>
                </a:lnTo>
                <a:lnTo>
                  <a:pt x="282987" y="87267"/>
                </a:lnTo>
                <a:lnTo>
                  <a:pt x="313424" y="95442"/>
                </a:lnTo>
                <a:lnTo>
                  <a:pt x="365760" y="129235"/>
                </a:lnTo>
                <a:lnTo>
                  <a:pt x="399959" y="179366"/>
                </a:lnTo>
                <a:lnTo>
                  <a:pt x="411479" y="240842"/>
                </a:lnTo>
                <a:lnTo>
                  <a:pt x="408610" y="273528"/>
                </a:lnTo>
                <a:lnTo>
                  <a:pt x="386266" y="329584"/>
                </a:lnTo>
                <a:lnTo>
                  <a:pt x="343459" y="372056"/>
                </a:lnTo>
                <a:lnTo>
                  <a:pt x="286802" y="393654"/>
                </a:lnTo>
                <a:lnTo>
                  <a:pt x="254152" y="396354"/>
                </a:lnTo>
                <a:lnTo>
                  <a:pt x="452305" y="396354"/>
                </a:lnTo>
                <a:lnTo>
                  <a:pt x="466384" y="380427"/>
                </a:lnTo>
                <a:lnTo>
                  <a:pt x="489192" y="339658"/>
                </a:lnTo>
                <a:lnTo>
                  <a:pt x="502754" y="294569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54" y="845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916" y="872997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54" y="240042"/>
                </a:lnTo>
                <a:lnTo>
                  <a:pt x="140765" y="252722"/>
                </a:lnTo>
                <a:lnTo>
                  <a:pt x="100964" y="273771"/>
                </a:lnTo>
                <a:lnTo>
                  <a:pt x="65887" y="303123"/>
                </a:lnTo>
                <a:lnTo>
                  <a:pt x="36759" y="339590"/>
                </a:lnTo>
                <a:lnTo>
                  <a:pt x="16203" y="380477"/>
                </a:lnTo>
                <a:lnTo>
                  <a:pt x="4017" y="425887"/>
                </a:lnTo>
                <a:lnTo>
                  <a:pt x="0" y="475919"/>
                </a:lnTo>
                <a:lnTo>
                  <a:pt x="3814" y="529043"/>
                </a:lnTo>
                <a:lnTo>
                  <a:pt x="15393" y="576630"/>
                </a:lnTo>
                <a:lnTo>
                  <a:pt x="34938" y="618684"/>
                </a:lnTo>
                <a:lnTo>
                  <a:pt x="62649" y="655205"/>
                </a:lnTo>
                <a:lnTo>
                  <a:pt x="96304" y="684400"/>
                </a:lnTo>
                <a:lnTo>
                  <a:pt x="135631" y="705462"/>
                </a:lnTo>
                <a:lnTo>
                  <a:pt x="180494" y="718224"/>
                </a:lnTo>
                <a:lnTo>
                  <a:pt x="230758" y="722515"/>
                </a:lnTo>
                <a:lnTo>
                  <a:pt x="431647" y="722515"/>
                </a:lnTo>
                <a:lnTo>
                  <a:pt x="431647" y="640803"/>
                </a:lnTo>
                <a:lnTo>
                  <a:pt x="264604" y="640803"/>
                </a:lnTo>
                <a:lnTo>
                  <a:pt x="235385" y="640382"/>
                </a:lnTo>
                <a:lnTo>
                  <a:pt x="191397" y="636705"/>
                </a:lnTo>
                <a:lnTo>
                  <a:pt x="152955" y="621045"/>
                </a:lnTo>
                <a:lnTo>
                  <a:pt x="115071" y="578767"/>
                </a:lnTo>
                <a:lnTo>
                  <a:pt x="96368" y="522110"/>
                </a:lnTo>
                <a:lnTo>
                  <a:pt x="93967" y="487438"/>
                </a:lnTo>
                <a:lnTo>
                  <a:pt x="96604" y="450528"/>
                </a:lnTo>
                <a:lnTo>
                  <a:pt x="117809" y="388722"/>
                </a:lnTo>
                <a:lnTo>
                  <a:pt x="158745" y="343281"/>
                </a:lnTo>
                <a:lnTo>
                  <a:pt x="214810" y="320015"/>
                </a:lnTo>
                <a:lnTo>
                  <a:pt x="248043" y="317157"/>
                </a:lnTo>
                <a:lnTo>
                  <a:pt x="431647" y="317157"/>
                </a:lnTo>
                <a:lnTo>
                  <a:pt x="431647" y="255244"/>
                </a:lnTo>
                <a:lnTo>
                  <a:pt x="337324" y="255244"/>
                </a:lnTo>
                <a:lnTo>
                  <a:pt x="309690" y="246736"/>
                </a:lnTo>
                <a:lnTo>
                  <a:pt x="283370" y="240660"/>
                </a:lnTo>
                <a:lnTo>
                  <a:pt x="258195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47" y="317157"/>
                </a:moveTo>
                <a:lnTo>
                  <a:pt x="248043" y="317157"/>
                </a:lnTo>
                <a:lnTo>
                  <a:pt x="270748" y="318625"/>
                </a:lnTo>
                <a:lnTo>
                  <a:pt x="293084" y="322964"/>
                </a:lnTo>
                <a:lnTo>
                  <a:pt x="315219" y="330069"/>
                </a:lnTo>
                <a:lnTo>
                  <a:pt x="337324" y="339839"/>
                </a:lnTo>
                <a:lnTo>
                  <a:pt x="337324" y="640803"/>
                </a:lnTo>
                <a:lnTo>
                  <a:pt x="431647" y="640803"/>
                </a:lnTo>
                <a:lnTo>
                  <a:pt x="431647" y="317157"/>
                </a:lnTo>
                <a:close/>
              </a:path>
              <a:path w="431800" h="722630">
                <a:moveTo>
                  <a:pt x="431647" y="0"/>
                </a:moveTo>
                <a:lnTo>
                  <a:pt x="337324" y="0"/>
                </a:lnTo>
                <a:lnTo>
                  <a:pt x="337324" y="255244"/>
                </a:lnTo>
                <a:lnTo>
                  <a:pt x="431647" y="255244"/>
                </a:lnTo>
                <a:lnTo>
                  <a:pt x="431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602" y="1109878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54" y="0"/>
                </a:moveTo>
                <a:lnTo>
                  <a:pt x="174492" y="4291"/>
                </a:lnTo>
                <a:lnTo>
                  <a:pt x="132024" y="17054"/>
                </a:lnTo>
                <a:lnTo>
                  <a:pt x="94283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0" y="343968"/>
                </a:lnTo>
                <a:lnTo>
                  <a:pt x="45350" y="398762"/>
                </a:lnTo>
                <a:lnTo>
                  <a:pt x="84037" y="441903"/>
                </a:lnTo>
                <a:lnTo>
                  <a:pt x="132741" y="473592"/>
                </a:lnTo>
                <a:lnTo>
                  <a:pt x="196316" y="490043"/>
                </a:lnTo>
                <a:lnTo>
                  <a:pt x="233641" y="492125"/>
                </a:lnTo>
                <a:lnTo>
                  <a:pt x="261848" y="491483"/>
                </a:lnTo>
                <a:lnTo>
                  <a:pt x="312462" y="485743"/>
                </a:lnTo>
                <a:lnTo>
                  <a:pt x="355924" y="472761"/>
                </a:lnTo>
                <a:lnTo>
                  <a:pt x="398582" y="452398"/>
                </a:lnTo>
                <a:lnTo>
                  <a:pt x="420116" y="438835"/>
                </a:lnTo>
                <a:lnTo>
                  <a:pt x="420116" y="403923"/>
                </a:lnTo>
                <a:lnTo>
                  <a:pt x="248754" y="403923"/>
                </a:lnTo>
                <a:lnTo>
                  <a:pt x="217090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6"/>
                </a:lnTo>
                <a:lnTo>
                  <a:pt x="94678" y="255244"/>
                </a:lnTo>
                <a:lnTo>
                  <a:pt x="429120" y="255244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8"/>
                </a:lnTo>
                <a:lnTo>
                  <a:pt x="123265" y="129013"/>
                </a:lnTo>
                <a:lnTo>
                  <a:pt x="155694" y="99035"/>
                </a:lnTo>
                <a:lnTo>
                  <a:pt x="197620" y="83715"/>
                </a:lnTo>
                <a:lnTo>
                  <a:pt x="221754" y="81724"/>
                </a:lnTo>
                <a:lnTo>
                  <a:pt x="383081" y="81724"/>
                </a:lnTo>
                <a:lnTo>
                  <a:pt x="372592" y="66243"/>
                </a:lnTo>
                <a:lnTo>
                  <a:pt x="341939" y="37210"/>
                </a:lnTo>
                <a:lnTo>
                  <a:pt x="306627" y="16514"/>
                </a:lnTo>
                <a:lnTo>
                  <a:pt x="266588" y="4122"/>
                </a:lnTo>
                <a:lnTo>
                  <a:pt x="221754" y="0"/>
                </a:lnTo>
                <a:close/>
              </a:path>
              <a:path w="429260" h="492125">
                <a:moveTo>
                  <a:pt x="420116" y="346316"/>
                </a:moveTo>
                <a:lnTo>
                  <a:pt x="380228" y="371873"/>
                </a:lnTo>
                <a:lnTo>
                  <a:pt x="338350" y="389836"/>
                </a:lnTo>
                <a:lnTo>
                  <a:pt x="294514" y="400440"/>
                </a:lnTo>
                <a:lnTo>
                  <a:pt x="248754" y="403923"/>
                </a:lnTo>
                <a:lnTo>
                  <a:pt x="420116" y="403923"/>
                </a:lnTo>
                <a:lnTo>
                  <a:pt x="420116" y="346316"/>
                </a:lnTo>
                <a:close/>
              </a:path>
              <a:path w="429260" h="492125">
                <a:moveTo>
                  <a:pt x="383081" y="81724"/>
                </a:moveTo>
                <a:lnTo>
                  <a:pt x="221754" y="81724"/>
                </a:lnTo>
                <a:lnTo>
                  <a:pt x="245536" y="83715"/>
                </a:lnTo>
                <a:lnTo>
                  <a:pt x="266755" y="89552"/>
                </a:lnTo>
                <a:lnTo>
                  <a:pt x="302031" y="111963"/>
                </a:lnTo>
                <a:lnTo>
                  <a:pt x="325440" y="149267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6"/>
                </a:lnTo>
                <a:lnTo>
                  <a:pt x="414762" y="143865"/>
                </a:lnTo>
                <a:lnTo>
                  <a:pt x="397069" y="102371"/>
                </a:lnTo>
                <a:lnTo>
                  <a:pt x="383081" y="817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364" y="730440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64"/>
                </a:moveTo>
                <a:lnTo>
                  <a:pt x="65150" y="273964"/>
                </a:lnTo>
                <a:lnTo>
                  <a:pt x="65150" y="328675"/>
                </a:lnTo>
                <a:lnTo>
                  <a:pt x="374040" y="328675"/>
                </a:lnTo>
                <a:lnTo>
                  <a:pt x="374040" y="273964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7"/>
                </a:lnTo>
                <a:lnTo>
                  <a:pt x="191384" y="67860"/>
                </a:lnTo>
                <a:lnTo>
                  <a:pt x="204089" y="76414"/>
                </a:lnTo>
                <a:lnTo>
                  <a:pt x="219595" y="79565"/>
                </a:lnTo>
                <a:lnTo>
                  <a:pt x="234896" y="76414"/>
                </a:lnTo>
                <a:lnTo>
                  <a:pt x="247496" y="67860"/>
                </a:lnTo>
                <a:lnTo>
                  <a:pt x="256044" y="55257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2"/>
                </a:lnTo>
                <a:lnTo>
                  <a:pt x="327956" y="127619"/>
                </a:lnTo>
                <a:lnTo>
                  <a:pt x="313995" y="148454"/>
                </a:lnTo>
                <a:lnTo>
                  <a:pt x="308876" y="173875"/>
                </a:lnTo>
                <a:lnTo>
                  <a:pt x="313995" y="199041"/>
                </a:lnTo>
                <a:lnTo>
                  <a:pt x="327956" y="219648"/>
                </a:lnTo>
                <a:lnTo>
                  <a:pt x="348669" y="233570"/>
                </a:lnTo>
                <a:lnTo>
                  <a:pt x="374040" y="238683"/>
                </a:lnTo>
                <a:lnTo>
                  <a:pt x="399198" y="233570"/>
                </a:lnTo>
                <a:lnTo>
                  <a:pt x="419801" y="219648"/>
                </a:lnTo>
                <a:lnTo>
                  <a:pt x="433722" y="199041"/>
                </a:lnTo>
                <a:lnTo>
                  <a:pt x="438835" y="173875"/>
                </a:lnTo>
                <a:lnTo>
                  <a:pt x="433722" y="148454"/>
                </a:lnTo>
                <a:lnTo>
                  <a:pt x="419801" y="127619"/>
                </a:lnTo>
                <a:lnTo>
                  <a:pt x="399198" y="113532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24" y="113532"/>
                </a:lnTo>
                <a:lnTo>
                  <a:pt x="173512" y="127619"/>
                </a:lnTo>
                <a:lnTo>
                  <a:pt x="159550" y="148454"/>
                </a:lnTo>
                <a:lnTo>
                  <a:pt x="154432" y="173875"/>
                </a:lnTo>
                <a:lnTo>
                  <a:pt x="159550" y="199041"/>
                </a:lnTo>
                <a:lnTo>
                  <a:pt x="173512" y="219648"/>
                </a:lnTo>
                <a:lnTo>
                  <a:pt x="194224" y="233570"/>
                </a:lnTo>
                <a:lnTo>
                  <a:pt x="219595" y="238683"/>
                </a:lnTo>
                <a:lnTo>
                  <a:pt x="244754" y="233570"/>
                </a:lnTo>
                <a:lnTo>
                  <a:pt x="265356" y="219648"/>
                </a:lnTo>
                <a:lnTo>
                  <a:pt x="279278" y="199041"/>
                </a:lnTo>
                <a:lnTo>
                  <a:pt x="284391" y="173875"/>
                </a:lnTo>
                <a:lnTo>
                  <a:pt x="279278" y="148454"/>
                </a:lnTo>
                <a:lnTo>
                  <a:pt x="265356" y="127619"/>
                </a:lnTo>
                <a:lnTo>
                  <a:pt x="244754" y="113532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50" y="108356"/>
                </a:moveTo>
                <a:lnTo>
                  <a:pt x="39787" y="113532"/>
                </a:lnTo>
                <a:lnTo>
                  <a:pt x="19078" y="127619"/>
                </a:lnTo>
                <a:lnTo>
                  <a:pt x="5118" y="148454"/>
                </a:lnTo>
                <a:lnTo>
                  <a:pt x="0" y="173875"/>
                </a:lnTo>
                <a:lnTo>
                  <a:pt x="5118" y="199041"/>
                </a:lnTo>
                <a:lnTo>
                  <a:pt x="19078" y="219648"/>
                </a:lnTo>
                <a:lnTo>
                  <a:pt x="39787" y="233570"/>
                </a:lnTo>
                <a:lnTo>
                  <a:pt x="65150" y="238683"/>
                </a:lnTo>
                <a:lnTo>
                  <a:pt x="90316" y="233570"/>
                </a:lnTo>
                <a:lnTo>
                  <a:pt x="110923" y="219648"/>
                </a:lnTo>
                <a:lnTo>
                  <a:pt x="124845" y="199041"/>
                </a:lnTo>
                <a:lnTo>
                  <a:pt x="129959" y="173875"/>
                </a:lnTo>
                <a:lnTo>
                  <a:pt x="124845" y="148454"/>
                </a:lnTo>
                <a:lnTo>
                  <a:pt x="110923" y="127619"/>
                </a:lnTo>
                <a:lnTo>
                  <a:pt x="90316" y="113532"/>
                </a:lnTo>
                <a:lnTo>
                  <a:pt x="65150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604" y="1718284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2" y="14728"/>
                </a:lnTo>
                <a:lnTo>
                  <a:pt x="540175" y="56245"/>
                </a:lnTo>
                <a:lnTo>
                  <a:pt x="534238" y="94310"/>
                </a:lnTo>
                <a:lnTo>
                  <a:pt x="535722" y="114321"/>
                </a:lnTo>
                <a:lnTo>
                  <a:pt x="557999" y="163080"/>
                </a:lnTo>
                <a:lnTo>
                  <a:pt x="604670" y="187069"/>
                </a:lnTo>
                <a:lnTo>
                  <a:pt x="623874" y="188633"/>
                </a:lnTo>
                <a:lnTo>
                  <a:pt x="631631" y="188369"/>
                </a:lnTo>
                <a:lnTo>
                  <a:pt x="674362" y="175412"/>
                </a:lnTo>
                <a:lnTo>
                  <a:pt x="685800" y="167754"/>
                </a:lnTo>
                <a:lnTo>
                  <a:pt x="685800" y="147954"/>
                </a:lnTo>
                <a:lnTo>
                  <a:pt x="624954" y="147954"/>
                </a:lnTo>
                <a:lnTo>
                  <a:pt x="614162" y="147150"/>
                </a:lnTo>
                <a:lnTo>
                  <a:pt x="583195" y="118886"/>
                </a:lnTo>
                <a:lnTo>
                  <a:pt x="579958" y="94310"/>
                </a:lnTo>
                <a:lnTo>
                  <a:pt x="580800" y="81076"/>
                </a:lnTo>
                <a:lnTo>
                  <a:pt x="605293" y="44095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27"/>
                </a:lnTo>
                <a:lnTo>
                  <a:pt x="631631" y="324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74"/>
                </a:moveTo>
                <a:lnTo>
                  <a:pt x="660234" y="136791"/>
                </a:lnTo>
                <a:lnTo>
                  <a:pt x="653389" y="141109"/>
                </a:lnTo>
                <a:lnTo>
                  <a:pt x="646912" y="143637"/>
                </a:lnTo>
                <a:lnTo>
                  <a:pt x="646556" y="143637"/>
                </a:lnTo>
                <a:lnTo>
                  <a:pt x="640079" y="146519"/>
                </a:lnTo>
                <a:lnTo>
                  <a:pt x="632879" y="147954"/>
                </a:lnTo>
                <a:lnTo>
                  <a:pt x="685800" y="147954"/>
                </a:lnTo>
                <a:lnTo>
                  <a:pt x="685800" y="112674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6" y="44996"/>
                </a:lnTo>
                <a:lnTo>
                  <a:pt x="646912" y="44996"/>
                </a:lnTo>
                <a:lnTo>
                  <a:pt x="653389" y="47878"/>
                </a:lnTo>
                <a:lnTo>
                  <a:pt x="660234" y="52197"/>
                </a:lnTo>
                <a:lnTo>
                  <a:pt x="666356" y="57950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70"/>
                </a:moveTo>
                <a:lnTo>
                  <a:pt x="0" y="2870"/>
                </a:lnTo>
                <a:lnTo>
                  <a:pt x="0" y="114109"/>
                </a:lnTo>
                <a:lnTo>
                  <a:pt x="10174" y="158307"/>
                </a:lnTo>
                <a:lnTo>
                  <a:pt x="42159" y="183907"/>
                </a:lnTo>
                <a:lnTo>
                  <a:pt x="72351" y="188633"/>
                </a:lnTo>
                <a:lnTo>
                  <a:pt x="88436" y="187468"/>
                </a:lnTo>
                <a:lnTo>
                  <a:pt x="126352" y="169189"/>
                </a:lnTo>
                <a:lnTo>
                  <a:pt x="139225" y="148310"/>
                </a:lnTo>
                <a:lnTo>
                  <a:pt x="60832" y="148310"/>
                </a:lnTo>
                <a:lnTo>
                  <a:pt x="54711" y="145440"/>
                </a:lnTo>
                <a:lnTo>
                  <a:pt x="44640" y="111239"/>
                </a:lnTo>
                <a:lnTo>
                  <a:pt x="44640" y="2870"/>
                </a:lnTo>
                <a:close/>
              </a:path>
              <a:path w="686435" h="229869">
                <a:moveTo>
                  <a:pt x="145072" y="2870"/>
                </a:moveTo>
                <a:lnTo>
                  <a:pt x="100075" y="2870"/>
                </a:lnTo>
                <a:lnTo>
                  <a:pt x="100075" y="111239"/>
                </a:lnTo>
                <a:lnTo>
                  <a:pt x="99569" y="121980"/>
                </a:lnTo>
                <a:lnTo>
                  <a:pt x="84239" y="148310"/>
                </a:lnTo>
                <a:lnTo>
                  <a:pt x="139225" y="148310"/>
                </a:lnTo>
                <a:lnTo>
                  <a:pt x="140574" y="145297"/>
                </a:lnTo>
                <a:lnTo>
                  <a:pt x="143970" y="130463"/>
                </a:lnTo>
                <a:lnTo>
                  <a:pt x="145072" y="114109"/>
                </a:lnTo>
                <a:lnTo>
                  <a:pt x="145072" y="2870"/>
                </a:lnTo>
                <a:close/>
              </a:path>
              <a:path w="686435" h="229869">
                <a:moveTo>
                  <a:pt x="277558" y="2870"/>
                </a:moveTo>
                <a:lnTo>
                  <a:pt x="217436" y="2870"/>
                </a:lnTo>
                <a:lnTo>
                  <a:pt x="217436" y="185394"/>
                </a:lnTo>
                <a:lnTo>
                  <a:pt x="262077" y="185394"/>
                </a:lnTo>
                <a:lnTo>
                  <a:pt x="262077" y="118071"/>
                </a:lnTo>
                <a:lnTo>
                  <a:pt x="337845" y="118071"/>
                </a:lnTo>
                <a:lnTo>
                  <a:pt x="334522" y="112361"/>
                </a:lnTo>
                <a:lnTo>
                  <a:pt x="330798" y="106800"/>
                </a:lnTo>
                <a:lnTo>
                  <a:pt x="326872" y="101879"/>
                </a:lnTo>
                <a:lnTo>
                  <a:pt x="326516" y="101879"/>
                </a:lnTo>
                <a:lnTo>
                  <a:pt x="326516" y="101511"/>
                </a:lnTo>
                <a:lnTo>
                  <a:pt x="325793" y="100799"/>
                </a:lnTo>
                <a:lnTo>
                  <a:pt x="329031" y="98272"/>
                </a:lnTo>
                <a:lnTo>
                  <a:pt x="331914" y="95389"/>
                </a:lnTo>
                <a:lnTo>
                  <a:pt x="334073" y="92151"/>
                </a:lnTo>
                <a:lnTo>
                  <a:pt x="334441" y="92151"/>
                </a:lnTo>
                <a:lnTo>
                  <a:pt x="338423" y="85028"/>
                </a:lnTo>
                <a:lnTo>
                  <a:pt x="341180" y="77393"/>
                </a:lnTo>
                <a:lnTo>
                  <a:pt x="262077" y="77393"/>
                </a:lnTo>
                <a:lnTo>
                  <a:pt x="262077" y="43916"/>
                </a:lnTo>
                <a:lnTo>
                  <a:pt x="341284" y="43916"/>
                </a:lnTo>
                <a:lnTo>
                  <a:pt x="339070" y="36041"/>
                </a:lnTo>
                <a:lnTo>
                  <a:pt x="304647" y="6294"/>
                </a:lnTo>
                <a:lnTo>
                  <a:pt x="291778" y="3704"/>
                </a:lnTo>
                <a:lnTo>
                  <a:pt x="277558" y="2870"/>
                </a:lnTo>
                <a:close/>
              </a:path>
              <a:path w="686435" h="229869">
                <a:moveTo>
                  <a:pt x="337845" y="118071"/>
                </a:moveTo>
                <a:lnTo>
                  <a:pt x="280796" y="118071"/>
                </a:lnTo>
                <a:lnTo>
                  <a:pt x="285114" y="119519"/>
                </a:lnTo>
                <a:lnTo>
                  <a:pt x="287274" y="121310"/>
                </a:lnTo>
                <a:lnTo>
                  <a:pt x="287629" y="121310"/>
                </a:lnTo>
                <a:lnTo>
                  <a:pt x="289801" y="122758"/>
                </a:lnTo>
                <a:lnTo>
                  <a:pt x="294119" y="128511"/>
                </a:lnTo>
                <a:lnTo>
                  <a:pt x="299161" y="138239"/>
                </a:lnTo>
                <a:lnTo>
                  <a:pt x="319671" y="179273"/>
                </a:lnTo>
                <a:lnTo>
                  <a:pt x="322910" y="185394"/>
                </a:lnTo>
                <a:lnTo>
                  <a:pt x="371881" y="185394"/>
                </a:lnTo>
                <a:lnTo>
                  <a:pt x="363600" y="168833"/>
                </a:lnTo>
                <a:lnTo>
                  <a:pt x="341629" y="125272"/>
                </a:lnTo>
                <a:lnTo>
                  <a:pt x="338111" y="118529"/>
                </a:lnTo>
                <a:lnTo>
                  <a:pt x="337845" y="118071"/>
                </a:lnTo>
                <a:close/>
              </a:path>
              <a:path w="686435" h="229869">
                <a:moveTo>
                  <a:pt x="341284" y="43916"/>
                </a:moveTo>
                <a:lnTo>
                  <a:pt x="286550" y="43916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50" y="47878"/>
                </a:lnTo>
                <a:lnTo>
                  <a:pt x="295910" y="50393"/>
                </a:lnTo>
                <a:lnTo>
                  <a:pt x="297357" y="53276"/>
                </a:lnTo>
                <a:lnTo>
                  <a:pt x="297357" y="67678"/>
                </a:lnTo>
                <a:lnTo>
                  <a:pt x="295910" y="70916"/>
                </a:lnTo>
                <a:lnTo>
                  <a:pt x="293395" y="73075"/>
                </a:lnTo>
                <a:lnTo>
                  <a:pt x="290880" y="75590"/>
                </a:lnTo>
                <a:lnTo>
                  <a:pt x="286550" y="77393"/>
                </a:lnTo>
                <a:lnTo>
                  <a:pt x="341180" y="77393"/>
                </a:lnTo>
                <a:lnTo>
                  <a:pt x="341228" y="77262"/>
                </a:lnTo>
                <a:lnTo>
                  <a:pt x="342887" y="69021"/>
                </a:lnTo>
                <a:lnTo>
                  <a:pt x="343433" y="60477"/>
                </a:lnTo>
                <a:lnTo>
                  <a:pt x="342348" y="47702"/>
                </a:lnTo>
                <a:lnTo>
                  <a:pt x="341284" y="43916"/>
                </a:lnTo>
                <a:close/>
              </a:path>
              <a:path w="686435" h="229869">
                <a:moveTo>
                  <a:pt x="469074" y="2870"/>
                </a:moveTo>
                <a:lnTo>
                  <a:pt x="424078" y="2870"/>
                </a:lnTo>
                <a:lnTo>
                  <a:pt x="424078" y="175679"/>
                </a:lnTo>
                <a:lnTo>
                  <a:pt x="421551" y="183235"/>
                </a:lnTo>
                <a:lnTo>
                  <a:pt x="420471" y="184670"/>
                </a:lnTo>
                <a:lnTo>
                  <a:pt x="419392" y="186474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11"/>
                </a:lnTo>
                <a:lnTo>
                  <a:pt x="411111" y="229311"/>
                </a:lnTo>
                <a:lnTo>
                  <a:pt x="424310" y="228287"/>
                </a:lnTo>
                <a:lnTo>
                  <a:pt x="461632" y="202564"/>
                </a:lnTo>
                <a:lnTo>
                  <a:pt x="469074" y="163080"/>
                </a:lnTo>
                <a:lnTo>
                  <a:pt x="469074" y="287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59996"/>
            <a:ext cx="9144000" cy="1098550"/>
          </a:xfrm>
          <a:custGeom>
            <a:avLst/>
            <a:gdLst/>
            <a:ahLst/>
            <a:cxnLst/>
            <a:rect l="l" t="t" r="r" b="b"/>
            <a:pathLst>
              <a:path w="9144000" h="1098550">
                <a:moveTo>
                  <a:pt x="9144000" y="0"/>
                </a:moveTo>
                <a:lnTo>
                  <a:pt x="9144000" y="1098003"/>
                </a:lnTo>
                <a:lnTo>
                  <a:pt x="0" y="1098003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48590"/>
          </a:xfrm>
          <a:custGeom>
            <a:avLst/>
            <a:gdLst/>
            <a:ahLst/>
            <a:cxnLst/>
            <a:rect l="l" t="t" r="r" b="b"/>
            <a:pathLst>
              <a:path w="9144000" h="148590">
                <a:moveTo>
                  <a:pt x="0" y="0"/>
                </a:moveTo>
                <a:lnTo>
                  <a:pt x="9143644" y="0"/>
                </a:lnTo>
                <a:lnTo>
                  <a:pt x="9143644" y="148323"/>
                </a:lnTo>
                <a:lnTo>
                  <a:pt x="0" y="148323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4157" y="6285598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45" y="0"/>
                </a:lnTo>
                <a:lnTo>
                  <a:pt x="188645" y="163080"/>
                </a:lnTo>
                <a:lnTo>
                  <a:pt x="185010" y="193969"/>
                </a:lnTo>
                <a:lnTo>
                  <a:pt x="173072" y="218746"/>
                </a:lnTo>
                <a:lnTo>
                  <a:pt x="151280" y="235220"/>
                </a:lnTo>
                <a:lnTo>
                  <a:pt x="118084" y="241198"/>
                </a:lnTo>
                <a:lnTo>
                  <a:pt x="94899" y="237543"/>
                </a:lnTo>
                <a:lnTo>
                  <a:pt x="77585" y="225721"/>
                </a:lnTo>
                <a:lnTo>
                  <a:pt x="66751" y="204449"/>
                </a:lnTo>
                <a:lnTo>
                  <a:pt x="63004" y="172440"/>
                </a:lnTo>
                <a:lnTo>
                  <a:pt x="63004" y="0"/>
                </a:lnTo>
                <a:lnTo>
                  <a:pt x="0" y="0"/>
                </a:lnTo>
                <a:lnTo>
                  <a:pt x="0" y="178562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81" y="287805"/>
                </a:lnTo>
                <a:lnTo>
                  <a:pt x="153860" y="278098"/>
                </a:lnTo>
                <a:lnTo>
                  <a:pt x="173801" y="262990"/>
                </a:lnTo>
                <a:lnTo>
                  <a:pt x="188645" y="243357"/>
                </a:lnTo>
                <a:lnTo>
                  <a:pt x="189725" y="243357"/>
                </a:lnTo>
                <a:lnTo>
                  <a:pt x="189725" y="283324"/>
                </a:lnTo>
                <a:lnTo>
                  <a:pt x="251637" y="283324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4157" y="6050521"/>
            <a:ext cx="252095" cy="187960"/>
            <a:chOff x="344157" y="6050521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0885" y="6207125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193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193" y="31318"/>
                  </a:lnTo>
                  <a:lnTo>
                    <a:pt x="178193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157" y="6050521"/>
              <a:ext cx="251637" cy="13572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917" y="6285598"/>
            <a:ext cx="1017358" cy="32039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34466" y="3216503"/>
            <a:ext cx="7463790" cy="195961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2164080" marR="5080" indent="-2152015">
              <a:lnSpc>
                <a:spcPts val="4140"/>
              </a:lnSpc>
              <a:spcBef>
                <a:spcPts val="385"/>
              </a:spcBef>
            </a:pP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B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oqu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e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 II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I:</a:t>
            </a:r>
            <a:r>
              <a:rPr dirty="0" sz="3600" spc="-25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225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ecno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og</a:t>
            </a:r>
            <a:r>
              <a:rPr dirty="0" sz="3600" spc="5">
                <a:solidFill>
                  <a:srgbClr val="C8201D"/>
                </a:solidFill>
                <a:latin typeface="Corbel"/>
                <a:cs typeface="Corbel"/>
              </a:rPr>
              <a:t>í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a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s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i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nte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r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a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c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t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ivi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d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ad 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en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el cliente web</a:t>
            </a:r>
            <a:endParaRPr sz="3600">
              <a:latin typeface="Corbel"/>
              <a:cs typeface="Corbel"/>
            </a:endParaRPr>
          </a:p>
          <a:p>
            <a:pPr algn="ctr" marR="302260">
              <a:lnSpc>
                <a:spcPct val="100000"/>
              </a:lnSpc>
              <a:spcBef>
                <a:spcPts val="2340"/>
              </a:spcBef>
            </a:pPr>
            <a:r>
              <a:rPr dirty="0" sz="3600" spc="-60" b="1">
                <a:solidFill>
                  <a:srgbClr val="C8201D"/>
                </a:solidFill>
                <a:latin typeface="Corbel"/>
                <a:cs typeface="Corbel"/>
              </a:rPr>
              <a:t>Tema</a:t>
            </a:r>
            <a:r>
              <a:rPr dirty="0" sz="3600" spc="-4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4.2:</a:t>
            </a:r>
            <a:r>
              <a:rPr dirty="0" sz="3600" spc="-17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AJAX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794939" y="2308580"/>
            <a:ext cx="3537585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F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un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d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ament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o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s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d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l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a</a:t>
            </a:r>
            <a:r>
              <a:rPr dirty="0" sz="2800" spc="-160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10" b="0">
                <a:solidFill>
                  <a:srgbClr val="CA0016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56981" y="169468"/>
            <a:ext cx="104330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333333"/>
                </a:solidFill>
                <a:latin typeface="Corbel"/>
                <a:cs typeface="Corbel"/>
              </a:rPr>
              <a:t>08-2023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59377" y="5972302"/>
            <a:ext cx="2172335" cy="6661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Ga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leg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4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67815" y="5827585"/>
            <a:ext cx="1499235" cy="90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6703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vá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7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Maes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ch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.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a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es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@urj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c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841" y="1109878"/>
            <a:ext cx="383540" cy="493395"/>
          </a:xfrm>
          <a:custGeom>
            <a:avLst/>
            <a:gdLst/>
            <a:ahLst/>
            <a:cxnLst/>
            <a:rect l="l" t="t" r="r" b="b"/>
            <a:pathLst>
              <a:path w="383539" h="493394">
                <a:moveTo>
                  <a:pt x="234353" y="0"/>
                </a:moveTo>
                <a:lnTo>
                  <a:pt x="184071" y="4314"/>
                </a:lnTo>
                <a:lnTo>
                  <a:pt x="139090" y="17233"/>
                </a:lnTo>
                <a:lnTo>
                  <a:pt x="99443" y="38726"/>
                </a:lnTo>
                <a:lnTo>
                  <a:pt x="65163" y="68757"/>
                </a:lnTo>
                <a:lnTo>
                  <a:pt x="36604" y="106116"/>
                </a:lnTo>
                <a:lnTo>
                  <a:pt x="16246" y="148639"/>
                </a:lnTo>
                <a:lnTo>
                  <a:pt x="4056" y="196493"/>
                </a:lnTo>
                <a:lnTo>
                  <a:pt x="0" y="249847"/>
                </a:lnTo>
                <a:lnTo>
                  <a:pt x="4274" y="302540"/>
                </a:lnTo>
                <a:lnTo>
                  <a:pt x="16919" y="349834"/>
                </a:lnTo>
                <a:lnTo>
                  <a:pt x="37665" y="391593"/>
                </a:lnTo>
                <a:lnTo>
                  <a:pt x="66243" y="427685"/>
                </a:lnTo>
                <a:lnTo>
                  <a:pt x="102540" y="456299"/>
                </a:lnTo>
                <a:lnTo>
                  <a:pt x="144405" y="476780"/>
                </a:lnTo>
                <a:lnTo>
                  <a:pt x="191737" y="489092"/>
                </a:lnTo>
                <a:lnTo>
                  <a:pt x="244436" y="493204"/>
                </a:lnTo>
                <a:lnTo>
                  <a:pt x="278705" y="491527"/>
                </a:lnTo>
                <a:lnTo>
                  <a:pt x="313108" y="486541"/>
                </a:lnTo>
                <a:lnTo>
                  <a:pt x="347917" y="478315"/>
                </a:lnTo>
                <a:lnTo>
                  <a:pt x="383400" y="466915"/>
                </a:lnTo>
                <a:lnTo>
                  <a:pt x="383400" y="373684"/>
                </a:lnTo>
                <a:lnTo>
                  <a:pt x="349149" y="387897"/>
                </a:lnTo>
                <a:lnTo>
                  <a:pt x="316755" y="397756"/>
                </a:lnTo>
                <a:lnTo>
                  <a:pt x="286454" y="403497"/>
                </a:lnTo>
                <a:lnTo>
                  <a:pt x="258483" y="405358"/>
                </a:lnTo>
                <a:lnTo>
                  <a:pt x="223012" y="402669"/>
                </a:lnTo>
                <a:lnTo>
                  <a:pt x="163962" y="381360"/>
                </a:lnTo>
                <a:lnTo>
                  <a:pt x="120310" y="339598"/>
                </a:lnTo>
                <a:lnTo>
                  <a:pt x="98125" y="281425"/>
                </a:lnTo>
                <a:lnTo>
                  <a:pt x="95402" y="246595"/>
                </a:lnTo>
                <a:lnTo>
                  <a:pt x="97853" y="213628"/>
                </a:lnTo>
                <a:lnTo>
                  <a:pt x="117873" y="156338"/>
                </a:lnTo>
                <a:lnTo>
                  <a:pt x="157597" y="113265"/>
                </a:lnTo>
                <a:lnTo>
                  <a:pt x="209732" y="91020"/>
                </a:lnTo>
                <a:lnTo>
                  <a:pt x="240118" y="88201"/>
                </a:lnTo>
                <a:lnTo>
                  <a:pt x="271547" y="91037"/>
                </a:lnTo>
                <a:lnTo>
                  <a:pt x="304193" y="99544"/>
                </a:lnTo>
                <a:lnTo>
                  <a:pt x="337920" y="113720"/>
                </a:lnTo>
                <a:lnTo>
                  <a:pt x="372592" y="133565"/>
                </a:lnTo>
                <a:lnTo>
                  <a:pt x="372592" y="32765"/>
                </a:lnTo>
                <a:lnTo>
                  <a:pt x="333355" y="17192"/>
                </a:lnTo>
                <a:lnTo>
                  <a:pt x="285588" y="3643"/>
                </a:lnTo>
                <a:lnTo>
                  <a:pt x="252604" y="404"/>
                </a:lnTo>
                <a:lnTo>
                  <a:pt x="234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439" y="1118514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76" y="0"/>
                </a:moveTo>
                <a:lnTo>
                  <a:pt x="202109" y="4275"/>
                </a:lnTo>
                <a:lnTo>
                  <a:pt x="154305" y="17191"/>
                </a:lnTo>
                <a:lnTo>
                  <a:pt x="111158" y="38881"/>
                </a:lnTo>
                <a:lnTo>
                  <a:pt x="72364" y="69481"/>
                </a:lnTo>
                <a:lnTo>
                  <a:pt x="40553" y="106019"/>
                </a:lnTo>
                <a:lnTo>
                  <a:pt x="17956" y="147381"/>
                </a:lnTo>
                <a:lnTo>
                  <a:pt x="4472" y="193266"/>
                </a:lnTo>
                <a:lnTo>
                  <a:pt x="0" y="243370"/>
                </a:lnTo>
                <a:lnTo>
                  <a:pt x="4460" y="292490"/>
                </a:lnTo>
                <a:lnTo>
                  <a:pt x="17865" y="337731"/>
                </a:lnTo>
                <a:lnTo>
                  <a:pt x="40247" y="378990"/>
                </a:lnTo>
                <a:lnTo>
                  <a:pt x="71640" y="416166"/>
                </a:lnTo>
                <a:lnTo>
                  <a:pt x="109576" y="445934"/>
                </a:lnTo>
                <a:lnTo>
                  <a:pt x="152101" y="467194"/>
                </a:lnTo>
                <a:lnTo>
                  <a:pt x="199217" y="479949"/>
                </a:lnTo>
                <a:lnTo>
                  <a:pt x="250926" y="484200"/>
                </a:lnTo>
                <a:lnTo>
                  <a:pt x="303806" y="480112"/>
                </a:lnTo>
                <a:lnTo>
                  <a:pt x="351859" y="467690"/>
                </a:lnTo>
                <a:lnTo>
                  <a:pt x="395255" y="446695"/>
                </a:lnTo>
                <a:lnTo>
                  <a:pt x="434162" y="416890"/>
                </a:lnTo>
                <a:lnTo>
                  <a:pt x="452305" y="396366"/>
                </a:lnTo>
                <a:lnTo>
                  <a:pt x="254165" y="396366"/>
                </a:lnTo>
                <a:lnTo>
                  <a:pt x="220647" y="393666"/>
                </a:lnTo>
                <a:lnTo>
                  <a:pt x="163594" y="372369"/>
                </a:lnTo>
                <a:lnTo>
                  <a:pt x="119986" y="330519"/>
                </a:lnTo>
                <a:lnTo>
                  <a:pt x="97162" y="274604"/>
                </a:lnTo>
                <a:lnTo>
                  <a:pt x="94416" y="240842"/>
                </a:lnTo>
                <a:lnTo>
                  <a:pt x="97145" y="209284"/>
                </a:lnTo>
                <a:lnTo>
                  <a:pt x="119545" y="152760"/>
                </a:lnTo>
                <a:lnTo>
                  <a:pt x="161698" y="109360"/>
                </a:lnTo>
                <a:lnTo>
                  <a:pt x="217021" y="87278"/>
                </a:lnTo>
                <a:lnTo>
                  <a:pt x="249478" y="84607"/>
                </a:lnTo>
                <a:lnTo>
                  <a:pt x="448065" y="84607"/>
                </a:lnTo>
                <a:lnTo>
                  <a:pt x="435241" y="69481"/>
                </a:lnTo>
                <a:lnTo>
                  <a:pt x="397136" y="38881"/>
                </a:lnTo>
                <a:lnTo>
                  <a:pt x="354241" y="17191"/>
                </a:lnTo>
                <a:lnTo>
                  <a:pt x="306754" y="4275"/>
                </a:lnTo>
                <a:lnTo>
                  <a:pt x="254876" y="0"/>
                </a:lnTo>
                <a:close/>
              </a:path>
              <a:path w="507364" h="484505">
                <a:moveTo>
                  <a:pt x="448065" y="84607"/>
                </a:moveTo>
                <a:lnTo>
                  <a:pt x="249478" y="84607"/>
                </a:lnTo>
                <a:lnTo>
                  <a:pt x="282987" y="87278"/>
                </a:lnTo>
                <a:lnTo>
                  <a:pt x="313424" y="95450"/>
                </a:lnTo>
                <a:lnTo>
                  <a:pt x="365760" y="129247"/>
                </a:lnTo>
                <a:lnTo>
                  <a:pt x="399959" y="179377"/>
                </a:lnTo>
                <a:lnTo>
                  <a:pt x="411480" y="240842"/>
                </a:lnTo>
                <a:lnTo>
                  <a:pt x="408610" y="273530"/>
                </a:lnTo>
                <a:lnTo>
                  <a:pt x="386266" y="329589"/>
                </a:lnTo>
                <a:lnTo>
                  <a:pt x="343460" y="372063"/>
                </a:lnTo>
                <a:lnTo>
                  <a:pt x="286808" y="393666"/>
                </a:lnTo>
                <a:lnTo>
                  <a:pt x="254165" y="396366"/>
                </a:lnTo>
                <a:lnTo>
                  <a:pt x="452305" y="396366"/>
                </a:lnTo>
                <a:lnTo>
                  <a:pt x="466384" y="380440"/>
                </a:lnTo>
                <a:lnTo>
                  <a:pt x="489192" y="339669"/>
                </a:lnTo>
                <a:lnTo>
                  <a:pt x="502754" y="294576"/>
                </a:lnTo>
                <a:lnTo>
                  <a:pt x="507238" y="245160"/>
                </a:lnTo>
                <a:lnTo>
                  <a:pt x="502771" y="194524"/>
                </a:lnTo>
                <a:lnTo>
                  <a:pt x="489327" y="148410"/>
                </a:lnTo>
                <a:lnTo>
                  <a:pt x="466840" y="106752"/>
                </a:lnTo>
                <a:lnTo>
                  <a:pt x="448065" y="84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5205" y="872642"/>
            <a:ext cx="431800" cy="722630"/>
          </a:xfrm>
          <a:custGeom>
            <a:avLst/>
            <a:gdLst/>
            <a:ahLst/>
            <a:cxnLst/>
            <a:rect l="l" t="t" r="r" b="b"/>
            <a:pathLst>
              <a:path w="431800" h="722630">
                <a:moveTo>
                  <a:pt x="233997" y="235800"/>
                </a:moveTo>
                <a:lnTo>
                  <a:pt x="185146" y="240042"/>
                </a:lnTo>
                <a:lnTo>
                  <a:pt x="140754" y="252722"/>
                </a:lnTo>
                <a:lnTo>
                  <a:pt x="100952" y="273771"/>
                </a:lnTo>
                <a:lnTo>
                  <a:pt x="65874" y="303123"/>
                </a:lnTo>
                <a:lnTo>
                  <a:pt x="36749" y="339590"/>
                </a:lnTo>
                <a:lnTo>
                  <a:pt x="16197" y="380477"/>
                </a:lnTo>
                <a:lnTo>
                  <a:pt x="4015" y="425887"/>
                </a:lnTo>
                <a:lnTo>
                  <a:pt x="0" y="475919"/>
                </a:lnTo>
                <a:lnTo>
                  <a:pt x="3812" y="529043"/>
                </a:lnTo>
                <a:lnTo>
                  <a:pt x="15387" y="576629"/>
                </a:lnTo>
                <a:lnTo>
                  <a:pt x="34927" y="618678"/>
                </a:lnTo>
                <a:lnTo>
                  <a:pt x="62636" y="655193"/>
                </a:lnTo>
                <a:lnTo>
                  <a:pt x="96293" y="684394"/>
                </a:lnTo>
                <a:lnTo>
                  <a:pt x="135624" y="705461"/>
                </a:lnTo>
                <a:lnTo>
                  <a:pt x="180492" y="718224"/>
                </a:lnTo>
                <a:lnTo>
                  <a:pt x="230759" y="722515"/>
                </a:lnTo>
                <a:lnTo>
                  <a:pt x="431634" y="722515"/>
                </a:lnTo>
                <a:lnTo>
                  <a:pt x="431634" y="640803"/>
                </a:lnTo>
                <a:lnTo>
                  <a:pt x="264591" y="640803"/>
                </a:lnTo>
                <a:lnTo>
                  <a:pt x="235378" y="640380"/>
                </a:lnTo>
                <a:lnTo>
                  <a:pt x="191391" y="636694"/>
                </a:lnTo>
                <a:lnTo>
                  <a:pt x="152950" y="621044"/>
                </a:lnTo>
                <a:lnTo>
                  <a:pt x="115064" y="578767"/>
                </a:lnTo>
                <a:lnTo>
                  <a:pt x="96355" y="522110"/>
                </a:lnTo>
                <a:lnTo>
                  <a:pt x="93954" y="487438"/>
                </a:lnTo>
                <a:lnTo>
                  <a:pt x="96593" y="450526"/>
                </a:lnTo>
                <a:lnTo>
                  <a:pt x="117802" y="388717"/>
                </a:lnTo>
                <a:lnTo>
                  <a:pt x="158734" y="343281"/>
                </a:lnTo>
                <a:lnTo>
                  <a:pt x="214803" y="320015"/>
                </a:lnTo>
                <a:lnTo>
                  <a:pt x="248031" y="317157"/>
                </a:lnTo>
                <a:lnTo>
                  <a:pt x="431634" y="317157"/>
                </a:lnTo>
                <a:lnTo>
                  <a:pt x="431634" y="255231"/>
                </a:lnTo>
                <a:lnTo>
                  <a:pt x="337312" y="255231"/>
                </a:lnTo>
                <a:lnTo>
                  <a:pt x="309678" y="246730"/>
                </a:lnTo>
                <a:lnTo>
                  <a:pt x="283359" y="240658"/>
                </a:lnTo>
                <a:lnTo>
                  <a:pt x="258187" y="237015"/>
                </a:lnTo>
                <a:lnTo>
                  <a:pt x="233997" y="235800"/>
                </a:lnTo>
                <a:close/>
              </a:path>
              <a:path w="431800" h="722630">
                <a:moveTo>
                  <a:pt x="431634" y="317157"/>
                </a:moveTo>
                <a:lnTo>
                  <a:pt x="248031" y="317157"/>
                </a:lnTo>
                <a:lnTo>
                  <a:pt x="270742" y="318625"/>
                </a:lnTo>
                <a:lnTo>
                  <a:pt x="293081" y="322964"/>
                </a:lnTo>
                <a:lnTo>
                  <a:pt x="315214" y="330069"/>
                </a:lnTo>
                <a:lnTo>
                  <a:pt x="337312" y="339839"/>
                </a:lnTo>
                <a:lnTo>
                  <a:pt x="337312" y="640803"/>
                </a:lnTo>
                <a:lnTo>
                  <a:pt x="431634" y="640803"/>
                </a:lnTo>
                <a:lnTo>
                  <a:pt x="431634" y="317157"/>
                </a:lnTo>
                <a:close/>
              </a:path>
              <a:path w="431800" h="722630">
                <a:moveTo>
                  <a:pt x="431634" y="0"/>
                </a:moveTo>
                <a:lnTo>
                  <a:pt x="337312" y="0"/>
                </a:lnTo>
                <a:lnTo>
                  <a:pt x="337312" y="255231"/>
                </a:lnTo>
                <a:lnTo>
                  <a:pt x="431634" y="255231"/>
                </a:lnTo>
                <a:lnTo>
                  <a:pt x="4316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0878" y="1109522"/>
            <a:ext cx="429259" cy="492125"/>
          </a:xfrm>
          <a:custGeom>
            <a:avLst/>
            <a:gdLst/>
            <a:ahLst/>
            <a:cxnLst/>
            <a:rect l="l" t="t" r="r" b="b"/>
            <a:pathLst>
              <a:path w="429260" h="492125">
                <a:moveTo>
                  <a:pt x="221767" y="0"/>
                </a:moveTo>
                <a:lnTo>
                  <a:pt x="174502" y="4291"/>
                </a:lnTo>
                <a:lnTo>
                  <a:pt x="132030" y="17054"/>
                </a:lnTo>
                <a:lnTo>
                  <a:pt x="94285" y="38120"/>
                </a:lnTo>
                <a:lnTo>
                  <a:pt x="61201" y="67322"/>
                </a:lnTo>
                <a:lnTo>
                  <a:pt x="34627" y="104210"/>
                </a:lnTo>
                <a:lnTo>
                  <a:pt x="15479" y="146159"/>
                </a:lnTo>
                <a:lnTo>
                  <a:pt x="3892" y="192968"/>
                </a:lnTo>
                <a:lnTo>
                  <a:pt x="0" y="244436"/>
                </a:lnTo>
                <a:lnTo>
                  <a:pt x="1827" y="279952"/>
                </a:lnTo>
                <a:lnTo>
                  <a:pt x="16555" y="343963"/>
                </a:lnTo>
                <a:lnTo>
                  <a:pt x="45358" y="398756"/>
                </a:lnTo>
                <a:lnTo>
                  <a:pt x="84048" y="441903"/>
                </a:lnTo>
                <a:lnTo>
                  <a:pt x="132748" y="473590"/>
                </a:lnTo>
                <a:lnTo>
                  <a:pt x="196321" y="490032"/>
                </a:lnTo>
                <a:lnTo>
                  <a:pt x="233641" y="492112"/>
                </a:lnTo>
                <a:lnTo>
                  <a:pt x="261848" y="491471"/>
                </a:lnTo>
                <a:lnTo>
                  <a:pt x="312462" y="485736"/>
                </a:lnTo>
                <a:lnTo>
                  <a:pt x="355925" y="472754"/>
                </a:lnTo>
                <a:lnTo>
                  <a:pt x="398587" y="452391"/>
                </a:lnTo>
                <a:lnTo>
                  <a:pt x="420115" y="438835"/>
                </a:lnTo>
                <a:lnTo>
                  <a:pt x="420115" y="403923"/>
                </a:lnTo>
                <a:lnTo>
                  <a:pt x="248767" y="403923"/>
                </a:lnTo>
                <a:lnTo>
                  <a:pt x="217095" y="401475"/>
                </a:lnTo>
                <a:lnTo>
                  <a:pt x="162799" y="381592"/>
                </a:lnTo>
                <a:lnTo>
                  <a:pt x="121412" y="341807"/>
                </a:lnTo>
                <a:lnTo>
                  <a:pt x="98728" y="287511"/>
                </a:lnTo>
                <a:lnTo>
                  <a:pt x="94678" y="255231"/>
                </a:lnTo>
                <a:lnTo>
                  <a:pt x="429120" y="255231"/>
                </a:lnTo>
                <a:lnTo>
                  <a:pt x="429120" y="243357"/>
                </a:lnTo>
                <a:lnTo>
                  <a:pt x="426046" y="198716"/>
                </a:lnTo>
                <a:lnTo>
                  <a:pt x="96837" y="198716"/>
                </a:lnTo>
                <a:lnTo>
                  <a:pt x="102495" y="172556"/>
                </a:lnTo>
                <a:lnTo>
                  <a:pt x="123265" y="129008"/>
                </a:lnTo>
                <a:lnTo>
                  <a:pt x="155694" y="99033"/>
                </a:lnTo>
                <a:lnTo>
                  <a:pt x="197625" y="83704"/>
                </a:lnTo>
                <a:lnTo>
                  <a:pt x="221767" y="81711"/>
                </a:lnTo>
                <a:lnTo>
                  <a:pt x="383083" y="81711"/>
                </a:lnTo>
                <a:lnTo>
                  <a:pt x="372605" y="66243"/>
                </a:lnTo>
                <a:lnTo>
                  <a:pt x="341944" y="37210"/>
                </a:lnTo>
                <a:lnTo>
                  <a:pt x="306630" y="16514"/>
                </a:lnTo>
                <a:lnTo>
                  <a:pt x="266593" y="4122"/>
                </a:lnTo>
                <a:lnTo>
                  <a:pt x="221767" y="0"/>
                </a:lnTo>
                <a:close/>
              </a:path>
              <a:path w="429260" h="492125">
                <a:moveTo>
                  <a:pt x="420115" y="346316"/>
                </a:moveTo>
                <a:lnTo>
                  <a:pt x="380234" y="371873"/>
                </a:lnTo>
                <a:lnTo>
                  <a:pt x="338356" y="389836"/>
                </a:lnTo>
                <a:lnTo>
                  <a:pt x="294521" y="400440"/>
                </a:lnTo>
                <a:lnTo>
                  <a:pt x="248767" y="403923"/>
                </a:lnTo>
                <a:lnTo>
                  <a:pt x="420115" y="403923"/>
                </a:lnTo>
                <a:lnTo>
                  <a:pt x="420115" y="346316"/>
                </a:lnTo>
                <a:close/>
              </a:path>
              <a:path w="429260" h="492125">
                <a:moveTo>
                  <a:pt x="383083" y="81711"/>
                </a:moveTo>
                <a:lnTo>
                  <a:pt x="221767" y="81711"/>
                </a:lnTo>
                <a:lnTo>
                  <a:pt x="245547" y="83704"/>
                </a:lnTo>
                <a:lnTo>
                  <a:pt x="266763" y="89546"/>
                </a:lnTo>
                <a:lnTo>
                  <a:pt x="302044" y="111963"/>
                </a:lnTo>
                <a:lnTo>
                  <a:pt x="325442" y="149263"/>
                </a:lnTo>
                <a:lnTo>
                  <a:pt x="335876" y="198716"/>
                </a:lnTo>
                <a:lnTo>
                  <a:pt x="426046" y="198716"/>
                </a:lnTo>
                <a:lnTo>
                  <a:pt x="425502" y="190824"/>
                </a:lnTo>
                <a:lnTo>
                  <a:pt x="414764" y="143860"/>
                </a:lnTo>
                <a:lnTo>
                  <a:pt x="397075" y="102366"/>
                </a:lnTo>
                <a:lnTo>
                  <a:pt x="383083" y="81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640" y="730084"/>
            <a:ext cx="439420" cy="328930"/>
          </a:xfrm>
          <a:custGeom>
            <a:avLst/>
            <a:gdLst/>
            <a:ahLst/>
            <a:cxnLst/>
            <a:rect l="l" t="t" r="r" b="b"/>
            <a:pathLst>
              <a:path w="439420" h="328930">
                <a:moveTo>
                  <a:pt x="374040" y="273951"/>
                </a:moveTo>
                <a:lnTo>
                  <a:pt x="65163" y="273951"/>
                </a:lnTo>
                <a:lnTo>
                  <a:pt x="65163" y="328675"/>
                </a:lnTo>
                <a:lnTo>
                  <a:pt x="374040" y="328675"/>
                </a:lnTo>
                <a:lnTo>
                  <a:pt x="374040" y="273951"/>
                </a:lnTo>
                <a:close/>
              </a:path>
              <a:path w="439420" h="328930">
                <a:moveTo>
                  <a:pt x="219595" y="0"/>
                </a:moveTo>
                <a:lnTo>
                  <a:pt x="204089" y="3154"/>
                </a:lnTo>
                <a:lnTo>
                  <a:pt x="191384" y="11742"/>
                </a:lnTo>
                <a:lnTo>
                  <a:pt x="182796" y="24447"/>
                </a:lnTo>
                <a:lnTo>
                  <a:pt x="179641" y="39954"/>
                </a:lnTo>
                <a:lnTo>
                  <a:pt x="182796" y="55255"/>
                </a:lnTo>
                <a:lnTo>
                  <a:pt x="191384" y="67854"/>
                </a:lnTo>
                <a:lnTo>
                  <a:pt x="204089" y="76403"/>
                </a:lnTo>
                <a:lnTo>
                  <a:pt x="219595" y="79552"/>
                </a:lnTo>
                <a:lnTo>
                  <a:pt x="234896" y="76403"/>
                </a:lnTo>
                <a:lnTo>
                  <a:pt x="247496" y="67854"/>
                </a:lnTo>
                <a:lnTo>
                  <a:pt x="256044" y="55255"/>
                </a:lnTo>
                <a:lnTo>
                  <a:pt x="259194" y="39954"/>
                </a:lnTo>
                <a:lnTo>
                  <a:pt x="256044" y="24447"/>
                </a:lnTo>
                <a:lnTo>
                  <a:pt x="247496" y="11742"/>
                </a:lnTo>
                <a:lnTo>
                  <a:pt x="234896" y="3154"/>
                </a:lnTo>
                <a:lnTo>
                  <a:pt x="219595" y="0"/>
                </a:lnTo>
                <a:close/>
              </a:path>
              <a:path w="439420" h="328930">
                <a:moveTo>
                  <a:pt x="374040" y="108356"/>
                </a:moveTo>
                <a:lnTo>
                  <a:pt x="348669" y="113530"/>
                </a:lnTo>
                <a:lnTo>
                  <a:pt x="327956" y="127614"/>
                </a:lnTo>
                <a:lnTo>
                  <a:pt x="313995" y="148448"/>
                </a:lnTo>
                <a:lnTo>
                  <a:pt x="308876" y="173875"/>
                </a:lnTo>
                <a:lnTo>
                  <a:pt x="313995" y="199034"/>
                </a:lnTo>
                <a:lnTo>
                  <a:pt x="327956" y="219636"/>
                </a:lnTo>
                <a:lnTo>
                  <a:pt x="348669" y="233558"/>
                </a:lnTo>
                <a:lnTo>
                  <a:pt x="374040" y="238671"/>
                </a:lnTo>
                <a:lnTo>
                  <a:pt x="399198" y="233558"/>
                </a:lnTo>
                <a:lnTo>
                  <a:pt x="419801" y="219636"/>
                </a:lnTo>
                <a:lnTo>
                  <a:pt x="433722" y="199034"/>
                </a:lnTo>
                <a:lnTo>
                  <a:pt x="438835" y="173875"/>
                </a:lnTo>
                <a:lnTo>
                  <a:pt x="433722" y="148448"/>
                </a:lnTo>
                <a:lnTo>
                  <a:pt x="419801" y="127614"/>
                </a:lnTo>
                <a:lnTo>
                  <a:pt x="399198" y="113530"/>
                </a:lnTo>
                <a:lnTo>
                  <a:pt x="374040" y="108356"/>
                </a:lnTo>
                <a:close/>
              </a:path>
              <a:path w="439420" h="328930">
                <a:moveTo>
                  <a:pt x="219595" y="108356"/>
                </a:moveTo>
                <a:lnTo>
                  <a:pt x="194231" y="113530"/>
                </a:lnTo>
                <a:lnTo>
                  <a:pt x="173523" y="127614"/>
                </a:lnTo>
                <a:lnTo>
                  <a:pt x="159563" y="148448"/>
                </a:lnTo>
                <a:lnTo>
                  <a:pt x="154444" y="173875"/>
                </a:lnTo>
                <a:lnTo>
                  <a:pt x="159563" y="199034"/>
                </a:lnTo>
                <a:lnTo>
                  <a:pt x="173523" y="219636"/>
                </a:lnTo>
                <a:lnTo>
                  <a:pt x="194231" y="233558"/>
                </a:lnTo>
                <a:lnTo>
                  <a:pt x="219595" y="238671"/>
                </a:lnTo>
                <a:lnTo>
                  <a:pt x="244761" y="233558"/>
                </a:lnTo>
                <a:lnTo>
                  <a:pt x="265368" y="219636"/>
                </a:lnTo>
                <a:lnTo>
                  <a:pt x="279290" y="199034"/>
                </a:lnTo>
                <a:lnTo>
                  <a:pt x="284403" y="173875"/>
                </a:lnTo>
                <a:lnTo>
                  <a:pt x="279290" y="148448"/>
                </a:lnTo>
                <a:lnTo>
                  <a:pt x="265368" y="127614"/>
                </a:lnTo>
                <a:lnTo>
                  <a:pt x="244761" y="113530"/>
                </a:lnTo>
                <a:lnTo>
                  <a:pt x="219595" y="108356"/>
                </a:lnTo>
                <a:close/>
              </a:path>
              <a:path w="439420" h="328930">
                <a:moveTo>
                  <a:pt x="65163" y="108356"/>
                </a:moveTo>
                <a:lnTo>
                  <a:pt x="39792" y="113530"/>
                </a:lnTo>
                <a:lnTo>
                  <a:pt x="19080" y="127614"/>
                </a:lnTo>
                <a:lnTo>
                  <a:pt x="5118" y="148448"/>
                </a:lnTo>
                <a:lnTo>
                  <a:pt x="0" y="173875"/>
                </a:lnTo>
                <a:lnTo>
                  <a:pt x="5118" y="199034"/>
                </a:lnTo>
                <a:lnTo>
                  <a:pt x="19080" y="219636"/>
                </a:lnTo>
                <a:lnTo>
                  <a:pt x="39792" y="233558"/>
                </a:lnTo>
                <a:lnTo>
                  <a:pt x="65163" y="238671"/>
                </a:lnTo>
                <a:lnTo>
                  <a:pt x="90322" y="233558"/>
                </a:lnTo>
                <a:lnTo>
                  <a:pt x="110924" y="219636"/>
                </a:lnTo>
                <a:lnTo>
                  <a:pt x="124846" y="199034"/>
                </a:lnTo>
                <a:lnTo>
                  <a:pt x="129959" y="173875"/>
                </a:lnTo>
                <a:lnTo>
                  <a:pt x="124846" y="148448"/>
                </a:lnTo>
                <a:lnTo>
                  <a:pt x="110924" y="127614"/>
                </a:lnTo>
                <a:lnTo>
                  <a:pt x="90322" y="113530"/>
                </a:lnTo>
                <a:lnTo>
                  <a:pt x="65163" y="108356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3880" y="1717916"/>
            <a:ext cx="686435" cy="229870"/>
          </a:xfrm>
          <a:custGeom>
            <a:avLst/>
            <a:gdLst/>
            <a:ahLst/>
            <a:cxnLst/>
            <a:rect l="l" t="t" r="r" b="b"/>
            <a:pathLst>
              <a:path w="686435" h="229869">
                <a:moveTo>
                  <a:pt x="623874" y="0"/>
                </a:moveTo>
                <a:lnTo>
                  <a:pt x="571534" y="14739"/>
                </a:lnTo>
                <a:lnTo>
                  <a:pt x="540180" y="56253"/>
                </a:lnTo>
                <a:lnTo>
                  <a:pt x="534238" y="94322"/>
                </a:lnTo>
                <a:lnTo>
                  <a:pt x="535723" y="114333"/>
                </a:lnTo>
                <a:lnTo>
                  <a:pt x="557999" y="163080"/>
                </a:lnTo>
                <a:lnTo>
                  <a:pt x="604675" y="187081"/>
                </a:lnTo>
                <a:lnTo>
                  <a:pt x="623874" y="188645"/>
                </a:lnTo>
                <a:lnTo>
                  <a:pt x="631631" y="188380"/>
                </a:lnTo>
                <a:lnTo>
                  <a:pt x="674362" y="175419"/>
                </a:lnTo>
                <a:lnTo>
                  <a:pt x="685800" y="167766"/>
                </a:lnTo>
                <a:lnTo>
                  <a:pt x="685800" y="147967"/>
                </a:lnTo>
                <a:lnTo>
                  <a:pt x="624954" y="147967"/>
                </a:lnTo>
                <a:lnTo>
                  <a:pt x="614162" y="147163"/>
                </a:lnTo>
                <a:lnTo>
                  <a:pt x="583201" y="118894"/>
                </a:lnTo>
                <a:lnTo>
                  <a:pt x="579958" y="94322"/>
                </a:lnTo>
                <a:lnTo>
                  <a:pt x="580802" y="81089"/>
                </a:lnTo>
                <a:lnTo>
                  <a:pt x="605294" y="44100"/>
                </a:lnTo>
                <a:lnTo>
                  <a:pt x="624954" y="40678"/>
                </a:lnTo>
                <a:lnTo>
                  <a:pt x="685911" y="40678"/>
                </a:lnTo>
                <a:lnTo>
                  <a:pt x="686155" y="20878"/>
                </a:lnTo>
                <a:lnTo>
                  <a:pt x="646607" y="2737"/>
                </a:lnTo>
                <a:lnTo>
                  <a:pt x="631631" y="326"/>
                </a:lnTo>
                <a:lnTo>
                  <a:pt x="623874" y="0"/>
                </a:lnTo>
                <a:close/>
              </a:path>
              <a:path w="686435" h="229869">
                <a:moveTo>
                  <a:pt x="685800" y="112687"/>
                </a:moveTo>
                <a:lnTo>
                  <a:pt x="660234" y="136804"/>
                </a:lnTo>
                <a:lnTo>
                  <a:pt x="653402" y="141122"/>
                </a:lnTo>
                <a:lnTo>
                  <a:pt x="646925" y="143649"/>
                </a:lnTo>
                <a:lnTo>
                  <a:pt x="646557" y="143649"/>
                </a:lnTo>
                <a:lnTo>
                  <a:pt x="640079" y="146519"/>
                </a:lnTo>
                <a:lnTo>
                  <a:pt x="632879" y="147967"/>
                </a:lnTo>
                <a:lnTo>
                  <a:pt x="685800" y="147967"/>
                </a:lnTo>
                <a:lnTo>
                  <a:pt x="685800" y="112687"/>
                </a:lnTo>
                <a:close/>
              </a:path>
              <a:path w="686435" h="229869">
                <a:moveTo>
                  <a:pt x="685911" y="40678"/>
                </a:moveTo>
                <a:lnTo>
                  <a:pt x="632879" y="40678"/>
                </a:lnTo>
                <a:lnTo>
                  <a:pt x="640079" y="42481"/>
                </a:lnTo>
                <a:lnTo>
                  <a:pt x="646557" y="45008"/>
                </a:lnTo>
                <a:lnTo>
                  <a:pt x="646925" y="45008"/>
                </a:lnTo>
                <a:lnTo>
                  <a:pt x="653402" y="47878"/>
                </a:lnTo>
                <a:lnTo>
                  <a:pt x="660234" y="52209"/>
                </a:lnTo>
                <a:lnTo>
                  <a:pt x="666356" y="57962"/>
                </a:lnTo>
                <a:lnTo>
                  <a:pt x="685800" y="75958"/>
                </a:lnTo>
                <a:lnTo>
                  <a:pt x="685911" y="40678"/>
                </a:lnTo>
                <a:close/>
              </a:path>
              <a:path w="686435" h="229869">
                <a:moveTo>
                  <a:pt x="44640" y="2882"/>
                </a:moveTo>
                <a:lnTo>
                  <a:pt x="0" y="2882"/>
                </a:lnTo>
                <a:lnTo>
                  <a:pt x="0" y="114122"/>
                </a:lnTo>
                <a:lnTo>
                  <a:pt x="10174" y="158320"/>
                </a:lnTo>
                <a:lnTo>
                  <a:pt x="42160" y="183919"/>
                </a:lnTo>
                <a:lnTo>
                  <a:pt x="72364" y="188645"/>
                </a:lnTo>
                <a:lnTo>
                  <a:pt x="88442" y="187481"/>
                </a:lnTo>
                <a:lnTo>
                  <a:pt x="126364" y="169202"/>
                </a:lnTo>
                <a:lnTo>
                  <a:pt x="139233" y="148323"/>
                </a:lnTo>
                <a:lnTo>
                  <a:pt x="60845" y="148323"/>
                </a:lnTo>
                <a:lnTo>
                  <a:pt x="54724" y="145440"/>
                </a:lnTo>
                <a:lnTo>
                  <a:pt x="44640" y="111239"/>
                </a:lnTo>
                <a:lnTo>
                  <a:pt x="44640" y="2882"/>
                </a:lnTo>
                <a:close/>
              </a:path>
              <a:path w="686435" h="229869">
                <a:moveTo>
                  <a:pt x="145084" y="2882"/>
                </a:moveTo>
                <a:lnTo>
                  <a:pt x="100075" y="2882"/>
                </a:lnTo>
                <a:lnTo>
                  <a:pt x="100075" y="111239"/>
                </a:lnTo>
                <a:lnTo>
                  <a:pt x="99571" y="121987"/>
                </a:lnTo>
                <a:lnTo>
                  <a:pt x="84239" y="148323"/>
                </a:lnTo>
                <a:lnTo>
                  <a:pt x="139233" y="148323"/>
                </a:lnTo>
                <a:lnTo>
                  <a:pt x="140582" y="145310"/>
                </a:lnTo>
                <a:lnTo>
                  <a:pt x="143981" y="130475"/>
                </a:lnTo>
                <a:lnTo>
                  <a:pt x="145084" y="114122"/>
                </a:lnTo>
                <a:lnTo>
                  <a:pt x="145084" y="2882"/>
                </a:lnTo>
                <a:close/>
              </a:path>
              <a:path w="686435" h="229869">
                <a:moveTo>
                  <a:pt x="277558" y="2882"/>
                </a:moveTo>
                <a:lnTo>
                  <a:pt x="217436" y="2882"/>
                </a:lnTo>
                <a:lnTo>
                  <a:pt x="217436" y="185407"/>
                </a:lnTo>
                <a:lnTo>
                  <a:pt x="262077" y="185407"/>
                </a:lnTo>
                <a:lnTo>
                  <a:pt x="262077" y="118084"/>
                </a:lnTo>
                <a:lnTo>
                  <a:pt x="337853" y="118084"/>
                </a:lnTo>
                <a:lnTo>
                  <a:pt x="334530" y="112368"/>
                </a:lnTo>
                <a:lnTo>
                  <a:pt x="330809" y="106802"/>
                </a:lnTo>
                <a:lnTo>
                  <a:pt x="326885" y="101879"/>
                </a:lnTo>
                <a:lnTo>
                  <a:pt x="326516" y="101879"/>
                </a:lnTo>
                <a:lnTo>
                  <a:pt x="326516" y="101523"/>
                </a:lnTo>
                <a:lnTo>
                  <a:pt x="325805" y="100799"/>
                </a:lnTo>
                <a:lnTo>
                  <a:pt x="329044" y="98285"/>
                </a:lnTo>
                <a:lnTo>
                  <a:pt x="331914" y="95402"/>
                </a:lnTo>
                <a:lnTo>
                  <a:pt x="334073" y="92163"/>
                </a:lnTo>
                <a:lnTo>
                  <a:pt x="334441" y="92163"/>
                </a:lnTo>
                <a:lnTo>
                  <a:pt x="338429" y="85035"/>
                </a:lnTo>
                <a:lnTo>
                  <a:pt x="341183" y="77406"/>
                </a:lnTo>
                <a:lnTo>
                  <a:pt x="262077" y="77406"/>
                </a:lnTo>
                <a:lnTo>
                  <a:pt x="262077" y="43929"/>
                </a:lnTo>
                <a:lnTo>
                  <a:pt x="341286" y="43929"/>
                </a:lnTo>
                <a:lnTo>
                  <a:pt x="339072" y="36052"/>
                </a:lnTo>
                <a:lnTo>
                  <a:pt x="304649" y="6302"/>
                </a:lnTo>
                <a:lnTo>
                  <a:pt x="291778" y="3715"/>
                </a:lnTo>
                <a:lnTo>
                  <a:pt x="277558" y="2882"/>
                </a:lnTo>
                <a:close/>
              </a:path>
              <a:path w="686435" h="229869">
                <a:moveTo>
                  <a:pt x="337853" y="118084"/>
                </a:moveTo>
                <a:lnTo>
                  <a:pt x="280797" y="118084"/>
                </a:lnTo>
                <a:lnTo>
                  <a:pt x="285114" y="119519"/>
                </a:lnTo>
                <a:lnTo>
                  <a:pt x="287274" y="121323"/>
                </a:lnTo>
                <a:lnTo>
                  <a:pt x="287642" y="121323"/>
                </a:lnTo>
                <a:lnTo>
                  <a:pt x="289801" y="122758"/>
                </a:lnTo>
                <a:lnTo>
                  <a:pt x="294119" y="128524"/>
                </a:lnTo>
                <a:lnTo>
                  <a:pt x="299161" y="138239"/>
                </a:lnTo>
                <a:lnTo>
                  <a:pt x="319684" y="179285"/>
                </a:lnTo>
                <a:lnTo>
                  <a:pt x="322922" y="185407"/>
                </a:lnTo>
                <a:lnTo>
                  <a:pt x="371881" y="185407"/>
                </a:lnTo>
                <a:lnTo>
                  <a:pt x="363600" y="168846"/>
                </a:lnTo>
                <a:lnTo>
                  <a:pt x="341642" y="125285"/>
                </a:lnTo>
                <a:lnTo>
                  <a:pt x="338118" y="118540"/>
                </a:lnTo>
                <a:lnTo>
                  <a:pt x="337853" y="118084"/>
                </a:lnTo>
                <a:close/>
              </a:path>
              <a:path w="686435" h="229869">
                <a:moveTo>
                  <a:pt x="341286" y="43929"/>
                </a:moveTo>
                <a:lnTo>
                  <a:pt x="286562" y="43929"/>
                </a:lnTo>
                <a:lnTo>
                  <a:pt x="290880" y="45720"/>
                </a:lnTo>
                <a:lnTo>
                  <a:pt x="293395" y="47878"/>
                </a:lnTo>
                <a:lnTo>
                  <a:pt x="293763" y="47878"/>
                </a:lnTo>
                <a:lnTo>
                  <a:pt x="295922" y="50406"/>
                </a:lnTo>
                <a:lnTo>
                  <a:pt x="297357" y="53289"/>
                </a:lnTo>
                <a:lnTo>
                  <a:pt x="297357" y="67678"/>
                </a:lnTo>
                <a:lnTo>
                  <a:pt x="295922" y="70929"/>
                </a:lnTo>
                <a:lnTo>
                  <a:pt x="293395" y="73088"/>
                </a:lnTo>
                <a:lnTo>
                  <a:pt x="290880" y="75603"/>
                </a:lnTo>
                <a:lnTo>
                  <a:pt x="286562" y="77406"/>
                </a:lnTo>
                <a:lnTo>
                  <a:pt x="341183" y="77406"/>
                </a:lnTo>
                <a:lnTo>
                  <a:pt x="341233" y="77268"/>
                </a:lnTo>
                <a:lnTo>
                  <a:pt x="342889" y="69027"/>
                </a:lnTo>
                <a:lnTo>
                  <a:pt x="343433" y="60477"/>
                </a:lnTo>
                <a:lnTo>
                  <a:pt x="342348" y="47709"/>
                </a:lnTo>
                <a:lnTo>
                  <a:pt x="341286" y="43929"/>
                </a:lnTo>
                <a:close/>
              </a:path>
              <a:path w="686435" h="229869">
                <a:moveTo>
                  <a:pt x="469074" y="2882"/>
                </a:moveTo>
                <a:lnTo>
                  <a:pt x="424078" y="2882"/>
                </a:lnTo>
                <a:lnTo>
                  <a:pt x="424078" y="175679"/>
                </a:lnTo>
                <a:lnTo>
                  <a:pt x="421563" y="183248"/>
                </a:lnTo>
                <a:lnTo>
                  <a:pt x="420484" y="184683"/>
                </a:lnTo>
                <a:lnTo>
                  <a:pt x="419404" y="186486"/>
                </a:lnTo>
                <a:lnTo>
                  <a:pt x="416877" y="188277"/>
                </a:lnTo>
                <a:lnTo>
                  <a:pt x="391680" y="188277"/>
                </a:lnTo>
                <a:lnTo>
                  <a:pt x="391680" y="229323"/>
                </a:lnTo>
                <a:lnTo>
                  <a:pt x="411124" y="229323"/>
                </a:lnTo>
                <a:lnTo>
                  <a:pt x="424315" y="228300"/>
                </a:lnTo>
                <a:lnTo>
                  <a:pt x="461637" y="202571"/>
                </a:lnTo>
                <a:lnTo>
                  <a:pt x="469074" y="163080"/>
                </a:lnTo>
                <a:lnTo>
                  <a:pt x="469074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759640"/>
            <a:ext cx="9144000" cy="1098550"/>
          </a:xfrm>
          <a:custGeom>
            <a:avLst/>
            <a:gdLst/>
            <a:ahLst/>
            <a:cxnLst/>
            <a:rect l="l" t="t" r="r" b="b"/>
            <a:pathLst>
              <a:path w="9144000" h="1098550">
                <a:moveTo>
                  <a:pt x="9144000" y="0"/>
                </a:moveTo>
                <a:lnTo>
                  <a:pt x="9144000" y="1098359"/>
                </a:lnTo>
                <a:lnTo>
                  <a:pt x="0" y="1098359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149225"/>
          </a:xfrm>
          <a:custGeom>
            <a:avLst/>
            <a:gdLst/>
            <a:ahLst/>
            <a:cxnLst/>
            <a:rect l="l" t="t" r="r" b="b"/>
            <a:pathLst>
              <a:path w="9144000" h="149225">
                <a:moveTo>
                  <a:pt x="0" y="0"/>
                </a:moveTo>
                <a:lnTo>
                  <a:pt x="9143644" y="0"/>
                </a:lnTo>
                <a:lnTo>
                  <a:pt x="9143644" y="148678"/>
                </a:lnTo>
                <a:lnTo>
                  <a:pt x="0" y="14867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3801" y="6285242"/>
            <a:ext cx="252095" cy="291465"/>
          </a:xfrm>
          <a:custGeom>
            <a:avLst/>
            <a:gdLst/>
            <a:ahLst/>
            <a:cxnLst/>
            <a:rect l="l" t="t" r="r" b="b"/>
            <a:pathLst>
              <a:path w="252095" h="291465">
                <a:moveTo>
                  <a:pt x="251637" y="0"/>
                </a:moveTo>
                <a:lnTo>
                  <a:pt x="188633" y="0"/>
                </a:lnTo>
                <a:lnTo>
                  <a:pt x="188633" y="163080"/>
                </a:lnTo>
                <a:lnTo>
                  <a:pt x="185000" y="193963"/>
                </a:lnTo>
                <a:lnTo>
                  <a:pt x="173066" y="218741"/>
                </a:lnTo>
                <a:lnTo>
                  <a:pt x="151278" y="235218"/>
                </a:lnTo>
                <a:lnTo>
                  <a:pt x="118084" y="241198"/>
                </a:lnTo>
                <a:lnTo>
                  <a:pt x="94892" y="237541"/>
                </a:lnTo>
                <a:lnTo>
                  <a:pt x="77574" y="225717"/>
                </a:lnTo>
                <a:lnTo>
                  <a:pt x="66738" y="204443"/>
                </a:lnTo>
                <a:lnTo>
                  <a:pt x="62991" y="172440"/>
                </a:lnTo>
                <a:lnTo>
                  <a:pt x="62991" y="0"/>
                </a:lnTo>
                <a:lnTo>
                  <a:pt x="0" y="0"/>
                </a:lnTo>
                <a:lnTo>
                  <a:pt x="0" y="178561"/>
                </a:lnTo>
                <a:lnTo>
                  <a:pt x="6176" y="227757"/>
                </a:lnTo>
                <a:lnTo>
                  <a:pt x="25380" y="262978"/>
                </a:lnTo>
                <a:lnTo>
                  <a:pt x="58625" y="284160"/>
                </a:lnTo>
                <a:lnTo>
                  <a:pt x="106921" y="291236"/>
                </a:lnTo>
                <a:lnTo>
                  <a:pt x="130875" y="287805"/>
                </a:lnTo>
                <a:lnTo>
                  <a:pt x="153854" y="278098"/>
                </a:lnTo>
                <a:lnTo>
                  <a:pt x="173793" y="262990"/>
                </a:lnTo>
                <a:lnTo>
                  <a:pt x="188633" y="243357"/>
                </a:lnTo>
                <a:lnTo>
                  <a:pt x="189712" y="243357"/>
                </a:lnTo>
                <a:lnTo>
                  <a:pt x="189712" y="283311"/>
                </a:lnTo>
                <a:lnTo>
                  <a:pt x="251637" y="283311"/>
                </a:lnTo>
                <a:lnTo>
                  <a:pt x="251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43801" y="6050165"/>
            <a:ext cx="252095" cy="187960"/>
            <a:chOff x="343801" y="6050165"/>
            <a:chExt cx="252095" cy="187960"/>
          </a:xfrm>
        </p:grpSpPr>
        <p:sp>
          <p:nvSpPr>
            <p:cNvPr id="12" name="object 12"/>
            <p:cNvSpPr/>
            <p:nvPr/>
          </p:nvSpPr>
          <p:spPr>
            <a:xfrm>
              <a:off x="380517" y="6206756"/>
              <a:ext cx="178435" cy="31750"/>
            </a:xfrm>
            <a:custGeom>
              <a:avLst/>
              <a:gdLst/>
              <a:ahLst/>
              <a:cxnLst/>
              <a:rect l="l" t="t" r="r" b="b"/>
              <a:pathLst>
                <a:path w="178434" h="31750">
                  <a:moveTo>
                    <a:pt x="178206" y="0"/>
                  </a:moveTo>
                  <a:lnTo>
                    <a:pt x="0" y="0"/>
                  </a:lnTo>
                  <a:lnTo>
                    <a:pt x="0" y="31318"/>
                  </a:lnTo>
                  <a:lnTo>
                    <a:pt x="178206" y="31318"/>
                  </a:lnTo>
                  <a:lnTo>
                    <a:pt x="178206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801" y="6050165"/>
              <a:ext cx="251637" cy="13571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562" y="6285242"/>
            <a:ext cx="1017358" cy="32039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56625" y="169100"/>
            <a:ext cx="104330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333333"/>
                </a:solidFill>
              </a:rPr>
              <a:t>08-2023</a:t>
            </a:r>
            <a:endParaRPr sz="2400"/>
          </a:p>
        </p:txBody>
      </p:sp>
      <p:sp>
        <p:nvSpPr>
          <p:cNvPr id="16" name="object 16"/>
          <p:cNvSpPr txBox="1"/>
          <p:nvPr/>
        </p:nvSpPr>
        <p:spPr>
          <a:xfrm>
            <a:off x="2563825" y="3010298"/>
            <a:ext cx="6473190" cy="262699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algn="r" marR="57150">
              <a:lnSpc>
                <a:spcPct val="100000"/>
              </a:lnSpc>
              <a:spcBef>
                <a:spcPts val="790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5715">
              <a:lnSpc>
                <a:spcPct val="100000"/>
              </a:lnSpc>
              <a:spcBef>
                <a:spcPts val="69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I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ván</a:t>
            </a:r>
            <a:r>
              <a:rPr dirty="0" sz="22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hi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an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h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 M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endParaRPr sz="2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126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derechos</a:t>
            </a:r>
            <a:r>
              <a:rPr dirty="0" sz="2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reservados</a:t>
            </a:r>
            <a:endParaRPr sz="2200">
              <a:latin typeface="Corbel"/>
              <a:cs typeface="Corbel"/>
            </a:endParaRPr>
          </a:p>
          <a:p>
            <a:pPr algn="r" marL="1156970" marR="5715" indent="172085">
              <a:lnSpc>
                <a:spcPts val="2200"/>
              </a:lnSpc>
              <a:spcBef>
                <a:spcPts val="113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 documento se distribuye bajo la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licencia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“Atribución-CompartirIgual 4.0 Internacional”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en</a:t>
            </a:r>
            <a:endParaRPr sz="2200">
              <a:latin typeface="Corbel"/>
              <a:cs typeface="Corbel"/>
            </a:endParaRPr>
          </a:p>
          <a:p>
            <a:pPr algn="r" marR="5715">
              <a:lnSpc>
                <a:spcPts val="2190"/>
              </a:lnSpc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922143" y="6340221"/>
            <a:ext cx="137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265366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</a:t>
            </a:r>
            <a:r>
              <a:rPr dirty="0" sz="3800">
                <a:solidFill>
                  <a:srgbClr val="C8201D"/>
                </a:solidFill>
              </a:rPr>
              <a:t>n</a:t>
            </a:r>
            <a:r>
              <a:rPr dirty="0" sz="3800" spc="-5">
                <a:solidFill>
                  <a:srgbClr val="C8201D"/>
                </a:solidFill>
              </a:rPr>
              <a:t>t</a:t>
            </a:r>
            <a:r>
              <a:rPr dirty="0" sz="3800">
                <a:solidFill>
                  <a:srgbClr val="C8201D"/>
                </a:solidFill>
              </a:rPr>
              <a:t>rodu</a:t>
            </a:r>
            <a:r>
              <a:rPr dirty="0" sz="3800" spc="-55">
                <a:solidFill>
                  <a:srgbClr val="C8201D"/>
                </a:solidFill>
              </a:rPr>
              <a:t>c</a:t>
            </a:r>
            <a:r>
              <a:rPr dirty="0" sz="3800">
                <a:solidFill>
                  <a:srgbClr val="C8201D"/>
                </a:solidFill>
              </a:rPr>
              <a:t>ción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501383" y="1614350"/>
            <a:ext cx="7545070" cy="1562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7970" marR="5080" indent="-255904">
              <a:lnSpc>
                <a:spcPct val="120100"/>
              </a:lnSpc>
              <a:spcBef>
                <a:spcPts val="9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una página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web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básica, cada vez que el usuario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pulsa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enlace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navegador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recarga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completamente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la página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71725" y="3474732"/>
            <a:ext cx="6257925" cy="3091180"/>
            <a:chOff x="1971725" y="3474732"/>
            <a:chExt cx="6257925" cy="30911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2405" y="3526193"/>
              <a:ext cx="5947194" cy="30391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1156" y="3474732"/>
              <a:ext cx="1221828" cy="11325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1725" y="4948199"/>
              <a:ext cx="1293114" cy="124128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94334" y="3722306"/>
            <a:ext cx="989965" cy="471805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310515" marR="5080" indent="-298450">
              <a:lnSpc>
                <a:spcPts val="1600"/>
              </a:lnSpc>
              <a:spcBef>
                <a:spcPts val="415"/>
              </a:spcBef>
            </a:pPr>
            <a:r>
              <a:rPr dirty="0" sz="1600" spc="-10" b="1">
                <a:latin typeface="Corbel"/>
                <a:cs typeface="Corbel"/>
              </a:rPr>
              <a:t>N</a:t>
            </a:r>
            <a:r>
              <a:rPr dirty="0" sz="1600" spc="-15" b="1">
                <a:latin typeface="Corbel"/>
                <a:cs typeface="Corbel"/>
              </a:rPr>
              <a:t>av</a:t>
            </a:r>
            <a:r>
              <a:rPr dirty="0" sz="1600" spc="-10" b="1">
                <a:latin typeface="Corbel"/>
                <a:cs typeface="Corbel"/>
              </a:rPr>
              <a:t>eg</a:t>
            </a:r>
            <a:r>
              <a:rPr dirty="0" sz="1600" spc="-20" b="1">
                <a:latin typeface="Corbel"/>
                <a:cs typeface="Corbel"/>
              </a:rPr>
              <a:t>a</a:t>
            </a:r>
            <a:r>
              <a:rPr dirty="0" sz="1600" spc="-10" b="1">
                <a:latin typeface="Corbel"/>
                <a:cs typeface="Corbel"/>
              </a:rPr>
              <a:t>d</a:t>
            </a:r>
            <a:r>
              <a:rPr dirty="0" sz="1600" spc="-5" b="1">
                <a:latin typeface="Corbel"/>
                <a:cs typeface="Corbel"/>
              </a:rPr>
              <a:t>or  </a:t>
            </a:r>
            <a:r>
              <a:rPr dirty="0" sz="1600" spc="-5" b="1">
                <a:latin typeface="Corbel"/>
                <a:cs typeface="Corbel"/>
              </a:rPr>
              <a:t>web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1255" y="5214861"/>
            <a:ext cx="762000" cy="471805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196215" marR="5080" indent="-184150">
              <a:lnSpc>
                <a:spcPts val="1600"/>
              </a:lnSpc>
              <a:spcBef>
                <a:spcPts val="415"/>
              </a:spcBef>
            </a:pPr>
            <a:r>
              <a:rPr dirty="0" sz="1600" spc="-10" b="1">
                <a:latin typeface="Corbel"/>
                <a:cs typeface="Corbel"/>
              </a:rPr>
              <a:t>Se</a:t>
            </a:r>
            <a:r>
              <a:rPr dirty="0" sz="1600" spc="-15" b="1">
                <a:latin typeface="Corbel"/>
                <a:cs typeface="Corbel"/>
              </a:rPr>
              <a:t>rv</a:t>
            </a:r>
            <a:r>
              <a:rPr dirty="0" sz="1600" spc="-10" b="1">
                <a:latin typeface="Corbel"/>
                <a:cs typeface="Corbel"/>
              </a:rPr>
              <a:t>id</a:t>
            </a:r>
            <a:r>
              <a:rPr dirty="0" sz="1600" spc="-5" b="1">
                <a:latin typeface="Corbel"/>
                <a:cs typeface="Corbel"/>
              </a:rPr>
              <a:t>or  </a:t>
            </a:r>
            <a:r>
              <a:rPr dirty="0" sz="1600" spc="-5" b="1">
                <a:latin typeface="Corbel"/>
                <a:cs typeface="Corbel"/>
              </a:rPr>
              <a:t>web</a:t>
            </a:r>
            <a:endParaRPr sz="1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913139" y="6340221"/>
            <a:ext cx="1466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265366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</a:t>
            </a:r>
            <a:r>
              <a:rPr dirty="0" sz="3800">
                <a:solidFill>
                  <a:srgbClr val="C8201D"/>
                </a:solidFill>
              </a:rPr>
              <a:t>n</a:t>
            </a:r>
            <a:r>
              <a:rPr dirty="0" sz="3800" spc="-5">
                <a:solidFill>
                  <a:srgbClr val="C8201D"/>
                </a:solidFill>
              </a:rPr>
              <a:t>t</a:t>
            </a:r>
            <a:r>
              <a:rPr dirty="0" sz="3800">
                <a:solidFill>
                  <a:srgbClr val="C8201D"/>
                </a:solidFill>
              </a:rPr>
              <a:t>rodu</a:t>
            </a:r>
            <a:r>
              <a:rPr dirty="0" sz="3800" spc="-55">
                <a:solidFill>
                  <a:srgbClr val="C8201D"/>
                </a:solidFill>
              </a:rPr>
              <a:t>c</a:t>
            </a:r>
            <a:r>
              <a:rPr dirty="0" sz="3800">
                <a:solidFill>
                  <a:srgbClr val="C8201D"/>
                </a:solidFill>
              </a:rPr>
              <a:t>ción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501383" y="1614350"/>
            <a:ext cx="8105775" cy="4428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7970" marR="29845" indent="-255904">
              <a:lnSpc>
                <a:spcPct val="120100"/>
              </a:lnSpc>
              <a:spcBef>
                <a:spcPts val="9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veces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sólo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cambia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parte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de la página,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pero se tiene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recargar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completa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(más</a:t>
            </a:r>
            <a:r>
              <a:rPr dirty="0" sz="28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transferencia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mayor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tiempo de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espera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...)</a:t>
            </a:r>
            <a:endParaRPr sz="2800">
              <a:latin typeface="Corbel"/>
              <a:cs typeface="Corbel"/>
            </a:endParaRPr>
          </a:p>
          <a:p>
            <a:pPr marL="267970" marR="5080" indent="-255904">
              <a:lnSpc>
                <a:spcPct val="1201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AJ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(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ync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hr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ou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800" spc="-135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J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aSc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ri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800" spc="-90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10" b="1" i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2800" spc="-114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b="1" i="1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800" spc="5" b="1" i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una 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técnica que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permite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actualizar únicamente parte de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endParaRPr sz="2800">
              <a:latin typeface="Corbel"/>
              <a:cs typeface="Corbel"/>
            </a:endParaRPr>
          </a:p>
          <a:p>
            <a:pPr marL="267970" marR="445770" indent="-255904">
              <a:lnSpc>
                <a:spcPct val="120100"/>
              </a:lnSpc>
              <a:spcBef>
                <a:spcPts val="119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Desde código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JavaScript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solicita al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servidor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2800" spc="-56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parte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nueva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actualiza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con el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contenido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6983" y="6102629"/>
            <a:ext cx="312928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obtenido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922143" y="6340221"/>
            <a:ext cx="137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265366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</a:t>
            </a:r>
            <a:r>
              <a:rPr dirty="0" sz="3800">
                <a:solidFill>
                  <a:srgbClr val="C8201D"/>
                </a:solidFill>
              </a:rPr>
              <a:t>n</a:t>
            </a:r>
            <a:r>
              <a:rPr dirty="0" sz="3800" spc="-5">
                <a:solidFill>
                  <a:srgbClr val="C8201D"/>
                </a:solidFill>
              </a:rPr>
              <a:t>t</a:t>
            </a:r>
            <a:r>
              <a:rPr dirty="0" sz="3800">
                <a:solidFill>
                  <a:srgbClr val="C8201D"/>
                </a:solidFill>
              </a:rPr>
              <a:t>rodu</a:t>
            </a:r>
            <a:r>
              <a:rPr dirty="0" sz="3800" spc="-55">
                <a:solidFill>
                  <a:srgbClr val="C8201D"/>
                </a:solidFill>
              </a:rPr>
              <a:t>c</a:t>
            </a:r>
            <a:r>
              <a:rPr dirty="0" sz="3800">
                <a:solidFill>
                  <a:srgbClr val="C8201D"/>
                </a:solidFill>
              </a:rPr>
              <a:t>ción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501383" y="1712061"/>
            <a:ext cx="750697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200" spc="-5" b="1" i="1">
                <a:solidFill>
                  <a:srgbClr val="4B4B4B"/>
                </a:solidFill>
                <a:latin typeface="Corbel"/>
                <a:cs typeface="Corbel"/>
              </a:rPr>
              <a:t>Asynchronous</a:t>
            </a:r>
            <a:r>
              <a:rPr dirty="0" sz="3200" spc="-155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 i="1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3200" spc="-95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 i="1">
                <a:solidFill>
                  <a:srgbClr val="4B4B4B"/>
                </a:solidFill>
                <a:latin typeface="Corbel"/>
                <a:cs typeface="Corbel"/>
              </a:rPr>
              <a:t>And</a:t>
            </a:r>
            <a:r>
              <a:rPr dirty="0" sz="3200" spc="-130" b="1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10" b="1" i="1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r>
              <a:rPr dirty="0" sz="3200" spc="10" b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37639" y="2558160"/>
            <a:ext cx="6995159" cy="3750945"/>
            <a:chOff x="1637639" y="2558160"/>
            <a:chExt cx="6995159" cy="375094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5164" y="2586608"/>
              <a:ext cx="6677634" cy="37223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52841" y="2558160"/>
              <a:ext cx="1327785" cy="3376295"/>
            </a:xfrm>
            <a:custGeom>
              <a:avLst/>
              <a:gdLst/>
              <a:ahLst/>
              <a:cxnLst/>
              <a:rect l="l" t="t" r="r" b="b"/>
              <a:pathLst>
                <a:path w="1327785" h="3376295">
                  <a:moveTo>
                    <a:pt x="1327315" y="0"/>
                  </a:moveTo>
                  <a:lnTo>
                    <a:pt x="0" y="0"/>
                  </a:lnTo>
                  <a:lnTo>
                    <a:pt x="0" y="3376079"/>
                  </a:lnTo>
                  <a:lnTo>
                    <a:pt x="663841" y="3376079"/>
                  </a:lnTo>
                  <a:lnTo>
                    <a:pt x="1327315" y="3376079"/>
                  </a:lnTo>
                  <a:lnTo>
                    <a:pt x="1327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8388" y="2847606"/>
              <a:ext cx="1363319" cy="12635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7639" y="4520158"/>
              <a:ext cx="1384922" cy="138492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0014" y="3233420"/>
            <a:ext cx="989965" cy="471805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310515" marR="5080" indent="-298450">
              <a:lnSpc>
                <a:spcPts val="1600"/>
              </a:lnSpc>
              <a:spcBef>
                <a:spcPts val="415"/>
              </a:spcBef>
            </a:pPr>
            <a:r>
              <a:rPr dirty="0" sz="1600" spc="-10" b="1">
                <a:latin typeface="Corbel"/>
                <a:cs typeface="Corbel"/>
              </a:rPr>
              <a:t>N</a:t>
            </a:r>
            <a:r>
              <a:rPr dirty="0" sz="1600" spc="-15" b="1">
                <a:latin typeface="Corbel"/>
                <a:cs typeface="Corbel"/>
              </a:rPr>
              <a:t>av</a:t>
            </a:r>
            <a:r>
              <a:rPr dirty="0" sz="1600" spc="-10" b="1">
                <a:latin typeface="Corbel"/>
                <a:cs typeface="Corbel"/>
              </a:rPr>
              <a:t>eg</a:t>
            </a:r>
            <a:r>
              <a:rPr dirty="0" sz="1600" spc="-20" b="1">
                <a:latin typeface="Corbel"/>
                <a:cs typeface="Corbel"/>
              </a:rPr>
              <a:t>a</a:t>
            </a:r>
            <a:r>
              <a:rPr dirty="0" sz="1600" spc="-10" b="1">
                <a:latin typeface="Corbel"/>
                <a:cs typeface="Corbel"/>
              </a:rPr>
              <a:t>d</a:t>
            </a:r>
            <a:r>
              <a:rPr dirty="0" sz="1600" spc="-5" b="1">
                <a:latin typeface="Corbel"/>
                <a:cs typeface="Corbel"/>
              </a:rPr>
              <a:t>or  </a:t>
            </a:r>
            <a:r>
              <a:rPr dirty="0" sz="1600" spc="-5" b="1">
                <a:latin typeface="Corbel"/>
                <a:cs typeface="Corbel"/>
              </a:rPr>
              <a:t>web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6935" y="4879339"/>
            <a:ext cx="762000" cy="471805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196215" marR="5080" indent="-184150">
              <a:lnSpc>
                <a:spcPts val="1600"/>
              </a:lnSpc>
              <a:spcBef>
                <a:spcPts val="415"/>
              </a:spcBef>
            </a:pPr>
            <a:r>
              <a:rPr dirty="0" sz="1600" spc="-10" b="1">
                <a:latin typeface="Corbel"/>
                <a:cs typeface="Corbel"/>
              </a:rPr>
              <a:t>Se</a:t>
            </a:r>
            <a:r>
              <a:rPr dirty="0" sz="1600" spc="-15" b="1">
                <a:latin typeface="Corbel"/>
                <a:cs typeface="Corbel"/>
              </a:rPr>
              <a:t>rv</a:t>
            </a:r>
            <a:r>
              <a:rPr dirty="0" sz="1600" spc="-10" b="1">
                <a:latin typeface="Corbel"/>
                <a:cs typeface="Corbel"/>
              </a:rPr>
              <a:t>id</a:t>
            </a:r>
            <a:r>
              <a:rPr dirty="0" sz="1600" spc="-5" b="1">
                <a:latin typeface="Corbel"/>
                <a:cs typeface="Corbel"/>
              </a:rPr>
              <a:t>or  </a:t>
            </a:r>
            <a:r>
              <a:rPr dirty="0" sz="1600" spc="-5" b="1">
                <a:latin typeface="Corbel"/>
                <a:cs typeface="Corbel"/>
              </a:rPr>
              <a:t>web</a:t>
            </a:r>
            <a:endParaRPr sz="1600">
              <a:latin typeface="Corbel"/>
              <a:cs typeface="Corbe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82632" y="451804"/>
            <a:ext cx="1987758" cy="1036795"/>
          </a:xfrm>
          <a:prstGeom prst="rect">
            <a:avLst/>
          </a:prstGeom>
        </p:spPr>
      </p:pic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907018" y="6340221"/>
            <a:ext cx="1517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265366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</a:t>
            </a:r>
            <a:r>
              <a:rPr dirty="0" sz="3800">
                <a:solidFill>
                  <a:srgbClr val="C8201D"/>
                </a:solidFill>
              </a:rPr>
              <a:t>n</a:t>
            </a:r>
            <a:r>
              <a:rPr dirty="0" sz="3800" spc="-5">
                <a:solidFill>
                  <a:srgbClr val="C8201D"/>
                </a:solidFill>
              </a:rPr>
              <a:t>t</a:t>
            </a:r>
            <a:r>
              <a:rPr dirty="0" sz="3800">
                <a:solidFill>
                  <a:srgbClr val="C8201D"/>
                </a:solidFill>
              </a:rPr>
              <a:t>rodu</a:t>
            </a:r>
            <a:r>
              <a:rPr dirty="0" sz="3800" spc="-55">
                <a:solidFill>
                  <a:srgbClr val="C8201D"/>
                </a:solidFill>
              </a:rPr>
              <a:t>c</a:t>
            </a:r>
            <a:r>
              <a:rPr dirty="0" sz="3800">
                <a:solidFill>
                  <a:srgbClr val="C8201D"/>
                </a:solidFill>
              </a:rPr>
              <a:t>ción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501383" y="1614350"/>
            <a:ext cx="7802880" cy="1562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7970" marR="5080" indent="-255904">
              <a:lnSpc>
                <a:spcPct val="120100"/>
              </a:lnSpc>
              <a:spcBef>
                <a:spcPts val="9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 la técnica que se usa para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cargar más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resultados </a:t>
            </a:r>
            <a:r>
              <a:rPr dirty="0" sz="2800" spc="-56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las búsquedas sin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recargar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página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(botón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“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Cargar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”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forma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automática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0279" y="3286087"/>
            <a:ext cx="6983730" cy="3121660"/>
            <a:chOff x="1070279" y="3286087"/>
            <a:chExt cx="6983730" cy="31216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8920" y="3385058"/>
              <a:ext cx="6885000" cy="30225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0279" y="3286087"/>
              <a:ext cx="6885000" cy="302291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909504" y="6349225"/>
            <a:ext cx="1421130" cy="2743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00" spc="15">
                <a:latin typeface="Arial"/>
                <a:cs typeface="Arial"/>
              </a:rPr>
              <a:t>Google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 spc="10">
                <a:latin typeface="Arial"/>
                <a:cs typeface="Arial"/>
              </a:rPr>
              <a:t>images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297" y="393737"/>
            <a:ext cx="5261610" cy="605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 b="1">
                <a:solidFill>
                  <a:srgbClr val="C8201D"/>
                </a:solidFill>
                <a:latin typeface="Corbel"/>
                <a:cs typeface="Corbel"/>
              </a:rPr>
              <a:t>Implementación</a:t>
            </a:r>
            <a:r>
              <a:rPr dirty="0" sz="3800" spc="-3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800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800" spc="-18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800" spc="-5" b="1">
                <a:solidFill>
                  <a:srgbClr val="C8201D"/>
                </a:solidFill>
                <a:latin typeface="Corbel"/>
                <a:cs typeface="Corbel"/>
              </a:rPr>
              <a:t>AJAX</a:t>
            </a:r>
            <a:endParaRPr sz="3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41144" y="1345946"/>
            <a:ext cx="948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o1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3800" y="2377439"/>
            <a:ext cx="8340725" cy="3163570"/>
            <a:chOff x="163800" y="2377439"/>
            <a:chExt cx="8340725" cy="31635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0" y="2384653"/>
              <a:ext cx="3657600" cy="20270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8640" y="2384640"/>
              <a:ext cx="3657600" cy="3156585"/>
            </a:xfrm>
            <a:custGeom>
              <a:avLst/>
              <a:gdLst/>
              <a:ahLst/>
              <a:cxnLst/>
              <a:rect l="l" t="t" r="r" b="b"/>
              <a:pathLst>
                <a:path w="3657600" h="3156585">
                  <a:moveTo>
                    <a:pt x="0" y="0"/>
                  </a:moveTo>
                  <a:lnTo>
                    <a:pt x="3657600" y="0"/>
                  </a:lnTo>
                  <a:lnTo>
                    <a:pt x="3657600" y="3156115"/>
                  </a:lnTo>
                  <a:lnTo>
                    <a:pt x="0" y="315611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675" y="2377452"/>
              <a:ext cx="3657231" cy="25857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846675" y="2377439"/>
              <a:ext cx="3657600" cy="3163570"/>
            </a:xfrm>
            <a:custGeom>
              <a:avLst/>
              <a:gdLst/>
              <a:ahLst/>
              <a:cxnLst/>
              <a:rect l="l" t="t" r="r" b="b"/>
              <a:pathLst>
                <a:path w="3657600" h="3163570">
                  <a:moveTo>
                    <a:pt x="0" y="0"/>
                  </a:moveTo>
                  <a:lnTo>
                    <a:pt x="3657244" y="0"/>
                  </a:lnTo>
                  <a:lnTo>
                    <a:pt x="3657244" y="3163316"/>
                  </a:lnTo>
                  <a:lnTo>
                    <a:pt x="0" y="316331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05884" y="3840479"/>
              <a:ext cx="640715" cy="457834"/>
            </a:xfrm>
            <a:custGeom>
              <a:avLst/>
              <a:gdLst/>
              <a:ahLst/>
              <a:cxnLst/>
              <a:rect l="l" t="t" r="r" b="b"/>
              <a:pathLst>
                <a:path w="640714" h="457835">
                  <a:moveTo>
                    <a:pt x="413270" y="0"/>
                  </a:moveTo>
                  <a:lnTo>
                    <a:pt x="413270" y="118084"/>
                  </a:lnTo>
                  <a:lnTo>
                    <a:pt x="0" y="118084"/>
                  </a:lnTo>
                  <a:lnTo>
                    <a:pt x="0" y="339115"/>
                  </a:lnTo>
                  <a:lnTo>
                    <a:pt x="413270" y="339115"/>
                  </a:lnTo>
                  <a:lnTo>
                    <a:pt x="413270" y="457555"/>
                  </a:lnTo>
                  <a:lnTo>
                    <a:pt x="640435" y="228600"/>
                  </a:lnTo>
                  <a:lnTo>
                    <a:pt x="413270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82879" y="3756240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>
                  <a:moveTo>
                    <a:pt x="0" y="0"/>
                  </a:moveTo>
                  <a:lnTo>
                    <a:pt x="256679" y="256679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73316" y="3946677"/>
              <a:ext cx="175895" cy="175895"/>
            </a:xfrm>
            <a:custGeom>
              <a:avLst/>
              <a:gdLst/>
              <a:ahLst/>
              <a:cxnLst/>
              <a:rect l="l" t="t" r="r" b="b"/>
              <a:pathLst>
                <a:path w="175895" h="175895">
                  <a:moveTo>
                    <a:pt x="117005" y="0"/>
                  </a:moveTo>
                  <a:lnTo>
                    <a:pt x="0" y="117005"/>
                  </a:lnTo>
                  <a:lnTo>
                    <a:pt x="175323" y="175323"/>
                  </a:lnTo>
                  <a:lnTo>
                    <a:pt x="117005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554672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Implementación</a:t>
            </a:r>
            <a:r>
              <a:rPr dirty="0" sz="3800" spc="-20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en</a:t>
            </a:r>
            <a:r>
              <a:rPr dirty="0" sz="3800" spc="-1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cliente</a:t>
            </a:r>
            <a:endParaRPr sz="3800"/>
          </a:p>
        </p:txBody>
      </p:sp>
      <p:sp>
        <p:nvSpPr>
          <p:cNvPr id="5" name="object 5"/>
          <p:cNvSpPr txBox="1"/>
          <p:nvPr/>
        </p:nvSpPr>
        <p:spPr>
          <a:xfrm>
            <a:off x="501383" y="1712061"/>
            <a:ext cx="6728459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32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7119" y="4883048"/>
            <a:ext cx="6130290" cy="2292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&lt;button</a:t>
            </a:r>
            <a:r>
              <a:rPr dirty="0" sz="1800" spc="-20">
                <a:solidFill>
                  <a:srgbClr val="7F0000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E40000"/>
                </a:solidFill>
                <a:latin typeface="Consolas"/>
                <a:cs typeface="Consolas"/>
              </a:rPr>
              <a:t>onclick</a:t>
            </a:r>
            <a:r>
              <a:rPr dirty="0" sz="1800" spc="-10"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"loadAJAX()"</a:t>
            </a: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&gt;</a:t>
            </a:r>
            <a:r>
              <a:rPr dirty="0" sz="1800" spc="-10">
                <a:latin typeface="Consolas"/>
                <a:cs typeface="Consolas"/>
              </a:rPr>
              <a:t>Cargar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AJAX</a:t>
            </a: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&lt;/button&gt;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7280" y="2743200"/>
            <a:ext cx="6949440" cy="364426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9535">
              <a:lnSpc>
                <a:spcPts val="2045"/>
              </a:lnSpc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&lt;html&gt;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ts val="1980"/>
              </a:lnSpc>
              <a:spcBef>
                <a:spcPts val="1065"/>
              </a:spcBef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&lt;head&gt;</a:t>
            </a:r>
            <a:endParaRPr sz="1800">
              <a:latin typeface="Consolas"/>
              <a:cs typeface="Consolas"/>
            </a:endParaRPr>
          </a:p>
          <a:p>
            <a:pPr marL="339725">
              <a:lnSpc>
                <a:spcPts val="1800"/>
              </a:lnSpc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&lt;script</a:t>
            </a:r>
            <a:r>
              <a:rPr dirty="0" sz="1800" spc="-45">
                <a:solidFill>
                  <a:srgbClr val="7F0000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E40000"/>
                </a:solidFill>
                <a:latin typeface="Consolas"/>
                <a:cs typeface="Consolas"/>
              </a:rPr>
              <a:t>src</a:t>
            </a:r>
            <a:r>
              <a:rPr dirty="0" sz="1800" spc="-10"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"app.js"</a:t>
            </a: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&gt;&lt;/script&gt;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ts val="1980"/>
              </a:lnSpc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&lt;/head&gt;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065"/>
              </a:spcBef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&lt;body&gt;</a:t>
            </a:r>
            <a:endParaRPr sz="1800">
              <a:latin typeface="Consolas"/>
              <a:cs typeface="Consolas"/>
            </a:endParaRPr>
          </a:p>
          <a:p>
            <a:pPr marL="339725">
              <a:lnSpc>
                <a:spcPct val="100000"/>
              </a:lnSpc>
              <a:spcBef>
                <a:spcPts val="1065"/>
              </a:spcBef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&lt;h1&gt;</a:t>
            </a:r>
            <a:r>
              <a:rPr dirty="0" sz="1800" spc="-10">
                <a:latin typeface="Consolas"/>
                <a:cs typeface="Consolas"/>
              </a:rPr>
              <a:t>Hello</a:t>
            </a:r>
            <a:r>
              <a:rPr dirty="0" sz="1800" spc="-5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{{name}}</a:t>
            </a: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&lt;/h1&gt;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Consolas"/>
              <a:cs typeface="Consolas"/>
            </a:endParaRPr>
          </a:p>
          <a:p>
            <a:pPr marL="339725">
              <a:lnSpc>
                <a:spcPct val="100000"/>
              </a:lnSpc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&lt;div</a:t>
            </a:r>
            <a:r>
              <a:rPr dirty="0" sz="1800" spc="-55">
                <a:solidFill>
                  <a:srgbClr val="7F0000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E40000"/>
                </a:solidFill>
                <a:latin typeface="Consolas"/>
                <a:cs typeface="Consolas"/>
              </a:rPr>
              <a:t>id</a:t>
            </a:r>
            <a:r>
              <a:rPr dirty="0" sz="1800" spc="-10">
                <a:latin typeface="Consolas"/>
                <a:cs typeface="Consolas"/>
              </a:rPr>
              <a:t>=</a:t>
            </a: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"content"</a:t>
            </a: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&gt;&lt;/div&gt;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065"/>
              </a:spcBef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&lt;/body&gt;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065"/>
              </a:spcBef>
            </a:pPr>
            <a:r>
              <a:rPr dirty="0" sz="1800" spc="-10">
                <a:solidFill>
                  <a:srgbClr val="7F0000"/>
                </a:solidFill>
                <a:latin typeface="Consolas"/>
                <a:cs typeface="Consolas"/>
              </a:rPr>
              <a:t>&lt;/html&gt;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41144" y="1345946"/>
            <a:ext cx="948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o1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663440" y="3108960"/>
            <a:ext cx="3200400" cy="1645920"/>
            <a:chOff x="4663440" y="3108960"/>
            <a:chExt cx="3200400" cy="1645920"/>
          </a:xfrm>
        </p:grpSpPr>
        <p:sp>
          <p:nvSpPr>
            <p:cNvPr id="10" name="object 10"/>
            <p:cNvSpPr/>
            <p:nvPr/>
          </p:nvSpPr>
          <p:spPr>
            <a:xfrm>
              <a:off x="4778997" y="3383280"/>
              <a:ext cx="1439545" cy="1270000"/>
            </a:xfrm>
            <a:custGeom>
              <a:avLst/>
              <a:gdLst/>
              <a:ahLst/>
              <a:cxnLst/>
              <a:rect l="l" t="t" r="r" b="b"/>
              <a:pathLst>
                <a:path w="1439545" h="1270000">
                  <a:moveTo>
                    <a:pt x="1438922" y="0"/>
                  </a:moveTo>
                  <a:lnTo>
                    <a:pt x="0" y="1269720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663440" y="4583518"/>
              <a:ext cx="179070" cy="171450"/>
            </a:xfrm>
            <a:custGeom>
              <a:avLst/>
              <a:gdLst/>
              <a:ahLst/>
              <a:cxnLst/>
              <a:rect l="l" t="t" r="r" b="b"/>
              <a:pathLst>
                <a:path w="179070" h="171450">
                  <a:moveTo>
                    <a:pt x="69126" y="0"/>
                  </a:moveTo>
                  <a:lnTo>
                    <a:pt x="0" y="171361"/>
                  </a:lnTo>
                  <a:lnTo>
                    <a:pt x="178562" y="123837"/>
                  </a:lnTo>
                  <a:lnTo>
                    <a:pt x="69126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394960" y="3108960"/>
              <a:ext cx="2468880" cy="1005840"/>
            </a:xfrm>
            <a:custGeom>
              <a:avLst/>
              <a:gdLst/>
              <a:ahLst/>
              <a:cxnLst/>
              <a:rect l="l" t="t" r="r" b="b"/>
              <a:pathLst>
                <a:path w="2468879" h="1005839">
                  <a:moveTo>
                    <a:pt x="2468880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1234439" y="1005839"/>
                  </a:lnTo>
                  <a:lnTo>
                    <a:pt x="2468880" y="1005839"/>
                  </a:lnTo>
                  <a:lnTo>
                    <a:pt x="2468880" y="0"/>
                  </a:lnTo>
                  <a:close/>
                </a:path>
              </a:pathLst>
            </a:custGeom>
            <a:solidFill>
              <a:srgbClr val="F5F8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394959" y="3108960"/>
            <a:ext cx="2468880" cy="100584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329565" marR="264160" indent="-59690">
              <a:lnSpc>
                <a:spcPts val="2070"/>
              </a:lnSpc>
            </a:pPr>
            <a:r>
              <a:rPr dirty="0" sz="1800" spc="-5">
                <a:latin typeface="Corbel"/>
                <a:cs typeface="Corbel"/>
              </a:rPr>
              <a:t>Botón</a:t>
            </a:r>
            <a:r>
              <a:rPr dirty="0" sz="1800" spc="-30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que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ejecuta</a:t>
            </a:r>
            <a:r>
              <a:rPr dirty="0" sz="1800" spc="-3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la </a:t>
            </a:r>
            <a:r>
              <a:rPr dirty="0" sz="1800" spc="-34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función</a:t>
            </a:r>
            <a:r>
              <a:rPr dirty="0" sz="1800" spc="-3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loadAJAX()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554672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Implementación</a:t>
            </a:r>
            <a:r>
              <a:rPr dirty="0" sz="3800" spc="-20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en</a:t>
            </a:r>
            <a:r>
              <a:rPr dirty="0" sz="3800" spc="-1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cliente</a:t>
            </a:r>
            <a:endParaRPr sz="3800"/>
          </a:p>
        </p:txBody>
      </p:sp>
      <p:sp>
        <p:nvSpPr>
          <p:cNvPr id="8" name="object 8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383" y="1712061"/>
            <a:ext cx="6728459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32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640" y="2926079"/>
            <a:ext cx="7863840" cy="27432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778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14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async</a:t>
            </a:r>
            <a:r>
              <a:rPr dirty="0" sz="20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20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loadAJAX(){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Consolas"/>
              <a:cs typeface="Consolas"/>
            </a:endParaRPr>
          </a:p>
          <a:p>
            <a:pPr marL="546735" marR="1421130">
              <a:lnSpc>
                <a:spcPts val="2300"/>
              </a:lnSpc>
              <a:spcBef>
                <a:spcPts val="5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2000">
                <a:latin typeface="Consolas"/>
                <a:cs typeface="Consolas"/>
              </a:rPr>
              <a:t>response =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 </a:t>
            </a:r>
            <a:r>
              <a:rPr dirty="0" sz="2000">
                <a:latin typeface="Consolas"/>
                <a:cs typeface="Consolas"/>
              </a:rPr>
              <a:t>fetch(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2000">
                <a:latin typeface="Consolas"/>
                <a:cs typeface="Consolas"/>
              </a:rPr>
              <a:t>);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1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pagePart</a:t>
            </a:r>
            <a:r>
              <a:rPr dirty="0" sz="2000" spc="-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10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2000" spc="-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response.text();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Consolas"/>
              <a:cs typeface="Consolas"/>
            </a:endParaRPr>
          </a:p>
          <a:p>
            <a:pPr marL="546735" marR="159385">
              <a:lnSpc>
                <a:spcPts val="2300"/>
              </a:lnSpc>
              <a:spcBef>
                <a:spcPts val="5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2000">
                <a:latin typeface="Consolas"/>
                <a:cs typeface="Consolas"/>
              </a:rPr>
              <a:t>content</a:t>
            </a:r>
            <a:r>
              <a:rPr dirty="0" sz="2000" spc="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 document.getElementById(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"content"</a:t>
            </a:r>
            <a:r>
              <a:rPr dirty="0" sz="2000">
                <a:latin typeface="Consolas"/>
                <a:cs typeface="Consolas"/>
              </a:rPr>
              <a:t>);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content.innerHTML = pagePart;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41144" y="1345946"/>
            <a:ext cx="948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554672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Implementación</a:t>
            </a:r>
            <a:r>
              <a:rPr dirty="0" sz="3800" spc="-20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en</a:t>
            </a:r>
            <a:r>
              <a:rPr dirty="0" sz="3800" spc="-1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cliente</a:t>
            </a:r>
            <a:endParaRPr sz="3800"/>
          </a:p>
        </p:txBody>
      </p:sp>
      <p:sp>
        <p:nvSpPr>
          <p:cNvPr id="5" name="object 5"/>
          <p:cNvSpPr txBox="1"/>
          <p:nvPr/>
        </p:nvSpPr>
        <p:spPr>
          <a:xfrm>
            <a:off x="501383" y="1712061"/>
            <a:ext cx="6728459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32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640" y="2926079"/>
            <a:ext cx="7863840" cy="2743200"/>
          </a:xfrm>
          <a:custGeom>
            <a:avLst/>
            <a:gdLst/>
            <a:ahLst/>
            <a:cxnLst/>
            <a:rect l="l" t="t" r="r" b="b"/>
            <a:pathLst>
              <a:path w="7863840" h="2743200">
                <a:moveTo>
                  <a:pt x="3931920" y="2743200"/>
                </a:moveTo>
                <a:lnTo>
                  <a:pt x="0" y="2743200"/>
                </a:lnTo>
                <a:lnTo>
                  <a:pt x="0" y="0"/>
                </a:lnTo>
                <a:lnTo>
                  <a:pt x="7863839" y="0"/>
                </a:lnTo>
                <a:lnTo>
                  <a:pt x="7863839" y="2743200"/>
                </a:lnTo>
                <a:lnTo>
                  <a:pt x="3931920" y="27432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25944" y="2931375"/>
            <a:ext cx="36683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async</a:t>
            </a:r>
            <a:r>
              <a:rPr dirty="0" sz="20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20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loadAJAX(){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5844" y="3564356"/>
            <a:ext cx="5900420" cy="2546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9"/>
              </a:lnSpc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1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response</a:t>
            </a:r>
            <a:r>
              <a:rPr dirty="0" sz="2000" spc="-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10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2000" spc="-1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fetch(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2000">
                <a:latin typeface="Consolas"/>
                <a:cs typeface="Consolas"/>
              </a:rPr>
              <a:t>);</a:t>
            </a:r>
            <a:endParaRPr sz="2000">
              <a:latin typeface="Consolas"/>
              <a:cs typeface="Consola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20640" y="2377439"/>
            <a:ext cx="3657600" cy="1371600"/>
            <a:chOff x="5120640" y="2377439"/>
            <a:chExt cx="3657600" cy="1371600"/>
          </a:xfrm>
        </p:grpSpPr>
        <p:sp>
          <p:nvSpPr>
            <p:cNvPr id="10" name="object 10"/>
            <p:cNvSpPr/>
            <p:nvPr/>
          </p:nvSpPr>
          <p:spPr>
            <a:xfrm>
              <a:off x="7176604" y="3108959"/>
              <a:ext cx="1053465" cy="567055"/>
            </a:xfrm>
            <a:custGeom>
              <a:avLst/>
              <a:gdLst/>
              <a:ahLst/>
              <a:cxnLst/>
              <a:rect l="l" t="t" r="r" b="b"/>
              <a:pathLst>
                <a:path w="1053465" h="567054">
                  <a:moveTo>
                    <a:pt x="1052995" y="0"/>
                  </a:moveTo>
                  <a:lnTo>
                    <a:pt x="0" y="567004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040880" y="3597833"/>
              <a:ext cx="184785" cy="151765"/>
            </a:xfrm>
            <a:custGeom>
              <a:avLst/>
              <a:gdLst/>
              <a:ahLst/>
              <a:cxnLst/>
              <a:rect l="l" t="t" r="r" b="b"/>
              <a:pathLst>
                <a:path w="184784" h="151764">
                  <a:moveTo>
                    <a:pt x="106197" y="0"/>
                  </a:moveTo>
                  <a:lnTo>
                    <a:pt x="0" y="151206"/>
                  </a:lnTo>
                  <a:lnTo>
                    <a:pt x="184683" y="145440"/>
                  </a:lnTo>
                  <a:lnTo>
                    <a:pt x="106197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120640" y="2377439"/>
              <a:ext cx="3657600" cy="982980"/>
            </a:xfrm>
            <a:custGeom>
              <a:avLst/>
              <a:gdLst/>
              <a:ahLst/>
              <a:cxnLst/>
              <a:rect l="l" t="t" r="r" b="b"/>
              <a:pathLst>
                <a:path w="3657600" h="982979">
                  <a:moveTo>
                    <a:pt x="3657600" y="0"/>
                  </a:moveTo>
                  <a:lnTo>
                    <a:pt x="0" y="0"/>
                  </a:lnTo>
                  <a:lnTo>
                    <a:pt x="0" y="982433"/>
                  </a:lnTo>
                  <a:lnTo>
                    <a:pt x="1828800" y="982433"/>
                  </a:lnTo>
                  <a:lnTo>
                    <a:pt x="3657600" y="982433"/>
                  </a:lnTo>
                  <a:lnTo>
                    <a:pt x="3657600" y="0"/>
                  </a:lnTo>
                  <a:close/>
                </a:path>
              </a:pathLst>
            </a:custGeom>
            <a:solidFill>
              <a:srgbClr val="F5F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120640" y="2377439"/>
              <a:ext cx="3657600" cy="982980"/>
            </a:xfrm>
            <a:custGeom>
              <a:avLst/>
              <a:gdLst/>
              <a:ahLst/>
              <a:cxnLst/>
              <a:rect l="l" t="t" r="r" b="b"/>
              <a:pathLst>
                <a:path w="3657600" h="982979">
                  <a:moveTo>
                    <a:pt x="1828800" y="982433"/>
                  </a:moveTo>
                  <a:lnTo>
                    <a:pt x="0" y="982433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982433"/>
                  </a:lnTo>
                  <a:lnTo>
                    <a:pt x="1828800" y="98243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5216296" y="2437104"/>
            <a:ext cx="3463925" cy="562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15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Hace </a:t>
            </a:r>
            <a:r>
              <a:rPr dirty="0" sz="1800">
                <a:latin typeface="Corbel"/>
                <a:cs typeface="Corbel"/>
              </a:rPr>
              <a:t>la</a:t>
            </a:r>
            <a:r>
              <a:rPr dirty="0" sz="1800" spc="-1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petición</a:t>
            </a:r>
            <a:r>
              <a:rPr dirty="0" sz="1800" spc="-1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al</a:t>
            </a:r>
            <a:r>
              <a:rPr dirty="0" sz="1800" spc="-1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servidor de </a:t>
            </a:r>
            <a:r>
              <a:rPr dirty="0" sz="1800">
                <a:latin typeface="Corbel"/>
                <a:cs typeface="Corbel"/>
              </a:rPr>
              <a:t>la</a:t>
            </a:r>
            <a:r>
              <a:rPr dirty="0" sz="1800" spc="-1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ruta</a:t>
            </a:r>
            <a:endParaRPr sz="1800">
              <a:latin typeface="Corbel"/>
              <a:cs typeface="Corbel"/>
            </a:endParaRPr>
          </a:p>
          <a:p>
            <a:pPr algn="ctr">
              <a:lnSpc>
                <a:spcPts val="2115"/>
              </a:lnSpc>
            </a:pPr>
            <a:r>
              <a:rPr dirty="0" sz="1800" spc="-10" b="1">
                <a:latin typeface="Consolas"/>
                <a:cs typeface="Consolas"/>
              </a:rPr>
              <a:t>/pa</a:t>
            </a:r>
            <a:r>
              <a:rPr dirty="0" sz="1800" spc="-5" b="1">
                <a:latin typeface="Consolas"/>
                <a:cs typeface="Consolas"/>
              </a:rPr>
              <a:t>g</a:t>
            </a:r>
            <a:r>
              <a:rPr dirty="0" sz="1800" spc="-10" b="1">
                <a:latin typeface="Consolas"/>
                <a:cs typeface="Consolas"/>
              </a:rPr>
              <a:t>ePar</a:t>
            </a:r>
            <a:r>
              <a:rPr dirty="0" sz="1800" b="1">
                <a:latin typeface="Consolas"/>
                <a:cs typeface="Consolas"/>
              </a:rPr>
              <a:t>t</a:t>
            </a:r>
            <a:r>
              <a:rPr dirty="0" sz="1800" spc="-630" b="1">
                <a:latin typeface="Consolas"/>
                <a:cs typeface="Consolas"/>
              </a:rPr>
              <a:t> </a:t>
            </a:r>
            <a:r>
              <a:rPr dirty="0" sz="1800">
                <a:latin typeface="Corbel"/>
                <a:cs typeface="Corbel"/>
              </a:rPr>
              <a:t>en</a:t>
            </a:r>
            <a:r>
              <a:rPr dirty="0" sz="1800" spc="-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segu</a:t>
            </a:r>
            <a:r>
              <a:rPr dirty="0" sz="1800" spc="-5">
                <a:latin typeface="Corbel"/>
                <a:cs typeface="Corbel"/>
              </a:rPr>
              <a:t>nd</a:t>
            </a:r>
            <a:r>
              <a:rPr dirty="0" sz="1800">
                <a:latin typeface="Corbel"/>
                <a:cs typeface="Corbel"/>
              </a:rPr>
              <a:t>o</a:t>
            </a:r>
            <a:r>
              <a:rPr dirty="0" sz="1800" spc="-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pl</a:t>
            </a:r>
            <a:r>
              <a:rPr dirty="0" sz="1800" spc="-5">
                <a:latin typeface="Corbel"/>
                <a:cs typeface="Corbel"/>
              </a:rPr>
              <a:t>an</a:t>
            </a:r>
            <a:r>
              <a:rPr dirty="0" sz="1800">
                <a:latin typeface="Corbel"/>
                <a:cs typeface="Corbel"/>
              </a:rPr>
              <a:t>o</a:t>
            </a:r>
            <a:r>
              <a:rPr dirty="0" sz="1800" spc="-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y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15305" y="2964141"/>
            <a:ext cx="32651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devuelve</a:t>
            </a:r>
            <a:r>
              <a:rPr dirty="0" sz="1800" spc="-1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una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respuesta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(response)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5944" y="3779532"/>
            <a:ext cx="7644130" cy="2494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pagePart</a:t>
            </a:r>
            <a:r>
              <a:rPr dirty="0" sz="2000" spc="-1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5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20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response.text();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Consolas"/>
              <a:cs typeface="Consolas"/>
            </a:endParaRPr>
          </a:p>
          <a:p>
            <a:pPr marL="469900" marR="16510">
              <a:lnSpc>
                <a:spcPts val="2300"/>
              </a:lnSpc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2000">
                <a:latin typeface="Consolas"/>
                <a:cs typeface="Consolas"/>
              </a:rPr>
              <a:t>content</a:t>
            </a:r>
            <a:r>
              <a:rPr dirty="0" sz="2000" spc="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 document.getElementById(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"content"</a:t>
            </a:r>
            <a:r>
              <a:rPr dirty="0" sz="2000">
                <a:latin typeface="Consolas"/>
                <a:cs typeface="Consolas"/>
              </a:rPr>
              <a:t>);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content.innerHTML = pagePart;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2000">
              <a:latin typeface="Consolas"/>
              <a:cs typeface="Consolas"/>
            </a:endParaRPr>
          </a:p>
          <a:p>
            <a:pPr marL="104139">
              <a:lnSpc>
                <a:spcPct val="100000"/>
              </a:lnSpc>
              <a:spcBef>
                <a:spcPts val="1250"/>
              </a:spcBef>
            </a:pPr>
            <a:r>
              <a:rPr dirty="0" u="sng" sz="1800" spc="-10">
                <a:solidFill>
                  <a:srgbClr val="0066CC"/>
                </a:solidFill>
                <a:uFill>
                  <a:solidFill>
                    <a:srgbClr val="0066CC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https://developer.mozilla.org/en-US/docs/Web/API/Fetch_API/Using_Fetch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41144" y="1345946"/>
            <a:ext cx="948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84541" y="3714740"/>
            <a:ext cx="695833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">
                <a:solidFill>
                  <a:srgbClr val="333333"/>
                </a:solidFill>
              </a:rPr>
              <a:t>Desarrollo</a:t>
            </a:r>
            <a:r>
              <a:rPr dirty="0" sz="5400" spc="-45">
                <a:solidFill>
                  <a:srgbClr val="333333"/>
                </a:solidFill>
              </a:rPr>
              <a:t> </a:t>
            </a:r>
            <a:r>
              <a:rPr dirty="0" sz="5400">
                <a:solidFill>
                  <a:srgbClr val="333333"/>
                </a:solidFill>
              </a:rPr>
              <a:t>de</a:t>
            </a:r>
            <a:r>
              <a:rPr dirty="0" sz="5400" spc="-40">
                <a:solidFill>
                  <a:srgbClr val="333333"/>
                </a:solidFill>
              </a:rPr>
              <a:t> </a:t>
            </a:r>
            <a:r>
              <a:rPr dirty="0" sz="5400" spc="-5">
                <a:solidFill>
                  <a:srgbClr val="333333"/>
                </a:solidFill>
              </a:rPr>
              <a:t>webs</a:t>
            </a:r>
            <a:r>
              <a:rPr dirty="0" sz="5400" spc="-150">
                <a:solidFill>
                  <a:srgbClr val="333333"/>
                </a:solidFill>
              </a:rPr>
              <a:t> </a:t>
            </a:r>
            <a:r>
              <a:rPr dirty="0" sz="5400" spc="-145">
                <a:solidFill>
                  <a:srgbClr val="333333"/>
                </a:solidFill>
              </a:rPr>
              <a:t>SPA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554672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Implementación</a:t>
            </a:r>
            <a:r>
              <a:rPr dirty="0" sz="3800" spc="-20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en</a:t>
            </a:r>
            <a:r>
              <a:rPr dirty="0" sz="3800" spc="-1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cliente</a:t>
            </a:r>
            <a:endParaRPr sz="3800"/>
          </a:p>
        </p:txBody>
      </p:sp>
      <p:sp>
        <p:nvSpPr>
          <p:cNvPr id="5" name="object 5"/>
          <p:cNvSpPr txBox="1"/>
          <p:nvPr/>
        </p:nvSpPr>
        <p:spPr>
          <a:xfrm>
            <a:off x="501383" y="1712061"/>
            <a:ext cx="6728459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32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640" y="2926079"/>
            <a:ext cx="7863840" cy="2743200"/>
          </a:xfrm>
          <a:custGeom>
            <a:avLst/>
            <a:gdLst/>
            <a:ahLst/>
            <a:cxnLst/>
            <a:rect l="l" t="t" r="r" b="b"/>
            <a:pathLst>
              <a:path w="7863840" h="2743200">
                <a:moveTo>
                  <a:pt x="3931920" y="2743200"/>
                </a:moveTo>
                <a:lnTo>
                  <a:pt x="0" y="2743200"/>
                </a:lnTo>
                <a:lnTo>
                  <a:pt x="0" y="0"/>
                </a:lnTo>
                <a:lnTo>
                  <a:pt x="7863839" y="0"/>
                </a:lnTo>
                <a:lnTo>
                  <a:pt x="7863839" y="2743200"/>
                </a:lnTo>
                <a:lnTo>
                  <a:pt x="3931920" y="27432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25944" y="2931375"/>
            <a:ext cx="36683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async</a:t>
            </a:r>
            <a:r>
              <a:rPr dirty="0" sz="20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20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loadAJAX(){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3144" y="3486861"/>
            <a:ext cx="591312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1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response</a:t>
            </a:r>
            <a:r>
              <a:rPr dirty="0" sz="2000" spc="-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10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2000" spc="-1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fetch(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2000">
                <a:latin typeface="Consolas"/>
                <a:cs typeface="Consolas"/>
              </a:rPr>
              <a:t>);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5844" y="3857040"/>
            <a:ext cx="5472430" cy="2546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9"/>
              </a:lnSpc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pagePart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5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20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response.text();</a:t>
            </a:r>
            <a:endParaRPr sz="2000">
              <a:latin typeface="Consolas"/>
              <a:cs typeface="Consola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492240" y="2468879"/>
            <a:ext cx="2468880" cy="1554480"/>
            <a:chOff x="6492240" y="2468879"/>
            <a:chExt cx="2468880" cy="1554480"/>
          </a:xfrm>
        </p:grpSpPr>
        <p:sp>
          <p:nvSpPr>
            <p:cNvPr id="11" name="object 11"/>
            <p:cNvSpPr/>
            <p:nvPr/>
          </p:nvSpPr>
          <p:spPr>
            <a:xfrm>
              <a:off x="6810845" y="3383279"/>
              <a:ext cx="1053465" cy="567055"/>
            </a:xfrm>
            <a:custGeom>
              <a:avLst/>
              <a:gdLst/>
              <a:ahLst/>
              <a:cxnLst/>
              <a:rect l="l" t="t" r="r" b="b"/>
              <a:pathLst>
                <a:path w="1053465" h="567054">
                  <a:moveTo>
                    <a:pt x="1052995" y="0"/>
                  </a:moveTo>
                  <a:lnTo>
                    <a:pt x="0" y="567004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675120" y="3872153"/>
              <a:ext cx="184785" cy="151765"/>
            </a:xfrm>
            <a:custGeom>
              <a:avLst/>
              <a:gdLst/>
              <a:ahLst/>
              <a:cxnLst/>
              <a:rect l="l" t="t" r="r" b="b"/>
              <a:pathLst>
                <a:path w="184784" h="151764">
                  <a:moveTo>
                    <a:pt x="106197" y="0"/>
                  </a:moveTo>
                  <a:lnTo>
                    <a:pt x="0" y="151206"/>
                  </a:lnTo>
                  <a:lnTo>
                    <a:pt x="184683" y="145440"/>
                  </a:lnTo>
                  <a:lnTo>
                    <a:pt x="106197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492240" y="2468879"/>
              <a:ext cx="2468880" cy="1005840"/>
            </a:xfrm>
            <a:custGeom>
              <a:avLst/>
              <a:gdLst/>
              <a:ahLst/>
              <a:cxnLst/>
              <a:rect l="l" t="t" r="r" b="b"/>
              <a:pathLst>
                <a:path w="2468879" h="1005839">
                  <a:moveTo>
                    <a:pt x="2468880" y="0"/>
                  </a:moveTo>
                  <a:lnTo>
                    <a:pt x="0" y="0"/>
                  </a:lnTo>
                  <a:lnTo>
                    <a:pt x="0" y="1005840"/>
                  </a:lnTo>
                  <a:lnTo>
                    <a:pt x="1234439" y="1005840"/>
                  </a:lnTo>
                  <a:lnTo>
                    <a:pt x="2468880" y="1005840"/>
                  </a:lnTo>
                  <a:lnTo>
                    <a:pt x="2468880" y="0"/>
                  </a:lnTo>
                  <a:close/>
                </a:path>
              </a:pathLst>
            </a:custGeom>
            <a:solidFill>
              <a:srgbClr val="F5F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492240" y="2468879"/>
              <a:ext cx="2468880" cy="1005840"/>
            </a:xfrm>
            <a:custGeom>
              <a:avLst/>
              <a:gdLst/>
              <a:ahLst/>
              <a:cxnLst/>
              <a:rect l="l" t="t" r="r" b="b"/>
              <a:pathLst>
                <a:path w="2468879" h="1005839">
                  <a:moveTo>
                    <a:pt x="1234439" y="1005840"/>
                  </a:moveTo>
                  <a:lnTo>
                    <a:pt x="0" y="1005840"/>
                  </a:lnTo>
                  <a:lnTo>
                    <a:pt x="0" y="0"/>
                  </a:lnTo>
                  <a:lnTo>
                    <a:pt x="2468880" y="0"/>
                  </a:lnTo>
                  <a:lnTo>
                    <a:pt x="2468880" y="1005840"/>
                  </a:lnTo>
                  <a:lnTo>
                    <a:pt x="1234439" y="10058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673215" y="2541142"/>
            <a:ext cx="21050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Procesa</a:t>
            </a:r>
            <a:r>
              <a:rPr dirty="0" sz="1800" spc="-2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la</a:t>
            </a:r>
            <a:r>
              <a:rPr dirty="0" sz="1800" spc="-2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respuesta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y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53859" y="2803943"/>
            <a:ext cx="19450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obtiene</a:t>
            </a:r>
            <a:r>
              <a:rPr dirty="0" sz="1800" spc="-2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el</a:t>
            </a:r>
            <a:r>
              <a:rPr dirty="0" sz="1800" spc="-15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texto</a:t>
            </a:r>
            <a:r>
              <a:rPr dirty="0" sz="1800" spc="-35" b="1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que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01776" y="3066745"/>
            <a:ext cx="8483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cont</a:t>
            </a:r>
            <a:r>
              <a:rPr dirty="0" sz="1800">
                <a:latin typeface="Corbel"/>
                <a:cs typeface="Corbel"/>
              </a:rPr>
              <a:t>ie</a:t>
            </a:r>
            <a:r>
              <a:rPr dirty="0" sz="1800" spc="-5">
                <a:latin typeface="Corbel"/>
                <a:cs typeface="Corbel"/>
              </a:rPr>
              <a:t>ne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5944" y="4364901"/>
            <a:ext cx="7632065" cy="198120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69900" marR="5080">
              <a:lnSpc>
                <a:spcPts val="2300"/>
              </a:lnSpc>
              <a:spcBef>
                <a:spcPts val="26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2000">
                <a:latin typeface="Consolas"/>
                <a:cs typeface="Consolas"/>
              </a:rPr>
              <a:t>content</a:t>
            </a:r>
            <a:r>
              <a:rPr dirty="0" sz="2000" spc="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 document.getElementById(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"content"</a:t>
            </a:r>
            <a:r>
              <a:rPr dirty="0" sz="2000">
                <a:latin typeface="Consolas"/>
                <a:cs typeface="Consolas"/>
              </a:rPr>
              <a:t>);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content.innerHTML = pagePart;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550">
              <a:latin typeface="Consolas"/>
              <a:cs typeface="Consolas"/>
            </a:endParaRPr>
          </a:p>
          <a:p>
            <a:pPr marL="560705">
              <a:lnSpc>
                <a:spcPct val="100000"/>
              </a:lnSpc>
            </a:pPr>
            <a:r>
              <a:rPr dirty="0" u="sng" sz="1800" spc="-10">
                <a:solidFill>
                  <a:srgbClr val="0066CC"/>
                </a:solidFill>
                <a:uFill>
                  <a:solidFill>
                    <a:srgbClr val="0066CC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https://developer.mozilla.org/en-US/docs/Web/API/Response/text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41144" y="1345946"/>
            <a:ext cx="948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554672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Implementación</a:t>
            </a:r>
            <a:r>
              <a:rPr dirty="0" sz="3800" spc="-20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en</a:t>
            </a:r>
            <a:r>
              <a:rPr dirty="0" sz="3800" spc="-1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cliente</a:t>
            </a:r>
            <a:endParaRPr sz="3800"/>
          </a:p>
        </p:txBody>
      </p:sp>
      <p:sp>
        <p:nvSpPr>
          <p:cNvPr id="5" name="object 5"/>
          <p:cNvSpPr txBox="1"/>
          <p:nvPr/>
        </p:nvSpPr>
        <p:spPr>
          <a:xfrm>
            <a:off x="501383" y="1712061"/>
            <a:ext cx="6728459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32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640" y="2926079"/>
            <a:ext cx="7863840" cy="2743200"/>
          </a:xfrm>
          <a:custGeom>
            <a:avLst/>
            <a:gdLst/>
            <a:ahLst/>
            <a:cxnLst/>
            <a:rect l="l" t="t" r="r" b="b"/>
            <a:pathLst>
              <a:path w="7863840" h="2743200">
                <a:moveTo>
                  <a:pt x="3931920" y="2743200"/>
                </a:moveTo>
                <a:lnTo>
                  <a:pt x="0" y="2743200"/>
                </a:lnTo>
                <a:lnTo>
                  <a:pt x="0" y="0"/>
                </a:lnTo>
                <a:lnTo>
                  <a:pt x="7863839" y="0"/>
                </a:lnTo>
                <a:lnTo>
                  <a:pt x="7863839" y="2743200"/>
                </a:lnTo>
                <a:lnTo>
                  <a:pt x="3931920" y="27432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25944" y="2931375"/>
            <a:ext cx="36683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async</a:t>
            </a:r>
            <a:r>
              <a:rPr dirty="0" sz="20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20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loadAJAX(){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5844" y="4442396"/>
            <a:ext cx="5615940" cy="2546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9"/>
              </a:lnSpc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2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content</a:t>
            </a:r>
            <a:r>
              <a:rPr dirty="0" sz="2000" spc="-2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-2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document.getElementById(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03923" y="4442396"/>
            <a:ext cx="1554480" cy="2546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9"/>
              </a:lnSpc>
            </a:pP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"content</a:t>
            </a:r>
            <a:r>
              <a:rPr dirty="0" sz="2000" spc="10">
                <a:solidFill>
                  <a:srgbClr val="A21414"/>
                </a:solidFill>
                <a:latin typeface="Consolas"/>
                <a:cs typeface="Consolas"/>
              </a:rPr>
              <a:t>"</a:t>
            </a:r>
            <a:r>
              <a:rPr dirty="0" sz="2000">
                <a:latin typeface="Consolas"/>
                <a:cs typeface="Consolas"/>
              </a:rPr>
              <a:t>);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5844" y="4735080"/>
            <a:ext cx="4064635" cy="2546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9"/>
              </a:lnSpc>
            </a:pPr>
            <a:r>
              <a:rPr dirty="0" sz="2000">
                <a:latin typeface="Consolas"/>
                <a:cs typeface="Consolas"/>
              </a:rPr>
              <a:t>content.innerHTML</a:t>
            </a:r>
            <a:r>
              <a:rPr dirty="0" sz="2000" spc="-2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-1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pagePart;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5944" y="5213057"/>
            <a:ext cx="1657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40080" y="2566797"/>
            <a:ext cx="2011680" cy="1822450"/>
            <a:chOff x="6940080" y="2566797"/>
            <a:chExt cx="2011680" cy="1822450"/>
          </a:xfrm>
        </p:grpSpPr>
        <p:sp>
          <p:nvSpPr>
            <p:cNvPr id="13" name="object 13"/>
            <p:cNvSpPr/>
            <p:nvPr/>
          </p:nvSpPr>
          <p:spPr>
            <a:xfrm>
              <a:off x="7503122" y="3474719"/>
              <a:ext cx="635635" cy="794385"/>
            </a:xfrm>
            <a:custGeom>
              <a:avLst/>
              <a:gdLst/>
              <a:ahLst/>
              <a:cxnLst/>
              <a:rect l="l" t="t" r="r" b="b"/>
              <a:pathLst>
                <a:path w="635634" h="794385">
                  <a:moveTo>
                    <a:pt x="635038" y="0"/>
                  </a:moveTo>
                  <a:lnTo>
                    <a:pt x="0" y="793800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406640" y="4208398"/>
              <a:ext cx="168275" cy="180975"/>
            </a:xfrm>
            <a:custGeom>
              <a:avLst/>
              <a:gdLst/>
              <a:ahLst/>
              <a:cxnLst/>
              <a:rect l="l" t="t" r="r" b="b"/>
              <a:pathLst>
                <a:path w="168275" h="180975">
                  <a:moveTo>
                    <a:pt x="38874" y="0"/>
                  </a:moveTo>
                  <a:lnTo>
                    <a:pt x="0" y="180720"/>
                  </a:lnTo>
                  <a:lnTo>
                    <a:pt x="167754" y="103327"/>
                  </a:lnTo>
                  <a:lnTo>
                    <a:pt x="38874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940080" y="2566797"/>
              <a:ext cx="2011680" cy="1125220"/>
            </a:xfrm>
            <a:custGeom>
              <a:avLst/>
              <a:gdLst/>
              <a:ahLst/>
              <a:cxnLst/>
              <a:rect l="l" t="t" r="r" b="b"/>
              <a:pathLst>
                <a:path w="2011679" h="1125220">
                  <a:moveTo>
                    <a:pt x="2011680" y="0"/>
                  </a:moveTo>
                  <a:lnTo>
                    <a:pt x="0" y="0"/>
                  </a:lnTo>
                  <a:lnTo>
                    <a:pt x="0" y="1125004"/>
                  </a:lnTo>
                  <a:lnTo>
                    <a:pt x="1005840" y="1125004"/>
                  </a:lnTo>
                  <a:lnTo>
                    <a:pt x="2011680" y="1125004"/>
                  </a:lnTo>
                  <a:lnTo>
                    <a:pt x="2011680" y="0"/>
                  </a:lnTo>
                  <a:close/>
                </a:path>
              </a:pathLst>
            </a:custGeom>
            <a:solidFill>
              <a:srgbClr val="F5F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940080" y="2566797"/>
              <a:ext cx="2011680" cy="1125220"/>
            </a:xfrm>
            <a:custGeom>
              <a:avLst/>
              <a:gdLst/>
              <a:ahLst/>
              <a:cxnLst/>
              <a:rect l="l" t="t" r="r" b="b"/>
              <a:pathLst>
                <a:path w="2011679" h="1125220">
                  <a:moveTo>
                    <a:pt x="1005840" y="1125004"/>
                  </a:moveTo>
                  <a:lnTo>
                    <a:pt x="0" y="1125004"/>
                  </a:lnTo>
                  <a:lnTo>
                    <a:pt x="0" y="0"/>
                  </a:lnTo>
                  <a:lnTo>
                    <a:pt x="2011680" y="0"/>
                  </a:lnTo>
                  <a:lnTo>
                    <a:pt x="2011680" y="1125004"/>
                  </a:lnTo>
                  <a:lnTo>
                    <a:pt x="1005840" y="112500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7359383" y="2698457"/>
            <a:ext cx="11715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orbel"/>
                <a:cs typeface="Corbel"/>
              </a:rPr>
              <a:t>Se</a:t>
            </a:r>
            <a:r>
              <a:rPr dirty="0" sz="1800" spc="-3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inserta</a:t>
            </a:r>
            <a:r>
              <a:rPr dirty="0" sz="1800" spc="-4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el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50861" y="2961259"/>
            <a:ext cx="1788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contenido</a:t>
            </a:r>
            <a:r>
              <a:rPr dirty="0" sz="1800" spc="-6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cargado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3144" y="3224060"/>
            <a:ext cx="7440930" cy="886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2115"/>
              </a:lnSpc>
              <a:spcBef>
                <a:spcPts val="100"/>
              </a:spcBef>
            </a:pPr>
            <a:r>
              <a:rPr dirty="0" sz="1800">
                <a:latin typeface="Corbel"/>
                <a:cs typeface="Corbel"/>
              </a:rPr>
              <a:t>en</a:t>
            </a:r>
            <a:r>
              <a:rPr dirty="0" sz="1800" spc="-30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la</a:t>
            </a:r>
            <a:r>
              <a:rPr dirty="0" sz="1800" spc="-3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página</a:t>
            </a:r>
            <a:endParaRPr sz="1800">
              <a:latin typeface="Corbel"/>
              <a:cs typeface="Corbel"/>
            </a:endParaRPr>
          </a:p>
          <a:p>
            <a:pPr marL="12700" marR="1532890">
              <a:lnSpc>
                <a:spcPts val="2300"/>
              </a:lnSpc>
              <a:spcBef>
                <a:spcPts val="114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2000">
                <a:latin typeface="Consolas"/>
                <a:cs typeface="Consolas"/>
              </a:rPr>
              <a:t>response =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 </a:t>
            </a:r>
            <a:r>
              <a:rPr dirty="0" sz="2000">
                <a:latin typeface="Consolas"/>
                <a:cs typeface="Consolas"/>
              </a:rPr>
              <a:t>fetch(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2000">
                <a:latin typeface="Consolas"/>
                <a:cs typeface="Consolas"/>
              </a:rPr>
              <a:t>);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1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pagePart</a:t>
            </a:r>
            <a:r>
              <a:rPr dirty="0" sz="2000" spc="-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10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2000" spc="-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response.text();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41144" y="1345946"/>
            <a:ext cx="948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554672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Implementación</a:t>
            </a:r>
            <a:r>
              <a:rPr dirty="0" sz="3800" spc="-20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en</a:t>
            </a:r>
            <a:r>
              <a:rPr dirty="0" sz="3800" spc="-1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cliente</a:t>
            </a:r>
            <a:endParaRPr sz="3800"/>
          </a:p>
        </p:txBody>
      </p:sp>
      <p:sp>
        <p:nvSpPr>
          <p:cNvPr id="5" name="object 5"/>
          <p:cNvSpPr txBox="1"/>
          <p:nvPr/>
        </p:nvSpPr>
        <p:spPr>
          <a:xfrm>
            <a:off x="501383" y="1712061"/>
            <a:ext cx="6728459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Petición</a:t>
            </a:r>
            <a:r>
              <a:rPr dirty="0" sz="32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navegador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640" y="2926079"/>
            <a:ext cx="7863840" cy="2743200"/>
          </a:xfrm>
          <a:custGeom>
            <a:avLst/>
            <a:gdLst/>
            <a:ahLst/>
            <a:cxnLst/>
            <a:rect l="l" t="t" r="r" b="b"/>
            <a:pathLst>
              <a:path w="7863840" h="2743200">
                <a:moveTo>
                  <a:pt x="3931920" y="2743200"/>
                </a:moveTo>
                <a:lnTo>
                  <a:pt x="0" y="2743200"/>
                </a:lnTo>
                <a:lnTo>
                  <a:pt x="0" y="0"/>
                </a:lnTo>
                <a:lnTo>
                  <a:pt x="7863839" y="0"/>
                </a:lnTo>
                <a:lnTo>
                  <a:pt x="7863839" y="2743200"/>
                </a:lnTo>
                <a:lnTo>
                  <a:pt x="3931920" y="27432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38644" y="3008883"/>
            <a:ext cx="711200" cy="2546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9"/>
              </a:lnSpc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async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6900" y="2931375"/>
            <a:ext cx="282765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2000" spc="-6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loadAJAX(){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79406" y="3564356"/>
            <a:ext cx="711200" cy="2927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9"/>
              </a:lnSpc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3144" y="3486861"/>
            <a:ext cx="2266950" cy="62357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4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response</a:t>
            </a:r>
            <a:r>
              <a:rPr dirty="0" sz="2000" spc="-4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4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pagePart</a:t>
            </a:r>
            <a:r>
              <a:rPr dirty="0" sz="2000" spc="-40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79406" y="3857040"/>
            <a:ext cx="711200" cy="2546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9"/>
              </a:lnSpc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07409" y="3486861"/>
            <a:ext cx="2689225" cy="62357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dirty="0" sz="2000">
                <a:latin typeface="Consolas"/>
                <a:cs typeface="Consolas"/>
              </a:rPr>
              <a:t>fetch</a:t>
            </a:r>
            <a:r>
              <a:rPr dirty="0" sz="2000" spc="10">
                <a:latin typeface="Consolas"/>
                <a:cs typeface="Consolas"/>
              </a:rPr>
              <a:t>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'/pagePart</a:t>
            </a:r>
            <a:r>
              <a:rPr dirty="0" sz="2000" spc="15">
                <a:solidFill>
                  <a:srgbClr val="A21414"/>
                </a:solidFill>
                <a:latin typeface="Consolas"/>
                <a:cs typeface="Consolas"/>
              </a:rPr>
              <a:t>'</a:t>
            </a:r>
            <a:r>
              <a:rPr dirty="0" sz="2000">
                <a:latin typeface="Consolas"/>
                <a:cs typeface="Consolas"/>
              </a:rPr>
              <a:t>);  </a:t>
            </a:r>
            <a:r>
              <a:rPr dirty="0" sz="2000">
                <a:latin typeface="Consolas"/>
                <a:cs typeface="Consolas"/>
              </a:rPr>
              <a:t>response.text();</a:t>
            </a:r>
            <a:endParaRPr sz="2000">
              <a:latin typeface="Consolas"/>
              <a:cs typeface="Consola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97280" y="3474720"/>
            <a:ext cx="3566160" cy="2788285"/>
            <a:chOff x="1097280" y="3474720"/>
            <a:chExt cx="3566160" cy="2788285"/>
          </a:xfrm>
        </p:grpSpPr>
        <p:sp>
          <p:nvSpPr>
            <p:cNvPr id="14" name="object 14"/>
            <p:cNvSpPr/>
            <p:nvPr/>
          </p:nvSpPr>
          <p:spPr>
            <a:xfrm>
              <a:off x="1201318" y="3588473"/>
              <a:ext cx="1908175" cy="2080895"/>
            </a:xfrm>
            <a:custGeom>
              <a:avLst/>
              <a:gdLst/>
              <a:ahLst/>
              <a:cxnLst/>
              <a:rect l="l" t="t" r="r" b="b"/>
              <a:pathLst>
                <a:path w="1908175" h="2080895">
                  <a:moveTo>
                    <a:pt x="1907641" y="2080806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97280" y="3474720"/>
              <a:ext cx="172720" cy="177800"/>
            </a:xfrm>
            <a:custGeom>
              <a:avLst/>
              <a:gdLst/>
              <a:ahLst/>
              <a:cxnLst/>
              <a:rect l="l" t="t" r="r" b="b"/>
              <a:pathLst>
                <a:path w="172719" h="177800">
                  <a:moveTo>
                    <a:pt x="0" y="0"/>
                  </a:moveTo>
                  <a:lnTo>
                    <a:pt x="50761" y="177482"/>
                  </a:lnTo>
                  <a:lnTo>
                    <a:pt x="172440" y="658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566159" y="4357446"/>
              <a:ext cx="244475" cy="1220470"/>
            </a:xfrm>
            <a:custGeom>
              <a:avLst/>
              <a:gdLst/>
              <a:ahLst/>
              <a:cxnLst/>
              <a:rect l="l" t="t" r="r" b="b"/>
              <a:pathLst>
                <a:path w="244475" h="1220470">
                  <a:moveTo>
                    <a:pt x="0" y="1220393"/>
                  </a:moveTo>
                  <a:lnTo>
                    <a:pt x="244081" y="0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727081" y="4206240"/>
              <a:ext cx="162560" cy="178435"/>
            </a:xfrm>
            <a:custGeom>
              <a:avLst/>
              <a:gdLst/>
              <a:ahLst/>
              <a:cxnLst/>
              <a:rect l="l" t="t" r="r" b="b"/>
              <a:pathLst>
                <a:path w="162560" h="178435">
                  <a:moveTo>
                    <a:pt x="113398" y="0"/>
                  </a:moveTo>
                  <a:lnTo>
                    <a:pt x="0" y="145796"/>
                  </a:lnTo>
                  <a:lnTo>
                    <a:pt x="162001" y="178193"/>
                  </a:lnTo>
                  <a:lnTo>
                    <a:pt x="113398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828800" y="5486400"/>
              <a:ext cx="2834640" cy="776605"/>
            </a:xfrm>
            <a:custGeom>
              <a:avLst/>
              <a:gdLst/>
              <a:ahLst/>
              <a:cxnLst/>
              <a:rect l="l" t="t" r="r" b="b"/>
              <a:pathLst>
                <a:path w="2834640" h="776604">
                  <a:moveTo>
                    <a:pt x="2834640" y="0"/>
                  </a:moveTo>
                  <a:lnTo>
                    <a:pt x="0" y="0"/>
                  </a:lnTo>
                  <a:lnTo>
                    <a:pt x="0" y="776516"/>
                  </a:lnTo>
                  <a:lnTo>
                    <a:pt x="1417320" y="776516"/>
                  </a:lnTo>
                  <a:lnTo>
                    <a:pt x="2834640" y="776516"/>
                  </a:lnTo>
                  <a:lnTo>
                    <a:pt x="2834640" y="0"/>
                  </a:lnTo>
                  <a:close/>
                </a:path>
              </a:pathLst>
            </a:custGeom>
            <a:solidFill>
              <a:srgbClr val="F5F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828800" y="5486400"/>
              <a:ext cx="2834640" cy="776605"/>
            </a:xfrm>
            <a:custGeom>
              <a:avLst/>
              <a:gdLst/>
              <a:ahLst/>
              <a:cxnLst/>
              <a:rect l="l" t="t" r="r" b="b"/>
              <a:pathLst>
                <a:path w="2834640" h="776604">
                  <a:moveTo>
                    <a:pt x="1417320" y="776516"/>
                  </a:moveTo>
                  <a:lnTo>
                    <a:pt x="0" y="776516"/>
                  </a:lnTo>
                  <a:lnTo>
                    <a:pt x="0" y="0"/>
                  </a:lnTo>
                  <a:lnTo>
                    <a:pt x="2834640" y="0"/>
                  </a:lnTo>
                  <a:lnTo>
                    <a:pt x="2834640" y="776516"/>
                  </a:lnTo>
                  <a:lnTo>
                    <a:pt x="1417320" y="7765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25944" y="4364901"/>
            <a:ext cx="7632065" cy="177292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469900" marR="5080">
              <a:lnSpc>
                <a:spcPts val="2300"/>
              </a:lnSpc>
              <a:spcBef>
                <a:spcPts val="26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2000">
                <a:latin typeface="Consolas"/>
                <a:cs typeface="Consolas"/>
              </a:rPr>
              <a:t>content</a:t>
            </a:r>
            <a:r>
              <a:rPr dirty="0" sz="2000" spc="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 document.getElementById(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"content"</a:t>
            </a:r>
            <a:r>
              <a:rPr dirty="0" sz="2000">
                <a:latin typeface="Consolas"/>
                <a:cs typeface="Consolas"/>
              </a:rPr>
              <a:t>);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content.innerHTML = pagePart;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  <a:p>
            <a:pPr marL="1554480" marR="3745865" indent="-196215">
              <a:lnSpc>
                <a:spcPts val="2070"/>
              </a:lnSpc>
              <a:spcBef>
                <a:spcPts val="595"/>
              </a:spcBef>
            </a:pPr>
            <a:r>
              <a:rPr dirty="0" sz="1800" spc="-5">
                <a:latin typeface="Corbel"/>
                <a:cs typeface="Corbel"/>
              </a:rPr>
              <a:t>Más</a:t>
            </a:r>
            <a:r>
              <a:rPr dirty="0" sz="1800" spc="-2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adelante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veremos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qué </a:t>
            </a:r>
            <a:r>
              <a:rPr dirty="0" sz="1800" spc="-34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significa</a:t>
            </a:r>
            <a:r>
              <a:rPr dirty="0" sz="1800" spc="-15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async</a:t>
            </a:r>
            <a:r>
              <a:rPr dirty="0" sz="1800" spc="-20" b="1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y</a:t>
            </a:r>
            <a:r>
              <a:rPr dirty="0" sz="1800" spc="-10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await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41144" y="1345946"/>
            <a:ext cx="948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583057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Implementación</a:t>
            </a:r>
            <a:r>
              <a:rPr dirty="0" sz="3800" spc="-15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en</a:t>
            </a:r>
            <a:r>
              <a:rPr dirty="0" sz="3800" spc="-10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servidor</a:t>
            </a:r>
            <a:endParaRPr sz="3800"/>
          </a:p>
        </p:txBody>
      </p:sp>
      <p:sp>
        <p:nvSpPr>
          <p:cNvPr id="5" name="object 5"/>
          <p:cNvSpPr txBox="1"/>
          <p:nvPr/>
        </p:nvSpPr>
        <p:spPr>
          <a:xfrm>
            <a:off x="501383" y="1294315"/>
            <a:ext cx="8388350" cy="141224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505"/>
              </a:spcBef>
            </a:pPr>
            <a:r>
              <a:rPr dirty="0" sz="1800" spc="-5" b="1">
                <a:latin typeface="Corbel"/>
                <a:cs typeface="Corbel"/>
              </a:rPr>
              <a:t>Ejemplo1</a:t>
            </a:r>
            <a:endParaRPr sz="18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72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Generación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contenido</a:t>
            </a:r>
            <a:r>
              <a:rPr dirty="0" sz="32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endParaRPr sz="3200">
              <a:latin typeface="Corbel"/>
              <a:cs typeface="Corbel"/>
            </a:endParaRPr>
          </a:p>
          <a:p>
            <a:pPr marL="84455">
              <a:lnSpc>
                <a:spcPct val="100000"/>
              </a:lnSpc>
              <a:spcBef>
                <a:spcPts val="1990"/>
              </a:spcBef>
            </a:pPr>
            <a:r>
              <a:rPr dirty="0" sz="1500">
                <a:latin typeface="Consolas"/>
                <a:cs typeface="Consolas"/>
              </a:rPr>
              <a:t>router.js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640" y="2854083"/>
            <a:ext cx="4480560" cy="3657600"/>
          </a:xfrm>
          <a:custGeom>
            <a:avLst/>
            <a:gdLst/>
            <a:ahLst/>
            <a:cxnLst/>
            <a:rect l="l" t="t" r="r" b="b"/>
            <a:pathLst>
              <a:path w="4480560" h="3657600">
                <a:moveTo>
                  <a:pt x="2240279" y="3657600"/>
                </a:moveTo>
                <a:lnTo>
                  <a:pt x="0" y="3657600"/>
                </a:lnTo>
                <a:lnTo>
                  <a:pt x="0" y="0"/>
                </a:lnTo>
                <a:lnTo>
                  <a:pt x="4480560" y="0"/>
                </a:lnTo>
                <a:lnTo>
                  <a:pt x="4480560" y="3657600"/>
                </a:lnTo>
                <a:lnTo>
                  <a:pt x="2240279" y="36576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25944" y="2867660"/>
            <a:ext cx="3147695" cy="939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400" spc="-3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express</a:t>
            </a:r>
            <a:r>
              <a:rPr dirty="0" sz="1400" spc="-4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4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'express'</a:t>
            </a:r>
            <a:r>
              <a:rPr dirty="0" sz="1400" spc="-5">
                <a:latin typeface="Consolas"/>
                <a:cs typeface="Consolas"/>
              </a:rPr>
              <a:t>;</a:t>
            </a:r>
            <a:endParaRPr sz="1400">
              <a:latin typeface="Consolas"/>
              <a:cs typeface="Consolas"/>
            </a:endParaRPr>
          </a:p>
          <a:p>
            <a:pPr marL="12700" marR="5080">
              <a:lnSpc>
                <a:spcPct val="164000"/>
              </a:lnSpc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1400" spc="-5">
                <a:latin typeface="Consolas"/>
                <a:cs typeface="Consolas"/>
              </a:rPr>
              <a:t>router </a:t>
            </a:r>
            <a:r>
              <a:rPr dirty="0" sz="1400">
                <a:latin typeface="Consolas"/>
                <a:cs typeface="Consolas"/>
              </a:rPr>
              <a:t>= </a:t>
            </a:r>
            <a:r>
              <a:rPr dirty="0" sz="1400" spc="-5">
                <a:latin typeface="Consolas"/>
                <a:cs typeface="Consolas"/>
              </a:rPr>
              <a:t>express.Router(); </a:t>
            </a:r>
            <a:r>
              <a:rPr dirty="0" sz="1400" spc="-760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router.get(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'/'</a:t>
            </a:r>
            <a:r>
              <a:rPr dirty="0" sz="1400" spc="-5">
                <a:latin typeface="Consolas"/>
                <a:cs typeface="Consolas"/>
              </a:rPr>
              <a:t>,</a:t>
            </a:r>
            <a:r>
              <a:rPr dirty="0" sz="1400" spc="-2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(req,</a:t>
            </a:r>
            <a:r>
              <a:rPr dirty="0" sz="1400" spc="-2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res)</a:t>
            </a:r>
            <a:r>
              <a:rPr dirty="0" sz="1400" spc="-15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=&gt;</a:t>
            </a:r>
            <a:r>
              <a:rPr dirty="0" sz="14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5944" y="3917416"/>
            <a:ext cx="2269490" cy="85344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402590" marR="5080" indent="-195580">
              <a:lnSpc>
                <a:spcPts val="1610"/>
              </a:lnSpc>
              <a:spcBef>
                <a:spcPts val="210"/>
              </a:spcBef>
            </a:pPr>
            <a:r>
              <a:rPr dirty="0" sz="1400" spc="-10">
                <a:latin typeface="Consolas"/>
                <a:cs typeface="Consolas"/>
              </a:rPr>
              <a:t>res.render(</a:t>
            </a:r>
            <a:r>
              <a:rPr dirty="0" sz="1400" spc="-10">
                <a:solidFill>
                  <a:srgbClr val="A21414"/>
                </a:solidFill>
                <a:latin typeface="Consolas"/>
                <a:cs typeface="Consolas"/>
              </a:rPr>
              <a:t>'index'</a:t>
            </a:r>
            <a:r>
              <a:rPr dirty="0" sz="1400" spc="-10">
                <a:latin typeface="Consolas"/>
                <a:cs typeface="Consolas"/>
              </a:rPr>
              <a:t>, </a:t>
            </a:r>
            <a:r>
              <a:rPr dirty="0" sz="1400">
                <a:latin typeface="Consolas"/>
                <a:cs typeface="Consolas"/>
              </a:rPr>
              <a:t>{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name:</a:t>
            </a:r>
            <a:r>
              <a:rPr dirty="0" sz="1400" spc="-2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"World"</a:t>
            </a:r>
            <a:endParaRPr sz="1400">
              <a:latin typeface="Consolas"/>
              <a:cs typeface="Consolas"/>
            </a:endParaRPr>
          </a:p>
          <a:p>
            <a:pPr marL="207645">
              <a:lnSpc>
                <a:spcPts val="1540"/>
              </a:lnSpc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  <a:p>
            <a:pPr marL="12700">
              <a:lnSpc>
                <a:spcPts val="1645"/>
              </a:lnSpc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944" y="4881867"/>
            <a:ext cx="382968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Consolas"/>
                <a:cs typeface="Consolas"/>
              </a:rPr>
              <a:t>router.get(</a:t>
            </a:r>
            <a:r>
              <a:rPr dirty="0" sz="1400" spc="-1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1400" spc="-10">
                <a:latin typeface="Consolas"/>
                <a:cs typeface="Consolas"/>
              </a:rPr>
              <a:t>,</a:t>
            </a:r>
            <a:r>
              <a:rPr dirty="0" sz="1400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(req, res)</a:t>
            </a:r>
            <a:r>
              <a:rPr dirty="0" sz="1400" spc="5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=&gt;</a:t>
            </a:r>
            <a:r>
              <a:rPr dirty="0" sz="140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944" y="5231777"/>
            <a:ext cx="2561590" cy="85344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402590" marR="5080" indent="-195580">
              <a:lnSpc>
                <a:spcPts val="1610"/>
              </a:lnSpc>
              <a:spcBef>
                <a:spcPts val="210"/>
              </a:spcBef>
            </a:pPr>
            <a:r>
              <a:rPr dirty="0" sz="1400" spc="-10">
                <a:latin typeface="Consolas"/>
                <a:cs typeface="Consolas"/>
              </a:rPr>
              <a:t>res.render(</a:t>
            </a:r>
            <a:r>
              <a:rPr dirty="0" sz="1400" spc="-10">
                <a:solidFill>
                  <a:srgbClr val="A21414"/>
                </a:solidFill>
                <a:latin typeface="Consolas"/>
                <a:cs typeface="Consolas"/>
              </a:rPr>
              <a:t>'pagePart'</a:t>
            </a:r>
            <a:r>
              <a:rPr dirty="0" sz="1400" spc="-10">
                <a:latin typeface="Consolas"/>
                <a:cs typeface="Consolas"/>
              </a:rPr>
              <a:t>,</a:t>
            </a:r>
            <a:r>
              <a:rPr dirty="0" sz="1400" spc="-5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info:</a:t>
            </a:r>
            <a:r>
              <a:rPr dirty="0" sz="1400" spc="-15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"Part"</a:t>
            </a:r>
            <a:endParaRPr sz="1400">
              <a:latin typeface="Consolas"/>
              <a:cs typeface="Consolas"/>
            </a:endParaRPr>
          </a:p>
          <a:p>
            <a:pPr marL="207645">
              <a:lnSpc>
                <a:spcPts val="1540"/>
              </a:lnSpc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  <a:p>
            <a:pPr marL="12700">
              <a:lnSpc>
                <a:spcPts val="1645"/>
              </a:lnSpc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5944" y="6196215"/>
            <a:ext cx="217233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400" spc="-5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default</a:t>
            </a:r>
            <a:r>
              <a:rPr dirty="0" sz="1400" spc="-5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router;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77840" y="4304157"/>
            <a:ext cx="2743200" cy="36576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305"/>
              </a:spcBef>
            </a:pPr>
            <a:r>
              <a:rPr dirty="0" sz="1500">
                <a:solidFill>
                  <a:srgbClr val="7F0000"/>
                </a:solidFill>
                <a:latin typeface="Consolas"/>
                <a:cs typeface="Consolas"/>
              </a:rPr>
              <a:t>&lt;p&gt;</a:t>
            </a:r>
            <a:r>
              <a:rPr dirty="0" sz="1500">
                <a:latin typeface="Consolas"/>
                <a:cs typeface="Consolas"/>
              </a:rPr>
              <a:t>Info:</a:t>
            </a:r>
            <a:r>
              <a:rPr dirty="0" sz="1500" spc="-45">
                <a:latin typeface="Consolas"/>
                <a:cs typeface="Consolas"/>
              </a:rPr>
              <a:t> </a:t>
            </a:r>
            <a:r>
              <a:rPr dirty="0" sz="1500">
                <a:latin typeface="Consolas"/>
                <a:cs typeface="Consolas"/>
              </a:rPr>
              <a:t>{{info}}</a:t>
            </a:r>
            <a:r>
              <a:rPr dirty="0" sz="1500">
                <a:solidFill>
                  <a:srgbClr val="7F0000"/>
                </a:solidFill>
                <a:latin typeface="Consolas"/>
                <a:cs typeface="Consolas"/>
              </a:rPr>
              <a:t>&lt;/p&gt;</a:t>
            </a:r>
            <a:endParaRPr sz="15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3704" y="3915625"/>
            <a:ext cx="180975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latin typeface="Consolas"/>
                <a:cs typeface="Consolas"/>
              </a:rPr>
              <a:t>pagePart.mustache</a:t>
            </a:r>
            <a:endParaRPr sz="1500">
              <a:latin typeface="Consolas"/>
              <a:cs typeface="Consola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83279" y="4669916"/>
            <a:ext cx="4937760" cy="1639570"/>
            <a:chOff x="3383279" y="4669916"/>
            <a:chExt cx="4937760" cy="1639570"/>
          </a:xfrm>
        </p:grpSpPr>
        <p:sp>
          <p:nvSpPr>
            <p:cNvPr id="15" name="object 15"/>
            <p:cNvSpPr/>
            <p:nvPr/>
          </p:nvSpPr>
          <p:spPr>
            <a:xfrm>
              <a:off x="3536276" y="5412955"/>
              <a:ext cx="2956560" cy="347980"/>
            </a:xfrm>
            <a:custGeom>
              <a:avLst/>
              <a:gdLst/>
              <a:ahLst/>
              <a:cxnLst/>
              <a:rect l="l" t="t" r="r" b="b"/>
              <a:pathLst>
                <a:path w="2956560" h="347979">
                  <a:moveTo>
                    <a:pt x="2955963" y="347764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383279" y="5332323"/>
              <a:ext cx="173990" cy="164465"/>
            </a:xfrm>
            <a:custGeom>
              <a:avLst/>
              <a:gdLst/>
              <a:ahLst/>
              <a:cxnLst/>
              <a:rect l="l" t="t" r="r" b="b"/>
              <a:pathLst>
                <a:path w="173989" h="164464">
                  <a:moveTo>
                    <a:pt x="173875" y="0"/>
                  </a:moveTo>
                  <a:lnTo>
                    <a:pt x="0" y="62636"/>
                  </a:lnTo>
                  <a:lnTo>
                    <a:pt x="154444" y="164160"/>
                  </a:lnTo>
                  <a:lnTo>
                    <a:pt x="173875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815518" y="4816081"/>
              <a:ext cx="225425" cy="670560"/>
            </a:xfrm>
            <a:custGeom>
              <a:avLst/>
              <a:gdLst/>
              <a:ahLst/>
              <a:cxnLst/>
              <a:rect l="l" t="t" r="r" b="b"/>
              <a:pathLst>
                <a:path w="225425" h="670560">
                  <a:moveTo>
                    <a:pt x="225361" y="670318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740994" y="4669916"/>
              <a:ext cx="156845" cy="182880"/>
            </a:xfrm>
            <a:custGeom>
              <a:avLst/>
              <a:gdLst/>
              <a:ahLst/>
              <a:cxnLst/>
              <a:rect l="l" t="t" r="r" b="b"/>
              <a:pathLst>
                <a:path w="156845" h="182879">
                  <a:moveTo>
                    <a:pt x="25565" y="0"/>
                  </a:moveTo>
                  <a:lnTo>
                    <a:pt x="0" y="182879"/>
                  </a:lnTo>
                  <a:lnTo>
                    <a:pt x="156603" y="130327"/>
                  </a:lnTo>
                  <a:lnTo>
                    <a:pt x="25565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309359" y="5167794"/>
              <a:ext cx="2011680" cy="1141730"/>
            </a:xfrm>
            <a:custGeom>
              <a:avLst/>
              <a:gdLst/>
              <a:ahLst/>
              <a:cxnLst/>
              <a:rect l="l" t="t" r="r" b="b"/>
              <a:pathLst>
                <a:path w="2011679" h="1141729">
                  <a:moveTo>
                    <a:pt x="2011680" y="0"/>
                  </a:moveTo>
                  <a:lnTo>
                    <a:pt x="0" y="0"/>
                  </a:lnTo>
                  <a:lnTo>
                    <a:pt x="0" y="1141564"/>
                  </a:lnTo>
                  <a:lnTo>
                    <a:pt x="1005839" y="1141564"/>
                  </a:lnTo>
                  <a:lnTo>
                    <a:pt x="2011680" y="1141564"/>
                  </a:lnTo>
                  <a:lnTo>
                    <a:pt x="2011680" y="0"/>
                  </a:lnTo>
                  <a:close/>
                </a:path>
              </a:pathLst>
            </a:custGeom>
            <a:solidFill>
              <a:srgbClr val="F5F8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309359" y="5167795"/>
            <a:ext cx="2011680" cy="114173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 algn="ctr" marL="276225" marR="271145" indent="635">
              <a:lnSpc>
                <a:spcPts val="2070"/>
              </a:lnSpc>
              <a:spcBef>
                <a:spcPts val="310"/>
              </a:spcBef>
            </a:pPr>
            <a:r>
              <a:rPr dirty="0" sz="1800">
                <a:latin typeface="Corbel"/>
                <a:cs typeface="Corbel"/>
              </a:rPr>
              <a:t>Se </a:t>
            </a:r>
            <a:r>
              <a:rPr dirty="0" sz="1800" spc="-5">
                <a:latin typeface="Corbel"/>
                <a:cs typeface="Corbel"/>
              </a:rPr>
              <a:t>genera </a:t>
            </a:r>
            <a:r>
              <a:rPr dirty="0" sz="1800">
                <a:latin typeface="Corbel"/>
                <a:cs typeface="Corbel"/>
              </a:rPr>
              <a:t>el </a:t>
            </a:r>
            <a:r>
              <a:rPr dirty="0" sz="1800" spc="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contenido</a:t>
            </a:r>
            <a:r>
              <a:rPr dirty="0" sz="1800" spc="-7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igual </a:t>
            </a:r>
            <a:r>
              <a:rPr dirty="0" sz="1800" spc="-34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que </a:t>
            </a:r>
            <a:r>
              <a:rPr dirty="0" sz="1800" spc="-5">
                <a:latin typeface="Corbel"/>
                <a:cs typeface="Corbel"/>
              </a:rPr>
              <a:t>las páginas </a:t>
            </a:r>
            <a:r>
              <a:rPr dirty="0" sz="1800" spc="-35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completas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241998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Depuración</a:t>
            </a:r>
            <a:endParaRPr sz="3800"/>
          </a:p>
        </p:txBody>
      </p:sp>
      <p:sp>
        <p:nvSpPr>
          <p:cNvPr id="5" name="object 5"/>
          <p:cNvSpPr txBox="1"/>
          <p:nvPr/>
        </p:nvSpPr>
        <p:spPr>
          <a:xfrm>
            <a:off x="501383" y="1614431"/>
            <a:ext cx="8079740" cy="1196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2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 pestaña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“Network/Red”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del navegador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3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ver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peticiones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realizadas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200" spc="-1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41144" y="1345946"/>
            <a:ext cx="948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o1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0080" y="3291840"/>
            <a:ext cx="7905750" cy="3062605"/>
            <a:chOff x="640080" y="3291840"/>
            <a:chExt cx="7905750" cy="30626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80" y="3291852"/>
              <a:ext cx="7905584" cy="30621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40080" y="3291840"/>
              <a:ext cx="7905750" cy="3062605"/>
            </a:xfrm>
            <a:custGeom>
              <a:avLst/>
              <a:gdLst/>
              <a:ahLst/>
              <a:cxnLst/>
              <a:rect l="l" t="t" r="r" b="b"/>
              <a:pathLst>
                <a:path w="7905750" h="3062604">
                  <a:moveTo>
                    <a:pt x="0" y="0"/>
                  </a:moveTo>
                  <a:lnTo>
                    <a:pt x="7905597" y="0"/>
                  </a:lnTo>
                  <a:lnTo>
                    <a:pt x="7905597" y="3062160"/>
                  </a:lnTo>
                  <a:lnTo>
                    <a:pt x="0" y="30621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21145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Ejercicio</a:t>
            </a:r>
            <a:r>
              <a:rPr dirty="0" sz="3800" spc="-65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1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64135" rIns="0" bIns="0" rtlCol="0" vert="horz">
            <a:spAutoFit/>
          </a:bodyPr>
          <a:lstStyle/>
          <a:p>
            <a:pPr algn="r" marL="262255" marR="5080">
              <a:lnSpc>
                <a:spcPct val="100000"/>
              </a:lnSpc>
              <a:spcBef>
                <a:spcPts val="505"/>
              </a:spcBef>
            </a:pPr>
            <a:r>
              <a:rPr dirty="0" spc="-10"/>
              <a:t>Ejercicio1</a:t>
            </a:r>
          </a:p>
          <a:p>
            <a:pPr marL="530225" marR="393700" indent="-255904">
              <a:lnSpc>
                <a:spcPts val="4610"/>
              </a:lnSpc>
              <a:spcBef>
                <a:spcPts val="235"/>
              </a:spcBef>
              <a:buClr>
                <a:srgbClr val="64A434"/>
              </a:buClr>
              <a:buFont typeface="Georgia"/>
              <a:buChar char="•"/>
              <a:tabLst>
                <a:tab pos="530860" algn="l"/>
              </a:tabLst>
            </a:pP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Se tiene una </a:t>
            </a:r>
            <a:r>
              <a:rPr dirty="0" sz="3200" b="0">
                <a:solidFill>
                  <a:srgbClr val="4B4B4B"/>
                </a:solidFill>
                <a:latin typeface="Corbel"/>
                <a:cs typeface="Corbel"/>
              </a:rPr>
              <a:t>web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que muestra </a:t>
            </a:r>
            <a:r>
              <a:rPr dirty="0" sz="3200" spc="-10" b="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superhéroes </a:t>
            </a:r>
            <a:r>
              <a:rPr dirty="0" sz="3200" spc="-63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guardados</a:t>
            </a:r>
            <a:r>
              <a:rPr dirty="0" sz="32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 un</a:t>
            </a:r>
            <a:r>
              <a:rPr dirty="0" sz="3200" spc="-1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mapa</a:t>
            </a:r>
            <a:endParaRPr sz="3200">
              <a:latin typeface="Corbel"/>
              <a:cs typeface="Corbel"/>
            </a:endParaRPr>
          </a:p>
          <a:p>
            <a:pPr marL="530225" marR="849630" indent="-255904">
              <a:lnSpc>
                <a:spcPct val="120000"/>
              </a:lnSpc>
              <a:spcBef>
                <a:spcPts val="915"/>
              </a:spcBef>
              <a:buClr>
                <a:srgbClr val="64A434"/>
              </a:buClr>
              <a:buFont typeface="Georgia"/>
              <a:buChar char="•"/>
              <a:tabLst>
                <a:tab pos="530860" algn="l"/>
              </a:tabLst>
            </a:pP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Se quiere implementar un botón de “Cargar </a:t>
            </a:r>
            <a:r>
              <a:rPr dirty="0" sz="3200" spc="-63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más”</a:t>
            </a:r>
            <a:r>
              <a:rPr dirty="0" sz="3200" spc="-2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4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endParaRPr sz="3200">
              <a:latin typeface="Corbel"/>
              <a:cs typeface="Corbel"/>
            </a:endParaRPr>
          </a:p>
          <a:p>
            <a:pPr marL="530225" indent="-255904">
              <a:lnSpc>
                <a:spcPct val="100000"/>
              </a:lnSpc>
              <a:spcBef>
                <a:spcPts val="1970"/>
              </a:spcBef>
              <a:buClr>
                <a:srgbClr val="64A434"/>
              </a:buClr>
              <a:buFont typeface="Georgia"/>
              <a:buChar char="•"/>
              <a:tabLst>
                <a:tab pos="530860" algn="l"/>
              </a:tabLst>
            </a:pP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2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superhéroes</a:t>
            </a:r>
            <a:r>
              <a:rPr dirty="0" sz="32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mostrarán</a:t>
            </a:r>
            <a:r>
              <a:rPr dirty="0" sz="3200" spc="-1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B4B4B"/>
                </a:solidFill>
                <a:latin typeface="Corbel"/>
                <a:cs typeface="Corbel"/>
              </a:rPr>
              <a:t>3</a:t>
            </a:r>
            <a:r>
              <a:rPr dirty="0" sz="32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0">
                <a:solidFill>
                  <a:srgbClr val="4B4B4B"/>
                </a:solidFill>
                <a:latin typeface="Corbel"/>
                <a:cs typeface="Corbel"/>
              </a:rPr>
              <a:t>3</a:t>
            </a:r>
            <a:endParaRPr sz="3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8297" y="393737"/>
            <a:ext cx="2114550" cy="605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 b="1">
                <a:solidFill>
                  <a:srgbClr val="C8201D"/>
                </a:solidFill>
                <a:latin typeface="Corbel"/>
                <a:cs typeface="Corbel"/>
              </a:rPr>
              <a:t>Ejercicio</a:t>
            </a:r>
            <a:r>
              <a:rPr dirty="0" sz="3800" spc="-6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800" b="1">
                <a:solidFill>
                  <a:srgbClr val="C8201D"/>
                </a:solidFill>
                <a:latin typeface="Corbel"/>
                <a:cs typeface="Corbel"/>
              </a:rPr>
              <a:t>1</a:t>
            </a:r>
            <a:endParaRPr sz="3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41144" y="1345946"/>
            <a:ext cx="9639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Corbel"/>
                <a:cs typeface="Corbel"/>
              </a:rPr>
              <a:t>Ejercicio1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14400" y="1690560"/>
            <a:ext cx="7406640" cy="4471670"/>
            <a:chOff x="914400" y="1690560"/>
            <a:chExt cx="7406640" cy="44716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2282405"/>
              <a:ext cx="3325317" cy="310696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14400" y="2282405"/>
              <a:ext cx="3325495" cy="3275329"/>
            </a:xfrm>
            <a:custGeom>
              <a:avLst/>
              <a:gdLst/>
              <a:ahLst/>
              <a:cxnLst/>
              <a:rect l="l" t="t" r="r" b="b"/>
              <a:pathLst>
                <a:path w="3325495" h="3275329">
                  <a:moveTo>
                    <a:pt x="0" y="0"/>
                  </a:moveTo>
                  <a:lnTo>
                    <a:pt x="3325317" y="0"/>
                  </a:lnTo>
                  <a:lnTo>
                    <a:pt x="3325317" y="3275279"/>
                  </a:lnTo>
                  <a:lnTo>
                    <a:pt x="0" y="327527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45684" y="1690573"/>
              <a:ext cx="3375342" cy="428226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45684" y="1690560"/>
              <a:ext cx="3375660" cy="4471670"/>
            </a:xfrm>
            <a:custGeom>
              <a:avLst/>
              <a:gdLst/>
              <a:ahLst/>
              <a:cxnLst/>
              <a:rect l="l" t="t" r="r" b="b"/>
              <a:pathLst>
                <a:path w="3375659" h="4471670">
                  <a:moveTo>
                    <a:pt x="0" y="0"/>
                  </a:moveTo>
                  <a:lnTo>
                    <a:pt x="3375355" y="0"/>
                  </a:lnTo>
                  <a:lnTo>
                    <a:pt x="3375355" y="4471555"/>
                  </a:lnTo>
                  <a:lnTo>
                    <a:pt x="0" y="44715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39361" y="3844442"/>
              <a:ext cx="706755" cy="504190"/>
            </a:xfrm>
            <a:custGeom>
              <a:avLst/>
              <a:gdLst/>
              <a:ahLst/>
              <a:cxnLst/>
              <a:rect l="l" t="t" r="r" b="b"/>
              <a:pathLst>
                <a:path w="706754" h="504189">
                  <a:moveTo>
                    <a:pt x="455752" y="0"/>
                  </a:moveTo>
                  <a:lnTo>
                    <a:pt x="455752" y="129959"/>
                  </a:lnTo>
                  <a:lnTo>
                    <a:pt x="0" y="129959"/>
                  </a:lnTo>
                  <a:lnTo>
                    <a:pt x="0" y="373672"/>
                  </a:lnTo>
                  <a:lnTo>
                    <a:pt x="455752" y="373672"/>
                  </a:lnTo>
                  <a:lnTo>
                    <a:pt x="455752" y="503999"/>
                  </a:lnTo>
                  <a:lnTo>
                    <a:pt x="706323" y="251993"/>
                  </a:lnTo>
                  <a:lnTo>
                    <a:pt x="455752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21145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Ejercicio</a:t>
            </a:r>
            <a:r>
              <a:rPr dirty="0" sz="3800" spc="-65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1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383" y="1294816"/>
            <a:ext cx="8403590" cy="490029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500"/>
              </a:spcBef>
            </a:pPr>
            <a:r>
              <a:rPr dirty="0" sz="1800" spc="-10" b="1">
                <a:latin typeface="Corbel"/>
                <a:cs typeface="Corbel"/>
              </a:rPr>
              <a:t>Ejercicio1</a:t>
            </a:r>
            <a:endParaRPr sz="1800">
              <a:latin typeface="Corbel"/>
              <a:cs typeface="Corbel"/>
            </a:endParaRPr>
          </a:p>
          <a:p>
            <a:pPr marL="267970" marR="336550" indent="-255904">
              <a:lnSpc>
                <a:spcPts val="4029"/>
              </a:lnSpc>
              <a:spcBef>
                <a:spcPts val="204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Al cargar la página 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mostrarán los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superhéroes 0,1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2.</a:t>
            </a:r>
            <a:endParaRPr sz="2800">
              <a:latin typeface="Corbel"/>
              <a:cs typeface="Corbel"/>
            </a:endParaRPr>
          </a:p>
          <a:p>
            <a:pPr marL="267970" marR="605155" indent="-255904">
              <a:lnSpc>
                <a:spcPct val="120100"/>
              </a:lnSpc>
              <a:spcBef>
                <a:spcPts val="95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Cuando se pulse el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botón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primera vez se cargarán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 superhéroes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3,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4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5.</a:t>
            </a:r>
            <a:endParaRPr sz="2800">
              <a:latin typeface="Corbel"/>
              <a:cs typeface="Corbel"/>
            </a:endParaRPr>
          </a:p>
          <a:p>
            <a:pPr marL="267970" marR="514350" indent="-255904">
              <a:lnSpc>
                <a:spcPct val="120100"/>
              </a:lnSpc>
              <a:spcBef>
                <a:spcPts val="119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Cuando se pulse el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botón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segunda vez se cargarán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 superhéroes 6,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7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8.</a:t>
            </a:r>
            <a:endParaRPr sz="2800">
              <a:latin typeface="Corbel"/>
              <a:cs typeface="Corbel"/>
            </a:endParaRPr>
          </a:p>
          <a:p>
            <a:pPr marL="267970" marR="396240" indent="-255904">
              <a:lnSpc>
                <a:spcPct val="1201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 URL que se usa para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cargar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más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resultados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deberá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indicar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qué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resultados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cargar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21145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Ejercicio</a:t>
            </a:r>
            <a:r>
              <a:rPr dirty="0" sz="3800" spc="-65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1</a:t>
            </a:r>
            <a:endParaRPr sz="3800"/>
          </a:p>
        </p:txBody>
      </p:sp>
      <p:sp>
        <p:nvSpPr>
          <p:cNvPr id="7" name="object 7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64135" rIns="0" bIns="0" rtlCol="0" vert="horz">
            <a:spAutoFit/>
          </a:bodyPr>
          <a:lstStyle/>
          <a:p>
            <a:pPr algn="r" marL="262255" marR="5080">
              <a:lnSpc>
                <a:spcPct val="100000"/>
              </a:lnSpc>
              <a:spcBef>
                <a:spcPts val="505"/>
              </a:spcBef>
            </a:pPr>
            <a:r>
              <a:rPr dirty="0" spc="-10"/>
              <a:t>Ejercicio1</a:t>
            </a:r>
          </a:p>
          <a:p>
            <a:pPr marL="530225" marR="379095" indent="-255904">
              <a:lnSpc>
                <a:spcPts val="4610"/>
              </a:lnSpc>
              <a:spcBef>
                <a:spcPts val="50"/>
              </a:spcBef>
              <a:buClr>
                <a:srgbClr val="64A434"/>
              </a:buClr>
              <a:buFont typeface="Georgia"/>
              <a:buChar char="•"/>
              <a:tabLst>
                <a:tab pos="530860" algn="l"/>
              </a:tabLst>
            </a:pP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Se proporciona una web </a:t>
            </a:r>
            <a:r>
              <a:rPr dirty="0" sz="3200" b="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la que se muestran </a:t>
            </a:r>
            <a:r>
              <a:rPr dirty="0" sz="3200" spc="-63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inicialmente</a:t>
            </a:r>
            <a:r>
              <a:rPr dirty="0" sz="32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todos</a:t>
            </a:r>
            <a:r>
              <a:rPr dirty="0" sz="32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1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libros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20239" y="3108960"/>
            <a:ext cx="5212080" cy="308864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37795" rIns="0" bIns="0" rtlCol="0" vert="horz">
            <a:spAutoFit/>
          </a:bodyPr>
          <a:lstStyle/>
          <a:p>
            <a:pPr marL="89535">
              <a:lnSpc>
                <a:spcPts val="1645"/>
              </a:lnSpc>
              <a:spcBef>
                <a:spcPts val="1085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400" spc="-3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express</a:t>
            </a:r>
            <a:r>
              <a:rPr dirty="0" sz="1400" spc="-4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4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'express'</a:t>
            </a:r>
            <a:r>
              <a:rPr dirty="0" sz="1400" spc="-5">
                <a:latin typeface="Consolas"/>
                <a:cs typeface="Consolas"/>
              </a:rPr>
              <a:t>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ts val="1645"/>
              </a:lnSpc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400" spc="-1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</a:t>
            </a:r>
            <a:r>
              <a:rPr dirty="0" sz="1400" spc="-5">
                <a:latin typeface="Consolas"/>
                <a:cs typeface="Consolas"/>
              </a:rPr>
              <a:t> getSuperheroes </a:t>
            </a:r>
            <a:r>
              <a:rPr dirty="0" sz="1400">
                <a:latin typeface="Consolas"/>
                <a:cs typeface="Consolas"/>
              </a:rPr>
              <a:t>}</a:t>
            </a:r>
            <a:r>
              <a:rPr dirty="0" sz="1400" spc="-5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from </a:t>
            </a:r>
            <a:r>
              <a:rPr dirty="0" sz="1400" spc="-10">
                <a:solidFill>
                  <a:srgbClr val="A21414"/>
                </a:solidFill>
                <a:latin typeface="Consolas"/>
                <a:cs typeface="Consolas"/>
              </a:rPr>
              <a:t>'./superheroes.js'</a:t>
            </a:r>
            <a:r>
              <a:rPr dirty="0" sz="1400" spc="-10">
                <a:latin typeface="Consolas"/>
                <a:cs typeface="Consolas"/>
              </a:rPr>
              <a:t>;</a:t>
            </a:r>
            <a:endParaRPr sz="1400">
              <a:latin typeface="Consolas"/>
              <a:cs typeface="Consolas"/>
            </a:endParaRPr>
          </a:p>
          <a:p>
            <a:pPr marL="89535" marR="1991995">
              <a:lnSpc>
                <a:spcPct val="164000"/>
              </a:lnSpc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1400" spc="-5">
                <a:latin typeface="Consolas"/>
                <a:cs typeface="Consolas"/>
              </a:rPr>
              <a:t>router </a:t>
            </a:r>
            <a:r>
              <a:rPr dirty="0" sz="1400">
                <a:latin typeface="Consolas"/>
                <a:cs typeface="Consolas"/>
              </a:rPr>
              <a:t>= </a:t>
            </a:r>
            <a:r>
              <a:rPr dirty="0" sz="1400" spc="-5">
                <a:latin typeface="Consolas"/>
                <a:cs typeface="Consolas"/>
              </a:rPr>
              <a:t>express.Router();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router.get(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'/'</a:t>
            </a:r>
            <a:r>
              <a:rPr dirty="0" sz="1400" spc="-5">
                <a:latin typeface="Consolas"/>
                <a:cs typeface="Consolas"/>
              </a:rPr>
              <a:t>,</a:t>
            </a:r>
            <a:r>
              <a:rPr dirty="0" sz="1400" spc="-2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(req,</a:t>
            </a:r>
            <a:r>
              <a:rPr dirty="0" sz="1400" spc="-2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res)</a:t>
            </a:r>
            <a:r>
              <a:rPr dirty="0" sz="1400" spc="-15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=&gt;</a:t>
            </a:r>
            <a:r>
              <a:rPr dirty="0" sz="14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</a:t>
            </a:r>
            <a:endParaRPr sz="1400">
              <a:latin typeface="Consolas"/>
              <a:cs typeface="Consolas"/>
            </a:endParaRPr>
          </a:p>
          <a:p>
            <a:pPr marL="285115" marR="1308100">
              <a:lnSpc>
                <a:spcPct val="164000"/>
              </a:lnSpc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1400" spc="-5">
                <a:latin typeface="Consolas"/>
                <a:cs typeface="Consolas"/>
              </a:rPr>
              <a:t>superheroes </a:t>
            </a:r>
            <a:r>
              <a:rPr dirty="0" sz="1400">
                <a:latin typeface="Consolas"/>
                <a:cs typeface="Consolas"/>
              </a:rPr>
              <a:t>= </a:t>
            </a:r>
            <a:r>
              <a:rPr dirty="0" sz="1400" spc="-5">
                <a:latin typeface="Consolas"/>
                <a:cs typeface="Consolas"/>
              </a:rPr>
              <a:t>getSuperheroes();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 spc="-10">
                <a:latin typeface="Consolas"/>
                <a:cs typeface="Consolas"/>
              </a:rPr>
              <a:t>res.render(</a:t>
            </a:r>
            <a:r>
              <a:rPr dirty="0" sz="1400" spc="-10">
                <a:solidFill>
                  <a:srgbClr val="A21414"/>
                </a:solidFill>
                <a:latin typeface="Consolas"/>
                <a:cs typeface="Consolas"/>
              </a:rPr>
              <a:t>'index'</a:t>
            </a:r>
            <a:r>
              <a:rPr dirty="0" sz="1400" spc="-10">
                <a:latin typeface="Consolas"/>
                <a:cs typeface="Consolas"/>
              </a:rPr>
              <a:t>, </a:t>
            </a:r>
            <a:r>
              <a:rPr dirty="0" sz="1400">
                <a:latin typeface="Consolas"/>
                <a:cs typeface="Consolas"/>
              </a:rPr>
              <a:t>{</a:t>
            </a:r>
            <a:endParaRPr sz="1400">
              <a:latin typeface="Consolas"/>
              <a:cs typeface="Consolas"/>
            </a:endParaRPr>
          </a:p>
          <a:p>
            <a:pPr marL="480059">
              <a:lnSpc>
                <a:spcPts val="1580"/>
              </a:lnSpc>
            </a:pPr>
            <a:r>
              <a:rPr dirty="0" sz="1400" spc="-5">
                <a:latin typeface="Consolas"/>
                <a:cs typeface="Consolas"/>
              </a:rPr>
              <a:t>superheroes:</a:t>
            </a:r>
            <a:r>
              <a:rPr dirty="0" sz="1400" spc="-6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superheroes</a:t>
            </a:r>
            <a:endParaRPr sz="1400">
              <a:latin typeface="Consolas"/>
              <a:cs typeface="Consolas"/>
            </a:endParaRPr>
          </a:p>
          <a:p>
            <a:pPr marL="285115">
              <a:lnSpc>
                <a:spcPts val="1614"/>
              </a:lnSpc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ts val="1645"/>
              </a:lnSpc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080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400" spc="-4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default</a:t>
            </a:r>
            <a:r>
              <a:rPr dirty="0" sz="1400" spc="-4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router;</a:t>
            </a:r>
            <a:endParaRPr sz="1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21145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Ejercicio</a:t>
            </a:r>
            <a:r>
              <a:rPr dirty="0" sz="3800" spc="-65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1</a:t>
            </a:r>
            <a:endParaRPr sz="3800"/>
          </a:p>
        </p:txBody>
      </p:sp>
      <p:sp>
        <p:nvSpPr>
          <p:cNvPr id="8" name="object 8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64135" rIns="0" bIns="0" rtlCol="0" vert="horz">
            <a:spAutoFit/>
          </a:bodyPr>
          <a:lstStyle/>
          <a:p>
            <a:pPr algn="r" marL="262255" marR="5080">
              <a:lnSpc>
                <a:spcPct val="100000"/>
              </a:lnSpc>
              <a:spcBef>
                <a:spcPts val="505"/>
              </a:spcBef>
            </a:pPr>
            <a:r>
              <a:rPr dirty="0" spc="-10"/>
              <a:t>Ejercicio1</a:t>
            </a:r>
          </a:p>
          <a:p>
            <a:pPr marL="530225" marR="379095" indent="-255904">
              <a:lnSpc>
                <a:spcPts val="4610"/>
              </a:lnSpc>
              <a:spcBef>
                <a:spcPts val="50"/>
              </a:spcBef>
              <a:buClr>
                <a:srgbClr val="64A434"/>
              </a:buClr>
              <a:buFont typeface="Georgia"/>
              <a:buChar char="•"/>
              <a:tabLst>
                <a:tab pos="530860" algn="l"/>
              </a:tabLst>
            </a:pP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Se proporciona una web </a:t>
            </a:r>
            <a:r>
              <a:rPr dirty="0" sz="3200" b="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la que se muestran </a:t>
            </a:r>
            <a:r>
              <a:rPr dirty="0" sz="3200" spc="-63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inicialmente</a:t>
            </a:r>
            <a:r>
              <a:rPr dirty="0" sz="32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todos</a:t>
            </a:r>
            <a:r>
              <a:rPr dirty="0" sz="3200" spc="-15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10" b="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0">
                <a:solidFill>
                  <a:srgbClr val="4B4B4B"/>
                </a:solidFill>
                <a:latin typeface="Corbel"/>
                <a:cs typeface="Corbel"/>
              </a:rPr>
              <a:t>libros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2079" y="3100323"/>
            <a:ext cx="3752215" cy="313753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>
              <a:latin typeface="Times New Roman"/>
              <a:cs typeface="Times New Roman"/>
            </a:endParaRPr>
          </a:p>
          <a:p>
            <a:pPr marL="89535" marR="1140460">
              <a:lnSpc>
                <a:spcPts val="1380"/>
              </a:lnSpc>
            </a:pP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1200" spc="-5">
                <a:latin typeface="Consolas"/>
                <a:cs typeface="Consolas"/>
              </a:rPr>
              <a:t>superheroes </a:t>
            </a:r>
            <a:r>
              <a:rPr dirty="0" sz="1200">
                <a:latin typeface="Consolas"/>
                <a:cs typeface="Consolas"/>
              </a:rPr>
              <a:t>= </a:t>
            </a: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new </a:t>
            </a:r>
            <a:r>
              <a:rPr dirty="0" sz="1200" spc="-5">
                <a:latin typeface="Consolas"/>
                <a:cs typeface="Consolas"/>
              </a:rPr>
              <a:t>Map(); </a:t>
            </a:r>
            <a:r>
              <a:rPr dirty="0" sz="1200" spc="-645">
                <a:latin typeface="Consolas"/>
                <a:cs typeface="Consolas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let </a:t>
            </a:r>
            <a:r>
              <a:rPr dirty="0" sz="1200" spc="-5">
                <a:latin typeface="Consolas"/>
                <a:cs typeface="Consolas"/>
              </a:rPr>
              <a:t>id</a:t>
            </a:r>
            <a:r>
              <a:rPr dirty="0" sz="1200" spc="-10">
                <a:latin typeface="Consolas"/>
                <a:cs typeface="Consolas"/>
              </a:rPr>
              <a:t> </a:t>
            </a:r>
            <a:r>
              <a:rPr dirty="0" sz="1200">
                <a:latin typeface="Consolas"/>
                <a:cs typeface="Consolas"/>
              </a:rPr>
              <a:t>=</a:t>
            </a:r>
            <a:r>
              <a:rPr dirty="0" sz="1200" spc="5">
                <a:latin typeface="Consolas"/>
                <a:cs typeface="Consolas"/>
              </a:rPr>
              <a:t> </a:t>
            </a:r>
            <a:r>
              <a:rPr dirty="0" sz="1200">
                <a:solidFill>
                  <a:srgbClr val="088557"/>
                </a:solidFill>
                <a:latin typeface="Consolas"/>
                <a:cs typeface="Consolas"/>
              </a:rPr>
              <a:t>0</a:t>
            </a:r>
            <a:r>
              <a:rPr dirty="0" sz="1200">
                <a:latin typeface="Consolas"/>
                <a:cs typeface="Consolas"/>
              </a:rPr>
              <a:t>;</a:t>
            </a:r>
            <a:endParaRPr sz="12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50">
              <a:latin typeface="Consolas"/>
              <a:cs typeface="Consolas"/>
            </a:endParaRPr>
          </a:p>
          <a:p>
            <a:pPr marL="257175" marR="223520" indent="-168275">
              <a:lnSpc>
                <a:spcPts val="1380"/>
              </a:lnSpc>
            </a:pP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export function </a:t>
            </a:r>
            <a:r>
              <a:rPr dirty="0" sz="1200" spc="-5">
                <a:latin typeface="Consolas"/>
                <a:cs typeface="Consolas"/>
              </a:rPr>
              <a:t>addSuperhero(superhero) </a:t>
            </a:r>
            <a:r>
              <a:rPr dirty="0" sz="1200">
                <a:latin typeface="Consolas"/>
                <a:cs typeface="Consolas"/>
              </a:rPr>
              <a:t>{ </a:t>
            </a:r>
            <a:r>
              <a:rPr dirty="0" sz="1200" spc="-645"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superheroes.set(id, superhero); </a:t>
            </a:r>
            <a:r>
              <a:rPr dirty="0" sz="1200"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superhero.id</a:t>
            </a:r>
            <a:r>
              <a:rPr dirty="0" sz="1200" spc="-10">
                <a:latin typeface="Consolas"/>
                <a:cs typeface="Consolas"/>
              </a:rPr>
              <a:t> </a:t>
            </a:r>
            <a:r>
              <a:rPr dirty="0" sz="1200">
                <a:latin typeface="Consolas"/>
                <a:cs typeface="Consolas"/>
              </a:rPr>
              <a:t>=</a:t>
            </a:r>
            <a:r>
              <a:rPr dirty="0" sz="1200" spc="-10"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id;</a:t>
            </a:r>
            <a:endParaRPr sz="1200">
              <a:latin typeface="Consolas"/>
              <a:cs typeface="Consolas"/>
            </a:endParaRPr>
          </a:p>
          <a:p>
            <a:pPr marL="257175">
              <a:lnSpc>
                <a:spcPts val="1305"/>
              </a:lnSpc>
            </a:pPr>
            <a:r>
              <a:rPr dirty="0" sz="1200" spc="-5">
                <a:latin typeface="Consolas"/>
                <a:cs typeface="Consolas"/>
              </a:rPr>
              <a:t>id++;</a:t>
            </a:r>
            <a:endParaRPr sz="1200">
              <a:latin typeface="Consolas"/>
              <a:cs typeface="Consolas"/>
            </a:endParaRPr>
          </a:p>
          <a:p>
            <a:pPr marL="89535">
              <a:lnSpc>
                <a:spcPts val="1410"/>
              </a:lnSpc>
            </a:pPr>
            <a:r>
              <a:rPr dirty="0" sz="1200">
                <a:latin typeface="Consolas"/>
                <a:cs typeface="Consolas"/>
              </a:rPr>
              <a:t>}</a:t>
            </a:r>
            <a:endParaRPr sz="12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onsolas"/>
              <a:cs typeface="Consolas"/>
            </a:endParaRPr>
          </a:p>
          <a:p>
            <a:pPr marL="257175" marR="808355" indent="-168275">
              <a:lnSpc>
                <a:spcPts val="1380"/>
              </a:lnSpc>
            </a:pP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export function </a:t>
            </a:r>
            <a:r>
              <a:rPr dirty="0" sz="1200" spc="-5">
                <a:latin typeface="Consolas"/>
                <a:cs typeface="Consolas"/>
              </a:rPr>
              <a:t>getSuperhero(id) </a:t>
            </a:r>
            <a:r>
              <a:rPr dirty="0" sz="1200">
                <a:latin typeface="Consolas"/>
                <a:cs typeface="Consolas"/>
              </a:rPr>
              <a:t>{ </a:t>
            </a:r>
            <a:r>
              <a:rPr dirty="0" sz="1200" spc="-645">
                <a:latin typeface="Consolas"/>
                <a:cs typeface="Consolas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return</a:t>
            </a:r>
            <a:r>
              <a:rPr dirty="0" sz="12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superheroes.get(id);</a:t>
            </a:r>
            <a:endParaRPr sz="1200">
              <a:latin typeface="Consolas"/>
              <a:cs typeface="Consolas"/>
            </a:endParaRPr>
          </a:p>
          <a:p>
            <a:pPr marL="89535">
              <a:lnSpc>
                <a:spcPts val="1340"/>
              </a:lnSpc>
            </a:pPr>
            <a:r>
              <a:rPr dirty="0" sz="1200">
                <a:latin typeface="Consolas"/>
                <a:cs typeface="Consolas"/>
              </a:rPr>
              <a:t>}</a:t>
            </a:r>
            <a:endParaRPr sz="1200">
              <a:latin typeface="Consolas"/>
              <a:cs typeface="Consola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55439" y="3100323"/>
            <a:ext cx="4089400" cy="313753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20650" rIns="0" bIns="0" rtlCol="0" vert="horz">
            <a:spAutoFit/>
          </a:bodyPr>
          <a:lstStyle/>
          <a:p>
            <a:pPr marL="257175" marR="478155" indent="-168275">
              <a:lnSpc>
                <a:spcPts val="1380"/>
              </a:lnSpc>
              <a:spcBef>
                <a:spcPts val="950"/>
              </a:spcBef>
            </a:pP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export function </a:t>
            </a:r>
            <a:r>
              <a:rPr dirty="0" sz="1200" spc="-5">
                <a:latin typeface="Consolas"/>
                <a:cs typeface="Consolas"/>
              </a:rPr>
              <a:t>getSuperheroes(from, to) </a:t>
            </a:r>
            <a:r>
              <a:rPr dirty="0" sz="1200">
                <a:latin typeface="Consolas"/>
                <a:cs typeface="Consolas"/>
              </a:rPr>
              <a:t>{ </a:t>
            </a:r>
            <a:r>
              <a:rPr dirty="0" sz="1200" spc="-645">
                <a:latin typeface="Consolas"/>
                <a:cs typeface="Consolas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let </a:t>
            </a:r>
            <a:r>
              <a:rPr dirty="0" sz="1200" spc="-5">
                <a:latin typeface="Consolas"/>
                <a:cs typeface="Consolas"/>
              </a:rPr>
              <a:t>values </a:t>
            </a:r>
            <a:r>
              <a:rPr dirty="0" sz="1200">
                <a:latin typeface="Consolas"/>
                <a:cs typeface="Consolas"/>
              </a:rPr>
              <a:t>= </a:t>
            </a:r>
            <a:r>
              <a:rPr dirty="0" sz="1200" spc="-5">
                <a:latin typeface="Consolas"/>
                <a:cs typeface="Consolas"/>
              </a:rPr>
              <a:t>[...superheroes.values()]; </a:t>
            </a:r>
            <a:r>
              <a:rPr dirty="0" sz="1200">
                <a:latin typeface="Consolas"/>
                <a:cs typeface="Consolas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if </a:t>
            </a:r>
            <a:r>
              <a:rPr dirty="0" sz="1200" spc="-5">
                <a:latin typeface="Consolas"/>
                <a:cs typeface="Consolas"/>
              </a:rPr>
              <a:t>(from</a:t>
            </a:r>
            <a:r>
              <a:rPr dirty="0" sz="1200" spc="-10"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!==</a:t>
            </a:r>
            <a:r>
              <a:rPr dirty="0" sz="1200" spc="15">
                <a:latin typeface="Consolas"/>
                <a:cs typeface="Consolas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undefined</a:t>
            </a:r>
            <a:r>
              <a:rPr dirty="0" sz="1200" spc="-5">
                <a:latin typeface="Consolas"/>
                <a:cs typeface="Consolas"/>
              </a:rPr>
              <a:t>)</a:t>
            </a:r>
            <a:r>
              <a:rPr dirty="0" sz="1200" spc="-10">
                <a:latin typeface="Consolas"/>
                <a:cs typeface="Consolas"/>
              </a:rPr>
              <a:t> </a:t>
            </a:r>
            <a:r>
              <a:rPr dirty="0" sz="1200">
                <a:latin typeface="Consolas"/>
                <a:cs typeface="Consolas"/>
              </a:rPr>
              <a:t>{</a:t>
            </a:r>
            <a:endParaRPr sz="1200">
              <a:latin typeface="Consolas"/>
              <a:cs typeface="Consolas"/>
            </a:endParaRPr>
          </a:p>
          <a:p>
            <a:pPr marL="424815">
              <a:lnSpc>
                <a:spcPts val="1305"/>
              </a:lnSpc>
            </a:pP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return</a:t>
            </a:r>
            <a:r>
              <a:rPr dirty="0" sz="12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values.slice(from,</a:t>
            </a:r>
            <a:r>
              <a:rPr dirty="0" sz="1200" spc="-40"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to);</a:t>
            </a:r>
            <a:endParaRPr sz="1200">
              <a:latin typeface="Consolas"/>
              <a:cs typeface="Consolas"/>
            </a:endParaRPr>
          </a:p>
          <a:p>
            <a:pPr marL="257175">
              <a:lnSpc>
                <a:spcPts val="1380"/>
              </a:lnSpc>
            </a:pPr>
            <a:r>
              <a:rPr dirty="0" sz="1200">
                <a:latin typeface="Consolas"/>
                <a:cs typeface="Consolas"/>
              </a:rPr>
              <a:t>}</a:t>
            </a:r>
            <a:r>
              <a:rPr dirty="0" sz="1200" spc="-40">
                <a:latin typeface="Consolas"/>
                <a:cs typeface="Consolas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else</a:t>
            </a:r>
            <a:r>
              <a:rPr dirty="0" sz="1200" spc="-3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>
                <a:latin typeface="Consolas"/>
                <a:cs typeface="Consolas"/>
              </a:rPr>
              <a:t>{</a:t>
            </a:r>
            <a:endParaRPr sz="1200">
              <a:latin typeface="Consolas"/>
              <a:cs typeface="Consolas"/>
            </a:endParaRPr>
          </a:p>
          <a:p>
            <a:pPr marL="424815">
              <a:lnSpc>
                <a:spcPts val="1380"/>
              </a:lnSpc>
            </a:pP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return</a:t>
            </a:r>
            <a:r>
              <a:rPr dirty="0" sz="1200" spc="-5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values;</a:t>
            </a:r>
            <a:endParaRPr sz="1200">
              <a:latin typeface="Consolas"/>
              <a:cs typeface="Consolas"/>
            </a:endParaRPr>
          </a:p>
          <a:p>
            <a:pPr marL="257175">
              <a:lnSpc>
                <a:spcPts val="1380"/>
              </a:lnSpc>
            </a:pPr>
            <a:r>
              <a:rPr dirty="0" sz="1200">
                <a:latin typeface="Consolas"/>
                <a:cs typeface="Consolas"/>
              </a:rPr>
              <a:t>}</a:t>
            </a:r>
            <a:endParaRPr sz="1200">
              <a:latin typeface="Consolas"/>
              <a:cs typeface="Consolas"/>
            </a:endParaRPr>
          </a:p>
          <a:p>
            <a:pPr marL="89535">
              <a:lnSpc>
                <a:spcPts val="1410"/>
              </a:lnSpc>
            </a:pPr>
            <a:r>
              <a:rPr dirty="0" sz="1200">
                <a:latin typeface="Consolas"/>
                <a:cs typeface="Consolas"/>
              </a:rPr>
              <a:t>}</a:t>
            </a:r>
            <a:endParaRPr sz="12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2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2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loadSampleData()</a:t>
            </a:r>
            <a:r>
              <a:rPr dirty="0" sz="1200" spc="-30">
                <a:latin typeface="Consolas"/>
                <a:cs typeface="Consolas"/>
              </a:rPr>
              <a:t> </a:t>
            </a:r>
            <a:r>
              <a:rPr dirty="0" sz="1200">
                <a:latin typeface="Consolas"/>
                <a:cs typeface="Consolas"/>
              </a:rPr>
              <a:t>{</a:t>
            </a:r>
            <a:endParaRPr sz="12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Consolas"/>
              <a:cs typeface="Consolas"/>
            </a:endParaRPr>
          </a:p>
          <a:p>
            <a:pPr marL="257175" marR="890905">
              <a:lnSpc>
                <a:spcPts val="1380"/>
              </a:lnSpc>
            </a:pPr>
            <a:r>
              <a:rPr dirty="0" sz="1200" spc="-5">
                <a:latin typeface="Consolas"/>
                <a:cs typeface="Consolas"/>
              </a:rPr>
              <a:t>addSuperhero({ name: </a:t>
            </a:r>
            <a:r>
              <a:rPr dirty="0" sz="1200" spc="-5">
                <a:solidFill>
                  <a:srgbClr val="A21414"/>
                </a:solidFill>
                <a:latin typeface="Consolas"/>
                <a:cs typeface="Consolas"/>
              </a:rPr>
              <a:t>'Superman' </a:t>
            </a:r>
            <a:r>
              <a:rPr dirty="0" sz="1200" spc="-5">
                <a:latin typeface="Consolas"/>
                <a:cs typeface="Consolas"/>
              </a:rPr>
              <a:t>}); </a:t>
            </a:r>
            <a:r>
              <a:rPr dirty="0" sz="1200" spc="-645"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addSuperhero({</a:t>
            </a:r>
            <a:r>
              <a:rPr dirty="0" sz="1200" spc="-25">
                <a:latin typeface="Consolas"/>
                <a:cs typeface="Consolas"/>
              </a:rPr>
              <a:t> </a:t>
            </a:r>
            <a:r>
              <a:rPr dirty="0" sz="1200" spc="-5">
                <a:latin typeface="Consolas"/>
                <a:cs typeface="Consolas"/>
              </a:rPr>
              <a:t>name:</a:t>
            </a:r>
            <a:r>
              <a:rPr dirty="0" sz="1200" spc="25">
                <a:latin typeface="Consolas"/>
                <a:cs typeface="Consolas"/>
              </a:rPr>
              <a:t> </a:t>
            </a:r>
            <a:r>
              <a:rPr dirty="0" sz="1200" spc="-5">
                <a:solidFill>
                  <a:srgbClr val="A21414"/>
                </a:solidFill>
                <a:latin typeface="Consolas"/>
                <a:cs typeface="Consolas"/>
              </a:rPr>
              <a:t>'Batman' </a:t>
            </a:r>
            <a:r>
              <a:rPr dirty="0" sz="1200" spc="-5">
                <a:latin typeface="Consolas"/>
                <a:cs typeface="Consolas"/>
              </a:rPr>
              <a:t>});</a:t>
            </a:r>
            <a:endParaRPr sz="1200">
              <a:latin typeface="Consolas"/>
              <a:cs typeface="Consolas"/>
            </a:endParaRPr>
          </a:p>
          <a:p>
            <a:pPr marL="257175">
              <a:lnSpc>
                <a:spcPts val="1310"/>
              </a:lnSpc>
            </a:pPr>
            <a:r>
              <a:rPr dirty="0" sz="1200" spc="-5">
                <a:latin typeface="Consolas"/>
                <a:cs typeface="Consolas"/>
              </a:rPr>
              <a:t>...</a:t>
            </a:r>
            <a:endParaRPr sz="1200">
              <a:latin typeface="Consolas"/>
              <a:cs typeface="Consolas"/>
            </a:endParaRPr>
          </a:p>
          <a:p>
            <a:pPr marL="89535">
              <a:lnSpc>
                <a:spcPts val="1410"/>
              </a:lnSpc>
            </a:pPr>
            <a:r>
              <a:rPr dirty="0" sz="1200">
                <a:latin typeface="Consolas"/>
                <a:cs typeface="Consolas"/>
              </a:rPr>
              <a:t>}</a:t>
            </a:r>
            <a:endParaRPr sz="12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200" spc="-5">
                <a:latin typeface="Consolas"/>
                <a:cs typeface="Consolas"/>
              </a:rPr>
              <a:t>loadSampleData();</a:t>
            </a:r>
            <a:endParaRPr sz="12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22502" rIns="0" bIns="0" rtlCol="0" vert="horz">
            <a:spAutoFit/>
          </a:bodyPr>
          <a:lstStyle/>
          <a:p>
            <a:pPr algn="ctr" marL="932180">
              <a:lnSpc>
                <a:spcPct val="100000"/>
              </a:lnSpc>
              <a:spcBef>
                <a:spcPts val="2285"/>
              </a:spcBef>
            </a:pPr>
            <a:r>
              <a:rPr dirty="0" sz="3300" spc="15">
                <a:solidFill>
                  <a:srgbClr val="333333"/>
                </a:solidFill>
              </a:rPr>
              <a:t>Editores</a:t>
            </a:r>
            <a:r>
              <a:rPr dirty="0" sz="3300" spc="-45">
                <a:solidFill>
                  <a:srgbClr val="333333"/>
                </a:solidFill>
              </a:rPr>
              <a:t> </a:t>
            </a:r>
            <a:r>
              <a:rPr dirty="0" sz="3300" spc="10">
                <a:solidFill>
                  <a:srgbClr val="333333"/>
                </a:solidFill>
              </a:rPr>
              <a:t>/</a:t>
            </a:r>
            <a:r>
              <a:rPr dirty="0" sz="3300" spc="-45">
                <a:solidFill>
                  <a:srgbClr val="333333"/>
                </a:solidFill>
              </a:rPr>
              <a:t> </a:t>
            </a:r>
            <a:r>
              <a:rPr dirty="0" sz="3300" spc="15">
                <a:solidFill>
                  <a:srgbClr val="333333"/>
                </a:solidFill>
              </a:rPr>
              <a:t>IDEs</a:t>
            </a:r>
            <a:endParaRPr sz="3300"/>
          </a:p>
          <a:p>
            <a:pPr algn="ctr" marL="921385">
              <a:lnSpc>
                <a:spcPct val="100000"/>
              </a:lnSpc>
              <a:spcBef>
                <a:spcPts val="1600"/>
              </a:spcBef>
            </a:pPr>
            <a:r>
              <a:rPr dirty="0" sz="2400" spc="5" b="0">
                <a:solidFill>
                  <a:srgbClr val="333333"/>
                </a:solidFill>
                <a:latin typeface="Corbel"/>
                <a:cs typeface="Corbel"/>
              </a:rPr>
              <a:t>El </a:t>
            </a:r>
            <a:r>
              <a:rPr dirty="0" sz="2400" spc="10" b="0">
                <a:solidFill>
                  <a:srgbClr val="333333"/>
                </a:solidFill>
                <a:latin typeface="Corbel"/>
                <a:cs typeface="Corbel"/>
              </a:rPr>
              <a:t>desarrollo</a:t>
            </a:r>
            <a:r>
              <a:rPr dirty="0" sz="2400" spc="5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400" spc="15" b="0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r>
              <a:rPr dirty="0" sz="2400" spc="5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400" spc="10" b="0">
                <a:solidFill>
                  <a:srgbClr val="333333"/>
                </a:solidFill>
                <a:latin typeface="Corbel"/>
                <a:cs typeface="Corbel"/>
              </a:rPr>
              <a:t>avanzado</a:t>
            </a:r>
            <a:r>
              <a:rPr dirty="0" sz="240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400" spc="10" b="0">
                <a:solidFill>
                  <a:srgbClr val="333333"/>
                </a:solidFill>
                <a:latin typeface="Corbel"/>
                <a:cs typeface="Corbel"/>
              </a:rPr>
              <a:t>tiene</a:t>
            </a:r>
            <a:r>
              <a:rPr dirty="0" sz="2400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400" spc="10" b="0">
                <a:solidFill>
                  <a:srgbClr val="333333"/>
                </a:solidFill>
                <a:latin typeface="Corbel"/>
                <a:cs typeface="Corbel"/>
              </a:rPr>
              <a:t>sus</a:t>
            </a:r>
            <a:r>
              <a:rPr dirty="0" sz="2400" spc="-5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400" spc="10" b="0">
                <a:solidFill>
                  <a:srgbClr val="333333"/>
                </a:solidFill>
                <a:latin typeface="Corbel"/>
                <a:cs typeface="Corbel"/>
              </a:rPr>
              <a:t>propias</a:t>
            </a:r>
            <a:r>
              <a:rPr dirty="0" sz="2400" spc="-5" b="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400" spc="10" b="0">
                <a:solidFill>
                  <a:srgbClr val="333333"/>
                </a:solidFill>
                <a:latin typeface="Corbel"/>
                <a:cs typeface="Corbel"/>
              </a:rPr>
              <a:t>herramientas</a:t>
            </a:r>
            <a:endParaRPr sz="24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9562" y="5650931"/>
            <a:ext cx="1378627" cy="13254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4002" y="3053883"/>
            <a:ext cx="1583639" cy="158363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538615" y="4706546"/>
            <a:ext cx="201422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20" b="1">
                <a:solidFill>
                  <a:srgbClr val="666666"/>
                </a:solidFill>
                <a:latin typeface="Corbel"/>
                <a:cs typeface="Corbel"/>
              </a:rPr>
              <a:t>S</a:t>
            </a:r>
            <a:r>
              <a:rPr dirty="0" sz="2800" b="1">
                <a:solidFill>
                  <a:srgbClr val="666666"/>
                </a:solidFill>
                <a:latin typeface="Corbel"/>
                <a:cs typeface="Corbel"/>
              </a:rPr>
              <a:t>u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b</a:t>
            </a:r>
            <a:r>
              <a:rPr dirty="0" sz="2800" b="1">
                <a:solidFill>
                  <a:srgbClr val="666666"/>
                </a:solidFill>
                <a:latin typeface="Corbel"/>
                <a:cs typeface="Corbel"/>
              </a:rPr>
              <a:t>l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i</a:t>
            </a:r>
            <a:r>
              <a:rPr dirty="0" sz="2800" b="1">
                <a:solidFill>
                  <a:srgbClr val="666666"/>
                </a:solidFill>
                <a:latin typeface="Corbel"/>
                <a:cs typeface="Corbel"/>
              </a:rPr>
              <a:t>me</a:t>
            </a:r>
            <a:r>
              <a:rPr dirty="0" sz="2800" spc="-204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80" b="1">
                <a:solidFill>
                  <a:srgbClr val="666666"/>
                </a:solidFill>
                <a:latin typeface="Corbel"/>
                <a:cs typeface="Corbel"/>
              </a:rPr>
              <a:t>T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ext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98863" y="6006579"/>
            <a:ext cx="2698905" cy="62602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201894" y="4761271"/>
            <a:ext cx="287845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1">
                <a:solidFill>
                  <a:srgbClr val="666666"/>
                </a:solidFill>
                <a:latin typeface="Corbel"/>
                <a:cs typeface="Corbel"/>
              </a:rPr>
              <a:t>V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i</a:t>
            </a:r>
            <a:r>
              <a:rPr dirty="0" sz="2800" b="1">
                <a:solidFill>
                  <a:srgbClr val="666666"/>
                </a:solidFill>
                <a:latin typeface="Corbel"/>
                <a:cs typeface="Corbel"/>
              </a:rPr>
              <a:t>s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u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a</a:t>
            </a:r>
            <a:r>
              <a:rPr dirty="0" sz="2800" b="1">
                <a:solidFill>
                  <a:srgbClr val="666666"/>
                </a:solidFill>
                <a:latin typeface="Corbel"/>
                <a:cs typeface="Corbel"/>
              </a:rPr>
              <a:t>l</a:t>
            </a:r>
            <a:r>
              <a:rPr dirty="0" sz="2800" spc="-70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20" b="1">
                <a:solidFill>
                  <a:srgbClr val="666666"/>
                </a:solidFill>
                <a:latin typeface="Corbel"/>
                <a:cs typeface="Corbel"/>
              </a:rPr>
              <a:t>S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tud</a:t>
            </a:r>
            <a:r>
              <a:rPr dirty="0" sz="2800" b="1">
                <a:solidFill>
                  <a:srgbClr val="666666"/>
                </a:solidFill>
                <a:latin typeface="Corbel"/>
                <a:cs typeface="Corbel"/>
              </a:rPr>
              <a:t>io</a:t>
            </a:r>
            <a:r>
              <a:rPr dirty="0" sz="2800" spc="-114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C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o</a:t>
            </a:r>
            <a:r>
              <a:rPr dirty="0" sz="2800" spc="-15" b="1">
                <a:solidFill>
                  <a:srgbClr val="666666"/>
                </a:solidFill>
                <a:latin typeface="Corbel"/>
                <a:cs typeface="Corbel"/>
              </a:rPr>
              <a:t>d</a:t>
            </a:r>
            <a:r>
              <a:rPr dirty="0" sz="2800" b="1">
                <a:solidFill>
                  <a:srgbClr val="666666"/>
                </a:solidFill>
                <a:latin typeface="Corbel"/>
                <a:cs typeface="Corbel"/>
              </a:rPr>
              <a:t>e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839" y="5595485"/>
            <a:ext cx="1300322" cy="130032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491816" y="6045025"/>
            <a:ext cx="167767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0" b="1">
                <a:solidFill>
                  <a:srgbClr val="666666"/>
                </a:solidFill>
                <a:latin typeface="Corbel"/>
                <a:cs typeface="Corbel"/>
              </a:rPr>
              <a:t>W</a:t>
            </a:r>
            <a:r>
              <a:rPr dirty="0" sz="2800" spc="-20" b="1">
                <a:solidFill>
                  <a:srgbClr val="666666"/>
                </a:solidFill>
                <a:latin typeface="Corbel"/>
                <a:cs typeface="Corbel"/>
              </a:rPr>
              <a:t>e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b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S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to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r</a:t>
            </a:r>
            <a:r>
              <a:rPr dirty="0" sz="2800" b="1">
                <a:solidFill>
                  <a:srgbClr val="666666"/>
                </a:solidFill>
                <a:latin typeface="Corbel"/>
                <a:cs typeface="Corbel"/>
              </a:rPr>
              <a:t>m</a:t>
            </a:r>
            <a:endParaRPr sz="2800">
              <a:latin typeface="Corbel"/>
              <a:cs typeface="Corbe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14720" y="3078368"/>
            <a:ext cx="1528914" cy="152891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6863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webs</a:t>
            </a:r>
            <a:r>
              <a:rPr dirty="0" sz="3600" spc="-100">
                <a:solidFill>
                  <a:srgbClr val="C8201D"/>
                </a:solidFill>
              </a:rPr>
              <a:t> </a:t>
            </a:r>
            <a:r>
              <a:rPr dirty="0" sz="3600" spc="-80">
                <a:solidFill>
                  <a:srgbClr val="C8201D"/>
                </a:solidFill>
              </a:rPr>
              <a:t>SPA</a:t>
            </a:r>
            <a:endParaRPr sz="3600"/>
          </a:p>
        </p:txBody>
      </p:sp>
      <p:sp>
        <p:nvSpPr>
          <p:cNvPr id="14" name="object 14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97" y="393737"/>
            <a:ext cx="73723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Información</a:t>
            </a:r>
            <a:r>
              <a:rPr dirty="0" sz="3800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estructurada </a:t>
            </a:r>
            <a:r>
              <a:rPr dirty="0" sz="3800">
                <a:solidFill>
                  <a:srgbClr val="C8201D"/>
                </a:solidFill>
              </a:rPr>
              <a:t>con</a:t>
            </a:r>
            <a:r>
              <a:rPr dirty="0" sz="3800" spc="-170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AJAX</a:t>
            </a:r>
            <a:endParaRPr sz="3800"/>
          </a:p>
        </p:txBody>
      </p:sp>
      <p:sp>
        <p:nvSpPr>
          <p:cNvPr id="5" name="object 5"/>
          <p:cNvSpPr txBox="1"/>
          <p:nvPr/>
        </p:nvSpPr>
        <p:spPr>
          <a:xfrm>
            <a:off x="501383" y="1614350"/>
            <a:ext cx="4259580" cy="42760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7970" marR="396240" indent="-255904">
              <a:lnSpc>
                <a:spcPct val="120100"/>
              </a:lnSpc>
              <a:spcBef>
                <a:spcPts val="95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AJAX</a:t>
            </a:r>
            <a:r>
              <a:rPr dirty="0" sz="28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ser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 que el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código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JavaScript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consulte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servidor</a:t>
            </a:r>
            <a:endParaRPr sz="2800">
              <a:latin typeface="Corbel"/>
              <a:cs typeface="Corbel"/>
            </a:endParaRPr>
          </a:p>
          <a:p>
            <a:pPr marL="267970" marR="5080" indent="-255904">
              <a:lnSpc>
                <a:spcPct val="1201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información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puede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manipular la página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quiera (por ejemplo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mostrando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alerta)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80673" y="2675877"/>
            <a:ext cx="3697604" cy="2445385"/>
            <a:chOff x="5080673" y="2675877"/>
            <a:chExt cx="3697604" cy="24453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673" y="2675890"/>
              <a:ext cx="3697554" cy="224654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080685" y="2675877"/>
              <a:ext cx="3697604" cy="2445385"/>
            </a:xfrm>
            <a:custGeom>
              <a:avLst/>
              <a:gdLst/>
              <a:ahLst/>
              <a:cxnLst/>
              <a:rect l="l" t="t" r="r" b="b"/>
              <a:pathLst>
                <a:path w="3697604" h="2445385">
                  <a:moveTo>
                    <a:pt x="0" y="0"/>
                  </a:moveTo>
                  <a:lnTo>
                    <a:pt x="3697554" y="0"/>
                  </a:lnTo>
                  <a:lnTo>
                    <a:pt x="3697554" y="2444762"/>
                  </a:lnTo>
                  <a:lnTo>
                    <a:pt x="0" y="244476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431"/>
            <a:ext cx="6678930" cy="1196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2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Cu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ando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código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JavaScript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hace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peticiones,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puede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devolver: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89583" y="3445827"/>
            <a:ext cx="1873885" cy="807720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243204" marR="5080" indent="-231140">
              <a:lnSpc>
                <a:spcPts val="2790"/>
              </a:lnSpc>
              <a:spcBef>
                <a:spcPts val="665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Fr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agm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ntos  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de</a:t>
            </a:r>
            <a:r>
              <a:rPr dirty="0" sz="2800" spc="-3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HTML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33" y="4475060"/>
            <a:ext cx="3166745" cy="69659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801370" marR="5080" indent="-789305">
              <a:lnSpc>
                <a:spcPts val="2400"/>
              </a:lnSpc>
              <a:spcBef>
                <a:spcPts val="580"/>
              </a:spcBef>
            </a:pP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Se incrusta directamente </a:t>
            </a:r>
            <a:r>
              <a:rPr dirty="0" sz="2400" spc="-47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66666"/>
                </a:solidFill>
                <a:latin typeface="Corbel"/>
                <a:cs typeface="Corbel"/>
              </a:rPr>
              <a:t>en</a:t>
            </a:r>
            <a:r>
              <a:rPr dirty="0" sz="2400" spc="-1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la</a:t>
            </a:r>
            <a:r>
              <a:rPr dirty="0" sz="2400" spc="-1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página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3344" y="5439867"/>
            <a:ext cx="1824989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Ej</a:t>
            </a:r>
            <a:r>
              <a:rPr dirty="0" sz="2400">
                <a:solidFill>
                  <a:srgbClr val="666666"/>
                </a:solidFill>
                <a:latin typeface="Corbel"/>
                <a:cs typeface="Corbel"/>
              </a:rPr>
              <a:t>:</a:t>
            </a:r>
            <a:r>
              <a:rPr dirty="0" sz="2400" spc="-9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Carga</a:t>
            </a:r>
            <a:r>
              <a:rPr dirty="0" sz="2400">
                <a:solidFill>
                  <a:srgbClr val="666666"/>
                </a:solidFill>
                <a:latin typeface="Corbel"/>
                <a:cs typeface="Corbel"/>
              </a:rPr>
              <a:t>r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666666"/>
                </a:solidFill>
                <a:latin typeface="Corbel"/>
                <a:cs typeface="Corbel"/>
              </a:rPr>
              <a:t>m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ás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30379" y="3481819"/>
            <a:ext cx="1979930" cy="80772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 marR="5080" indent="49530">
              <a:lnSpc>
                <a:spcPts val="2800"/>
              </a:lnSpc>
              <a:spcBef>
                <a:spcPts val="660"/>
              </a:spcBef>
            </a:pP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Información </a:t>
            </a:r>
            <a:r>
              <a:rPr dirty="0" sz="2800" spc="-565" b="1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e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s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tr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uc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t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u</a:t>
            </a:r>
            <a:r>
              <a:rPr dirty="0" sz="2800" spc="-10" b="1">
                <a:solidFill>
                  <a:srgbClr val="666666"/>
                </a:solidFill>
                <a:latin typeface="Corbel"/>
                <a:cs typeface="Corbel"/>
              </a:rPr>
              <a:t>r</a:t>
            </a:r>
            <a:r>
              <a:rPr dirty="0" sz="2800" spc="-5" b="1">
                <a:solidFill>
                  <a:srgbClr val="666666"/>
                </a:solidFill>
                <a:latin typeface="Corbel"/>
                <a:cs typeface="Corbel"/>
              </a:rPr>
              <a:t>ada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68976" y="4511065"/>
            <a:ext cx="3500120" cy="69659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243840" marR="5080" indent="-231775">
              <a:lnSpc>
                <a:spcPts val="2400"/>
              </a:lnSpc>
              <a:spcBef>
                <a:spcPts val="580"/>
              </a:spcBef>
            </a:pP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Se</a:t>
            </a:r>
            <a:r>
              <a:rPr dirty="0" sz="2400" spc="-2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interpreta</a:t>
            </a:r>
            <a:r>
              <a:rPr dirty="0" sz="2400" spc="-3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por</a:t>
            </a:r>
            <a:r>
              <a:rPr dirty="0" sz="2400" spc="-8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JavaScript </a:t>
            </a:r>
            <a:r>
              <a:rPr dirty="0" sz="2400" spc="-46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para</a:t>
            </a:r>
            <a:r>
              <a:rPr dirty="0" sz="2400" spc="-1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666666"/>
                </a:solidFill>
                <a:latin typeface="Corbel"/>
                <a:cs typeface="Corbel"/>
              </a:rPr>
              <a:t>modificar</a:t>
            </a:r>
            <a:r>
              <a:rPr dirty="0" sz="2400" spc="-15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la</a:t>
            </a:r>
            <a:r>
              <a:rPr dirty="0" sz="2400" spc="-1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página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4820" y="5475871"/>
            <a:ext cx="274891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Ej:</a:t>
            </a:r>
            <a:r>
              <a:rPr dirty="0" sz="2400" spc="-3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Error</a:t>
            </a:r>
            <a:r>
              <a:rPr dirty="0" sz="2400" spc="-3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de</a:t>
            </a:r>
            <a:r>
              <a:rPr dirty="0" sz="2400" spc="-20">
                <a:solidFill>
                  <a:srgbClr val="666666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666666"/>
                </a:solidFill>
                <a:latin typeface="Corbel"/>
                <a:cs typeface="Corbel"/>
              </a:rPr>
              <a:t>validación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41096" y="394093"/>
            <a:ext cx="73723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Información estructurada </a:t>
            </a:r>
            <a:r>
              <a:rPr dirty="0" sz="3800">
                <a:solidFill>
                  <a:srgbClr val="C8201D"/>
                </a:solidFill>
              </a:rPr>
              <a:t>con</a:t>
            </a:r>
            <a:r>
              <a:rPr dirty="0" sz="3800" spc="-16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AJAX</a:t>
            </a:r>
            <a:endParaRPr sz="3800"/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500"/>
            <a:ext cx="7012940" cy="1458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uando 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solicita información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estructurada al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suele generar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formato</a:t>
            </a:r>
            <a:r>
              <a:rPr dirty="0" sz="2800" spc="-7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JSON</a:t>
            </a:r>
            <a:endParaRPr sz="2800">
              <a:latin typeface="Corbel"/>
              <a:cs typeface="Corbel"/>
            </a:endParaRPr>
          </a:p>
          <a:p>
            <a:pPr marL="267970" indent="-255904">
              <a:lnSpc>
                <a:spcPct val="100000"/>
              </a:lnSpc>
              <a:spcBef>
                <a:spcPts val="12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800" spc="-35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devolver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formato</a:t>
            </a:r>
            <a:r>
              <a:rPr dirty="0" sz="2800" spc="-1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686" y="3573360"/>
            <a:ext cx="8151495" cy="2461895"/>
          </a:xfrm>
          <a:prstGeom prst="rect">
            <a:avLst/>
          </a:prstGeom>
          <a:ln w="12599">
            <a:solidFill>
              <a:srgbClr val="000000"/>
            </a:solidFill>
          </a:ln>
        </p:spPr>
        <p:txBody>
          <a:bodyPr wrap="square" lIns="0" tIns="174625" rIns="0" bIns="0" rtlCol="0" vert="horz">
            <a:spAutoFit/>
          </a:bodyPr>
          <a:lstStyle/>
          <a:p>
            <a:pPr marL="86360">
              <a:lnSpc>
                <a:spcPct val="100000"/>
              </a:lnSpc>
              <a:spcBef>
                <a:spcPts val="1375"/>
              </a:spcBef>
            </a:pPr>
            <a:r>
              <a:rPr dirty="0" sz="2100">
                <a:solidFill>
                  <a:srgbClr val="4B4B4B"/>
                </a:solidFill>
                <a:latin typeface="Consolas"/>
                <a:cs typeface="Consolas"/>
              </a:rPr>
              <a:t>{</a:t>
            </a:r>
            <a:endParaRPr sz="2100">
              <a:latin typeface="Consolas"/>
              <a:cs typeface="Consolas"/>
            </a:endParaRPr>
          </a:p>
          <a:p>
            <a:pPr marL="232410">
              <a:lnSpc>
                <a:spcPct val="100000"/>
              </a:lnSpc>
              <a:spcBef>
                <a:spcPts val="380"/>
              </a:spcBef>
            </a:pPr>
            <a:r>
              <a:rPr dirty="0" sz="2100" spc="-5">
                <a:solidFill>
                  <a:srgbClr val="4B4B4B"/>
                </a:solidFill>
                <a:latin typeface="Consolas"/>
                <a:cs typeface="Consolas"/>
              </a:rPr>
              <a:t>validation:[</a:t>
            </a:r>
            <a:endParaRPr sz="2100">
              <a:latin typeface="Consolas"/>
              <a:cs typeface="Consolas"/>
            </a:endParaRPr>
          </a:p>
          <a:p>
            <a:pPr marL="379095">
              <a:lnSpc>
                <a:spcPct val="100000"/>
              </a:lnSpc>
              <a:spcBef>
                <a:spcPts val="375"/>
              </a:spcBef>
            </a:pPr>
            <a:r>
              <a:rPr dirty="0" sz="2100" spc="-5">
                <a:solidFill>
                  <a:srgbClr val="4B4B4B"/>
                </a:solidFill>
                <a:latin typeface="Consolas"/>
                <a:cs typeface="Consolas"/>
              </a:rPr>
              <a:t>{id:“name”,status:“ok”},</a:t>
            </a:r>
            <a:endParaRPr sz="2100">
              <a:latin typeface="Consolas"/>
              <a:cs typeface="Consolas"/>
            </a:endParaRPr>
          </a:p>
          <a:p>
            <a:pPr marL="379095">
              <a:lnSpc>
                <a:spcPct val="100000"/>
              </a:lnSpc>
              <a:spcBef>
                <a:spcPts val="380"/>
              </a:spcBef>
            </a:pPr>
            <a:r>
              <a:rPr dirty="0" sz="2100" spc="-5">
                <a:solidFill>
                  <a:srgbClr val="4B4B4B"/>
                </a:solidFill>
                <a:latin typeface="Consolas"/>
                <a:cs typeface="Consolas"/>
              </a:rPr>
              <a:t>{id:“email”,status:“error”,message:“Invalid</a:t>
            </a:r>
            <a:r>
              <a:rPr dirty="0" sz="2100" spc="-70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2100" spc="-5">
                <a:solidFill>
                  <a:srgbClr val="4B4B4B"/>
                </a:solidFill>
                <a:latin typeface="Consolas"/>
                <a:cs typeface="Consolas"/>
              </a:rPr>
              <a:t>format”}</a:t>
            </a:r>
            <a:endParaRPr sz="2100">
              <a:latin typeface="Consolas"/>
              <a:cs typeface="Consolas"/>
            </a:endParaRPr>
          </a:p>
          <a:p>
            <a:pPr marL="232410">
              <a:lnSpc>
                <a:spcPct val="100000"/>
              </a:lnSpc>
              <a:spcBef>
                <a:spcPts val="375"/>
              </a:spcBef>
            </a:pPr>
            <a:r>
              <a:rPr dirty="0" sz="2100">
                <a:solidFill>
                  <a:srgbClr val="4B4B4B"/>
                </a:solidFill>
                <a:latin typeface="Consolas"/>
                <a:cs typeface="Consolas"/>
              </a:rPr>
              <a:t>]</a:t>
            </a:r>
            <a:endParaRPr sz="2100">
              <a:latin typeface="Consolas"/>
              <a:cs typeface="Consolas"/>
            </a:endParaRPr>
          </a:p>
          <a:p>
            <a:pPr marL="86360">
              <a:lnSpc>
                <a:spcPct val="100000"/>
              </a:lnSpc>
              <a:spcBef>
                <a:spcPts val="375"/>
              </a:spcBef>
            </a:pPr>
            <a:r>
              <a:rPr dirty="0" sz="2100">
                <a:solidFill>
                  <a:srgbClr val="4B4B4B"/>
                </a:solidFill>
                <a:latin typeface="Consolas"/>
                <a:cs typeface="Consolas"/>
              </a:rPr>
              <a:t>}</a:t>
            </a:r>
            <a:endParaRPr sz="2100">
              <a:latin typeface="Consolas"/>
              <a:cs typeface="Consola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3895" y="394449"/>
            <a:ext cx="73723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Información estructurada </a:t>
            </a:r>
            <a:r>
              <a:rPr dirty="0" sz="3800">
                <a:solidFill>
                  <a:srgbClr val="C8201D"/>
                </a:solidFill>
              </a:rPr>
              <a:t>con</a:t>
            </a:r>
            <a:r>
              <a:rPr dirty="0" sz="3800" spc="-16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AJAX</a:t>
            </a:r>
            <a:endParaRPr sz="3800"/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500"/>
            <a:ext cx="146939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3895" y="394449"/>
            <a:ext cx="73723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Información estructurada </a:t>
            </a:r>
            <a:r>
              <a:rPr dirty="0" sz="3800">
                <a:solidFill>
                  <a:srgbClr val="C8201D"/>
                </a:solidFill>
              </a:rPr>
              <a:t>con</a:t>
            </a:r>
            <a:r>
              <a:rPr dirty="0" sz="3800" spc="-16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AJAX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7941144" y="1345946"/>
            <a:ext cx="9493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0160" y="2513876"/>
            <a:ext cx="6858000" cy="36576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 marL="312420" marR="3758565" indent="-222885">
              <a:lnSpc>
                <a:spcPct val="185300"/>
              </a:lnSpc>
              <a:spcBef>
                <a:spcPts val="25"/>
              </a:spcBef>
            </a:pP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async</a:t>
            </a:r>
            <a:r>
              <a:rPr dirty="0" sz="1600" spc="-10">
                <a:solidFill>
                  <a:srgbClr val="0000FF"/>
                </a:solidFill>
                <a:latin typeface="Consolas"/>
                <a:cs typeface="Consolas"/>
              </a:rPr>
              <a:t> function</a:t>
            </a:r>
            <a:r>
              <a:rPr dirty="0" sz="160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checkInfo(){ </a:t>
            </a:r>
            <a:r>
              <a:rPr dirty="0" sz="1600" spc="-865"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6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info</a:t>
            </a:r>
            <a:r>
              <a:rPr dirty="0" sz="1600" spc="-3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20"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'someInfo'</a:t>
            </a:r>
            <a:r>
              <a:rPr dirty="0" sz="1600" spc="-5">
                <a:latin typeface="Consolas"/>
                <a:cs typeface="Consolas"/>
              </a:rPr>
              <a:t>;</a:t>
            </a:r>
            <a:endParaRPr sz="1600">
              <a:latin typeface="Consolas"/>
              <a:cs typeface="Consolas"/>
            </a:endParaRPr>
          </a:p>
          <a:p>
            <a:pPr marL="312420" marR="307340">
              <a:lnSpc>
                <a:spcPct val="185300"/>
              </a:lnSpc>
            </a:pP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1600" spc="-10">
                <a:latin typeface="Consolas"/>
                <a:cs typeface="Consolas"/>
              </a:rPr>
              <a:t>response </a:t>
            </a:r>
            <a:r>
              <a:rPr dirty="0" sz="1600" spc="-5"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await </a:t>
            </a:r>
            <a:r>
              <a:rPr dirty="0" sz="1600" spc="-5">
                <a:latin typeface="Consolas"/>
                <a:cs typeface="Consolas"/>
              </a:rPr>
              <a:t>fetch(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`/checkInfo?info=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${</a:t>
            </a:r>
            <a:r>
              <a:rPr dirty="0" sz="1600" spc="-5">
                <a:latin typeface="Consolas"/>
                <a:cs typeface="Consolas"/>
              </a:rPr>
              <a:t>info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}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`</a:t>
            </a:r>
            <a:r>
              <a:rPr dirty="0" sz="1600" spc="-5">
                <a:latin typeface="Consolas"/>
                <a:cs typeface="Consolas"/>
              </a:rPr>
              <a:t>); </a:t>
            </a:r>
            <a:r>
              <a:rPr dirty="0" sz="1600" spc="-865"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1600" spc="-10">
                <a:latin typeface="Consolas"/>
                <a:cs typeface="Consolas"/>
              </a:rPr>
              <a:t>infoCheck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5"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await </a:t>
            </a:r>
            <a:r>
              <a:rPr dirty="0" sz="1600" spc="-10">
                <a:latin typeface="Consolas"/>
                <a:cs typeface="Consolas"/>
              </a:rPr>
              <a:t>response.json();</a:t>
            </a:r>
            <a:endParaRPr sz="1600">
              <a:latin typeface="Consolas"/>
              <a:cs typeface="Consolas"/>
            </a:endParaRPr>
          </a:p>
          <a:p>
            <a:pPr marL="312420">
              <a:lnSpc>
                <a:spcPts val="1835"/>
              </a:lnSpc>
            </a:pP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6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content</a:t>
            </a:r>
            <a:r>
              <a:rPr dirty="0" sz="1600" spc="-2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2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document.getElementById(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"content"</a:t>
            </a:r>
            <a:r>
              <a:rPr dirty="0" sz="1600" spc="-5"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Consolas"/>
              <a:cs typeface="Consolas"/>
            </a:endParaRPr>
          </a:p>
          <a:p>
            <a:pPr marL="312420">
              <a:lnSpc>
                <a:spcPts val="1875"/>
              </a:lnSpc>
            </a:pPr>
            <a:r>
              <a:rPr dirty="0" sz="1600" spc="-10">
                <a:latin typeface="Consolas"/>
                <a:cs typeface="Consolas"/>
              </a:rPr>
              <a:t>content.innerHTML</a:t>
            </a:r>
            <a:r>
              <a:rPr dirty="0" sz="1600" spc="-2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10"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`</a:t>
            </a:r>
            <a:endParaRPr sz="1600">
              <a:latin typeface="Consolas"/>
              <a:cs typeface="Consolas"/>
            </a:endParaRPr>
          </a:p>
          <a:p>
            <a:pPr marL="534670">
              <a:lnSpc>
                <a:spcPts val="1835"/>
              </a:lnSpc>
            </a:pPr>
            <a:r>
              <a:rPr dirty="0" sz="1600" spc="-10">
                <a:solidFill>
                  <a:srgbClr val="A21414"/>
                </a:solidFill>
                <a:latin typeface="Consolas"/>
                <a:cs typeface="Consolas"/>
              </a:rPr>
              <a:t>&lt;p&gt;Valid:</a:t>
            </a:r>
            <a:r>
              <a:rPr dirty="0" sz="1600" spc="-3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${</a:t>
            </a:r>
            <a:r>
              <a:rPr dirty="0" sz="1600" spc="-5">
                <a:latin typeface="Consolas"/>
                <a:cs typeface="Consolas"/>
              </a:rPr>
              <a:t>infoCheck.valid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}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&lt;/p&gt;</a:t>
            </a:r>
            <a:endParaRPr sz="1600">
              <a:latin typeface="Consolas"/>
              <a:cs typeface="Consolas"/>
            </a:endParaRPr>
          </a:p>
          <a:p>
            <a:pPr marL="534670">
              <a:lnSpc>
                <a:spcPts val="1875"/>
              </a:lnSpc>
            </a:pPr>
            <a:r>
              <a:rPr dirty="0" sz="1600" spc="-10">
                <a:solidFill>
                  <a:srgbClr val="A21414"/>
                </a:solidFill>
                <a:latin typeface="Consolas"/>
                <a:cs typeface="Consolas"/>
              </a:rPr>
              <a:t>&lt;p&gt;Message:</a:t>
            </a:r>
            <a:r>
              <a:rPr dirty="0" sz="1600" spc="-2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${</a:t>
            </a:r>
            <a:r>
              <a:rPr dirty="0" sz="1600" spc="-5">
                <a:latin typeface="Consolas"/>
                <a:cs typeface="Consolas"/>
              </a:rPr>
              <a:t>infoCheck.message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}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&lt;/p&gt;`</a:t>
            </a:r>
            <a:r>
              <a:rPr dirty="0" sz="1600" spc="-5">
                <a:latin typeface="Consolas"/>
                <a:cs typeface="Consolas"/>
              </a:rPr>
              <a:t>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600" spc="-5"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500"/>
            <a:ext cx="146939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3895" y="394449"/>
            <a:ext cx="73723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Información estructurada </a:t>
            </a:r>
            <a:r>
              <a:rPr dirty="0" sz="3800">
                <a:solidFill>
                  <a:srgbClr val="C8201D"/>
                </a:solidFill>
              </a:rPr>
              <a:t>con</a:t>
            </a:r>
            <a:r>
              <a:rPr dirty="0" sz="3800" spc="-16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AJAX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7941144" y="1345946"/>
            <a:ext cx="9493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80160" y="2513876"/>
            <a:ext cx="6858000" cy="3657600"/>
          </a:xfrm>
          <a:custGeom>
            <a:avLst/>
            <a:gdLst/>
            <a:ahLst/>
            <a:cxnLst/>
            <a:rect l="l" t="t" r="r" b="b"/>
            <a:pathLst>
              <a:path w="6858000" h="3657600">
                <a:moveTo>
                  <a:pt x="3429000" y="3657600"/>
                </a:moveTo>
                <a:lnTo>
                  <a:pt x="0" y="3657600"/>
                </a:lnTo>
                <a:lnTo>
                  <a:pt x="0" y="0"/>
                </a:lnTo>
                <a:lnTo>
                  <a:pt x="6858000" y="0"/>
                </a:lnTo>
                <a:lnTo>
                  <a:pt x="6858000" y="3657600"/>
                </a:lnTo>
                <a:lnTo>
                  <a:pt x="3429000" y="36576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357464" y="2712504"/>
            <a:ext cx="30276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async</a:t>
            </a:r>
            <a:r>
              <a:rPr dirty="0" sz="1600" spc="-10">
                <a:solidFill>
                  <a:srgbClr val="0000FF"/>
                </a:solidFill>
                <a:latin typeface="Consolas"/>
                <a:cs typeface="Consolas"/>
              </a:rPr>
              <a:t> function</a:t>
            </a:r>
            <a:r>
              <a:rPr dirty="0" sz="160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checkInfo(){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943" y="3164306"/>
            <a:ext cx="6256020" cy="7213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6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info</a:t>
            </a:r>
            <a:r>
              <a:rPr dirty="0" sz="1600" spc="-3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25"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'someInfo'</a:t>
            </a:r>
            <a:r>
              <a:rPr dirty="0" sz="1600" spc="-5">
                <a:latin typeface="Consolas"/>
                <a:cs typeface="Consolas"/>
              </a:rPr>
              <a:t>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4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6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response</a:t>
            </a:r>
            <a:r>
              <a:rPr dirty="0" sz="1600" spc="-2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 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16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fetch(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`/checkInfo?info=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${</a:t>
            </a:r>
            <a:r>
              <a:rPr dirty="0" sz="1600" spc="-5">
                <a:latin typeface="Consolas"/>
                <a:cs typeface="Consolas"/>
              </a:rPr>
              <a:t>info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}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`</a:t>
            </a:r>
            <a:r>
              <a:rPr dirty="0" sz="1600" spc="-5"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9943" y="4067898"/>
            <a:ext cx="19151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6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infoCheck</a:t>
            </a:r>
            <a:r>
              <a:rPr dirty="0" sz="1600" spc="-35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94963" y="4132440"/>
            <a:ext cx="2456815" cy="2038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10"/>
              </a:lnSpc>
            </a:pP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16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response.json();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7464" y="4300829"/>
            <a:ext cx="5922010" cy="1638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3495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6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content</a:t>
            </a:r>
            <a:r>
              <a:rPr dirty="0" sz="1600" spc="-3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3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document.getElementById(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"content"</a:t>
            </a:r>
            <a:r>
              <a:rPr dirty="0" sz="1600" spc="-5">
                <a:latin typeface="Consolas"/>
                <a:cs typeface="Consolas"/>
              </a:rPr>
              <a:t>);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400">
              <a:latin typeface="Consolas"/>
              <a:cs typeface="Consolas"/>
            </a:endParaRPr>
          </a:p>
          <a:p>
            <a:pPr marL="234950">
              <a:lnSpc>
                <a:spcPts val="1875"/>
              </a:lnSpc>
            </a:pPr>
            <a:r>
              <a:rPr dirty="0" sz="1600" spc="-10">
                <a:latin typeface="Consolas"/>
                <a:cs typeface="Consolas"/>
              </a:rPr>
              <a:t>content.innerHTML</a:t>
            </a:r>
            <a:r>
              <a:rPr dirty="0" sz="1600" spc="-20">
                <a:latin typeface="Consolas"/>
                <a:cs typeface="Consolas"/>
              </a:rPr>
              <a:t> 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10"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`</a:t>
            </a:r>
            <a:endParaRPr sz="1600">
              <a:latin typeface="Consolas"/>
              <a:cs typeface="Consolas"/>
            </a:endParaRPr>
          </a:p>
          <a:p>
            <a:pPr marL="457200">
              <a:lnSpc>
                <a:spcPts val="1835"/>
              </a:lnSpc>
            </a:pPr>
            <a:r>
              <a:rPr dirty="0" sz="1600" spc="-10">
                <a:solidFill>
                  <a:srgbClr val="A21414"/>
                </a:solidFill>
                <a:latin typeface="Consolas"/>
                <a:cs typeface="Consolas"/>
              </a:rPr>
              <a:t>&lt;p&gt;Valid:</a:t>
            </a:r>
            <a:r>
              <a:rPr dirty="0" sz="1600" spc="-3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${</a:t>
            </a:r>
            <a:r>
              <a:rPr dirty="0" sz="1600" spc="-5">
                <a:latin typeface="Consolas"/>
                <a:cs typeface="Consolas"/>
              </a:rPr>
              <a:t>infoCheck.valid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}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&lt;/p&gt;</a:t>
            </a:r>
            <a:endParaRPr sz="1600">
              <a:latin typeface="Consolas"/>
              <a:cs typeface="Consolas"/>
            </a:endParaRPr>
          </a:p>
          <a:p>
            <a:pPr marL="457200">
              <a:lnSpc>
                <a:spcPts val="1875"/>
              </a:lnSpc>
            </a:pPr>
            <a:r>
              <a:rPr dirty="0" sz="1600" spc="-10">
                <a:solidFill>
                  <a:srgbClr val="A21414"/>
                </a:solidFill>
                <a:latin typeface="Consolas"/>
                <a:cs typeface="Consolas"/>
              </a:rPr>
              <a:t>&lt;p&gt;Message:</a:t>
            </a:r>
            <a:r>
              <a:rPr dirty="0" sz="1600" spc="-2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${</a:t>
            </a:r>
            <a:r>
              <a:rPr dirty="0" sz="1600" spc="-5">
                <a:latin typeface="Consolas"/>
                <a:cs typeface="Consolas"/>
              </a:rPr>
              <a:t>infoCheck.message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}</a:t>
            </a:r>
            <a:r>
              <a:rPr dirty="0" sz="1600" spc="-5">
                <a:solidFill>
                  <a:srgbClr val="A21414"/>
                </a:solidFill>
                <a:latin typeface="Consolas"/>
                <a:cs typeface="Consolas"/>
              </a:rPr>
              <a:t>&lt;/p&gt;`</a:t>
            </a:r>
            <a:r>
              <a:rPr dirty="0" sz="1600" spc="-5">
                <a:latin typeface="Consolas"/>
                <a:cs typeface="Consolas"/>
              </a:rPr>
              <a:t>;</a:t>
            </a:r>
            <a:endParaRPr sz="16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4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latin typeface="Consolas"/>
                <a:cs typeface="Consolas"/>
              </a:rPr>
              <a:t>}</a:t>
            </a:r>
            <a:endParaRPr sz="1600">
              <a:latin typeface="Consolas"/>
              <a:cs typeface="Consola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969165" y="2194560"/>
            <a:ext cx="2692400" cy="1920239"/>
            <a:chOff x="5969165" y="2194560"/>
            <a:chExt cx="2692400" cy="1920239"/>
          </a:xfrm>
        </p:grpSpPr>
        <p:sp>
          <p:nvSpPr>
            <p:cNvPr id="14" name="object 14"/>
            <p:cNvSpPr/>
            <p:nvPr/>
          </p:nvSpPr>
          <p:spPr>
            <a:xfrm>
              <a:off x="6090475" y="3108960"/>
              <a:ext cx="1158875" cy="910590"/>
            </a:xfrm>
            <a:custGeom>
              <a:avLst/>
              <a:gdLst/>
              <a:ahLst/>
              <a:cxnLst/>
              <a:rect l="l" t="t" r="r" b="b"/>
              <a:pathLst>
                <a:path w="1158875" h="910589">
                  <a:moveTo>
                    <a:pt x="1158849" y="0"/>
                  </a:moveTo>
                  <a:lnTo>
                    <a:pt x="0" y="910437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969165" y="3947756"/>
              <a:ext cx="181610" cy="167640"/>
            </a:xfrm>
            <a:custGeom>
              <a:avLst/>
              <a:gdLst/>
              <a:ahLst/>
              <a:cxnLst/>
              <a:rect l="l" t="t" r="r" b="b"/>
              <a:pathLst>
                <a:path w="181610" h="167639">
                  <a:moveTo>
                    <a:pt x="78828" y="0"/>
                  </a:moveTo>
                  <a:lnTo>
                    <a:pt x="0" y="167043"/>
                  </a:lnTo>
                  <a:lnTo>
                    <a:pt x="181076" y="129959"/>
                  </a:lnTo>
                  <a:lnTo>
                    <a:pt x="78828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309360" y="2194560"/>
              <a:ext cx="2352040" cy="1097280"/>
            </a:xfrm>
            <a:custGeom>
              <a:avLst/>
              <a:gdLst/>
              <a:ahLst/>
              <a:cxnLst/>
              <a:rect l="l" t="t" r="r" b="b"/>
              <a:pathLst>
                <a:path w="2352040" h="1097279">
                  <a:moveTo>
                    <a:pt x="2351874" y="0"/>
                  </a:moveTo>
                  <a:lnTo>
                    <a:pt x="0" y="0"/>
                  </a:lnTo>
                  <a:lnTo>
                    <a:pt x="0" y="1097279"/>
                  </a:lnTo>
                  <a:lnTo>
                    <a:pt x="1176121" y="1097279"/>
                  </a:lnTo>
                  <a:lnTo>
                    <a:pt x="2351874" y="1097279"/>
                  </a:lnTo>
                  <a:lnTo>
                    <a:pt x="2351874" y="0"/>
                  </a:lnTo>
                  <a:close/>
                </a:path>
              </a:pathLst>
            </a:custGeom>
            <a:solidFill>
              <a:srgbClr val="F5F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309360" y="2194560"/>
              <a:ext cx="2352040" cy="1097280"/>
            </a:xfrm>
            <a:custGeom>
              <a:avLst/>
              <a:gdLst/>
              <a:ahLst/>
              <a:cxnLst/>
              <a:rect l="l" t="t" r="r" b="b"/>
              <a:pathLst>
                <a:path w="2352040" h="1097279">
                  <a:moveTo>
                    <a:pt x="1176121" y="1097279"/>
                  </a:moveTo>
                  <a:lnTo>
                    <a:pt x="0" y="1097279"/>
                  </a:lnTo>
                  <a:lnTo>
                    <a:pt x="0" y="0"/>
                  </a:lnTo>
                  <a:lnTo>
                    <a:pt x="2351874" y="0"/>
                  </a:lnTo>
                  <a:lnTo>
                    <a:pt x="2351874" y="1097279"/>
                  </a:lnTo>
                  <a:lnTo>
                    <a:pt x="1176121" y="10972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6637578" y="2312542"/>
            <a:ext cx="16941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La</a:t>
            </a:r>
            <a:r>
              <a:rPr dirty="0" sz="1800" spc="-3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información</a:t>
            </a:r>
            <a:r>
              <a:rPr dirty="0" sz="1800" spc="-3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se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05016" y="2575343"/>
            <a:ext cx="2159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carga</a:t>
            </a:r>
            <a:r>
              <a:rPr dirty="0" sz="1800" spc="-30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en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un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objeto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con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35343" y="2836697"/>
            <a:ext cx="18999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onsolas"/>
                <a:cs typeface="Consolas"/>
              </a:rPr>
              <a:t>response.json()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500"/>
            <a:ext cx="1694814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rvi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3895" y="394449"/>
            <a:ext cx="73723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Información estructurada </a:t>
            </a:r>
            <a:r>
              <a:rPr dirty="0" sz="3800">
                <a:solidFill>
                  <a:srgbClr val="C8201D"/>
                </a:solidFill>
              </a:rPr>
              <a:t>con</a:t>
            </a:r>
            <a:r>
              <a:rPr dirty="0" sz="3800" spc="-16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AJAX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7941144" y="1345946"/>
            <a:ext cx="9493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54480" y="2377439"/>
            <a:ext cx="4480560" cy="3796029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5715" rIns="0" bIns="0" rtlCol="0" vert="horz">
            <a:spAutoFit/>
          </a:bodyPr>
          <a:lstStyle/>
          <a:p>
            <a:pPr marL="89535" marR="1260475">
              <a:lnSpc>
                <a:spcPct val="164000"/>
              </a:lnSpc>
              <a:spcBef>
                <a:spcPts val="45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import </a:t>
            </a:r>
            <a:r>
              <a:rPr dirty="0" sz="1400" spc="-5">
                <a:latin typeface="Consolas"/>
                <a:cs typeface="Consolas"/>
              </a:rPr>
              <a:t>express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from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'express'</a:t>
            </a:r>
            <a:r>
              <a:rPr dirty="0" sz="1400" spc="-5">
                <a:latin typeface="Consolas"/>
                <a:cs typeface="Consolas"/>
              </a:rPr>
              <a:t>; </a:t>
            </a:r>
            <a:r>
              <a:rPr dirty="0" sz="140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400" spc="-3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router</a:t>
            </a:r>
            <a:r>
              <a:rPr dirty="0" sz="1400" spc="-40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=</a:t>
            </a:r>
            <a:r>
              <a:rPr dirty="0" sz="1400" spc="-3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express.Router();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075"/>
              </a:spcBef>
            </a:pPr>
            <a:r>
              <a:rPr dirty="0" sz="1400" spc="-5">
                <a:latin typeface="Consolas"/>
                <a:cs typeface="Consolas"/>
              </a:rPr>
              <a:t>...</a:t>
            </a:r>
            <a:endParaRPr sz="1400">
              <a:latin typeface="Consolas"/>
              <a:cs typeface="Consolas"/>
            </a:endParaRPr>
          </a:p>
          <a:p>
            <a:pPr marL="284480" marR="481330" indent="-195580">
              <a:lnSpc>
                <a:spcPct val="164000"/>
              </a:lnSpc>
            </a:pPr>
            <a:r>
              <a:rPr dirty="0" sz="1400" spc="-10">
                <a:latin typeface="Consolas"/>
                <a:cs typeface="Consolas"/>
              </a:rPr>
              <a:t>router.get(</a:t>
            </a:r>
            <a:r>
              <a:rPr dirty="0" sz="1400" spc="-10">
                <a:solidFill>
                  <a:srgbClr val="A21414"/>
                </a:solidFill>
                <a:latin typeface="Consolas"/>
                <a:cs typeface="Consolas"/>
              </a:rPr>
              <a:t>'/checkInfo'</a:t>
            </a:r>
            <a:r>
              <a:rPr dirty="0" sz="1400" spc="-10">
                <a:latin typeface="Consolas"/>
                <a:cs typeface="Consolas"/>
              </a:rPr>
              <a:t>,</a:t>
            </a:r>
            <a:r>
              <a:rPr dirty="0" sz="1400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(req, res)</a:t>
            </a:r>
            <a:r>
              <a:rPr dirty="0" sz="1400" spc="1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=&gt;</a:t>
            </a:r>
            <a:r>
              <a:rPr dirty="0" sz="140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let</a:t>
            </a:r>
            <a:r>
              <a:rPr dirty="0" sz="14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info</a:t>
            </a:r>
            <a:r>
              <a:rPr dirty="0" sz="1400" spc="-10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=</a:t>
            </a:r>
            <a:r>
              <a:rPr dirty="0" sz="1400" spc="-1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req.query.info;</a:t>
            </a:r>
            <a:endParaRPr sz="1400">
              <a:latin typeface="Consolas"/>
              <a:cs typeface="Consolas"/>
            </a:endParaRPr>
          </a:p>
          <a:p>
            <a:pPr marL="480059" marR="2626360" indent="-195580">
              <a:lnSpc>
                <a:spcPts val="1610"/>
              </a:lnSpc>
              <a:spcBef>
                <a:spcPts val="1185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let</a:t>
            </a:r>
            <a:r>
              <a:rPr dirty="0" sz="1400" spc="-3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response</a:t>
            </a:r>
            <a:r>
              <a:rPr dirty="0" sz="1400" spc="-35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=</a:t>
            </a:r>
            <a:r>
              <a:rPr dirty="0" sz="1400" spc="-35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valid:</a:t>
            </a:r>
            <a:r>
              <a:rPr dirty="0" sz="1400" spc="-5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false</a:t>
            </a:r>
            <a:r>
              <a:rPr dirty="0" sz="1400" spc="-5">
                <a:latin typeface="Consolas"/>
                <a:cs typeface="Consolas"/>
              </a:rPr>
              <a:t>,</a:t>
            </a:r>
            <a:endParaRPr sz="1400">
              <a:latin typeface="Consolas"/>
              <a:cs typeface="Consolas"/>
            </a:endParaRPr>
          </a:p>
          <a:p>
            <a:pPr marL="480059">
              <a:lnSpc>
                <a:spcPts val="1540"/>
              </a:lnSpc>
            </a:pPr>
            <a:r>
              <a:rPr dirty="0" sz="1400" spc="-5">
                <a:latin typeface="Consolas"/>
                <a:cs typeface="Consolas"/>
              </a:rPr>
              <a:t>message:</a:t>
            </a:r>
            <a:r>
              <a:rPr dirty="0" sz="1400" spc="-35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`Info</a:t>
            </a:r>
            <a:r>
              <a:rPr dirty="0" sz="1400" spc="-2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${</a:t>
            </a:r>
            <a:r>
              <a:rPr dirty="0" sz="1400" spc="-5">
                <a:latin typeface="Consolas"/>
                <a:cs typeface="Consolas"/>
              </a:rPr>
              <a:t>info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}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</a:t>
            </a:r>
            <a:r>
              <a:rPr dirty="0" sz="1400" spc="-2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not</a:t>
            </a:r>
            <a:r>
              <a:rPr dirty="0" sz="1400" spc="-2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valid`</a:t>
            </a:r>
            <a:endParaRPr sz="1400">
              <a:latin typeface="Consolas"/>
              <a:cs typeface="Consolas"/>
            </a:endParaRPr>
          </a:p>
          <a:p>
            <a:pPr marL="284480">
              <a:lnSpc>
                <a:spcPts val="1645"/>
              </a:lnSpc>
            </a:pPr>
            <a:r>
              <a:rPr dirty="0" sz="1400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  <a:p>
            <a:pPr marL="284480">
              <a:lnSpc>
                <a:spcPts val="1645"/>
              </a:lnSpc>
              <a:spcBef>
                <a:spcPts val="1075"/>
              </a:spcBef>
            </a:pPr>
            <a:r>
              <a:rPr dirty="0" sz="1400" spc="-5">
                <a:latin typeface="Consolas"/>
                <a:cs typeface="Consolas"/>
              </a:rPr>
              <a:t>res.json(response);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ts val="1645"/>
              </a:lnSpc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075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400" spc="-4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default</a:t>
            </a:r>
            <a:r>
              <a:rPr dirty="0" sz="1400" spc="-4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router;</a:t>
            </a:r>
            <a:endParaRPr sz="14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500"/>
            <a:ext cx="1694814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rvi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3895" y="394449"/>
            <a:ext cx="7372350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Información estructurada </a:t>
            </a:r>
            <a:r>
              <a:rPr dirty="0" sz="3800">
                <a:solidFill>
                  <a:srgbClr val="C8201D"/>
                </a:solidFill>
              </a:rPr>
              <a:t>con</a:t>
            </a:r>
            <a:r>
              <a:rPr dirty="0" sz="3800" spc="-165">
                <a:solidFill>
                  <a:srgbClr val="C8201D"/>
                </a:solidFill>
              </a:rPr>
              <a:t> </a:t>
            </a:r>
            <a:r>
              <a:rPr dirty="0" sz="3800" spc="-5">
                <a:solidFill>
                  <a:srgbClr val="C8201D"/>
                </a:solidFill>
              </a:rPr>
              <a:t>AJAX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7941144" y="1345946"/>
            <a:ext cx="9493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spc="-10" b="1">
                <a:latin typeface="Corbel"/>
                <a:cs typeface="Corbel"/>
              </a:rPr>
              <a:t>j</a:t>
            </a:r>
            <a:r>
              <a:rPr dirty="0" sz="1800" spc="-5" b="1">
                <a:latin typeface="Corbel"/>
                <a:cs typeface="Corbel"/>
              </a:rPr>
              <a:t>e</a:t>
            </a:r>
            <a:r>
              <a:rPr dirty="0" sz="1800" b="1">
                <a:latin typeface="Corbel"/>
                <a:cs typeface="Corbel"/>
              </a:rPr>
              <a:t>m</a:t>
            </a:r>
            <a:r>
              <a:rPr dirty="0" sz="1800" spc="-10" b="1">
                <a:latin typeface="Corbel"/>
                <a:cs typeface="Corbel"/>
              </a:rPr>
              <a:t>p</a:t>
            </a:r>
            <a:r>
              <a:rPr dirty="0" sz="1800" b="1">
                <a:latin typeface="Corbel"/>
                <a:cs typeface="Corbel"/>
              </a:rPr>
              <a:t>l</a:t>
            </a:r>
            <a:r>
              <a:rPr dirty="0" sz="1800" spc="-5" b="1">
                <a:latin typeface="Corbel"/>
                <a:cs typeface="Corbel"/>
              </a:rPr>
              <a:t>o2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54480" y="2377439"/>
            <a:ext cx="4480560" cy="3796029"/>
          </a:xfrm>
          <a:custGeom>
            <a:avLst/>
            <a:gdLst/>
            <a:ahLst/>
            <a:cxnLst/>
            <a:rect l="l" t="t" r="r" b="b"/>
            <a:pathLst>
              <a:path w="4480560" h="3796029">
                <a:moveTo>
                  <a:pt x="2240280" y="3795483"/>
                </a:moveTo>
                <a:lnTo>
                  <a:pt x="0" y="3795483"/>
                </a:lnTo>
                <a:lnTo>
                  <a:pt x="0" y="0"/>
                </a:lnTo>
                <a:lnTo>
                  <a:pt x="4480559" y="0"/>
                </a:lnTo>
                <a:lnTo>
                  <a:pt x="4480559" y="3795483"/>
                </a:lnTo>
                <a:lnTo>
                  <a:pt x="2240280" y="379548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631784" y="2506941"/>
            <a:ext cx="3927475" cy="2603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import</a:t>
            </a:r>
            <a:r>
              <a:rPr dirty="0" sz="1400" spc="-3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express</a:t>
            </a:r>
            <a:r>
              <a:rPr dirty="0" sz="1400" spc="-4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from</a:t>
            </a:r>
            <a:r>
              <a:rPr dirty="0" sz="14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'express'</a:t>
            </a:r>
            <a:r>
              <a:rPr dirty="0" sz="1400" spc="-5">
                <a:latin typeface="Consolas"/>
                <a:cs typeface="Consolas"/>
              </a:rPr>
              <a:t>;</a:t>
            </a:r>
            <a:endParaRPr sz="14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400" spc="-3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router</a:t>
            </a:r>
            <a:r>
              <a:rPr dirty="0" sz="1400" spc="-35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=</a:t>
            </a:r>
            <a:r>
              <a:rPr dirty="0" sz="1400" spc="-30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express.Router();</a:t>
            </a:r>
            <a:endParaRPr sz="14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dirty="0" sz="1400" spc="-5">
                <a:latin typeface="Consolas"/>
                <a:cs typeface="Consolas"/>
              </a:rPr>
              <a:t>...</a:t>
            </a:r>
            <a:endParaRPr sz="1400">
              <a:latin typeface="Consolas"/>
              <a:cs typeface="Consolas"/>
            </a:endParaRPr>
          </a:p>
          <a:p>
            <a:pPr marL="207645" marR="5080" indent="-195580">
              <a:lnSpc>
                <a:spcPct val="164000"/>
              </a:lnSpc>
            </a:pPr>
            <a:r>
              <a:rPr dirty="0" sz="1400" spc="-10">
                <a:latin typeface="Consolas"/>
                <a:cs typeface="Consolas"/>
              </a:rPr>
              <a:t>router.get(</a:t>
            </a:r>
            <a:r>
              <a:rPr dirty="0" sz="1400" spc="-10">
                <a:solidFill>
                  <a:srgbClr val="A21414"/>
                </a:solidFill>
                <a:latin typeface="Consolas"/>
                <a:cs typeface="Consolas"/>
              </a:rPr>
              <a:t>'/checkInfo'</a:t>
            </a:r>
            <a:r>
              <a:rPr dirty="0" sz="1400" spc="-10">
                <a:latin typeface="Consolas"/>
                <a:cs typeface="Consolas"/>
              </a:rPr>
              <a:t>,</a:t>
            </a:r>
            <a:r>
              <a:rPr dirty="0" sz="1400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(req, res)</a:t>
            </a:r>
            <a:r>
              <a:rPr dirty="0" sz="1400" spc="1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=&gt;</a:t>
            </a:r>
            <a:r>
              <a:rPr dirty="0" sz="140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let</a:t>
            </a:r>
            <a:r>
              <a:rPr dirty="0" sz="1400" spc="-1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info</a:t>
            </a:r>
            <a:r>
              <a:rPr dirty="0" sz="1400" spc="-10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=</a:t>
            </a:r>
            <a:r>
              <a:rPr dirty="0" sz="1400" spc="-1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req.query.info;</a:t>
            </a:r>
            <a:endParaRPr sz="1400">
              <a:latin typeface="Consolas"/>
              <a:cs typeface="Consolas"/>
            </a:endParaRPr>
          </a:p>
          <a:p>
            <a:pPr marL="402590" marR="2150110" indent="-195580">
              <a:lnSpc>
                <a:spcPts val="1610"/>
              </a:lnSpc>
              <a:spcBef>
                <a:spcPts val="1185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let</a:t>
            </a:r>
            <a:r>
              <a:rPr dirty="0" sz="1400" spc="-3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response</a:t>
            </a:r>
            <a:r>
              <a:rPr dirty="0" sz="1400" spc="-35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=</a:t>
            </a:r>
            <a:r>
              <a:rPr dirty="0" sz="1400" spc="-35">
                <a:latin typeface="Consolas"/>
                <a:cs typeface="Consolas"/>
              </a:rPr>
              <a:t> </a:t>
            </a:r>
            <a:r>
              <a:rPr dirty="0" sz="1400">
                <a:latin typeface="Consolas"/>
                <a:cs typeface="Consolas"/>
              </a:rPr>
              <a:t>{ </a:t>
            </a:r>
            <a:r>
              <a:rPr dirty="0" sz="1400" spc="-755"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valid:</a:t>
            </a:r>
            <a:r>
              <a:rPr dirty="0" sz="1400" spc="-50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false</a:t>
            </a:r>
            <a:r>
              <a:rPr dirty="0" sz="1400" spc="-5">
                <a:latin typeface="Consolas"/>
                <a:cs typeface="Consolas"/>
              </a:rPr>
              <a:t>,</a:t>
            </a:r>
            <a:endParaRPr sz="1400">
              <a:latin typeface="Consolas"/>
              <a:cs typeface="Consolas"/>
            </a:endParaRPr>
          </a:p>
          <a:p>
            <a:pPr marL="402590">
              <a:lnSpc>
                <a:spcPts val="1540"/>
              </a:lnSpc>
            </a:pPr>
            <a:r>
              <a:rPr dirty="0" sz="1400" spc="-5">
                <a:latin typeface="Consolas"/>
                <a:cs typeface="Consolas"/>
              </a:rPr>
              <a:t>message:</a:t>
            </a:r>
            <a:r>
              <a:rPr dirty="0" sz="1400" spc="-35"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`Info</a:t>
            </a:r>
            <a:r>
              <a:rPr dirty="0" sz="1400" spc="-2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${</a:t>
            </a:r>
            <a:r>
              <a:rPr dirty="0" sz="1400" spc="-5">
                <a:latin typeface="Consolas"/>
                <a:cs typeface="Consolas"/>
              </a:rPr>
              <a:t>info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}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'</a:t>
            </a:r>
            <a:r>
              <a:rPr dirty="0" sz="1400" spc="-2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not</a:t>
            </a:r>
            <a:r>
              <a:rPr dirty="0" sz="1400" spc="-20">
                <a:solidFill>
                  <a:srgbClr val="A21414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A21414"/>
                </a:solidFill>
                <a:latin typeface="Consolas"/>
                <a:cs typeface="Consolas"/>
              </a:rPr>
              <a:t>valid`</a:t>
            </a:r>
            <a:endParaRPr sz="1400">
              <a:latin typeface="Consolas"/>
              <a:cs typeface="Consolas"/>
            </a:endParaRPr>
          </a:p>
          <a:p>
            <a:pPr marL="207645">
              <a:lnSpc>
                <a:spcPts val="1645"/>
              </a:lnSpc>
            </a:pPr>
            <a:r>
              <a:rPr dirty="0" sz="1400">
                <a:latin typeface="Consolas"/>
                <a:cs typeface="Consolas"/>
              </a:rPr>
              <a:t>}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39595" y="5279402"/>
            <a:ext cx="1858010" cy="1784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20"/>
              </a:lnSpc>
            </a:pPr>
            <a:r>
              <a:rPr dirty="0" sz="1400" spc="-5">
                <a:latin typeface="Consolas"/>
                <a:cs typeface="Consolas"/>
              </a:rPr>
              <a:t>res.json(response);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31784" y="5425821"/>
            <a:ext cx="31877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Consolas"/>
                <a:cs typeface="Consolas"/>
              </a:rPr>
              <a:t>});</a:t>
            </a:r>
            <a:endParaRPr sz="14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31784" y="5775743"/>
            <a:ext cx="217233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export</a:t>
            </a:r>
            <a:r>
              <a:rPr dirty="0" sz="1400" spc="-5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solidFill>
                  <a:srgbClr val="0000FF"/>
                </a:solidFill>
                <a:latin typeface="Consolas"/>
                <a:cs typeface="Consolas"/>
              </a:rPr>
              <a:t>default</a:t>
            </a:r>
            <a:r>
              <a:rPr dirty="0" sz="1400" spc="-5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400" spc="-5">
                <a:latin typeface="Consolas"/>
                <a:cs typeface="Consolas"/>
              </a:rPr>
              <a:t>router;</a:t>
            </a:r>
            <a:endParaRPr sz="1400">
              <a:latin typeface="Consolas"/>
              <a:cs typeface="Consola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023715" y="5167083"/>
            <a:ext cx="3931920" cy="1097280"/>
            <a:chOff x="4023715" y="5167083"/>
            <a:chExt cx="3931920" cy="1097280"/>
          </a:xfrm>
        </p:grpSpPr>
        <p:sp>
          <p:nvSpPr>
            <p:cNvPr id="13" name="object 13"/>
            <p:cNvSpPr/>
            <p:nvPr/>
          </p:nvSpPr>
          <p:spPr>
            <a:xfrm>
              <a:off x="4172394" y="5391365"/>
              <a:ext cx="1497330" cy="415925"/>
            </a:xfrm>
            <a:custGeom>
              <a:avLst/>
              <a:gdLst/>
              <a:ahLst/>
              <a:cxnLst/>
              <a:rect l="l" t="t" r="r" b="b"/>
              <a:pathLst>
                <a:path w="1497329" h="415925">
                  <a:moveTo>
                    <a:pt x="1497241" y="415798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023715" y="5314683"/>
              <a:ext cx="181610" cy="159385"/>
            </a:xfrm>
            <a:custGeom>
              <a:avLst/>
              <a:gdLst/>
              <a:ahLst/>
              <a:cxnLst/>
              <a:rect l="l" t="t" r="r" b="b"/>
              <a:pathLst>
                <a:path w="181610" h="159385">
                  <a:moveTo>
                    <a:pt x="181444" y="0"/>
                  </a:moveTo>
                  <a:lnTo>
                    <a:pt x="0" y="35280"/>
                  </a:lnTo>
                  <a:lnTo>
                    <a:pt x="137160" y="159118"/>
                  </a:lnTo>
                  <a:lnTo>
                    <a:pt x="181444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486755" y="5167083"/>
              <a:ext cx="2468880" cy="1097280"/>
            </a:xfrm>
            <a:custGeom>
              <a:avLst/>
              <a:gdLst/>
              <a:ahLst/>
              <a:cxnLst/>
              <a:rect l="l" t="t" r="r" b="b"/>
              <a:pathLst>
                <a:path w="2468879" h="1097279">
                  <a:moveTo>
                    <a:pt x="2468524" y="0"/>
                  </a:moveTo>
                  <a:lnTo>
                    <a:pt x="0" y="0"/>
                  </a:lnTo>
                  <a:lnTo>
                    <a:pt x="0" y="1097280"/>
                  </a:lnTo>
                  <a:lnTo>
                    <a:pt x="1234439" y="1097280"/>
                  </a:lnTo>
                  <a:lnTo>
                    <a:pt x="2468524" y="1097280"/>
                  </a:lnTo>
                  <a:lnTo>
                    <a:pt x="2468524" y="0"/>
                  </a:lnTo>
                  <a:close/>
                </a:path>
              </a:pathLst>
            </a:custGeom>
            <a:solidFill>
              <a:srgbClr val="F5F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486755" y="5167083"/>
              <a:ext cx="2468880" cy="1097280"/>
            </a:xfrm>
            <a:custGeom>
              <a:avLst/>
              <a:gdLst/>
              <a:ahLst/>
              <a:cxnLst/>
              <a:rect l="l" t="t" r="r" b="b"/>
              <a:pathLst>
                <a:path w="2468879" h="1097279">
                  <a:moveTo>
                    <a:pt x="1234439" y="1097280"/>
                  </a:moveTo>
                  <a:lnTo>
                    <a:pt x="0" y="1097280"/>
                  </a:lnTo>
                  <a:lnTo>
                    <a:pt x="0" y="0"/>
                  </a:lnTo>
                  <a:lnTo>
                    <a:pt x="2468524" y="0"/>
                  </a:lnTo>
                  <a:lnTo>
                    <a:pt x="2468524" y="1097280"/>
                  </a:lnTo>
                  <a:lnTo>
                    <a:pt x="1234439" y="10972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598261" y="5415737"/>
            <a:ext cx="22453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La</a:t>
            </a:r>
            <a:r>
              <a:rPr dirty="0" sz="1800" spc="-2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información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se</a:t>
            </a:r>
            <a:r>
              <a:rPr dirty="0" sz="1800" spc="-1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envía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89142" y="5678538"/>
            <a:ext cx="16637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orbel"/>
                <a:cs typeface="Corbel"/>
              </a:rPr>
              <a:t>con</a:t>
            </a:r>
            <a:r>
              <a:rPr dirty="0" sz="1800" spc="-55">
                <a:latin typeface="Corbel"/>
                <a:cs typeface="Corbel"/>
              </a:rPr>
              <a:t> </a:t>
            </a:r>
            <a:r>
              <a:rPr dirty="0" sz="1800" spc="-10">
                <a:latin typeface="Consolas"/>
                <a:cs typeface="Consolas"/>
              </a:rPr>
              <a:t>res.json()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500"/>
            <a:ext cx="8014334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eb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 input de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texto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consulta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disponibilidad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servidor según va escribiendo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usuario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3895" y="394449"/>
            <a:ext cx="211645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Ejercicio</a:t>
            </a:r>
            <a:r>
              <a:rPr dirty="0" sz="3800" spc="-60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2</a:t>
            </a:r>
            <a:endParaRPr sz="3800"/>
          </a:p>
        </p:txBody>
      </p:sp>
      <p:grpSp>
        <p:nvGrpSpPr>
          <p:cNvPr id="6" name="object 6"/>
          <p:cNvGrpSpPr/>
          <p:nvPr/>
        </p:nvGrpSpPr>
        <p:grpSpPr>
          <a:xfrm>
            <a:off x="851763" y="3313798"/>
            <a:ext cx="3427729" cy="3087370"/>
            <a:chOff x="851763" y="3313798"/>
            <a:chExt cx="3427729" cy="30873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763" y="3313810"/>
              <a:ext cx="3427539" cy="27628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51763" y="3313798"/>
              <a:ext cx="3427729" cy="3087370"/>
            </a:xfrm>
            <a:custGeom>
              <a:avLst/>
              <a:gdLst/>
              <a:ahLst/>
              <a:cxnLst/>
              <a:rect l="l" t="t" r="r" b="b"/>
              <a:pathLst>
                <a:path w="3427729" h="3087370">
                  <a:moveTo>
                    <a:pt x="0" y="0"/>
                  </a:moveTo>
                  <a:lnTo>
                    <a:pt x="3427552" y="0"/>
                  </a:lnTo>
                  <a:lnTo>
                    <a:pt x="3427552" y="3087001"/>
                  </a:lnTo>
                  <a:lnTo>
                    <a:pt x="0" y="308700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4893474" y="3291840"/>
            <a:ext cx="3427729" cy="3087370"/>
            <a:chOff x="4893474" y="3291840"/>
            <a:chExt cx="3427729" cy="308737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3474" y="3291852"/>
              <a:ext cx="3427552" cy="276286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93474" y="3291840"/>
              <a:ext cx="3427729" cy="3087370"/>
            </a:xfrm>
            <a:custGeom>
              <a:avLst/>
              <a:gdLst/>
              <a:ahLst/>
              <a:cxnLst/>
              <a:rect l="l" t="t" r="r" b="b"/>
              <a:pathLst>
                <a:path w="3427729" h="3087370">
                  <a:moveTo>
                    <a:pt x="0" y="0"/>
                  </a:moveTo>
                  <a:lnTo>
                    <a:pt x="3427564" y="0"/>
                  </a:lnTo>
                  <a:lnTo>
                    <a:pt x="3427564" y="3087001"/>
                  </a:lnTo>
                  <a:lnTo>
                    <a:pt x="0" y="308700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383" y="1614500"/>
            <a:ext cx="8016240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 evento “input” permite ejecutar una función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vez que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texto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cambia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383" y="4662614"/>
            <a:ext cx="8103234" cy="1214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970" marR="5080" indent="-255904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8605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Nota: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las web reales sólo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hace la petición cuando el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usuario deja de escribir durante un tiempo para no saturar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al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3895" y="394449"/>
            <a:ext cx="2116455" cy="605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-5">
                <a:solidFill>
                  <a:srgbClr val="C8201D"/>
                </a:solidFill>
              </a:rPr>
              <a:t>Ejercicio</a:t>
            </a:r>
            <a:r>
              <a:rPr dirty="0" sz="3800" spc="-60">
                <a:solidFill>
                  <a:srgbClr val="C8201D"/>
                </a:solidFill>
              </a:rPr>
              <a:t> </a:t>
            </a:r>
            <a:r>
              <a:rPr dirty="0" sz="3800">
                <a:solidFill>
                  <a:srgbClr val="C8201D"/>
                </a:solidFill>
              </a:rPr>
              <a:t>2</a:t>
            </a:r>
            <a:endParaRPr sz="3800"/>
          </a:p>
        </p:txBody>
      </p:sp>
      <p:sp>
        <p:nvSpPr>
          <p:cNvPr id="7" name="object 7"/>
          <p:cNvSpPr txBox="1"/>
          <p:nvPr/>
        </p:nvSpPr>
        <p:spPr>
          <a:xfrm>
            <a:off x="457200" y="3383279"/>
            <a:ext cx="8229600" cy="54864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20014" rIns="0" bIns="0" rtlCol="0" vert="horz">
            <a:spAutoFit/>
          </a:bodyPr>
          <a:lstStyle/>
          <a:p>
            <a:pPr marL="165100">
              <a:lnSpc>
                <a:spcPct val="100000"/>
              </a:lnSpc>
              <a:spcBef>
                <a:spcPts val="944"/>
              </a:spcBef>
            </a:pPr>
            <a:r>
              <a:rPr dirty="0" sz="1600" spc="-5">
                <a:solidFill>
                  <a:srgbClr val="7F0000"/>
                </a:solidFill>
                <a:latin typeface="Consolas"/>
                <a:cs typeface="Consolas"/>
              </a:rPr>
              <a:t>&lt;input</a:t>
            </a:r>
            <a:r>
              <a:rPr dirty="0" sz="1600" spc="35">
                <a:solidFill>
                  <a:srgbClr val="7F0000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E40000"/>
                </a:solidFill>
                <a:latin typeface="Consolas"/>
                <a:cs typeface="Consolas"/>
              </a:rPr>
              <a:t>id</a:t>
            </a:r>
            <a:r>
              <a:rPr dirty="0" sz="1600" spc="-10">
                <a:latin typeface="Consolas"/>
                <a:cs typeface="Consolas"/>
              </a:rPr>
              <a:t>=</a:t>
            </a:r>
            <a:r>
              <a:rPr dirty="0" sz="1600" spc="-10">
                <a:solidFill>
                  <a:srgbClr val="0000FF"/>
                </a:solidFill>
                <a:latin typeface="Consolas"/>
                <a:cs typeface="Consolas"/>
              </a:rPr>
              <a:t>'username'</a:t>
            </a:r>
            <a:r>
              <a:rPr dirty="0" sz="1600" spc="4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10">
                <a:solidFill>
                  <a:srgbClr val="E40000"/>
                </a:solidFill>
                <a:latin typeface="Consolas"/>
                <a:cs typeface="Consolas"/>
              </a:rPr>
              <a:t>oninput</a:t>
            </a:r>
            <a:r>
              <a:rPr dirty="0" sz="1600" spc="-10">
                <a:latin typeface="Consolas"/>
                <a:cs typeface="Consolas"/>
              </a:rPr>
              <a:t>=</a:t>
            </a:r>
            <a:r>
              <a:rPr dirty="0" sz="1600" spc="-10">
                <a:solidFill>
                  <a:srgbClr val="0000FF"/>
                </a:solidFill>
                <a:latin typeface="Consolas"/>
                <a:cs typeface="Consolas"/>
              </a:rPr>
              <a:t>'checkUsernameAvailability()'</a:t>
            </a:r>
            <a:r>
              <a:rPr dirty="0" sz="1600" spc="7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600" spc="-5">
                <a:solidFill>
                  <a:srgbClr val="E40000"/>
                </a:solidFill>
                <a:latin typeface="Consolas"/>
                <a:cs typeface="Consolas"/>
              </a:rPr>
              <a:t>type</a:t>
            </a:r>
            <a:r>
              <a:rPr dirty="0" sz="1600" spc="-5">
                <a:latin typeface="Consolas"/>
                <a:cs typeface="Consolas"/>
              </a:rPr>
              <a:t>=</a:t>
            </a:r>
            <a:r>
              <a:rPr dirty="0" sz="1600" spc="-5">
                <a:solidFill>
                  <a:srgbClr val="0000FF"/>
                </a:solidFill>
                <a:latin typeface="Consolas"/>
                <a:cs typeface="Consolas"/>
              </a:rPr>
              <a:t>'text'</a:t>
            </a:r>
            <a:r>
              <a:rPr dirty="0" sz="1600" spc="-5">
                <a:solidFill>
                  <a:srgbClr val="7F0000"/>
                </a:solidFill>
                <a:latin typeface="Consolas"/>
                <a:cs typeface="Consolas"/>
              </a:rPr>
              <a:t>&gt;</a:t>
            </a:r>
            <a:endParaRPr sz="16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678228"/>
            <a:ext cx="8199755" cy="1363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programación,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función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puede bloquearse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no: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64A434"/>
              </a:buClr>
              <a:buFont typeface="Georgia"/>
              <a:buChar char="•"/>
            </a:pPr>
            <a:endParaRPr sz="3300">
              <a:latin typeface="Corbel"/>
              <a:cs typeface="Corbel"/>
            </a:endParaRPr>
          </a:p>
          <a:p>
            <a:pPr lvl="1" marL="503555" indent="-217170">
              <a:lnSpc>
                <a:spcPct val="100000"/>
              </a:lnSpc>
              <a:buClr>
                <a:srgbClr val="000000"/>
              </a:buClr>
              <a:buSzPct val="44230"/>
              <a:buFont typeface="OpenSymbol"/>
              <a:buChar char="●"/>
              <a:tabLst>
                <a:tab pos="504190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sólo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ejecuta</a:t>
            </a:r>
            <a:r>
              <a:rPr dirty="0" sz="26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cálculos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en el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procesador,</a:t>
            </a:r>
            <a:r>
              <a:rPr dirty="0" sz="26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no se bloquea.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1586" y="3615740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7574" y="3471529"/>
            <a:ext cx="7617459" cy="1391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Si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solicita datos por red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al disco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Entrada/Salida, </a:t>
            </a:r>
            <a:r>
              <a:rPr dirty="0" sz="2600" spc="10" b="1">
                <a:solidFill>
                  <a:srgbClr val="4B4B4B"/>
                </a:solidFill>
                <a:latin typeface="Corbel"/>
                <a:cs typeface="Corbel"/>
              </a:rPr>
              <a:t>IO</a:t>
            </a:r>
            <a:r>
              <a:rPr dirty="0" sz="2600" spc="10">
                <a:solidFill>
                  <a:srgbClr val="4B4B4B"/>
                </a:solidFill>
                <a:latin typeface="Corbel"/>
                <a:cs typeface="Corbel"/>
              </a:rPr>
              <a:t>)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espera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que lleguen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simplemente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espera durante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tiempo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sin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hacer nada,</a:t>
            </a:r>
            <a:r>
              <a:rPr dirty="0" sz="26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se bloquea.</a:t>
            </a:r>
            <a:endParaRPr sz="26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-355" y="0"/>
            <a:ext cx="10079990" cy="7559675"/>
            <a:chOff x="-355" y="0"/>
            <a:chExt cx="10079990" cy="7559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5164" y="290884"/>
              <a:ext cx="1114196" cy="672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355" y="0"/>
              <a:ext cx="10079990" cy="7559675"/>
            </a:xfrm>
            <a:custGeom>
              <a:avLst/>
              <a:gdLst/>
              <a:ahLst/>
              <a:cxnLst/>
              <a:rect l="l" t="t" r="r" b="b"/>
              <a:pathLst>
                <a:path w="10079990" h="7559675">
                  <a:moveTo>
                    <a:pt x="10079634" y="0"/>
                  </a:moveTo>
                  <a:lnTo>
                    <a:pt x="0" y="0"/>
                  </a:lnTo>
                  <a:lnTo>
                    <a:pt x="0" y="7559636"/>
                  </a:lnTo>
                  <a:lnTo>
                    <a:pt x="5039995" y="7559636"/>
                  </a:lnTo>
                  <a:lnTo>
                    <a:pt x="10079634" y="7559636"/>
                  </a:lnTo>
                  <a:lnTo>
                    <a:pt x="100796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0941" y="284661"/>
            <a:ext cx="2677160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0">
                <a:solidFill>
                  <a:srgbClr val="000000"/>
                </a:solidFill>
              </a:rPr>
              <a:t>V</a:t>
            </a:r>
            <a:r>
              <a:rPr dirty="0" sz="2600">
                <a:solidFill>
                  <a:srgbClr val="000000"/>
                </a:solidFill>
              </a:rPr>
              <a:t>i</a:t>
            </a:r>
            <a:r>
              <a:rPr dirty="0" sz="2600" spc="-5">
                <a:solidFill>
                  <a:srgbClr val="000000"/>
                </a:solidFill>
              </a:rPr>
              <a:t>s</a:t>
            </a:r>
            <a:r>
              <a:rPr dirty="0" sz="2600">
                <a:solidFill>
                  <a:srgbClr val="000000"/>
                </a:solidFill>
              </a:rPr>
              <a:t>u</a:t>
            </a:r>
            <a:r>
              <a:rPr dirty="0" sz="2600" spc="-5">
                <a:solidFill>
                  <a:srgbClr val="000000"/>
                </a:solidFill>
              </a:rPr>
              <a:t>a</a:t>
            </a:r>
            <a:r>
              <a:rPr dirty="0" sz="2600">
                <a:solidFill>
                  <a:srgbClr val="000000"/>
                </a:solidFill>
              </a:rPr>
              <a:t>l</a:t>
            </a:r>
            <a:r>
              <a:rPr dirty="0" sz="2600" spc="-65">
                <a:solidFill>
                  <a:srgbClr val="000000"/>
                </a:solidFill>
              </a:rPr>
              <a:t> </a:t>
            </a:r>
            <a:r>
              <a:rPr dirty="0" sz="2600" spc="-5">
                <a:solidFill>
                  <a:srgbClr val="000000"/>
                </a:solidFill>
              </a:rPr>
              <a:t>S</a:t>
            </a:r>
            <a:r>
              <a:rPr dirty="0" sz="2600" spc="-10">
                <a:solidFill>
                  <a:srgbClr val="000000"/>
                </a:solidFill>
              </a:rPr>
              <a:t>t</a:t>
            </a:r>
            <a:r>
              <a:rPr dirty="0" sz="2600">
                <a:solidFill>
                  <a:srgbClr val="000000"/>
                </a:solidFill>
              </a:rPr>
              <a:t>u</a:t>
            </a:r>
            <a:r>
              <a:rPr dirty="0" sz="2600" spc="-5">
                <a:solidFill>
                  <a:srgbClr val="000000"/>
                </a:solidFill>
              </a:rPr>
              <a:t>d</a:t>
            </a:r>
            <a:r>
              <a:rPr dirty="0" sz="2600">
                <a:solidFill>
                  <a:srgbClr val="000000"/>
                </a:solidFill>
              </a:rPr>
              <a:t>io</a:t>
            </a:r>
            <a:r>
              <a:rPr dirty="0" sz="2600" spc="-114">
                <a:solidFill>
                  <a:srgbClr val="000000"/>
                </a:solidFill>
              </a:rPr>
              <a:t> </a:t>
            </a:r>
            <a:r>
              <a:rPr dirty="0" sz="2600" spc="5">
                <a:solidFill>
                  <a:srgbClr val="000000"/>
                </a:solidFill>
              </a:rPr>
              <a:t>C</a:t>
            </a:r>
            <a:r>
              <a:rPr dirty="0" sz="2600" spc="-5">
                <a:solidFill>
                  <a:srgbClr val="000000"/>
                </a:solidFill>
              </a:rPr>
              <a:t>ode</a:t>
            </a:r>
            <a:endParaRPr sz="2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481" y="711723"/>
            <a:ext cx="8930157" cy="67035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14362"/>
            <a:ext cx="8249920" cy="3460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5080" indent="-255270">
              <a:lnSpc>
                <a:spcPct val="114999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Java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(y en la mayoría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 lenguajes de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programación),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cuando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hace una</a:t>
            </a:r>
            <a:r>
              <a:rPr dirty="0" sz="28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llamada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función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no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sabe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función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es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bloqueante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.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64A434"/>
              </a:buClr>
              <a:buFont typeface="Georgia"/>
              <a:buChar char="•"/>
            </a:pPr>
            <a:endParaRPr sz="3150">
              <a:latin typeface="Corbel"/>
              <a:cs typeface="Corbel"/>
            </a:endParaRPr>
          </a:p>
          <a:p>
            <a:pPr algn="just" marL="267335" marR="492759" indent="-255270">
              <a:lnSpc>
                <a:spcPct val="114999"/>
              </a:lnSpc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,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funciones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bloquantes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(por IO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por esperas), se las tiene que ejecutar de una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forma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especial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.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2094" y="1614362"/>
            <a:ext cx="8021955" cy="1988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1948814" indent="-255270">
              <a:lnSpc>
                <a:spcPct val="114999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JavaScript las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funciones bloqueantes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habitualmente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ejecutan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nsolas"/>
                <a:cs typeface="Consolas"/>
              </a:rPr>
              <a:t>await</a:t>
            </a:r>
            <a:endParaRPr sz="2800">
              <a:latin typeface="Consolas"/>
              <a:cs typeface="Consolas"/>
            </a:endParaRPr>
          </a:p>
          <a:p>
            <a:pPr marL="267335" marR="5080" indent="-255270">
              <a:lnSpc>
                <a:spcPct val="114999"/>
              </a:lnSpc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Si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 función llama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otra con await, la función debe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declararse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nsolas"/>
                <a:cs typeface="Consolas"/>
              </a:rPr>
              <a:t>async</a:t>
            </a:r>
            <a:r>
              <a:rPr dirty="0" sz="2800" spc="-20" b="1">
                <a:solidFill>
                  <a:srgbClr val="4B4B4B"/>
                </a:solidFill>
                <a:latin typeface="Consolas"/>
                <a:cs typeface="Consolas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(y 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convierte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bloqueante)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8724" y="4223880"/>
            <a:ext cx="711200" cy="2546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89"/>
              </a:lnSpc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async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19486" y="4779365"/>
            <a:ext cx="698500" cy="547370"/>
          </a:xfrm>
          <a:custGeom>
            <a:avLst/>
            <a:gdLst/>
            <a:ahLst/>
            <a:cxnLst/>
            <a:rect l="l" t="t" r="r" b="b"/>
            <a:pathLst>
              <a:path w="698500" h="547370">
                <a:moveTo>
                  <a:pt x="698398" y="292671"/>
                </a:moveTo>
                <a:lnTo>
                  <a:pt x="0" y="292671"/>
                </a:lnTo>
                <a:lnTo>
                  <a:pt x="0" y="547192"/>
                </a:lnTo>
                <a:lnTo>
                  <a:pt x="698398" y="547192"/>
                </a:lnTo>
                <a:lnTo>
                  <a:pt x="698398" y="292671"/>
                </a:lnTo>
                <a:close/>
              </a:path>
              <a:path w="698500" h="547370">
                <a:moveTo>
                  <a:pt x="698398" y="0"/>
                </a:moveTo>
                <a:lnTo>
                  <a:pt x="0" y="0"/>
                </a:lnTo>
                <a:lnTo>
                  <a:pt x="0" y="254520"/>
                </a:lnTo>
                <a:lnTo>
                  <a:pt x="698398" y="254520"/>
                </a:lnTo>
                <a:lnTo>
                  <a:pt x="698398" y="0"/>
                </a:lnTo>
                <a:close/>
              </a:path>
            </a:pathLst>
          </a:custGeom>
          <a:solidFill>
            <a:srgbClr val="E7F1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88719" y="4141076"/>
            <a:ext cx="6675120" cy="219456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7780" rIns="0" bIns="0" rtlCol="0" vert="horz">
            <a:spAutoFit/>
          </a:bodyPr>
          <a:lstStyle/>
          <a:p>
            <a:pPr marL="930910">
              <a:lnSpc>
                <a:spcPct val="100000"/>
              </a:lnSpc>
              <a:spcBef>
                <a:spcPts val="140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2000" spc="-4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loadAJAX(){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Consolas"/>
              <a:cs typeface="Consolas"/>
            </a:endParaRPr>
          </a:p>
          <a:p>
            <a:pPr marL="546735" marR="232410">
              <a:lnSpc>
                <a:spcPts val="2300"/>
              </a:lnSpc>
              <a:spcBef>
                <a:spcPts val="5"/>
              </a:spcBef>
            </a:pP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2000">
                <a:latin typeface="Consolas"/>
                <a:cs typeface="Consolas"/>
              </a:rPr>
              <a:t>response =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 </a:t>
            </a:r>
            <a:r>
              <a:rPr dirty="0" sz="2000">
                <a:latin typeface="Consolas"/>
                <a:cs typeface="Consolas"/>
              </a:rPr>
              <a:t>fetch(</a:t>
            </a:r>
            <a:r>
              <a:rPr dirty="0" sz="200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2000">
                <a:latin typeface="Consolas"/>
                <a:cs typeface="Consolas"/>
              </a:rPr>
              <a:t>); </a:t>
            </a:r>
            <a:r>
              <a:rPr dirty="0" sz="2000" spc="-1085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2000" spc="-1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pagePart</a:t>
            </a:r>
            <a:r>
              <a:rPr dirty="0" sz="2000" spc="-5"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=</a:t>
            </a:r>
            <a:r>
              <a:rPr dirty="0" sz="2000" spc="10">
                <a:latin typeface="Consolas"/>
                <a:cs typeface="Consolas"/>
              </a:rPr>
              <a:t> </a:t>
            </a:r>
            <a:r>
              <a:rPr dirty="0" sz="200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2000" spc="-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2000">
                <a:latin typeface="Consolas"/>
                <a:cs typeface="Consolas"/>
              </a:rPr>
              <a:t>response.text();</a:t>
            </a:r>
            <a:endParaRPr sz="2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Consolas"/>
              <a:cs typeface="Consolas"/>
            </a:endParaRPr>
          </a:p>
          <a:p>
            <a:pPr marL="546735">
              <a:lnSpc>
                <a:spcPts val="2350"/>
              </a:lnSpc>
            </a:pPr>
            <a:r>
              <a:rPr dirty="0" sz="2000">
                <a:latin typeface="Consolas"/>
                <a:cs typeface="Consolas"/>
              </a:rPr>
              <a:t>...</a:t>
            </a:r>
            <a:endParaRPr sz="2000">
              <a:latin typeface="Consolas"/>
              <a:cs typeface="Consolas"/>
            </a:endParaRPr>
          </a:p>
          <a:p>
            <a:pPr marL="89535">
              <a:lnSpc>
                <a:spcPts val="2350"/>
              </a:lnSpc>
            </a:pPr>
            <a:r>
              <a:rPr dirty="0" sz="2000">
                <a:latin typeface="Consolas"/>
                <a:cs typeface="Consolas"/>
              </a:rPr>
              <a:t>}</a:t>
            </a:r>
            <a:endParaRPr sz="20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14362"/>
            <a:ext cx="8112125" cy="36404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340995" indent="-255270">
              <a:lnSpc>
                <a:spcPct val="114999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versiones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previas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800" spc="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b="1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podía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usar </a:t>
            </a:r>
            <a:r>
              <a:rPr dirty="0" sz="2800" spc="-56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await</a:t>
            </a:r>
            <a:endParaRPr sz="2800">
              <a:latin typeface="Corbel"/>
              <a:cs typeface="Corbel"/>
            </a:endParaRPr>
          </a:p>
          <a:p>
            <a:pPr marL="267335" marR="727710" indent="-255270">
              <a:lnSpc>
                <a:spcPct val="114999"/>
              </a:lnSpc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Cuando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funciones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bloquantes</a:t>
            </a:r>
            <a:r>
              <a:rPr dirty="0" sz="2800" spc="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ejecutan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sin </a:t>
            </a:r>
            <a:r>
              <a:rPr dirty="0" sz="2800" spc="-56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await</a:t>
            </a:r>
            <a:r>
              <a:rPr dirty="0" sz="28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devuelven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 objeto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Promesa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2800" spc="-5" b="1" i="1">
                <a:solidFill>
                  <a:srgbClr val="4B4B4B"/>
                </a:solidFill>
                <a:latin typeface="Corbel"/>
                <a:cs typeface="Corbel"/>
              </a:rPr>
              <a:t>Promise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 marL="267335" marR="5080" indent="-255270">
              <a:lnSpc>
                <a:spcPct val="114999"/>
              </a:lnSpc>
              <a:spcBef>
                <a:spcPts val="1415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objeto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tiene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 método</a:t>
            </a:r>
            <a:r>
              <a:rPr dirty="0" sz="28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then(…)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definir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qué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código ejecutará cuando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termine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el bloqueo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esté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 valor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red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disco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58884" y="1906930"/>
            <a:ext cx="628650" cy="229235"/>
          </a:xfrm>
          <a:prstGeom prst="rect">
            <a:avLst/>
          </a:prstGeom>
          <a:solidFill>
            <a:srgbClr val="E7F1A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asy</a:t>
            </a:r>
            <a:r>
              <a:rPr dirty="0" sz="1800" spc="-5">
                <a:solidFill>
                  <a:srgbClr val="0000FF"/>
                </a:solidFill>
                <a:latin typeface="Consolas"/>
                <a:cs typeface="Consolas"/>
              </a:rPr>
              <a:t>n</a:t>
            </a:r>
            <a:r>
              <a:rPr dirty="0" sz="1800">
                <a:solidFill>
                  <a:srgbClr val="0000FF"/>
                </a:solidFill>
                <a:latin typeface="Consolas"/>
                <a:cs typeface="Consolas"/>
              </a:rPr>
              <a:t>c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40795" y="2432519"/>
            <a:ext cx="628650" cy="492125"/>
          </a:xfrm>
          <a:custGeom>
            <a:avLst/>
            <a:gdLst/>
            <a:ahLst/>
            <a:cxnLst/>
            <a:rect l="l" t="t" r="r" b="b"/>
            <a:pathLst>
              <a:path w="628650" h="492125">
                <a:moveTo>
                  <a:pt x="628561" y="262801"/>
                </a:moveTo>
                <a:lnTo>
                  <a:pt x="0" y="262801"/>
                </a:lnTo>
                <a:lnTo>
                  <a:pt x="0" y="491756"/>
                </a:lnTo>
                <a:lnTo>
                  <a:pt x="628561" y="491756"/>
                </a:lnTo>
                <a:lnTo>
                  <a:pt x="628561" y="262801"/>
                </a:lnTo>
                <a:close/>
              </a:path>
              <a:path w="628650" h="492125">
                <a:moveTo>
                  <a:pt x="628561" y="0"/>
                </a:moveTo>
                <a:lnTo>
                  <a:pt x="0" y="0"/>
                </a:lnTo>
                <a:lnTo>
                  <a:pt x="0" y="228955"/>
                </a:lnTo>
                <a:lnTo>
                  <a:pt x="628561" y="228955"/>
                </a:lnTo>
                <a:lnTo>
                  <a:pt x="628561" y="0"/>
                </a:lnTo>
                <a:close/>
              </a:path>
            </a:pathLst>
          </a:custGeom>
          <a:solidFill>
            <a:srgbClr val="E7F1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468879" y="1828800"/>
            <a:ext cx="6035040" cy="173736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9685" rIns="0" bIns="0" rtlCol="0" vert="horz">
            <a:spAutoFit/>
          </a:bodyPr>
          <a:lstStyle/>
          <a:p>
            <a:pPr marL="839469">
              <a:lnSpc>
                <a:spcPct val="100000"/>
              </a:lnSpc>
              <a:spcBef>
                <a:spcPts val="155"/>
              </a:spcBef>
            </a:pP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800" spc="-5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loadAJAX(){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Consolas"/>
              <a:cs typeface="Consolas"/>
            </a:endParaRPr>
          </a:p>
          <a:p>
            <a:pPr marL="546735" marR="230504">
              <a:lnSpc>
                <a:spcPts val="2070"/>
              </a:lnSpc>
            </a:pP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1800" spc="-10">
                <a:latin typeface="Consolas"/>
                <a:cs typeface="Consolas"/>
              </a:rPr>
              <a:t>response </a:t>
            </a:r>
            <a:r>
              <a:rPr dirty="0" sz="1800">
                <a:latin typeface="Consolas"/>
                <a:cs typeface="Consolas"/>
              </a:rPr>
              <a:t>= </a:t>
            </a: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await </a:t>
            </a:r>
            <a:r>
              <a:rPr dirty="0" sz="1800" spc="-10">
                <a:latin typeface="Consolas"/>
                <a:cs typeface="Consolas"/>
              </a:rPr>
              <a:t>fetch(</a:t>
            </a:r>
            <a:r>
              <a:rPr dirty="0" sz="1800" spc="-1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1800" spc="-10">
                <a:latin typeface="Consolas"/>
                <a:cs typeface="Consolas"/>
              </a:rPr>
              <a:t>); </a:t>
            </a:r>
            <a:r>
              <a:rPr dirty="0" sz="1800" spc="-975"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800" spc="-2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pagePart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=</a:t>
            </a:r>
            <a:r>
              <a:rPr dirty="0" sz="1800" spc="-10"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await</a:t>
            </a:r>
            <a:r>
              <a:rPr dirty="0" sz="1800" spc="-2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response.text();</a:t>
            </a:r>
            <a:endParaRPr sz="1800">
              <a:latin typeface="Consolas"/>
              <a:cs typeface="Consolas"/>
            </a:endParaRPr>
          </a:p>
          <a:p>
            <a:pPr marL="546735">
              <a:lnSpc>
                <a:spcPts val="1970"/>
              </a:lnSpc>
            </a:pPr>
            <a:r>
              <a:rPr dirty="0" sz="1800" spc="-10">
                <a:latin typeface="Consolas"/>
                <a:cs typeface="Consolas"/>
              </a:rPr>
              <a:t>...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ts val="2115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33686" y="5153761"/>
            <a:ext cx="502920" cy="492125"/>
          </a:xfrm>
          <a:custGeom>
            <a:avLst/>
            <a:gdLst/>
            <a:ahLst/>
            <a:cxnLst/>
            <a:rect l="l" t="t" r="r" b="b"/>
            <a:pathLst>
              <a:path w="502920" h="492125">
                <a:moveTo>
                  <a:pt x="502920" y="262801"/>
                </a:moveTo>
                <a:lnTo>
                  <a:pt x="0" y="262801"/>
                </a:lnTo>
                <a:lnTo>
                  <a:pt x="0" y="491756"/>
                </a:lnTo>
                <a:lnTo>
                  <a:pt x="502920" y="491756"/>
                </a:lnTo>
                <a:lnTo>
                  <a:pt x="502920" y="262801"/>
                </a:lnTo>
                <a:close/>
              </a:path>
              <a:path w="502920" h="492125">
                <a:moveTo>
                  <a:pt x="502920" y="0"/>
                </a:moveTo>
                <a:lnTo>
                  <a:pt x="0" y="0"/>
                </a:lnTo>
                <a:lnTo>
                  <a:pt x="0" y="228955"/>
                </a:lnTo>
                <a:lnTo>
                  <a:pt x="502920" y="228955"/>
                </a:lnTo>
                <a:lnTo>
                  <a:pt x="502920" y="0"/>
                </a:lnTo>
                <a:close/>
              </a:path>
            </a:pathLst>
          </a:custGeom>
          <a:solidFill>
            <a:srgbClr val="E7F1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468879" y="4206240"/>
            <a:ext cx="6035040" cy="18288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10033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790"/>
              </a:spcBef>
            </a:pP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800" spc="-5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loadAJAX(){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Consolas"/>
              <a:cs typeface="Consolas"/>
            </a:endParaRPr>
          </a:p>
          <a:p>
            <a:pPr marL="546735">
              <a:lnSpc>
                <a:spcPts val="2115"/>
              </a:lnSpc>
            </a:pPr>
            <a:r>
              <a:rPr dirty="0" sz="1800" spc="-10">
                <a:latin typeface="Consolas"/>
                <a:cs typeface="Consolas"/>
              </a:rPr>
              <a:t>fetch(</a:t>
            </a:r>
            <a:r>
              <a:rPr dirty="0" sz="1800" spc="-1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1800" spc="-10">
                <a:latin typeface="Consolas"/>
                <a:cs typeface="Consolas"/>
              </a:rPr>
              <a:t>)</a:t>
            </a:r>
            <a:endParaRPr sz="1800">
              <a:latin typeface="Consolas"/>
              <a:cs typeface="Consolas"/>
            </a:endParaRPr>
          </a:p>
          <a:p>
            <a:pPr marL="839469">
              <a:lnSpc>
                <a:spcPts val="2070"/>
              </a:lnSpc>
            </a:pPr>
            <a:r>
              <a:rPr dirty="0" sz="1800" spc="-10">
                <a:latin typeface="Consolas"/>
                <a:cs typeface="Consolas"/>
              </a:rPr>
              <a:t>.then(response</a:t>
            </a:r>
            <a:r>
              <a:rPr dirty="0" sz="1800" spc="-4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=&gt;</a:t>
            </a:r>
            <a:r>
              <a:rPr dirty="0" sz="1800" spc="-4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response.text())</a:t>
            </a:r>
            <a:endParaRPr sz="1800">
              <a:latin typeface="Consolas"/>
              <a:cs typeface="Consolas"/>
            </a:endParaRPr>
          </a:p>
          <a:p>
            <a:pPr marL="839469">
              <a:lnSpc>
                <a:spcPts val="2070"/>
              </a:lnSpc>
            </a:pPr>
            <a:r>
              <a:rPr dirty="0" sz="1800" spc="-10">
                <a:latin typeface="Consolas"/>
                <a:cs typeface="Consolas"/>
              </a:rPr>
              <a:t>.then(pagePart</a:t>
            </a:r>
            <a:r>
              <a:rPr dirty="0" sz="1800" spc="-30">
                <a:latin typeface="Consolas"/>
                <a:cs typeface="Consolas"/>
              </a:rPr>
              <a:t> </a:t>
            </a:r>
            <a:r>
              <a:rPr dirty="0" sz="1800" spc="-5">
                <a:latin typeface="Consolas"/>
                <a:cs typeface="Consolas"/>
              </a:rPr>
              <a:t>=&gt;</a:t>
            </a:r>
            <a:r>
              <a:rPr dirty="0" sz="1800" spc="-3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{</a:t>
            </a:r>
            <a:r>
              <a:rPr dirty="0" sz="1800" spc="-25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...</a:t>
            </a:r>
            <a:r>
              <a:rPr dirty="0" sz="1800" spc="-30"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});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ts val="2115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1624" y="2398585"/>
            <a:ext cx="17291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Con</a:t>
            </a:r>
            <a:r>
              <a:rPr dirty="0" sz="1800" spc="-30" b="1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async</a:t>
            </a:r>
            <a:r>
              <a:rPr dirty="0" sz="1800" spc="-3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/</a:t>
            </a:r>
            <a:r>
              <a:rPr dirty="0" sz="1800" spc="-20" b="1">
                <a:latin typeface="Corbel"/>
                <a:cs typeface="Corbel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Corbel"/>
                <a:cs typeface="Corbel"/>
              </a:rPr>
              <a:t>await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3064" y="4820666"/>
            <a:ext cx="16560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Sin</a:t>
            </a:r>
            <a:r>
              <a:rPr dirty="0" sz="1800" spc="-30" b="1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async</a:t>
            </a:r>
            <a:r>
              <a:rPr dirty="0" sz="1800" spc="-3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/</a:t>
            </a:r>
            <a:r>
              <a:rPr dirty="0" sz="1800" spc="-30" b="1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await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2094" y="1614418"/>
            <a:ext cx="7994650" cy="1708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5080" indent="-255270">
              <a:lnSpc>
                <a:spcPct val="114999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hay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código después de haber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configurado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promesa se ejecutará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antes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 que haya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llegado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petición de red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72514" y="4736515"/>
            <a:ext cx="416559" cy="410209"/>
          </a:xfrm>
          <a:custGeom>
            <a:avLst/>
            <a:gdLst/>
            <a:ahLst/>
            <a:cxnLst/>
            <a:rect l="l" t="t" r="r" b="b"/>
            <a:pathLst>
              <a:path w="416559" h="410210">
                <a:moveTo>
                  <a:pt x="416521" y="218884"/>
                </a:moveTo>
                <a:lnTo>
                  <a:pt x="0" y="218884"/>
                </a:lnTo>
                <a:lnTo>
                  <a:pt x="0" y="409689"/>
                </a:lnTo>
                <a:lnTo>
                  <a:pt x="416521" y="409689"/>
                </a:lnTo>
                <a:lnTo>
                  <a:pt x="416521" y="218884"/>
                </a:lnTo>
                <a:close/>
              </a:path>
              <a:path w="416559" h="410210">
                <a:moveTo>
                  <a:pt x="416521" y="0"/>
                </a:moveTo>
                <a:lnTo>
                  <a:pt x="0" y="0"/>
                </a:lnTo>
                <a:lnTo>
                  <a:pt x="0" y="190804"/>
                </a:lnTo>
                <a:lnTo>
                  <a:pt x="416521" y="190804"/>
                </a:lnTo>
                <a:lnTo>
                  <a:pt x="416521" y="0"/>
                </a:lnTo>
                <a:close/>
              </a:path>
            </a:pathLst>
          </a:custGeom>
          <a:solidFill>
            <a:srgbClr val="E7F1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46316" y="3961803"/>
            <a:ext cx="6035040" cy="1929764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4765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195"/>
              </a:spcBef>
            </a:pPr>
            <a:r>
              <a:rPr dirty="0" sz="150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500" spc="-5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500">
                <a:latin typeface="Consolas"/>
                <a:cs typeface="Consolas"/>
              </a:rPr>
              <a:t>loadAJAX(){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700">
              <a:latin typeface="Consolas"/>
              <a:cs typeface="Consolas"/>
            </a:endParaRPr>
          </a:p>
          <a:p>
            <a:pPr marL="546735">
              <a:lnSpc>
                <a:spcPts val="1760"/>
              </a:lnSpc>
            </a:pPr>
            <a:r>
              <a:rPr dirty="0" sz="1500">
                <a:latin typeface="Consolas"/>
                <a:cs typeface="Consolas"/>
              </a:rPr>
              <a:t>fetch(</a:t>
            </a:r>
            <a:r>
              <a:rPr dirty="0" sz="150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1500">
                <a:latin typeface="Consolas"/>
                <a:cs typeface="Consolas"/>
              </a:rPr>
              <a:t>)</a:t>
            </a:r>
            <a:endParaRPr sz="1500">
              <a:latin typeface="Consolas"/>
              <a:cs typeface="Consolas"/>
            </a:endParaRPr>
          </a:p>
          <a:p>
            <a:pPr marL="720725">
              <a:lnSpc>
                <a:spcPts val="1725"/>
              </a:lnSpc>
            </a:pPr>
            <a:r>
              <a:rPr dirty="0" sz="1500">
                <a:latin typeface="Consolas"/>
                <a:cs typeface="Consolas"/>
              </a:rPr>
              <a:t>.then(response</a:t>
            </a:r>
            <a:r>
              <a:rPr dirty="0" sz="1500" spc="-40">
                <a:latin typeface="Consolas"/>
                <a:cs typeface="Consolas"/>
              </a:rPr>
              <a:t> </a:t>
            </a:r>
            <a:r>
              <a:rPr dirty="0" sz="1500">
                <a:latin typeface="Consolas"/>
                <a:cs typeface="Consolas"/>
              </a:rPr>
              <a:t>=&gt;</a:t>
            </a:r>
            <a:r>
              <a:rPr dirty="0" sz="1500" spc="-35">
                <a:latin typeface="Consolas"/>
                <a:cs typeface="Consolas"/>
              </a:rPr>
              <a:t> </a:t>
            </a:r>
            <a:r>
              <a:rPr dirty="0" sz="1500">
                <a:latin typeface="Consolas"/>
                <a:cs typeface="Consolas"/>
              </a:rPr>
              <a:t>response.text())</a:t>
            </a:r>
            <a:endParaRPr sz="1500">
              <a:latin typeface="Consolas"/>
              <a:cs typeface="Consolas"/>
            </a:endParaRPr>
          </a:p>
          <a:p>
            <a:pPr marL="720725">
              <a:lnSpc>
                <a:spcPts val="1760"/>
              </a:lnSpc>
            </a:pPr>
            <a:r>
              <a:rPr dirty="0" sz="1500">
                <a:latin typeface="Consolas"/>
                <a:cs typeface="Consolas"/>
              </a:rPr>
              <a:t>.then(pagePart</a:t>
            </a:r>
            <a:r>
              <a:rPr dirty="0" sz="1500" spc="-30">
                <a:latin typeface="Consolas"/>
                <a:cs typeface="Consolas"/>
              </a:rPr>
              <a:t> </a:t>
            </a:r>
            <a:r>
              <a:rPr dirty="0" sz="1500">
                <a:latin typeface="Consolas"/>
                <a:cs typeface="Consolas"/>
              </a:rPr>
              <a:t>=&gt;</a:t>
            </a:r>
            <a:r>
              <a:rPr dirty="0" sz="1500" spc="-25">
                <a:latin typeface="Consolas"/>
                <a:cs typeface="Consolas"/>
              </a:rPr>
              <a:t> </a:t>
            </a:r>
            <a:r>
              <a:rPr dirty="0" sz="1500">
                <a:latin typeface="Consolas"/>
                <a:cs typeface="Consolas"/>
              </a:rPr>
              <a:t>console.log(‘Valor</a:t>
            </a:r>
            <a:r>
              <a:rPr dirty="0" sz="1500" spc="-25">
                <a:latin typeface="Consolas"/>
                <a:cs typeface="Consolas"/>
              </a:rPr>
              <a:t> </a:t>
            </a:r>
            <a:r>
              <a:rPr dirty="0" sz="1500">
                <a:latin typeface="Consolas"/>
                <a:cs typeface="Consolas"/>
              </a:rPr>
              <a:t>recibido’);</a:t>
            </a:r>
            <a:endParaRPr sz="15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700">
              <a:latin typeface="Consolas"/>
              <a:cs typeface="Consolas"/>
            </a:endParaRPr>
          </a:p>
          <a:p>
            <a:pPr marL="509905">
              <a:lnSpc>
                <a:spcPts val="1760"/>
              </a:lnSpc>
              <a:spcBef>
                <a:spcPts val="5"/>
              </a:spcBef>
            </a:pPr>
            <a:r>
              <a:rPr dirty="0" sz="1500">
                <a:latin typeface="Consolas"/>
                <a:cs typeface="Consolas"/>
              </a:rPr>
              <a:t>console.log(‘Petición</a:t>
            </a:r>
            <a:r>
              <a:rPr dirty="0" sz="1500" spc="-65">
                <a:latin typeface="Consolas"/>
                <a:cs typeface="Consolas"/>
              </a:rPr>
              <a:t> </a:t>
            </a:r>
            <a:r>
              <a:rPr dirty="0" sz="1500">
                <a:latin typeface="Consolas"/>
                <a:cs typeface="Consolas"/>
              </a:rPr>
              <a:t>enviada’);</a:t>
            </a:r>
            <a:endParaRPr sz="1500">
              <a:latin typeface="Consolas"/>
              <a:cs typeface="Consolas"/>
            </a:endParaRPr>
          </a:p>
          <a:p>
            <a:pPr marL="89535">
              <a:lnSpc>
                <a:spcPts val="1760"/>
              </a:lnSpc>
            </a:pPr>
            <a:r>
              <a:rPr dirty="0" sz="1500">
                <a:latin typeface="Consolas"/>
                <a:cs typeface="Consolas"/>
              </a:rPr>
              <a:t>}</a:t>
            </a:r>
            <a:endParaRPr sz="1500">
              <a:latin typeface="Consolas"/>
              <a:cs typeface="Consola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81356" y="4793754"/>
            <a:ext cx="457834" cy="366395"/>
            <a:chOff x="6381356" y="4793754"/>
            <a:chExt cx="457834" cy="366395"/>
          </a:xfrm>
        </p:grpSpPr>
        <p:sp>
          <p:nvSpPr>
            <p:cNvPr id="9" name="object 9"/>
            <p:cNvSpPr/>
            <p:nvPr/>
          </p:nvSpPr>
          <p:spPr>
            <a:xfrm>
              <a:off x="6381356" y="4793754"/>
              <a:ext cx="457834" cy="366395"/>
            </a:xfrm>
            <a:custGeom>
              <a:avLst/>
              <a:gdLst/>
              <a:ahLst/>
              <a:cxnLst/>
              <a:rect l="l" t="t" r="r" b="b"/>
              <a:pathLst>
                <a:path w="457834" h="366395">
                  <a:moveTo>
                    <a:pt x="275767" y="0"/>
                  </a:moveTo>
                  <a:lnTo>
                    <a:pt x="275767" y="91439"/>
                  </a:lnTo>
                  <a:lnTo>
                    <a:pt x="0" y="91439"/>
                  </a:lnTo>
                  <a:lnTo>
                    <a:pt x="0" y="274319"/>
                  </a:lnTo>
                  <a:lnTo>
                    <a:pt x="275767" y="274319"/>
                  </a:lnTo>
                  <a:lnTo>
                    <a:pt x="275767" y="366128"/>
                  </a:lnTo>
                  <a:lnTo>
                    <a:pt x="457568" y="182879"/>
                  </a:lnTo>
                  <a:lnTo>
                    <a:pt x="275767" y="0"/>
                  </a:lnTo>
                  <a:close/>
                </a:path>
              </a:pathLst>
            </a:custGeom>
            <a:solidFill>
              <a:srgbClr val="719E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381356" y="4793754"/>
              <a:ext cx="457834" cy="366395"/>
            </a:xfrm>
            <a:custGeom>
              <a:avLst/>
              <a:gdLst/>
              <a:ahLst/>
              <a:cxnLst/>
              <a:rect l="l" t="t" r="r" b="b"/>
              <a:pathLst>
                <a:path w="457834" h="366395">
                  <a:moveTo>
                    <a:pt x="0" y="91439"/>
                  </a:moveTo>
                  <a:lnTo>
                    <a:pt x="275767" y="91439"/>
                  </a:lnTo>
                  <a:lnTo>
                    <a:pt x="275767" y="0"/>
                  </a:lnTo>
                  <a:lnTo>
                    <a:pt x="457568" y="182879"/>
                  </a:lnTo>
                  <a:lnTo>
                    <a:pt x="275767" y="366128"/>
                  </a:lnTo>
                  <a:lnTo>
                    <a:pt x="275767" y="274319"/>
                  </a:lnTo>
                  <a:lnTo>
                    <a:pt x="0" y="274319"/>
                  </a:lnTo>
                  <a:lnTo>
                    <a:pt x="0" y="91439"/>
                  </a:lnTo>
                  <a:close/>
                </a:path>
              </a:pathLst>
            </a:custGeom>
            <a:ln w="3175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898678" y="4606201"/>
            <a:ext cx="2011680" cy="73660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wrap="square" lIns="0" tIns="2286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180"/>
              </a:spcBef>
            </a:pPr>
            <a:r>
              <a:rPr dirty="0" sz="1600" spc="-10">
                <a:latin typeface="Consolas"/>
                <a:cs typeface="Consolas"/>
              </a:rPr>
              <a:t>Petición</a:t>
            </a:r>
            <a:r>
              <a:rPr dirty="0" sz="1600" spc="-30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enviada</a:t>
            </a:r>
            <a:endParaRPr sz="16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1330"/>
              </a:spcBef>
            </a:pPr>
            <a:r>
              <a:rPr dirty="0" sz="1600" spc="-5">
                <a:latin typeface="Consolas"/>
                <a:cs typeface="Consolas"/>
              </a:rPr>
              <a:t>Valor</a:t>
            </a:r>
            <a:r>
              <a:rPr dirty="0" sz="1600" spc="-50">
                <a:latin typeface="Consolas"/>
                <a:cs typeface="Consolas"/>
              </a:rPr>
              <a:t> </a:t>
            </a:r>
            <a:r>
              <a:rPr dirty="0" sz="1600" spc="-10">
                <a:latin typeface="Consolas"/>
                <a:cs typeface="Consolas"/>
              </a:rPr>
              <a:t>recibido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614418"/>
            <a:ext cx="7852409" cy="410146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292735" indent="-255270">
              <a:lnSpc>
                <a:spcPct val="100000"/>
              </a:lnSpc>
              <a:spcBef>
                <a:spcPts val="67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código 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sin</a:t>
            </a:r>
            <a:r>
              <a:rPr dirty="0" sz="32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await</a:t>
            </a:r>
            <a:r>
              <a:rPr dirty="0" sz="32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poco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complejo</a:t>
            </a:r>
            <a:endParaRPr sz="3200">
              <a:latin typeface="Corbel"/>
              <a:cs typeface="Corbel"/>
            </a:endParaRPr>
          </a:p>
          <a:p>
            <a:pPr marL="292735">
              <a:lnSpc>
                <a:spcPct val="100000"/>
              </a:lnSpc>
              <a:spcBef>
                <a:spcPts val="575"/>
              </a:spcBef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entender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2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limitado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.</a:t>
            </a:r>
            <a:endParaRPr sz="3200">
              <a:latin typeface="Corbel"/>
              <a:cs typeface="Corbel"/>
            </a:endParaRPr>
          </a:p>
          <a:p>
            <a:pPr marL="292735" marR="430530" indent="-255270">
              <a:lnSpc>
                <a:spcPct val="114999"/>
              </a:lnSpc>
              <a:spcBef>
                <a:spcPts val="1135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Pero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importante 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conozcamos por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varios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motivos:</a:t>
            </a:r>
            <a:endParaRPr sz="3200">
              <a:latin typeface="Corbel"/>
              <a:cs typeface="Corbel"/>
            </a:endParaRPr>
          </a:p>
          <a:p>
            <a:pPr lvl="1" marL="503555" indent="-217170">
              <a:lnSpc>
                <a:spcPct val="100000"/>
              </a:lnSpc>
              <a:spcBef>
                <a:spcPts val="107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504190" algn="l"/>
              </a:tabLst>
            </a:pP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olvida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poner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await</a:t>
            </a:r>
            <a:endParaRPr sz="2800">
              <a:latin typeface="Corbel"/>
              <a:cs typeface="Corbel"/>
            </a:endParaRPr>
          </a:p>
          <a:p>
            <a:pPr lvl="1" marL="503555" indent="-217170">
              <a:lnSpc>
                <a:spcPct val="100000"/>
              </a:lnSpc>
              <a:spcBef>
                <a:spcPts val="107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50419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Documentación con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promesas</a:t>
            </a:r>
            <a:endParaRPr sz="2800">
              <a:latin typeface="Corbel"/>
              <a:cs typeface="Corbel"/>
            </a:endParaRPr>
          </a:p>
          <a:p>
            <a:pPr lvl="1" marL="503555" indent="-217170">
              <a:lnSpc>
                <a:spcPct val="100000"/>
              </a:lnSpc>
              <a:spcBef>
                <a:spcPts val="1070"/>
              </a:spcBef>
              <a:buClr>
                <a:srgbClr val="000000"/>
              </a:buClr>
              <a:buSzPct val="44642"/>
              <a:buFont typeface="OpenSymbol"/>
              <a:buChar char="●"/>
              <a:tabLst>
                <a:tab pos="50419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Ejecución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funciones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bloqueantes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paralelo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2094" y="1687575"/>
            <a:ext cx="403923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olvida</a:t>
            </a:r>
            <a:r>
              <a:rPr dirty="0" sz="3200" spc="-2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poner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await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1586" y="2463736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7574" y="2319525"/>
            <a:ext cx="6716395" cy="936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Tenemos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que saber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en vez del valor esperado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tenemos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promesa</a:t>
            </a:r>
            <a:endParaRPr sz="2600">
              <a:latin typeface="Corbel"/>
              <a:cs typeface="Corbe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63395" y="3657600"/>
            <a:ext cx="6949440" cy="2651760"/>
            <a:chOff x="1463395" y="3657600"/>
            <a:chExt cx="6949440" cy="2651760"/>
          </a:xfrm>
        </p:grpSpPr>
        <p:sp>
          <p:nvSpPr>
            <p:cNvPr id="9" name="object 9"/>
            <p:cNvSpPr/>
            <p:nvPr/>
          </p:nvSpPr>
          <p:spPr>
            <a:xfrm>
              <a:off x="1463395" y="3657600"/>
              <a:ext cx="6035040" cy="1737360"/>
            </a:xfrm>
            <a:custGeom>
              <a:avLst/>
              <a:gdLst/>
              <a:ahLst/>
              <a:cxnLst/>
              <a:rect l="l" t="t" r="r" b="b"/>
              <a:pathLst>
                <a:path w="6035040" h="1737360">
                  <a:moveTo>
                    <a:pt x="3017519" y="1737360"/>
                  </a:moveTo>
                  <a:lnTo>
                    <a:pt x="0" y="1737360"/>
                  </a:lnTo>
                  <a:lnTo>
                    <a:pt x="0" y="0"/>
                  </a:lnTo>
                  <a:lnTo>
                    <a:pt x="6035040" y="0"/>
                  </a:lnTo>
                  <a:lnTo>
                    <a:pt x="6035040" y="1737360"/>
                  </a:lnTo>
                  <a:lnTo>
                    <a:pt x="3017519" y="173736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135323" y="4524121"/>
              <a:ext cx="1886585" cy="229235"/>
            </a:xfrm>
            <a:custGeom>
              <a:avLst/>
              <a:gdLst/>
              <a:ahLst/>
              <a:cxnLst/>
              <a:rect l="l" t="t" r="r" b="b"/>
              <a:pathLst>
                <a:path w="1886585" h="229235">
                  <a:moveTo>
                    <a:pt x="1886038" y="0"/>
                  </a:moveTo>
                  <a:lnTo>
                    <a:pt x="0" y="0"/>
                  </a:lnTo>
                  <a:lnTo>
                    <a:pt x="0" y="228955"/>
                  </a:lnTo>
                  <a:lnTo>
                    <a:pt x="1886038" y="228955"/>
                  </a:lnTo>
                  <a:lnTo>
                    <a:pt x="1886038" y="0"/>
                  </a:lnTo>
                  <a:close/>
                </a:path>
              </a:pathLst>
            </a:custGeom>
            <a:solidFill>
              <a:srgbClr val="E7F1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691962" y="4950358"/>
              <a:ext cx="983615" cy="902335"/>
            </a:xfrm>
            <a:custGeom>
              <a:avLst/>
              <a:gdLst/>
              <a:ahLst/>
              <a:cxnLst/>
              <a:rect l="l" t="t" r="r" b="b"/>
              <a:pathLst>
                <a:path w="983615" h="902335">
                  <a:moveTo>
                    <a:pt x="983513" y="901801"/>
                  </a:moveTo>
                  <a:lnTo>
                    <a:pt x="0" y="0"/>
                  </a:lnTo>
                </a:path>
              </a:pathLst>
            </a:custGeom>
            <a:ln w="38159">
              <a:solidFill>
                <a:srgbClr val="C8201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78195" y="4846319"/>
              <a:ext cx="177800" cy="172720"/>
            </a:xfrm>
            <a:custGeom>
              <a:avLst/>
              <a:gdLst/>
              <a:ahLst/>
              <a:cxnLst/>
              <a:rect l="l" t="t" r="r" b="b"/>
              <a:pathLst>
                <a:path w="177800" h="172720">
                  <a:moveTo>
                    <a:pt x="0" y="0"/>
                  </a:moveTo>
                  <a:lnTo>
                    <a:pt x="65887" y="172440"/>
                  </a:lnTo>
                  <a:lnTo>
                    <a:pt x="177482" y="50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20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943955" y="5212080"/>
              <a:ext cx="2468880" cy="1097280"/>
            </a:xfrm>
            <a:custGeom>
              <a:avLst/>
              <a:gdLst/>
              <a:ahLst/>
              <a:cxnLst/>
              <a:rect l="l" t="t" r="r" b="b"/>
              <a:pathLst>
                <a:path w="2468879" h="1097279">
                  <a:moveTo>
                    <a:pt x="2468524" y="0"/>
                  </a:moveTo>
                  <a:lnTo>
                    <a:pt x="0" y="0"/>
                  </a:lnTo>
                  <a:lnTo>
                    <a:pt x="0" y="1097280"/>
                  </a:lnTo>
                  <a:lnTo>
                    <a:pt x="1234439" y="1097280"/>
                  </a:lnTo>
                  <a:lnTo>
                    <a:pt x="2468524" y="1097280"/>
                  </a:lnTo>
                  <a:lnTo>
                    <a:pt x="2468524" y="0"/>
                  </a:lnTo>
                  <a:close/>
                </a:path>
              </a:pathLst>
            </a:custGeom>
            <a:solidFill>
              <a:srgbClr val="F5F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943955" y="5212080"/>
              <a:ext cx="2468880" cy="1097280"/>
            </a:xfrm>
            <a:custGeom>
              <a:avLst/>
              <a:gdLst/>
              <a:ahLst/>
              <a:cxnLst/>
              <a:rect l="l" t="t" r="r" b="b"/>
              <a:pathLst>
                <a:path w="2468879" h="1097279">
                  <a:moveTo>
                    <a:pt x="1234439" y="1097280"/>
                  </a:moveTo>
                  <a:lnTo>
                    <a:pt x="0" y="1097280"/>
                  </a:lnTo>
                  <a:lnTo>
                    <a:pt x="0" y="0"/>
                  </a:lnTo>
                  <a:lnTo>
                    <a:pt x="2468524" y="0"/>
                  </a:lnTo>
                  <a:lnTo>
                    <a:pt x="2468524" y="1097280"/>
                  </a:lnTo>
                  <a:lnTo>
                    <a:pt x="1234439" y="10972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540700" y="3664699"/>
            <a:ext cx="6744970" cy="2491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function</a:t>
            </a:r>
            <a:r>
              <a:rPr dirty="0" sz="1800" spc="-5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loadAJAX(){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Consolas"/>
              <a:cs typeface="Consolas"/>
            </a:endParaRPr>
          </a:p>
          <a:p>
            <a:pPr marL="469900" marR="1767839">
              <a:lnSpc>
                <a:spcPts val="2070"/>
              </a:lnSpc>
            </a:pP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const </a:t>
            </a:r>
            <a:r>
              <a:rPr dirty="0" sz="1800" spc="-10">
                <a:latin typeface="Consolas"/>
                <a:cs typeface="Consolas"/>
              </a:rPr>
              <a:t>response </a:t>
            </a:r>
            <a:r>
              <a:rPr dirty="0" sz="1800">
                <a:latin typeface="Consolas"/>
                <a:cs typeface="Consolas"/>
              </a:rPr>
              <a:t>= </a:t>
            </a:r>
            <a:r>
              <a:rPr dirty="0" sz="1800" spc="-10">
                <a:latin typeface="Consolas"/>
                <a:cs typeface="Consolas"/>
              </a:rPr>
              <a:t>fetch(</a:t>
            </a:r>
            <a:r>
              <a:rPr dirty="0" sz="1800" spc="-10">
                <a:solidFill>
                  <a:srgbClr val="A21414"/>
                </a:solidFill>
                <a:latin typeface="Consolas"/>
                <a:cs typeface="Consolas"/>
              </a:rPr>
              <a:t>'/pagePart'</a:t>
            </a:r>
            <a:r>
              <a:rPr dirty="0" sz="1800" spc="-10">
                <a:latin typeface="Consolas"/>
                <a:cs typeface="Consolas"/>
              </a:rPr>
              <a:t>); </a:t>
            </a:r>
            <a:r>
              <a:rPr dirty="0" sz="1800" spc="-975"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0000FF"/>
                </a:solidFill>
                <a:latin typeface="Consolas"/>
                <a:cs typeface="Consolas"/>
              </a:rPr>
              <a:t>const</a:t>
            </a:r>
            <a:r>
              <a:rPr dirty="0" sz="1800" spc="-25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latin typeface="Consolas"/>
                <a:cs typeface="Consolas"/>
              </a:rPr>
              <a:t>pagePart</a:t>
            </a:r>
            <a:r>
              <a:rPr dirty="0" sz="1800" spc="-20">
                <a:latin typeface="Consolas"/>
                <a:cs typeface="Consolas"/>
              </a:rPr>
              <a:t> </a:t>
            </a:r>
            <a:r>
              <a:rPr dirty="0" sz="1800">
                <a:latin typeface="Consolas"/>
                <a:cs typeface="Consolas"/>
              </a:rPr>
              <a:t>=</a:t>
            </a:r>
            <a:r>
              <a:rPr dirty="0" sz="1800" spc="-10">
                <a:latin typeface="Consolas"/>
                <a:cs typeface="Consolas"/>
              </a:rPr>
              <a:t> response.text();</a:t>
            </a:r>
            <a:endParaRPr sz="1800">
              <a:latin typeface="Consolas"/>
              <a:cs typeface="Consolas"/>
            </a:endParaRPr>
          </a:p>
          <a:p>
            <a:pPr marL="469900">
              <a:lnSpc>
                <a:spcPts val="1970"/>
              </a:lnSpc>
            </a:pPr>
            <a:r>
              <a:rPr dirty="0" sz="1800" spc="-10">
                <a:latin typeface="Consolas"/>
                <a:cs typeface="Consolas"/>
              </a:rPr>
              <a:t>...</a:t>
            </a:r>
            <a:endParaRPr sz="1800">
              <a:latin typeface="Consolas"/>
              <a:cs typeface="Consolas"/>
            </a:endParaRPr>
          </a:p>
          <a:p>
            <a:pPr marL="12700">
              <a:lnSpc>
                <a:spcPts val="2115"/>
              </a:lnSpc>
            </a:pPr>
            <a:r>
              <a:rPr dirty="0" sz="1800"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 algn="ctr" marL="4540250" marR="5080" indent="1905">
              <a:lnSpc>
                <a:spcPts val="2070"/>
              </a:lnSpc>
              <a:spcBef>
                <a:spcPts val="750"/>
              </a:spcBef>
            </a:pPr>
            <a:r>
              <a:rPr dirty="0" sz="1800">
                <a:latin typeface="Corbel"/>
                <a:cs typeface="Corbel"/>
              </a:rPr>
              <a:t>ERRO</a:t>
            </a:r>
            <a:r>
              <a:rPr dirty="0" sz="1800" spc="-5">
                <a:latin typeface="Corbel"/>
                <a:cs typeface="Corbel"/>
              </a:rPr>
              <a:t>R</a:t>
            </a:r>
            <a:r>
              <a:rPr dirty="0" sz="1800">
                <a:latin typeface="Corbel"/>
                <a:cs typeface="Corbel"/>
              </a:rPr>
              <a:t>:</a:t>
            </a:r>
            <a:r>
              <a:rPr dirty="0" sz="1800" spc="10">
                <a:latin typeface="Corbel"/>
                <a:cs typeface="Corbel"/>
              </a:rPr>
              <a:t> </a:t>
            </a:r>
            <a:r>
              <a:rPr dirty="0" sz="1600" spc="-10" b="1">
                <a:latin typeface="Consolas"/>
                <a:cs typeface="Consolas"/>
              </a:rPr>
              <a:t>respons</a:t>
            </a:r>
            <a:r>
              <a:rPr dirty="0" sz="1600" spc="-5" b="1">
                <a:latin typeface="Consolas"/>
                <a:cs typeface="Consolas"/>
              </a:rPr>
              <a:t>e</a:t>
            </a:r>
            <a:r>
              <a:rPr dirty="0" sz="1600" spc="-515" b="1">
                <a:latin typeface="Consolas"/>
                <a:cs typeface="Consolas"/>
              </a:rPr>
              <a:t> </a:t>
            </a:r>
            <a:r>
              <a:rPr dirty="0" sz="1800">
                <a:latin typeface="Corbel"/>
                <a:cs typeface="Corbel"/>
              </a:rPr>
              <a:t>es  </a:t>
            </a:r>
            <a:r>
              <a:rPr dirty="0" sz="1800" spc="-5">
                <a:latin typeface="Corbel"/>
                <a:cs typeface="Corbel"/>
              </a:rPr>
              <a:t>una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promesa</a:t>
            </a:r>
            <a:r>
              <a:rPr dirty="0" sz="1800" spc="-2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y</a:t>
            </a:r>
            <a:r>
              <a:rPr dirty="0" sz="1800" spc="-1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no</a:t>
            </a:r>
            <a:r>
              <a:rPr dirty="0" sz="1800" spc="-20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tiene </a:t>
            </a:r>
            <a:r>
              <a:rPr dirty="0" sz="1800" spc="-345">
                <a:latin typeface="Corbel"/>
                <a:cs typeface="Corbel"/>
              </a:rPr>
              <a:t> </a:t>
            </a:r>
            <a:r>
              <a:rPr dirty="0" sz="1800">
                <a:latin typeface="Corbel"/>
                <a:cs typeface="Corbel"/>
              </a:rPr>
              <a:t>el</a:t>
            </a:r>
            <a:r>
              <a:rPr dirty="0" sz="1800" spc="-15">
                <a:latin typeface="Corbel"/>
                <a:cs typeface="Corbel"/>
              </a:rPr>
              <a:t> </a:t>
            </a:r>
            <a:r>
              <a:rPr dirty="0" sz="1800" spc="-5">
                <a:latin typeface="Corbel"/>
                <a:cs typeface="Corbel"/>
              </a:rPr>
              <a:t>método </a:t>
            </a:r>
            <a:r>
              <a:rPr dirty="0" sz="1600" spc="-5" b="1">
                <a:latin typeface="Consolas"/>
                <a:cs typeface="Consolas"/>
              </a:rPr>
              <a:t>text()</a:t>
            </a:r>
            <a:endParaRPr sz="1600">
              <a:latin typeface="Consolas"/>
              <a:cs typeface="Consola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68575" y="6398822"/>
            <a:ext cx="32766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95778" y="6340221"/>
            <a:ext cx="264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38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2094" y="1687575"/>
            <a:ext cx="555371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indent="-255270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Documentación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promesas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1586" y="3685946"/>
            <a:ext cx="144145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15">
                <a:latin typeface="OpenSymbol"/>
                <a:cs typeface="OpenSymbol"/>
              </a:rPr>
              <a:t>●</a:t>
            </a:r>
            <a:endParaRPr sz="11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1586" y="2175532"/>
            <a:ext cx="7742555" cy="18472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0" marR="5080" indent="-216535">
              <a:lnSpc>
                <a:spcPct val="114900"/>
              </a:lnSpc>
              <a:spcBef>
                <a:spcPts val="100"/>
              </a:spcBef>
              <a:buClr>
                <a:srgbClr val="000000"/>
              </a:buClr>
              <a:buSzPct val="44230"/>
              <a:buFont typeface="OpenSymbol"/>
              <a:buChar char="●"/>
              <a:tabLst>
                <a:tab pos="229235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versiones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anteriores de</a:t>
            </a:r>
            <a:r>
              <a:rPr dirty="0" sz="26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podía </a:t>
            </a:r>
            <a:r>
              <a:rPr dirty="0" sz="2600" spc="-5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async/wait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hay mucha</a:t>
            </a:r>
            <a:r>
              <a:rPr dirty="0" sz="26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documentación con </a:t>
            </a:r>
            <a:r>
              <a:rPr dirty="0" sz="260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ejemplos</a:t>
            </a:r>
            <a:r>
              <a:rPr dirty="0" sz="2600" spc="-1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b="1">
                <a:solidFill>
                  <a:srgbClr val="4B4B4B"/>
                </a:solidFill>
                <a:latin typeface="Corbel"/>
                <a:cs typeface="Corbel"/>
              </a:rPr>
              <a:t>con promesas</a:t>
            </a:r>
            <a:endParaRPr sz="2600">
              <a:latin typeface="Corbel"/>
              <a:cs typeface="Corbel"/>
            </a:endParaRPr>
          </a:p>
          <a:p>
            <a:pPr marL="228600">
              <a:lnSpc>
                <a:spcPct val="100000"/>
              </a:lnSpc>
              <a:spcBef>
                <a:spcPts val="465"/>
              </a:spcBef>
            </a:pPr>
            <a:r>
              <a:rPr dirty="0" sz="2600" spc="-30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async/await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944" y="6248056"/>
            <a:ext cx="75526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800" spc="-10">
                <a:solidFill>
                  <a:srgbClr val="0066CC"/>
                </a:solidFill>
                <a:uFill>
                  <a:solidFill>
                    <a:srgbClr val="0066CC"/>
                  </a:solidFill>
                </a:uFill>
                <a:latin typeface="Arial"/>
                <a:cs typeface="Arial"/>
                <a:hlinkClick r:id="rId3"/>
              </a:rPr>
              <a:t>https://developer.mozilla.org/en-US/docs/Web/API/Fetch_API/Using_Fetch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2221" y="4468545"/>
            <a:ext cx="5414446" cy="1475054"/>
          </a:xfrm>
          <a:prstGeom prst="rect">
            <a:avLst/>
          </a:prstGeom>
        </p:spPr>
      </p:pic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70378" y="6398822"/>
            <a:ext cx="32639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614418"/>
            <a:ext cx="7078345" cy="2130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2735" marR="30480" indent="-255270">
              <a:lnSpc>
                <a:spcPct val="114999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Ejecución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funciones bloqueantes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6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paralelo</a:t>
            </a:r>
            <a:endParaRPr sz="3200">
              <a:latin typeface="Corbel"/>
              <a:cs typeface="Corbel"/>
            </a:endParaRPr>
          </a:p>
          <a:p>
            <a:pPr lvl="1" marL="503555" marR="259079" indent="-216535">
              <a:lnSpc>
                <a:spcPct val="114900"/>
              </a:lnSpc>
              <a:spcBef>
                <a:spcPts val="570"/>
              </a:spcBef>
              <a:buClr>
                <a:srgbClr val="000000"/>
              </a:buClr>
              <a:buSzPct val="44230"/>
              <a:buFont typeface="OpenSymbol"/>
              <a:buChar char="●"/>
              <a:tabLst>
                <a:tab pos="504190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pueden procesar los resultados según están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disponibles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37283" y="4138561"/>
            <a:ext cx="5495290" cy="189674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177165" rIns="0" bIns="0" rtlCol="0" vert="horz">
            <a:spAutoFit/>
          </a:bodyPr>
          <a:lstStyle/>
          <a:p>
            <a:pPr marL="89535" marR="1397635">
              <a:lnSpc>
                <a:spcPct val="114999"/>
              </a:lnSpc>
              <a:spcBef>
                <a:spcPts val="1395"/>
              </a:spcBef>
            </a:pPr>
            <a:r>
              <a:rPr dirty="0" sz="1800" spc="-10">
                <a:solidFill>
                  <a:srgbClr val="4A68C5"/>
                </a:solidFill>
                <a:latin typeface="Consolas"/>
                <a:cs typeface="Consolas"/>
              </a:rPr>
              <a:t>async </a:t>
            </a:r>
            <a:r>
              <a:rPr dirty="0" sz="1800" spc="-10">
                <a:solidFill>
                  <a:srgbClr val="793D9C"/>
                </a:solidFill>
                <a:latin typeface="Consolas"/>
                <a:cs typeface="Consolas"/>
              </a:rPr>
              <a:t>function </a:t>
            </a: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loadAJAX1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() </a:t>
            </a:r>
            <a:r>
              <a:rPr dirty="0" sz="1800">
                <a:solidFill>
                  <a:srgbClr val="767676"/>
                </a:solidFill>
                <a:latin typeface="Consolas"/>
                <a:cs typeface="Consolas"/>
              </a:rPr>
              <a:t>{ … } </a:t>
            </a:r>
            <a:r>
              <a:rPr dirty="0" sz="1800" spc="-980">
                <a:solidFill>
                  <a:srgbClr val="767676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68C5"/>
                </a:solidFill>
                <a:latin typeface="Consolas"/>
                <a:cs typeface="Consolas"/>
              </a:rPr>
              <a:t>async</a:t>
            </a:r>
            <a:r>
              <a:rPr dirty="0" sz="1800" spc="-20">
                <a:solidFill>
                  <a:srgbClr val="4A68C5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793D9C"/>
                </a:solidFill>
                <a:latin typeface="Consolas"/>
                <a:cs typeface="Consolas"/>
              </a:rPr>
              <a:t>function</a:t>
            </a:r>
            <a:r>
              <a:rPr dirty="0" sz="1800" spc="-20">
                <a:solidFill>
                  <a:srgbClr val="793D9C"/>
                </a:solidFill>
                <a:latin typeface="Consolas"/>
                <a:cs typeface="Consolas"/>
              </a:rPr>
              <a:t> </a:t>
            </a: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loadAJAX2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()</a:t>
            </a:r>
            <a:r>
              <a:rPr dirty="0" sz="1800" spc="-25">
                <a:solidFill>
                  <a:srgbClr val="767676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767676"/>
                </a:solidFill>
                <a:latin typeface="Consolas"/>
                <a:cs typeface="Consolas"/>
              </a:rPr>
              <a:t>{</a:t>
            </a:r>
            <a:r>
              <a:rPr dirty="0" sz="1800" spc="-25">
                <a:solidFill>
                  <a:srgbClr val="767676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767676"/>
                </a:solidFill>
                <a:latin typeface="Consolas"/>
                <a:cs typeface="Consolas"/>
              </a:rPr>
              <a:t>…</a:t>
            </a:r>
            <a:r>
              <a:rPr dirty="0" sz="1800" spc="-25">
                <a:solidFill>
                  <a:srgbClr val="767676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767676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5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</a:pP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loadAJAX1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().then(v</a:t>
            </a:r>
            <a:r>
              <a:rPr dirty="0" sz="1800" spc="-4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=&gt;</a:t>
            </a:r>
            <a:r>
              <a:rPr dirty="0" sz="1800" spc="-4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console.log(v));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325"/>
              </a:spcBef>
            </a:pP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LoadAJAX2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().then(v</a:t>
            </a:r>
            <a:r>
              <a:rPr dirty="0" sz="1800" spc="-4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Consolas"/>
                <a:cs typeface="Consolas"/>
              </a:rPr>
              <a:t>=&gt;</a:t>
            </a:r>
            <a:r>
              <a:rPr dirty="0" sz="1800" spc="-40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console.log(v));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95783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C8201D"/>
                </a:solidFill>
              </a:rPr>
              <a:t>Asyn</a:t>
            </a:r>
            <a:r>
              <a:rPr dirty="0">
                <a:solidFill>
                  <a:srgbClr val="C8201D"/>
                </a:solidFill>
              </a:rPr>
              <a:t>c</a:t>
            </a:r>
            <a:r>
              <a:rPr dirty="0" spc="-5">
                <a:solidFill>
                  <a:srgbClr val="C8201D"/>
                </a:solidFill>
              </a:rPr>
              <a:t> </a:t>
            </a:r>
            <a:r>
              <a:rPr dirty="0">
                <a:solidFill>
                  <a:srgbClr val="C8201D"/>
                </a:solidFill>
              </a:rPr>
              <a:t>/</a:t>
            </a:r>
            <a:r>
              <a:rPr dirty="0" spc="-180">
                <a:solidFill>
                  <a:srgbClr val="C8201D"/>
                </a:solidFill>
              </a:rPr>
              <a:t> </a:t>
            </a:r>
            <a:r>
              <a:rPr dirty="0" spc="-8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w</a:t>
            </a:r>
            <a:r>
              <a:rPr dirty="0" spc="-15">
                <a:solidFill>
                  <a:srgbClr val="C8201D"/>
                </a:solidFill>
              </a:rPr>
              <a:t>a</a:t>
            </a:r>
            <a:r>
              <a:rPr dirty="0" spc="-5">
                <a:solidFill>
                  <a:srgbClr val="C8201D"/>
                </a:solidFill>
              </a:rPr>
              <a:t>it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70378" y="6398822"/>
            <a:ext cx="32639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694" y="1614418"/>
            <a:ext cx="7868920" cy="2130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2735" marR="820419" indent="-255270">
              <a:lnSpc>
                <a:spcPct val="114999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93370" algn="l"/>
              </a:tabLst>
            </a:pP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Ejecución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funciones bloqueantes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6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 b="1">
                <a:solidFill>
                  <a:srgbClr val="4B4B4B"/>
                </a:solidFill>
                <a:latin typeface="Corbel"/>
                <a:cs typeface="Corbel"/>
              </a:rPr>
              <a:t>paralelo</a:t>
            </a:r>
            <a:endParaRPr sz="3200">
              <a:latin typeface="Corbel"/>
              <a:cs typeface="Corbel"/>
            </a:endParaRPr>
          </a:p>
          <a:p>
            <a:pPr lvl="1" marL="503555" marR="30480" indent="-216535">
              <a:lnSpc>
                <a:spcPct val="114900"/>
              </a:lnSpc>
              <a:spcBef>
                <a:spcPts val="570"/>
              </a:spcBef>
              <a:buClr>
                <a:srgbClr val="000000"/>
              </a:buClr>
              <a:buSzPct val="44230"/>
              <a:buFont typeface="OpenSymbol"/>
              <a:buChar char="●"/>
              <a:tabLst>
                <a:tab pos="504190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pueden procesar los resultados cuando han llegado </a:t>
            </a:r>
            <a:r>
              <a:rPr dirty="0" sz="2600" spc="-509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todos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7203" y="3955326"/>
            <a:ext cx="7190740" cy="2308225"/>
          </a:xfrm>
          <a:prstGeom prst="rect">
            <a:avLst/>
          </a:prstGeom>
          <a:ln w="9359">
            <a:solidFill>
              <a:srgbClr val="000000"/>
            </a:solidFill>
          </a:ln>
        </p:spPr>
        <p:txBody>
          <a:bodyPr wrap="square" lIns="0" tIns="44450" rIns="0" bIns="0" rtlCol="0" vert="horz">
            <a:spAutoFit/>
          </a:bodyPr>
          <a:lstStyle/>
          <a:p>
            <a:pPr marL="89535" marR="3093085">
              <a:lnSpc>
                <a:spcPct val="114999"/>
              </a:lnSpc>
              <a:spcBef>
                <a:spcPts val="350"/>
              </a:spcBef>
            </a:pPr>
            <a:r>
              <a:rPr dirty="0" sz="1800" spc="-10">
                <a:solidFill>
                  <a:srgbClr val="4A68C5"/>
                </a:solidFill>
                <a:latin typeface="Consolas"/>
                <a:cs typeface="Consolas"/>
              </a:rPr>
              <a:t>async </a:t>
            </a:r>
            <a:r>
              <a:rPr dirty="0" sz="1800" spc="-10">
                <a:solidFill>
                  <a:srgbClr val="793D9C"/>
                </a:solidFill>
                <a:latin typeface="Consolas"/>
                <a:cs typeface="Consolas"/>
              </a:rPr>
              <a:t>function </a:t>
            </a: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loadAJAX1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() </a:t>
            </a:r>
            <a:r>
              <a:rPr dirty="0" sz="1800">
                <a:solidFill>
                  <a:srgbClr val="767676"/>
                </a:solidFill>
                <a:latin typeface="Consolas"/>
                <a:cs typeface="Consolas"/>
              </a:rPr>
              <a:t>{ … } </a:t>
            </a:r>
            <a:r>
              <a:rPr dirty="0" sz="1800" spc="-980">
                <a:solidFill>
                  <a:srgbClr val="767676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4A68C5"/>
                </a:solidFill>
                <a:latin typeface="Consolas"/>
                <a:cs typeface="Consolas"/>
              </a:rPr>
              <a:t>async</a:t>
            </a:r>
            <a:r>
              <a:rPr dirty="0" sz="1800" spc="-20">
                <a:solidFill>
                  <a:srgbClr val="4A68C5"/>
                </a:solidFill>
                <a:latin typeface="Consolas"/>
                <a:cs typeface="Consolas"/>
              </a:rPr>
              <a:t> </a:t>
            </a:r>
            <a:r>
              <a:rPr dirty="0" sz="1800" spc="-10">
                <a:solidFill>
                  <a:srgbClr val="793D9C"/>
                </a:solidFill>
                <a:latin typeface="Consolas"/>
                <a:cs typeface="Consolas"/>
              </a:rPr>
              <a:t>function</a:t>
            </a:r>
            <a:r>
              <a:rPr dirty="0" sz="1800" spc="-20">
                <a:solidFill>
                  <a:srgbClr val="793D9C"/>
                </a:solidFill>
                <a:latin typeface="Consolas"/>
                <a:cs typeface="Consolas"/>
              </a:rPr>
              <a:t> </a:t>
            </a: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loadAJAX2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()</a:t>
            </a:r>
            <a:r>
              <a:rPr dirty="0" sz="1800" spc="-25">
                <a:solidFill>
                  <a:srgbClr val="767676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767676"/>
                </a:solidFill>
                <a:latin typeface="Consolas"/>
                <a:cs typeface="Consolas"/>
              </a:rPr>
              <a:t>{</a:t>
            </a:r>
            <a:r>
              <a:rPr dirty="0" sz="1800" spc="-25">
                <a:solidFill>
                  <a:srgbClr val="767676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767676"/>
                </a:solidFill>
                <a:latin typeface="Consolas"/>
                <a:cs typeface="Consolas"/>
              </a:rPr>
              <a:t>…</a:t>
            </a:r>
            <a:r>
              <a:rPr dirty="0" sz="1800" spc="-25">
                <a:solidFill>
                  <a:srgbClr val="767676"/>
                </a:solidFill>
                <a:latin typeface="Consolas"/>
                <a:cs typeface="Consolas"/>
              </a:rPr>
              <a:t> </a:t>
            </a:r>
            <a:r>
              <a:rPr dirty="0" sz="1800">
                <a:solidFill>
                  <a:srgbClr val="767676"/>
                </a:solidFill>
                <a:latin typeface="Consolas"/>
                <a:cs typeface="Consolas"/>
              </a:rPr>
              <a:t>}</a:t>
            </a:r>
            <a:endParaRPr sz="1800">
              <a:latin typeface="Consolas"/>
              <a:cs typeface="Consolas"/>
            </a:endParaRPr>
          </a:p>
          <a:p>
            <a:pPr marL="89535" marR="219710">
              <a:lnSpc>
                <a:spcPct val="217099"/>
              </a:lnSpc>
            </a:pPr>
            <a:r>
              <a:rPr dirty="0" sz="1800" spc="-10" b="1">
                <a:solidFill>
                  <a:srgbClr val="793D9C"/>
                </a:solidFill>
                <a:latin typeface="Consolas"/>
                <a:cs typeface="Consolas"/>
              </a:rPr>
              <a:t>let [v1, v2] </a:t>
            </a:r>
            <a:r>
              <a:rPr dirty="0" sz="1800" b="1">
                <a:solidFill>
                  <a:srgbClr val="793D9C"/>
                </a:solidFill>
                <a:latin typeface="Consolas"/>
                <a:cs typeface="Consolas"/>
              </a:rPr>
              <a:t>= </a:t>
            </a:r>
            <a:r>
              <a:rPr dirty="0" sz="1800" spc="-10" b="1">
                <a:solidFill>
                  <a:srgbClr val="793D9C"/>
                </a:solidFill>
                <a:latin typeface="Consolas"/>
                <a:cs typeface="Consolas"/>
              </a:rPr>
              <a:t>Promise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.</a:t>
            </a: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all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([</a:t>
            </a: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loadAJAX1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()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, </a:t>
            </a: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loadAJAX2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()]); </a:t>
            </a:r>
            <a:r>
              <a:rPr dirty="0" sz="1800" spc="-975">
                <a:solidFill>
                  <a:srgbClr val="333333"/>
                </a:solidFill>
                <a:latin typeface="Consolas"/>
                <a:cs typeface="Consolas"/>
              </a:rPr>
              <a:t> </a:t>
            </a:r>
            <a:r>
              <a:rPr dirty="0" sz="1800" spc="-10" b="1">
                <a:solidFill>
                  <a:srgbClr val="793D9C"/>
                </a:solidFill>
                <a:latin typeface="Consolas"/>
                <a:cs typeface="Consolas"/>
              </a:rPr>
              <a:t>console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.</a:t>
            </a: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log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v1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  <a:p>
            <a:pPr marL="89535">
              <a:lnSpc>
                <a:spcPct val="100000"/>
              </a:lnSpc>
              <a:spcBef>
                <a:spcPts val="325"/>
              </a:spcBef>
            </a:pPr>
            <a:r>
              <a:rPr dirty="0" sz="1800" spc="-10" b="1">
                <a:solidFill>
                  <a:srgbClr val="793D9C"/>
                </a:solidFill>
                <a:latin typeface="Consolas"/>
                <a:cs typeface="Consolas"/>
              </a:rPr>
              <a:t>console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.</a:t>
            </a:r>
            <a:r>
              <a:rPr dirty="0" sz="1800" spc="-10" b="1">
                <a:solidFill>
                  <a:srgbClr val="A93630"/>
                </a:solidFill>
                <a:latin typeface="Consolas"/>
                <a:cs typeface="Consolas"/>
              </a:rPr>
              <a:t>log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(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v2</a:t>
            </a:r>
            <a:r>
              <a:rPr dirty="0" sz="1800" spc="-10">
                <a:solidFill>
                  <a:srgbClr val="333333"/>
                </a:solidFill>
                <a:latin typeface="Consolas"/>
                <a:cs typeface="Consolas"/>
              </a:rPr>
              <a:t>)</a:t>
            </a:r>
            <a:r>
              <a:rPr dirty="0" sz="1800" spc="-10">
                <a:solidFill>
                  <a:srgbClr val="767676"/>
                </a:solidFill>
                <a:latin typeface="Consolas"/>
                <a:cs typeface="Consolas"/>
              </a:rPr>
              <a:t>;</a:t>
            </a:r>
            <a:endParaRPr sz="1800">
              <a:latin typeface="Consolas"/>
              <a:cs typeface="Consola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397" y="2696060"/>
            <a:ext cx="5457228" cy="16955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8000" y="5249891"/>
            <a:ext cx="3347643" cy="130139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53858" y="1686499"/>
            <a:ext cx="8315325" cy="537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Plataforma</a:t>
            </a:r>
            <a:r>
              <a:rPr dirty="0" sz="40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b="1">
                <a:solidFill>
                  <a:srgbClr val="333333"/>
                </a:solidFill>
                <a:latin typeface="Corbel"/>
                <a:cs typeface="Corbel"/>
              </a:rPr>
              <a:t>y</a:t>
            </a:r>
            <a:r>
              <a:rPr dirty="0" sz="40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gestión</a:t>
            </a:r>
            <a:r>
              <a:rPr dirty="0" sz="40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5" b="1">
                <a:solidFill>
                  <a:srgbClr val="333333"/>
                </a:solidFill>
                <a:latin typeface="Corbel"/>
                <a:cs typeface="Corbel"/>
              </a:rPr>
              <a:t>de</a:t>
            </a:r>
            <a:r>
              <a:rPr dirty="0" sz="40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paquetes</a:t>
            </a:r>
            <a:endParaRPr sz="4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850">
              <a:latin typeface="Corbel"/>
              <a:cs typeface="Corbel"/>
            </a:endParaRPr>
          </a:p>
          <a:p>
            <a:pPr marL="4854575" marR="5080">
              <a:lnSpc>
                <a:spcPct val="114999"/>
              </a:lnSpc>
            </a:pPr>
            <a:r>
              <a:rPr dirty="0" sz="2800" spc="-10">
                <a:latin typeface="Corbel"/>
                <a:cs typeface="Corbel"/>
              </a:rPr>
              <a:t>Plataforma </a:t>
            </a:r>
            <a:r>
              <a:rPr dirty="0" sz="2800" spc="-5">
                <a:latin typeface="Corbel"/>
                <a:cs typeface="Corbel"/>
              </a:rPr>
              <a:t>para </a:t>
            </a:r>
            <a:r>
              <a:rPr dirty="0" sz="280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ejecutar</a:t>
            </a:r>
            <a:r>
              <a:rPr dirty="0" sz="2800" spc="-5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aplicaciones</a:t>
            </a:r>
            <a:r>
              <a:rPr dirty="0" sz="2800" spc="-11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JS </a:t>
            </a:r>
            <a:r>
              <a:rPr dirty="0" sz="2800" spc="-54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fuera</a:t>
            </a:r>
            <a:r>
              <a:rPr dirty="0" sz="2800" spc="-15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del</a:t>
            </a:r>
            <a:r>
              <a:rPr dirty="0" sz="2800" spc="-2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navegador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500">
              <a:latin typeface="Corbel"/>
              <a:cs typeface="Corbel"/>
            </a:endParaRPr>
          </a:p>
          <a:p>
            <a:pPr marL="4711700" marR="650875">
              <a:lnSpc>
                <a:spcPct val="114900"/>
              </a:lnSpc>
            </a:pPr>
            <a:r>
              <a:rPr dirty="0" sz="2800" spc="-5">
                <a:latin typeface="Corbel"/>
                <a:cs typeface="Corbel"/>
              </a:rPr>
              <a:t>Gestor de </a:t>
            </a:r>
            <a:r>
              <a:rPr dirty="0" sz="2800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herramientas </a:t>
            </a:r>
            <a:r>
              <a:rPr dirty="0" sz="2800" spc="-5">
                <a:latin typeface="Corbel"/>
                <a:cs typeface="Corbel"/>
              </a:rPr>
              <a:t>de </a:t>
            </a:r>
            <a:r>
              <a:rPr dirty="0" sz="280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desarrollo</a:t>
            </a:r>
            <a:r>
              <a:rPr dirty="0" sz="2800" spc="-40">
                <a:latin typeface="Corbel"/>
                <a:cs typeface="Corbel"/>
              </a:rPr>
              <a:t> </a:t>
            </a:r>
            <a:r>
              <a:rPr dirty="0" sz="2800">
                <a:latin typeface="Corbel"/>
                <a:cs typeface="Corbel"/>
              </a:rPr>
              <a:t>y</a:t>
            </a:r>
            <a:r>
              <a:rPr dirty="0" sz="2800" spc="-35">
                <a:latin typeface="Corbel"/>
                <a:cs typeface="Corbel"/>
              </a:rPr>
              <a:t> </a:t>
            </a:r>
            <a:r>
              <a:rPr dirty="0" sz="2800" spc="-10">
                <a:latin typeface="Corbel"/>
                <a:cs typeface="Corbel"/>
              </a:rPr>
              <a:t>librerías </a:t>
            </a:r>
            <a:r>
              <a:rPr dirty="0" sz="2800" spc="-550">
                <a:latin typeface="Corbel"/>
                <a:cs typeface="Corbel"/>
              </a:rPr>
              <a:t> </a:t>
            </a:r>
            <a:r>
              <a:rPr dirty="0" sz="2800" spc="-5">
                <a:latin typeface="Corbel"/>
                <a:cs typeface="Corbel"/>
              </a:rPr>
              <a:t>JavaScript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6863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webs</a:t>
            </a:r>
            <a:r>
              <a:rPr dirty="0" sz="3600" spc="-100">
                <a:solidFill>
                  <a:srgbClr val="C8201D"/>
                </a:solidFill>
              </a:rPr>
              <a:t> </a:t>
            </a:r>
            <a:r>
              <a:rPr dirty="0" sz="3600" spc="-80">
                <a:solidFill>
                  <a:srgbClr val="C8201D"/>
                </a:solidFill>
              </a:rPr>
              <a:t>SPA</a:t>
            </a:r>
            <a:endParaRPr sz="3600"/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137160"/>
          </a:xfrm>
          <a:custGeom>
            <a:avLst/>
            <a:gdLst/>
            <a:ahLst/>
            <a:cxnLst/>
            <a:rect l="l" t="t" r="r" b="b"/>
            <a:pathLst>
              <a:path w="9144000" h="137160">
                <a:moveTo>
                  <a:pt x="0" y="0"/>
                </a:moveTo>
                <a:lnTo>
                  <a:pt x="9143631" y="0"/>
                </a:lnTo>
                <a:lnTo>
                  <a:pt x="9143631" y="136791"/>
                </a:lnTo>
                <a:lnTo>
                  <a:pt x="0" y="136791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3245" y="306717"/>
            <a:ext cx="1114564" cy="6724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456" y="484822"/>
            <a:ext cx="28886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C8201D"/>
                </a:solidFill>
              </a:rPr>
              <a:t>Conclusiones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70378" y="6398822"/>
            <a:ext cx="32639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2094" y="1614362"/>
            <a:ext cx="7981315" cy="4383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7335" marR="361315" indent="-255270">
              <a:lnSpc>
                <a:spcPct val="114999"/>
              </a:lnSpc>
              <a:spcBef>
                <a:spcPts val="10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Código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JavaScript en el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navegador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puede ejecutar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código JavaScript en el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servidor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(haciendo una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petición http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2800">
              <a:latin typeface="Corbel"/>
              <a:cs typeface="Corbel"/>
            </a:endParaRPr>
          </a:p>
          <a:p>
            <a:pPr marL="267335" marR="5080" indent="-255270">
              <a:lnSpc>
                <a:spcPct val="114999"/>
              </a:lnSpc>
              <a:spcBef>
                <a:spcPts val="1130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 servidor puede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devolver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HTML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(que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incrusta en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página)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JSON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(que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procesa)</a:t>
            </a:r>
            <a:endParaRPr sz="28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639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funciones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bloqueantes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pueden ejecutar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endParaRPr sz="2800">
              <a:latin typeface="Corbel"/>
              <a:cs typeface="Corbel"/>
            </a:endParaRPr>
          </a:p>
          <a:p>
            <a:pPr marL="267335">
              <a:lnSpc>
                <a:spcPct val="100000"/>
              </a:lnSpc>
              <a:spcBef>
                <a:spcPts val="505"/>
              </a:spcBef>
            </a:pP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await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.</a:t>
            </a:r>
            <a:endParaRPr sz="2800">
              <a:latin typeface="Corbel"/>
              <a:cs typeface="Corbel"/>
            </a:endParaRPr>
          </a:p>
          <a:p>
            <a:pPr marL="267335" indent="-255270">
              <a:lnSpc>
                <a:spcPct val="100000"/>
              </a:lnSpc>
              <a:spcBef>
                <a:spcPts val="1635"/>
              </a:spcBef>
              <a:buClr>
                <a:srgbClr val="64A434"/>
              </a:buClr>
              <a:buFont typeface="Georgia"/>
              <a:buChar char="•"/>
              <a:tabLst>
                <a:tab pos="267970" algn="l"/>
              </a:tabLst>
            </a:pP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ejecutan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sin</a:t>
            </a:r>
            <a:r>
              <a:rPr dirty="0" sz="2800" spc="-1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4B4B4B"/>
                </a:solidFill>
                <a:latin typeface="Corbel"/>
                <a:cs typeface="Corbel"/>
              </a:rPr>
              <a:t>await</a:t>
            </a:r>
            <a:r>
              <a:rPr dirty="0" sz="28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 obtiene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 b="1">
                <a:solidFill>
                  <a:srgbClr val="4B4B4B"/>
                </a:solidFill>
                <a:latin typeface="Corbel"/>
                <a:cs typeface="Corbel"/>
              </a:rPr>
              <a:t>promesa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3111" y="1110996"/>
            <a:ext cx="382270" cy="492125"/>
          </a:xfrm>
          <a:custGeom>
            <a:avLst/>
            <a:gdLst/>
            <a:ahLst/>
            <a:cxnLst/>
            <a:rect l="l" t="t" r="r" b="b"/>
            <a:pathLst>
              <a:path w="382270" h="492125">
                <a:moveTo>
                  <a:pt x="233552" y="0"/>
                </a:moveTo>
                <a:lnTo>
                  <a:pt x="183483" y="4304"/>
                </a:lnTo>
                <a:lnTo>
                  <a:pt x="138652" y="17192"/>
                </a:lnTo>
                <a:lnTo>
                  <a:pt x="99107" y="38629"/>
                </a:lnTo>
                <a:lnTo>
                  <a:pt x="64897" y="68579"/>
                </a:lnTo>
                <a:lnTo>
                  <a:pt x="36486" y="105852"/>
                </a:lnTo>
                <a:lnTo>
                  <a:pt x="16208" y="148256"/>
                </a:lnTo>
                <a:lnTo>
                  <a:pt x="4050" y="195970"/>
                </a:lnTo>
                <a:lnTo>
                  <a:pt x="0" y="249174"/>
                </a:lnTo>
                <a:lnTo>
                  <a:pt x="4264" y="301755"/>
                </a:lnTo>
                <a:lnTo>
                  <a:pt x="16875" y="348932"/>
                </a:lnTo>
                <a:lnTo>
                  <a:pt x="37558" y="390584"/>
                </a:lnTo>
                <a:lnTo>
                  <a:pt x="66039" y="426592"/>
                </a:lnTo>
                <a:lnTo>
                  <a:pt x="102195" y="455116"/>
                </a:lnTo>
                <a:lnTo>
                  <a:pt x="143922" y="475519"/>
                </a:lnTo>
                <a:lnTo>
                  <a:pt x="191127" y="487779"/>
                </a:lnTo>
                <a:lnTo>
                  <a:pt x="243712" y="491870"/>
                </a:lnTo>
                <a:lnTo>
                  <a:pt x="277808" y="490194"/>
                </a:lnTo>
                <a:lnTo>
                  <a:pt x="312070" y="485219"/>
                </a:lnTo>
                <a:lnTo>
                  <a:pt x="346761" y="477029"/>
                </a:lnTo>
                <a:lnTo>
                  <a:pt x="382142" y="465708"/>
                </a:lnTo>
                <a:lnTo>
                  <a:pt x="382142" y="372744"/>
                </a:lnTo>
                <a:lnTo>
                  <a:pt x="348015" y="386881"/>
                </a:lnTo>
                <a:lnTo>
                  <a:pt x="315722" y="396684"/>
                </a:lnTo>
                <a:lnTo>
                  <a:pt x="285523" y="402391"/>
                </a:lnTo>
                <a:lnTo>
                  <a:pt x="257683" y="404240"/>
                </a:lnTo>
                <a:lnTo>
                  <a:pt x="222315" y="401562"/>
                </a:lnTo>
                <a:lnTo>
                  <a:pt x="163439" y="380345"/>
                </a:lnTo>
                <a:lnTo>
                  <a:pt x="119929" y="338689"/>
                </a:lnTo>
                <a:lnTo>
                  <a:pt x="97835" y="280689"/>
                </a:lnTo>
                <a:lnTo>
                  <a:pt x="95123" y="245999"/>
                </a:lnTo>
                <a:lnTo>
                  <a:pt x="97553" y="213107"/>
                </a:lnTo>
                <a:lnTo>
                  <a:pt x="117465" y="155898"/>
                </a:lnTo>
                <a:lnTo>
                  <a:pt x="157081" y="112924"/>
                </a:lnTo>
                <a:lnTo>
                  <a:pt x="209067" y="90806"/>
                </a:lnTo>
                <a:lnTo>
                  <a:pt x="239395" y="88011"/>
                </a:lnTo>
                <a:lnTo>
                  <a:pt x="270710" y="90824"/>
                </a:lnTo>
                <a:lnTo>
                  <a:pt x="303228" y="99282"/>
                </a:lnTo>
                <a:lnTo>
                  <a:pt x="336817" y="113407"/>
                </a:lnTo>
                <a:lnTo>
                  <a:pt x="371348" y="133223"/>
                </a:lnTo>
                <a:lnTo>
                  <a:pt x="371348" y="32638"/>
                </a:lnTo>
                <a:lnTo>
                  <a:pt x="332279" y="17129"/>
                </a:lnTo>
                <a:lnTo>
                  <a:pt x="284666" y="3643"/>
                </a:lnTo>
                <a:lnTo>
                  <a:pt x="251765" y="404"/>
                </a:lnTo>
                <a:lnTo>
                  <a:pt x="233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10996"/>
            <a:ext cx="429895" cy="490855"/>
          </a:xfrm>
          <a:custGeom>
            <a:avLst/>
            <a:gdLst/>
            <a:ahLst/>
            <a:cxnLst/>
            <a:rect l="l" t="t" r="r" b="b"/>
            <a:pathLst>
              <a:path w="429895" h="490855">
                <a:moveTo>
                  <a:pt x="221868" y="0"/>
                </a:moveTo>
                <a:lnTo>
                  <a:pt x="174585" y="4280"/>
                </a:lnTo>
                <a:lnTo>
                  <a:pt x="132111" y="17002"/>
                </a:lnTo>
                <a:lnTo>
                  <a:pt x="94353" y="37986"/>
                </a:lnTo>
                <a:lnTo>
                  <a:pt x="61213" y="67055"/>
                </a:lnTo>
                <a:lnTo>
                  <a:pt x="34665" y="103836"/>
                </a:lnTo>
                <a:lnTo>
                  <a:pt x="15509" y="145653"/>
                </a:lnTo>
                <a:lnTo>
                  <a:pt x="3903" y="192303"/>
                </a:lnTo>
                <a:lnTo>
                  <a:pt x="0" y="243586"/>
                </a:lnTo>
                <a:lnTo>
                  <a:pt x="1837" y="278959"/>
                </a:lnTo>
                <a:lnTo>
                  <a:pt x="16609" y="342705"/>
                </a:lnTo>
                <a:lnTo>
                  <a:pt x="45422" y="397307"/>
                </a:lnTo>
                <a:lnTo>
                  <a:pt x="84133" y="440336"/>
                </a:lnTo>
                <a:lnTo>
                  <a:pt x="132865" y="471916"/>
                </a:lnTo>
                <a:lnTo>
                  <a:pt x="196476" y="488283"/>
                </a:lnTo>
                <a:lnTo>
                  <a:pt x="233806" y="490346"/>
                </a:lnTo>
                <a:lnTo>
                  <a:pt x="262016" y="489715"/>
                </a:lnTo>
                <a:lnTo>
                  <a:pt x="312674" y="484024"/>
                </a:lnTo>
                <a:lnTo>
                  <a:pt x="356147" y="471050"/>
                </a:lnTo>
                <a:lnTo>
                  <a:pt x="398819" y="450746"/>
                </a:lnTo>
                <a:lnTo>
                  <a:pt x="420369" y="437261"/>
                </a:lnTo>
                <a:lnTo>
                  <a:pt x="420369" y="402463"/>
                </a:lnTo>
                <a:lnTo>
                  <a:pt x="248919" y="402463"/>
                </a:lnTo>
                <a:lnTo>
                  <a:pt x="217233" y="400020"/>
                </a:lnTo>
                <a:lnTo>
                  <a:pt x="162909" y="380228"/>
                </a:lnTo>
                <a:lnTo>
                  <a:pt x="121459" y="340623"/>
                </a:lnTo>
                <a:lnTo>
                  <a:pt x="98790" y="286541"/>
                </a:lnTo>
                <a:lnTo>
                  <a:pt x="94741" y="254380"/>
                </a:lnTo>
                <a:lnTo>
                  <a:pt x="429387" y="254380"/>
                </a:lnTo>
                <a:lnTo>
                  <a:pt x="429387" y="242442"/>
                </a:lnTo>
                <a:lnTo>
                  <a:pt x="426316" y="197992"/>
                </a:lnTo>
                <a:lnTo>
                  <a:pt x="96900" y="197992"/>
                </a:lnTo>
                <a:lnTo>
                  <a:pt x="102584" y="171924"/>
                </a:lnTo>
                <a:lnTo>
                  <a:pt x="123332" y="128502"/>
                </a:lnTo>
                <a:lnTo>
                  <a:pt x="155771" y="98659"/>
                </a:lnTo>
                <a:lnTo>
                  <a:pt x="197756" y="83395"/>
                </a:lnTo>
                <a:lnTo>
                  <a:pt x="221868" y="81406"/>
                </a:lnTo>
                <a:lnTo>
                  <a:pt x="383326" y="81406"/>
                </a:lnTo>
                <a:lnTo>
                  <a:pt x="372871" y="66039"/>
                </a:lnTo>
                <a:lnTo>
                  <a:pt x="342187" y="37076"/>
                </a:lnTo>
                <a:lnTo>
                  <a:pt x="306847" y="16446"/>
                </a:lnTo>
                <a:lnTo>
                  <a:pt x="266769" y="4103"/>
                </a:lnTo>
                <a:lnTo>
                  <a:pt x="221868" y="0"/>
                </a:lnTo>
                <a:close/>
              </a:path>
              <a:path w="429895" h="490855">
                <a:moveTo>
                  <a:pt x="420369" y="345058"/>
                </a:moveTo>
                <a:lnTo>
                  <a:pt x="380490" y="370530"/>
                </a:lnTo>
                <a:lnTo>
                  <a:pt x="338597" y="388429"/>
                </a:lnTo>
                <a:lnTo>
                  <a:pt x="294729" y="398994"/>
                </a:lnTo>
                <a:lnTo>
                  <a:pt x="248919" y="402463"/>
                </a:lnTo>
                <a:lnTo>
                  <a:pt x="420369" y="402463"/>
                </a:lnTo>
                <a:lnTo>
                  <a:pt x="420369" y="345058"/>
                </a:lnTo>
                <a:close/>
              </a:path>
              <a:path w="429895" h="490855">
                <a:moveTo>
                  <a:pt x="383326" y="81406"/>
                </a:moveTo>
                <a:lnTo>
                  <a:pt x="221868" y="81406"/>
                </a:lnTo>
                <a:lnTo>
                  <a:pt x="245681" y="83395"/>
                </a:lnTo>
                <a:lnTo>
                  <a:pt x="266922" y="89217"/>
                </a:lnTo>
                <a:lnTo>
                  <a:pt x="302259" y="111505"/>
                </a:lnTo>
                <a:lnTo>
                  <a:pt x="325675" y="148701"/>
                </a:lnTo>
                <a:lnTo>
                  <a:pt x="336041" y="197992"/>
                </a:lnTo>
                <a:lnTo>
                  <a:pt x="426316" y="197992"/>
                </a:lnTo>
                <a:lnTo>
                  <a:pt x="425771" y="190109"/>
                </a:lnTo>
                <a:lnTo>
                  <a:pt x="415035" y="143335"/>
                </a:lnTo>
                <a:lnTo>
                  <a:pt x="397347" y="102014"/>
                </a:lnTo>
                <a:lnTo>
                  <a:pt x="383326" y="814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9935" y="731519"/>
            <a:ext cx="438784" cy="327660"/>
          </a:xfrm>
          <a:custGeom>
            <a:avLst/>
            <a:gdLst/>
            <a:ahLst/>
            <a:cxnLst/>
            <a:rect l="l" t="t" r="r" b="b"/>
            <a:pathLst>
              <a:path w="438785" h="327659">
                <a:moveTo>
                  <a:pt x="373761" y="272795"/>
                </a:moveTo>
                <a:lnTo>
                  <a:pt x="65150" y="272795"/>
                </a:lnTo>
                <a:lnTo>
                  <a:pt x="65150" y="327278"/>
                </a:lnTo>
                <a:lnTo>
                  <a:pt x="373761" y="327278"/>
                </a:lnTo>
                <a:lnTo>
                  <a:pt x="373761" y="272795"/>
                </a:lnTo>
                <a:close/>
              </a:path>
              <a:path w="438785" h="327659">
                <a:moveTo>
                  <a:pt x="219455" y="0"/>
                </a:moveTo>
                <a:lnTo>
                  <a:pt x="203956" y="3139"/>
                </a:lnTo>
                <a:lnTo>
                  <a:pt x="191277" y="11683"/>
                </a:lnTo>
                <a:lnTo>
                  <a:pt x="182719" y="24324"/>
                </a:lnTo>
                <a:lnTo>
                  <a:pt x="179577" y="39750"/>
                </a:lnTo>
                <a:lnTo>
                  <a:pt x="182719" y="55030"/>
                </a:lnTo>
                <a:lnTo>
                  <a:pt x="191277" y="67595"/>
                </a:lnTo>
                <a:lnTo>
                  <a:pt x="203956" y="76112"/>
                </a:lnTo>
                <a:lnTo>
                  <a:pt x="219455" y="79247"/>
                </a:lnTo>
                <a:lnTo>
                  <a:pt x="234755" y="76112"/>
                </a:lnTo>
                <a:lnTo>
                  <a:pt x="247364" y="67595"/>
                </a:lnTo>
                <a:lnTo>
                  <a:pt x="255924" y="55030"/>
                </a:lnTo>
                <a:lnTo>
                  <a:pt x="259079" y="39750"/>
                </a:lnTo>
                <a:lnTo>
                  <a:pt x="255924" y="24324"/>
                </a:lnTo>
                <a:lnTo>
                  <a:pt x="247364" y="11683"/>
                </a:lnTo>
                <a:lnTo>
                  <a:pt x="234755" y="3139"/>
                </a:lnTo>
                <a:lnTo>
                  <a:pt x="219455" y="0"/>
                </a:lnTo>
                <a:close/>
              </a:path>
              <a:path w="438785" h="327659">
                <a:moveTo>
                  <a:pt x="373761" y="107950"/>
                </a:moveTo>
                <a:lnTo>
                  <a:pt x="348438" y="113093"/>
                </a:lnTo>
                <a:lnTo>
                  <a:pt x="327771" y="127095"/>
                </a:lnTo>
                <a:lnTo>
                  <a:pt x="313842" y="147812"/>
                </a:lnTo>
                <a:lnTo>
                  <a:pt x="308737" y="173100"/>
                </a:lnTo>
                <a:lnTo>
                  <a:pt x="313842" y="198183"/>
                </a:lnTo>
                <a:lnTo>
                  <a:pt x="327771" y="218693"/>
                </a:lnTo>
                <a:lnTo>
                  <a:pt x="348438" y="232537"/>
                </a:lnTo>
                <a:lnTo>
                  <a:pt x="373761" y="237616"/>
                </a:lnTo>
                <a:lnTo>
                  <a:pt x="398936" y="232537"/>
                </a:lnTo>
                <a:lnTo>
                  <a:pt x="419528" y="218693"/>
                </a:lnTo>
                <a:lnTo>
                  <a:pt x="433429" y="198183"/>
                </a:lnTo>
                <a:lnTo>
                  <a:pt x="438530" y="173100"/>
                </a:lnTo>
                <a:lnTo>
                  <a:pt x="433429" y="147812"/>
                </a:lnTo>
                <a:lnTo>
                  <a:pt x="419528" y="127095"/>
                </a:lnTo>
                <a:lnTo>
                  <a:pt x="398936" y="113093"/>
                </a:lnTo>
                <a:lnTo>
                  <a:pt x="373761" y="107950"/>
                </a:lnTo>
                <a:close/>
              </a:path>
              <a:path w="438785" h="327659">
                <a:moveTo>
                  <a:pt x="219455" y="107950"/>
                </a:moveTo>
                <a:lnTo>
                  <a:pt x="194113" y="113093"/>
                </a:lnTo>
                <a:lnTo>
                  <a:pt x="173402" y="127095"/>
                </a:lnTo>
                <a:lnTo>
                  <a:pt x="159430" y="147812"/>
                </a:lnTo>
                <a:lnTo>
                  <a:pt x="154304" y="173100"/>
                </a:lnTo>
                <a:lnTo>
                  <a:pt x="159430" y="198183"/>
                </a:lnTo>
                <a:lnTo>
                  <a:pt x="173402" y="218693"/>
                </a:lnTo>
                <a:lnTo>
                  <a:pt x="194113" y="232537"/>
                </a:lnTo>
                <a:lnTo>
                  <a:pt x="219455" y="237616"/>
                </a:lnTo>
                <a:lnTo>
                  <a:pt x="244578" y="232537"/>
                </a:lnTo>
                <a:lnTo>
                  <a:pt x="265175" y="218693"/>
                </a:lnTo>
                <a:lnTo>
                  <a:pt x="279106" y="198183"/>
                </a:lnTo>
                <a:lnTo>
                  <a:pt x="284225" y="173100"/>
                </a:lnTo>
                <a:lnTo>
                  <a:pt x="279106" y="147812"/>
                </a:lnTo>
                <a:lnTo>
                  <a:pt x="265175" y="127095"/>
                </a:lnTo>
                <a:lnTo>
                  <a:pt x="244578" y="113093"/>
                </a:lnTo>
                <a:lnTo>
                  <a:pt x="219455" y="107950"/>
                </a:lnTo>
                <a:close/>
              </a:path>
              <a:path w="438785" h="327659">
                <a:moveTo>
                  <a:pt x="65150" y="107950"/>
                </a:moveTo>
                <a:lnTo>
                  <a:pt x="39754" y="113093"/>
                </a:lnTo>
                <a:lnTo>
                  <a:pt x="19050" y="127095"/>
                </a:lnTo>
                <a:lnTo>
                  <a:pt x="5107" y="147812"/>
                </a:lnTo>
                <a:lnTo>
                  <a:pt x="0" y="173100"/>
                </a:lnTo>
                <a:lnTo>
                  <a:pt x="5107" y="198183"/>
                </a:lnTo>
                <a:lnTo>
                  <a:pt x="19050" y="218693"/>
                </a:lnTo>
                <a:lnTo>
                  <a:pt x="39754" y="232537"/>
                </a:lnTo>
                <a:lnTo>
                  <a:pt x="65150" y="237616"/>
                </a:lnTo>
                <a:lnTo>
                  <a:pt x="90273" y="232537"/>
                </a:lnTo>
                <a:lnTo>
                  <a:pt x="110871" y="218693"/>
                </a:lnTo>
                <a:lnTo>
                  <a:pt x="124801" y="198183"/>
                </a:lnTo>
                <a:lnTo>
                  <a:pt x="129921" y="173100"/>
                </a:lnTo>
                <a:lnTo>
                  <a:pt x="124801" y="147812"/>
                </a:lnTo>
                <a:lnTo>
                  <a:pt x="110871" y="127095"/>
                </a:lnTo>
                <a:lnTo>
                  <a:pt x="90273" y="113093"/>
                </a:lnTo>
                <a:lnTo>
                  <a:pt x="65150" y="10795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9072"/>
            <a:ext cx="685800" cy="228600"/>
          </a:xfrm>
          <a:custGeom>
            <a:avLst/>
            <a:gdLst/>
            <a:ahLst/>
            <a:cxnLst/>
            <a:rect l="l" t="t" r="r" b="b"/>
            <a:pathLst>
              <a:path w="685800" h="228600">
                <a:moveTo>
                  <a:pt x="623188" y="0"/>
                </a:moveTo>
                <a:lnTo>
                  <a:pt x="570914" y="14680"/>
                </a:lnTo>
                <a:lnTo>
                  <a:pt x="539575" y="56007"/>
                </a:lnTo>
                <a:lnTo>
                  <a:pt x="533654" y="93852"/>
                </a:lnTo>
                <a:lnTo>
                  <a:pt x="535132" y="113764"/>
                </a:lnTo>
                <a:lnTo>
                  <a:pt x="557402" y="162305"/>
                </a:lnTo>
                <a:lnTo>
                  <a:pt x="604033" y="186148"/>
                </a:lnTo>
                <a:lnTo>
                  <a:pt x="623188" y="187705"/>
                </a:lnTo>
                <a:lnTo>
                  <a:pt x="630941" y="187448"/>
                </a:lnTo>
                <a:lnTo>
                  <a:pt x="673697" y="174589"/>
                </a:lnTo>
                <a:lnTo>
                  <a:pt x="685038" y="167004"/>
                </a:lnTo>
                <a:lnTo>
                  <a:pt x="685038" y="147319"/>
                </a:lnTo>
                <a:lnTo>
                  <a:pt x="624332" y="147319"/>
                </a:lnTo>
                <a:lnTo>
                  <a:pt x="613527" y="146516"/>
                </a:lnTo>
                <a:lnTo>
                  <a:pt x="582612" y="118348"/>
                </a:lnTo>
                <a:lnTo>
                  <a:pt x="579374" y="93852"/>
                </a:lnTo>
                <a:lnTo>
                  <a:pt x="580219" y="80706"/>
                </a:lnTo>
                <a:lnTo>
                  <a:pt x="604662" y="43878"/>
                </a:lnTo>
                <a:lnTo>
                  <a:pt x="624332" y="40512"/>
                </a:lnTo>
                <a:lnTo>
                  <a:pt x="685156" y="40512"/>
                </a:lnTo>
                <a:lnTo>
                  <a:pt x="685419" y="20827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8600">
                <a:moveTo>
                  <a:pt x="685038" y="112140"/>
                </a:moveTo>
                <a:lnTo>
                  <a:pt x="659511" y="136143"/>
                </a:lnTo>
                <a:lnTo>
                  <a:pt x="652652" y="140462"/>
                </a:lnTo>
                <a:lnTo>
                  <a:pt x="646302" y="143001"/>
                </a:lnTo>
                <a:lnTo>
                  <a:pt x="645922" y="143001"/>
                </a:lnTo>
                <a:lnTo>
                  <a:pt x="639445" y="145795"/>
                </a:lnTo>
                <a:lnTo>
                  <a:pt x="632206" y="147319"/>
                </a:lnTo>
                <a:lnTo>
                  <a:pt x="685038" y="147319"/>
                </a:lnTo>
                <a:lnTo>
                  <a:pt x="685038" y="112140"/>
                </a:lnTo>
                <a:close/>
              </a:path>
              <a:path w="685800" h="228600">
                <a:moveTo>
                  <a:pt x="685156" y="40512"/>
                </a:moveTo>
                <a:lnTo>
                  <a:pt x="632206" y="40512"/>
                </a:lnTo>
                <a:lnTo>
                  <a:pt x="639445" y="42290"/>
                </a:lnTo>
                <a:lnTo>
                  <a:pt x="645922" y="44830"/>
                </a:lnTo>
                <a:lnTo>
                  <a:pt x="646302" y="44830"/>
                </a:lnTo>
                <a:lnTo>
                  <a:pt x="652652" y="47625"/>
                </a:lnTo>
                <a:lnTo>
                  <a:pt x="659511" y="51942"/>
                </a:lnTo>
                <a:lnTo>
                  <a:pt x="665607" y="57657"/>
                </a:lnTo>
                <a:lnTo>
                  <a:pt x="685038" y="75564"/>
                </a:lnTo>
                <a:lnTo>
                  <a:pt x="685156" y="40512"/>
                </a:lnTo>
                <a:close/>
              </a:path>
              <a:path w="685800" h="228600">
                <a:moveTo>
                  <a:pt x="44576" y="2920"/>
                </a:moveTo>
                <a:lnTo>
                  <a:pt x="0" y="2920"/>
                </a:lnTo>
                <a:lnTo>
                  <a:pt x="0" y="113537"/>
                </a:lnTo>
                <a:lnTo>
                  <a:pt x="10126" y="157543"/>
                </a:lnTo>
                <a:lnTo>
                  <a:pt x="42084" y="183006"/>
                </a:lnTo>
                <a:lnTo>
                  <a:pt x="72262" y="187705"/>
                </a:lnTo>
                <a:lnTo>
                  <a:pt x="88358" y="186547"/>
                </a:lnTo>
                <a:lnTo>
                  <a:pt x="126237" y="168401"/>
                </a:lnTo>
                <a:lnTo>
                  <a:pt x="139091" y="147574"/>
                </a:lnTo>
                <a:lnTo>
                  <a:pt x="60833" y="147574"/>
                </a:lnTo>
                <a:lnTo>
                  <a:pt x="54610" y="144779"/>
                </a:lnTo>
                <a:lnTo>
                  <a:pt x="44576" y="110743"/>
                </a:lnTo>
                <a:lnTo>
                  <a:pt x="44576" y="2920"/>
                </a:lnTo>
                <a:close/>
              </a:path>
              <a:path w="685800" h="228600">
                <a:moveTo>
                  <a:pt x="144907" y="2920"/>
                </a:moveTo>
                <a:lnTo>
                  <a:pt x="99949" y="2920"/>
                </a:lnTo>
                <a:lnTo>
                  <a:pt x="99949" y="110743"/>
                </a:lnTo>
                <a:lnTo>
                  <a:pt x="99454" y="121423"/>
                </a:lnTo>
                <a:lnTo>
                  <a:pt x="84200" y="147574"/>
                </a:lnTo>
                <a:lnTo>
                  <a:pt x="139091" y="147574"/>
                </a:lnTo>
                <a:lnTo>
                  <a:pt x="140430" y="144589"/>
                </a:lnTo>
                <a:lnTo>
                  <a:pt x="143811" y="129825"/>
                </a:lnTo>
                <a:lnTo>
                  <a:pt x="144907" y="113537"/>
                </a:lnTo>
                <a:lnTo>
                  <a:pt x="144907" y="2920"/>
                </a:lnTo>
                <a:close/>
              </a:path>
              <a:path w="685800" h="228600">
                <a:moveTo>
                  <a:pt x="277241" y="2920"/>
                </a:moveTo>
                <a:lnTo>
                  <a:pt x="217170" y="2920"/>
                </a:lnTo>
                <a:lnTo>
                  <a:pt x="217170" y="184530"/>
                </a:lnTo>
                <a:lnTo>
                  <a:pt x="261747" y="184530"/>
                </a:lnTo>
                <a:lnTo>
                  <a:pt x="261747" y="117475"/>
                </a:lnTo>
                <a:lnTo>
                  <a:pt x="337455" y="117475"/>
                </a:lnTo>
                <a:lnTo>
                  <a:pt x="334168" y="111791"/>
                </a:lnTo>
                <a:lnTo>
                  <a:pt x="330461" y="106247"/>
                </a:lnTo>
                <a:lnTo>
                  <a:pt x="326517" y="101345"/>
                </a:lnTo>
                <a:lnTo>
                  <a:pt x="326136" y="101345"/>
                </a:lnTo>
                <a:lnTo>
                  <a:pt x="326136" y="101091"/>
                </a:lnTo>
                <a:lnTo>
                  <a:pt x="325755" y="100711"/>
                </a:lnTo>
                <a:lnTo>
                  <a:pt x="325500" y="100329"/>
                </a:lnTo>
                <a:lnTo>
                  <a:pt x="328675" y="97789"/>
                </a:lnTo>
                <a:lnTo>
                  <a:pt x="331597" y="94995"/>
                </a:lnTo>
                <a:lnTo>
                  <a:pt x="333756" y="91693"/>
                </a:lnTo>
                <a:lnTo>
                  <a:pt x="334137" y="91693"/>
                </a:lnTo>
                <a:lnTo>
                  <a:pt x="338097" y="84629"/>
                </a:lnTo>
                <a:lnTo>
                  <a:pt x="340799" y="77088"/>
                </a:lnTo>
                <a:lnTo>
                  <a:pt x="261747" y="77088"/>
                </a:lnTo>
                <a:lnTo>
                  <a:pt x="261747" y="43687"/>
                </a:lnTo>
                <a:lnTo>
                  <a:pt x="340885" y="43687"/>
                </a:lnTo>
                <a:lnTo>
                  <a:pt x="338693" y="35861"/>
                </a:lnTo>
                <a:lnTo>
                  <a:pt x="304323" y="6270"/>
                </a:lnTo>
                <a:lnTo>
                  <a:pt x="291461" y="3732"/>
                </a:lnTo>
                <a:lnTo>
                  <a:pt x="277241" y="2920"/>
                </a:lnTo>
                <a:close/>
              </a:path>
              <a:path w="685800" h="228600">
                <a:moveTo>
                  <a:pt x="337455" y="117475"/>
                </a:moveTo>
                <a:lnTo>
                  <a:pt x="280543" y="117475"/>
                </a:lnTo>
                <a:lnTo>
                  <a:pt x="284861" y="118999"/>
                </a:lnTo>
                <a:lnTo>
                  <a:pt x="287020" y="120776"/>
                </a:lnTo>
                <a:lnTo>
                  <a:pt x="287400" y="120776"/>
                </a:lnTo>
                <a:lnTo>
                  <a:pt x="289433" y="122174"/>
                </a:lnTo>
                <a:lnTo>
                  <a:pt x="293750" y="127888"/>
                </a:lnTo>
                <a:lnTo>
                  <a:pt x="298831" y="137540"/>
                </a:lnTo>
                <a:lnTo>
                  <a:pt x="319405" y="178435"/>
                </a:lnTo>
                <a:lnTo>
                  <a:pt x="322580" y="184530"/>
                </a:lnTo>
                <a:lnTo>
                  <a:pt x="371475" y="184530"/>
                </a:lnTo>
                <a:lnTo>
                  <a:pt x="363220" y="168020"/>
                </a:lnTo>
                <a:lnTo>
                  <a:pt x="341249" y="124713"/>
                </a:lnTo>
                <a:lnTo>
                  <a:pt x="337732" y="117955"/>
                </a:lnTo>
                <a:lnTo>
                  <a:pt x="337455" y="117475"/>
                </a:lnTo>
                <a:close/>
              </a:path>
              <a:path w="685800" h="228600">
                <a:moveTo>
                  <a:pt x="340885" y="43687"/>
                </a:moveTo>
                <a:lnTo>
                  <a:pt x="286258" y="43687"/>
                </a:lnTo>
                <a:lnTo>
                  <a:pt x="290575" y="45465"/>
                </a:lnTo>
                <a:lnTo>
                  <a:pt x="293116" y="47625"/>
                </a:lnTo>
                <a:lnTo>
                  <a:pt x="293497" y="47625"/>
                </a:lnTo>
                <a:lnTo>
                  <a:pt x="295656" y="50164"/>
                </a:lnTo>
                <a:lnTo>
                  <a:pt x="297052" y="53086"/>
                </a:lnTo>
                <a:lnTo>
                  <a:pt x="297052" y="67310"/>
                </a:lnTo>
                <a:lnTo>
                  <a:pt x="295656" y="70612"/>
                </a:lnTo>
                <a:lnTo>
                  <a:pt x="293116" y="72770"/>
                </a:lnTo>
                <a:lnTo>
                  <a:pt x="290575" y="75183"/>
                </a:lnTo>
                <a:lnTo>
                  <a:pt x="286258" y="77088"/>
                </a:lnTo>
                <a:lnTo>
                  <a:pt x="340799" y="77088"/>
                </a:lnTo>
                <a:lnTo>
                  <a:pt x="340867" y="76898"/>
                </a:lnTo>
                <a:lnTo>
                  <a:pt x="342495" y="68691"/>
                </a:lnTo>
                <a:lnTo>
                  <a:pt x="343026" y="60198"/>
                </a:lnTo>
                <a:lnTo>
                  <a:pt x="341949" y="47488"/>
                </a:lnTo>
                <a:lnTo>
                  <a:pt x="340885" y="43687"/>
                </a:lnTo>
                <a:close/>
              </a:path>
              <a:path w="685800" h="228600">
                <a:moveTo>
                  <a:pt x="468630" y="2920"/>
                </a:moveTo>
                <a:lnTo>
                  <a:pt x="423672" y="2920"/>
                </a:lnTo>
                <a:lnTo>
                  <a:pt x="423672" y="174878"/>
                </a:lnTo>
                <a:lnTo>
                  <a:pt x="421132" y="182372"/>
                </a:lnTo>
                <a:lnTo>
                  <a:pt x="419988" y="183768"/>
                </a:lnTo>
                <a:lnTo>
                  <a:pt x="418973" y="185547"/>
                </a:lnTo>
                <a:lnTo>
                  <a:pt x="416433" y="187451"/>
                </a:lnTo>
                <a:lnTo>
                  <a:pt x="391287" y="187451"/>
                </a:lnTo>
                <a:lnTo>
                  <a:pt x="391287" y="228218"/>
                </a:lnTo>
                <a:lnTo>
                  <a:pt x="410718" y="228218"/>
                </a:lnTo>
                <a:lnTo>
                  <a:pt x="423874" y="227206"/>
                </a:lnTo>
                <a:lnTo>
                  <a:pt x="461182" y="201614"/>
                </a:lnTo>
                <a:lnTo>
                  <a:pt x="468630" y="162305"/>
                </a:lnTo>
                <a:lnTo>
                  <a:pt x="468630" y="2920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60719"/>
            <a:ext cx="9144000" cy="1097280"/>
            <a:chOff x="0" y="5760719"/>
            <a:chExt cx="9144000" cy="10972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5106"/>
              <a:ext cx="9141714" cy="107061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60719"/>
              <a:ext cx="9144000" cy="1097280"/>
            </a:xfrm>
            <a:custGeom>
              <a:avLst/>
              <a:gdLst/>
              <a:ahLst/>
              <a:cxnLst/>
              <a:rect l="l" t="t" r="r" b="b"/>
              <a:pathLst>
                <a:path w="9144000" h="1097279">
                  <a:moveTo>
                    <a:pt x="9144000" y="0"/>
                  </a:moveTo>
                  <a:lnTo>
                    <a:pt x="0" y="0"/>
                  </a:lnTo>
                  <a:lnTo>
                    <a:pt x="0" y="1097277"/>
                  </a:lnTo>
                  <a:lnTo>
                    <a:pt x="9144000" y="109727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7955"/>
          </a:xfrm>
          <a:custGeom>
            <a:avLst/>
            <a:gdLst/>
            <a:ahLst/>
            <a:cxnLst/>
            <a:rect l="l" t="t" r="r" b="b"/>
            <a:pathLst>
              <a:path w="9144000" h="147955">
                <a:moveTo>
                  <a:pt x="0" y="147827"/>
                </a:moveTo>
                <a:lnTo>
                  <a:pt x="9144000" y="147827"/>
                </a:lnTo>
                <a:lnTo>
                  <a:pt x="9144000" y="0"/>
                </a:lnTo>
                <a:lnTo>
                  <a:pt x="0" y="0"/>
                </a:lnTo>
                <a:lnTo>
                  <a:pt x="0" y="14782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1460" cy="292735"/>
          </a:xfrm>
          <a:custGeom>
            <a:avLst/>
            <a:gdLst/>
            <a:ahLst/>
            <a:cxnLst/>
            <a:rect l="l" t="t" r="r" b="b"/>
            <a:pathLst>
              <a:path w="251459" h="292734">
                <a:moveTo>
                  <a:pt x="251460" y="0"/>
                </a:moveTo>
                <a:lnTo>
                  <a:pt x="188506" y="0"/>
                </a:lnTo>
                <a:lnTo>
                  <a:pt x="188506" y="163842"/>
                </a:lnTo>
                <a:lnTo>
                  <a:pt x="184875" y="194874"/>
                </a:lnTo>
                <a:lnTo>
                  <a:pt x="172948" y="219768"/>
                </a:lnTo>
                <a:lnTo>
                  <a:pt x="151172" y="236321"/>
                </a:lnTo>
                <a:lnTo>
                  <a:pt x="117995" y="242328"/>
                </a:lnTo>
                <a:lnTo>
                  <a:pt x="94827" y="238656"/>
                </a:lnTo>
                <a:lnTo>
                  <a:pt x="77525" y="226779"/>
                </a:lnTo>
                <a:lnTo>
                  <a:pt x="66698" y="205408"/>
                </a:lnTo>
                <a:lnTo>
                  <a:pt x="62953" y="173253"/>
                </a:lnTo>
                <a:lnTo>
                  <a:pt x="62953" y="0"/>
                </a:lnTo>
                <a:lnTo>
                  <a:pt x="0" y="0"/>
                </a:lnTo>
                <a:lnTo>
                  <a:pt x="0" y="179400"/>
                </a:lnTo>
                <a:lnTo>
                  <a:pt x="6171" y="228828"/>
                </a:lnTo>
                <a:lnTo>
                  <a:pt x="25361" y="264217"/>
                </a:lnTo>
                <a:lnTo>
                  <a:pt x="58582" y="285499"/>
                </a:lnTo>
                <a:lnTo>
                  <a:pt x="106845" y="292608"/>
                </a:lnTo>
                <a:lnTo>
                  <a:pt x="130786" y="289161"/>
                </a:lnTo>
                <a:lnTo>
                  <a:pt x="153747" y="279407"/>
                </a:lnTo>
                <a:lnTo>
                  <a:pt x="173673" y="264227"/>
                </a:lnTo>
                <a:lnTo>
                  <a:pt x="188506" y="244500"/>
                </a:lnTo>
                <a:lnTo>
                  <a:pt x="189585" y="244500"/>
                </a:lnTo>
                <a:lnTo>
                  <a:pt x="189585" y="284645"/>
                </a:lnTo>
                <a:lnTo>
                  <a:pt x="251460" y="284645"/>
                </a:lnTo>
                <a:lnTo>
                  <a:pt x="25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1460" cy="187960"/>
            <a:chOff x="344424" y="6050279"/>
            <a:chExt cx="251460" cy="18796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8435" cy="30480"/>
            </a:xfrm>
            <a:custGeom>
              <a:avLst/>
              <a:gdLst/>
              <a:ahLst/>
              <a:cxnLst/>
              <a:rect l="l" t="t" r="r" b="b"/>
              <a:pathLst>
                <a:path w="178434" h="30479">
                  <a:moveTo>
                    <a:pt x="17830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78308" y="30480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51460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8032" cy="32156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189479" y="3283077"/>
            <a:ext cx="4855210" cy="16395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4935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Bloqu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e</a:t>
            </a:r>
            <a:r>
              <a:rPr dirty="0" sz="3600" spc="-245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125">
                <a:solidFill>
                  <a:srgbClr val="C8201E"/>
                </a:solidFill>
                <a:latin typeface="Corbel"/>
                <a:cs typeface="Corbel"/>
              </a:rPr>
              <a:t>V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:</a:t>
            </a:r>
            <a:r>
              <a:rPr dirty="0" sz="3600" spc="-200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130">
                <a:solidFill>
                  <a:srgbClr val="C8201E"/>
                </a:solidFill>
                <a:latin typeface="Corbel"/>
                <a:cs typeface="Corbel"/>
              </a:rPr>
              <a:t>W</a:t>
            </a:r>
            <a:r>
              <a:rPr dirty="0" sz="3600">
                <a:solidFill>
                  <a:srgbClr val="C8201E"/>
                </a:solidFill>
                <a:latin typeface="Corbel"/>
                <a:cs typeface="Corbel"/>
              </a:rPr>
              <a:t>eb</a:t>
            </a:r>
            <a:r>
              <a:rPr dirty="0" sz="3600" spc="-15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C8201E"/>
                </a:solidFill>
                <a:latin typeface="Corbel"/>
                <a:cs typeface="Corbel"/>
              </a:rPr>
              <a:t>semántica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3600" spc="-229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ema</a:t>
            </a:r>
            <a:r>
              <a:rPr dirty="0" sz="3600" spc="-2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E"/>
                </a:solidFill>
                <a:latin typeface="Corbel"/>
                <a:cs typeface="Corbel"/>
              </a:rPr>
              <a:t>5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:</a:t>
            </a:r>
            <a:r>
              <a:rPr dirty="0" sz="3600" spc="-20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3600" spc="-135" b="1">
                <a:solidFill>
                  <a:srgbClr val="C8201E"/>
                </a:solidFill>
                <a:latin typeface="Corbel"/>
                <a:cs typeface="Corbel"/>
              </a:rPr>
              <a:t>W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eb </a:t>
            </a:r>
            <a:r>
              <a:rPr dirty="0" sz="3600" spc="-15" b="1">
                <a:solidFill>
                  <a:srgbClr val="C8201E"/>
                </a:solidFill>
                <a:latin typeface="Corbel"/>
                <a:cs typeface="Corbel"/>
              </a:rPr>
              <a:t>s</a:t>
            </a:r>
            <a:r>
              <a:rPr dirty="0" sz="3600" b="1">
                <a:solidFill>
                  <a:srgbClr val="C8201E"/>
                </a:solidFill>
                <a:latin typeface="Corbel"/>
                <a:cs typeface="Corbel"/>
              </a:rPr>
              <a:t>emántica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95777" y="2361641"/>
            <a:ext cx="3538854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0">
                <a:solidFill>
                  <a:srgbClr val="CA0017"/>
                </a:solidFill>
                <a:latin typeface="Corbel"/>
                <a:cs typeface="Corbel"/>
              </a:rPr>
              <a:t>Fu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ndam</a:t>
            </a:r>
            <a:r>
              <a:rPr dirty="0" sz="2800" spc="-15" b="0">
                <a:solidFill>
                  <a:srgbClr val="CA0017"/>
                </a:solidFill>
                <a:latin typeface="Corbel"/>
                <a:cs typeface="Corbel"/>
              </a:rPr>
              <a:t>e</a:t>
            </a:r>
            <a:r>
              <a:rPr dirty="0" sz="2800" spc="-10" b="0">
                <a:solidFill>
                  <a:srgbClr val="CA0017"/>
                </a:solidFill>
                <a:latin typeface="Corbel"/>
                <a:cs typeface="Corbel"/>
              </a:rPr>
              <a:t>nto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s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de</a:t>
            </a:r>
            <a:r>
              <a:rPr dirty="0" sz="2800" spc="-10" b="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la</a:t>
            </a:r>
            <a:r>
              <a:rPr dirty="0" sz="2800" spc="-150" b="0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125" b="0">
                <a:solidFill>
                  <a:srgbClr val="CA0017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7"/>
                </a:solidFill>
                <a:latin typeface="Corbel"/>
                <a:cs typeface="Corbel"/>
              </a:rPr>
              <a:t>eb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58455" y="151638"/>
            <a:ext cx="10433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333333"/>
                </a:solidFill>
                <a:latin typeface="Corbel"/>
                <a:cs typeface="Corbel"/>
              </a:rPr>
              <a:t>08</a:t>
            </a:r>
            <a:r>
              <a:rPr dirty="0" sz="2400" spc="5" b="1">
                <a:solidFill>
                  <a:srgbClr val="333333"/>
                </a:solidFill>
                <a:latin typeface="Corbel"/>
                <a:cs typeface="Corbel"/>
              </a:rPr>
              <a:t>-</a:t>
            </a:r>
            <a:r>
              <a:rPr dirty="0" sz="2400" spc="-50" b="1">
                <a:solidFill>
                  <a:srgbClr val="333333"/>
                </a:solidFill>
                <a:latin typeface="Corbel"/>
                <a:cs typeface="Corbel"/>
              </a:rPr>
              <a:t>20</a:t>
            </a:r>
            <a:r>
              <a:rPr dirty="0" sz="2400" spc="-70" b="1">
                <a:solidFill>
                  <a:srgbClr val="333333"/>
                </a:solidFill>
                <a:latin typeface="Corbel"/>
                <a:cs typeface="Corbel"/>
              </a:rPr>
              <a:t>2</a:t>
            </a:r>
            <a:r>
              <a:rPr dirty="0" sz="2400" b="1">
                <a:solidFill>
                  <a:srgbClr val="333333"/>
                </a:solidFill>
                <a:latin typeface="Corbel"/>
                <a:cs typeface="Corbel"/>
              </a:rPr>
              <a:t>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43858" y="5961379"/>
            <a:ext cx="1803400" cy="469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Nicolás</a:t>
            </a:r>
            <a:r>
              <a:rPr dirty="0" sz="1600" spc="-4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Rodríguez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5"/>
              </a:rPr>
              <a:t>nicolas.rodriguez@urjc.es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69200" y="5816904"/>
            <a:ext cx="1500505" cy="912494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r" marL="12700" marR="5080" indent="367030">
              <a:lnSpc>
                <a:spcPct val="100400"/>
              </a:lnSpc>
              <a:spcBef>
                <a:spcPts val="8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Iv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6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Chic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6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Michel Maes </a:t>
            </a:r>
            <a:r>
              <a:rPr dirty="0" sz="160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i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c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h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el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.</a:t>
            </a:r>
            <a:r>
              <a:rPr dirty="0" sz="1300" spc="-1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m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ae</a:t>
            </a:r>
            <a:r>
              <a:rPr dirty="0" sz="130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s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@ur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jc.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7"/>
              </a:rPr>
              <a:t>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1588" y="1109472"/>
            <a:ext cx="384175" cy="493395"/>
          </a:xfrm>
          <a:custGeom>
            <a:avLst/>
            <a:gdLst/>
            <a:ahLst/>
            <a:cxnLst/>
            <a:rect l="l" t="t" r="r" b="b"/>
            <a:pathLst>
              <a:path w="384175" h="493394">
                <a:moveTo>
                  <a:pt x="234569" y="0"/>
                </a:moveTo>
                <a:lnTo>
                  <a:pt x="184237" y="4308"/>
                </a:lnTo>
                <a:lnTo>
                  <a:pt x="139191" y="17224"/>
                </a:lnTo>
                <a:lnTo>
                  <a:pt x="99480" y="38736"/>
                </a:lnTo>
                <a:lnTo>
                  <a:pt x="65150" y="68833"/>
                </a:lnTo>
                <a:lnTo>
                  <a:pt x="36593" y="106150"/>
                </a:lnTo>
                <a:lnTo>
                  <a:pt x="16240" y="148669"/>
                </a:lnTo>
                <a:lnTo>
                  <a:pt x="4054" y="196546"/>
                </a:lnTo>
                <a:lnTo>
                  <a:pt x="0" y="249936"/>
                </a:lnTo>
                <a:lnTo>
                  <a:pt x="4286" y="302633"/>
                </a:lnTo>
                <a:lnTo>
                  <a:pt x="16954" y="349948"/>
                </a:lnTo>
                <a:lnTo>
                  <a:pt x="37719" y="391739"/>
                </a:lnTo>
                <a:lnTo>
                  <a:pt x="66294" y="427863"/>
                </a:lnTo>
                <a:lnTo>
                  <a:pt x="102637" y="456479"/>
                </a:lnTo>
                <a:lnTo>
                  <a:pt x="144541" y="476964"/>
                </a:lnTo>
                <a:lnTo>
                  <a:pt x="191898" y="489281"/>
                </a:lnTo>
                <a:lnTo>
                  <a:pt x="244601" y="493394"/>
                </a:lnTo>
                <a:lnTo>
                  <a:pt x="278886" y="491716"/>
                </a:lnTo>
                <a:lnTo>
                  <a:pt x="313324" y="486727"/>
                </a:lnTo>
                <a:lnTo>
                  <a:pt x="348168" y="478500"/>
                </a:lnTo>
                <a:lnTo>
                  <a:pt x="383666" y="467105"/>
                </a:lnTo>
                <a:lnTo>
                  <a:pt x="383666" y="373888"/>
                </a:lnTo>
                <a:lnTo>
                  <a:pt x="349388" y="388098"/>
                </a:lnTo>
                <a:lnTo>
                  <a:pt x="316992" y="397938"/>
                </a:lnTo>
                <a:lnTo>
                  <a:pt x="286690" y="403659"/>
                </a:lnTo>
                <a:lnTo>
                  <a:pt x="258699" y="405511"/>
                </a:lnTo>
                <a:lnTo>
                  <a:pt x="223164" y="402830"/>
                </a:lnTo>
                <a:lnTo>
                  <a:pt x="164097" y="381561"/>
                </a:lnTo>
                <a:lnTo>
                  <a:pt x="120417" y="339790"/>
                </a:lnTo>
                <a:lnTo>
                  <a:pt x="98220" y="281564"/>
                </a:lnTo>
                <a:lnTo>
                  <a:pt x="95503" y="246761"/>
                </a:lnTo>
                <a:lnTo>
                  <a:pt x="97954" y="213723"/>
                </a:lnTo>
                <a:lnTo>
                  <a:pt x="117953" y="156410"/>
                </a:lnTo>
                <a:lnTo>
                  <a:pt x="157684" y="113339"/>
                </a:lnTo>
                <a:lnTo>
                  <a:pt x="209861" y="91082"/>
                </a:lnTo>
                <a:lnTo>
                  <a:pt x="240284" y="88264"/>
                </a:lnTo>
                <a:lnTo>
                  <a:pt x="271770" y="91098"/>
                </a:lnTo>
                <a:lnTo>
                  <a:pt x="304434" y="99599"/>
                </a:lnTo>
                <a:lnTo>
                  <a:pt x="338171" y="113768"/>
                </a:lnTo>
                <a:lnTo>
                  <a:pt x="372872" y="133603"/>
                </a:lnTo>
                <a:lnTo>
                  <a:pt x="372872" y="32765"/>
                </a:lnTo>
                <a:lnTo>
                  <a:pt x="333628" y="17192"/>
                </a:lnTo>
                <a:lnTo>
                  <a:pt x="285843" y="3643"/>
                </a:lnTo>
                <a:lnTo>
                  <a:pt x="252803" y="404"/>
                </a:lnTo>
                <a:lnTo>
                  <a:pt x="2345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24884" y="1118616"/>
            <a:ext cx="507365" cy="484505"/>
          </a:xfrm>
          <a:custGeom>
            <a:avLst/>
            <a:gdLst/>
            <a:ahLst/>
            <a:cxnLst/>
            <a:rect l="l" t="t" r="r" b="b"/>
            <a:pathLst>
              <a:path w="507364" h="484505">
                <a:moveTo>
                  <a:pt x="254888" y="0"/>
                </a:moveTo>
                <a:lnTo>
                  <a:pt x="202120" y="4282"/>
                </a:lnTo>
                <a:lnTo>
                  <a:pt x="154304" y="17208"/>
                </a:lnTo>
                <a:lnTo>
                  <a:pt x="111156" y="38897"/>
                </a:lnTo>
                <a:lnTo>
                  <a:pt x="72389" y="69469"/>
                </a:lnTo>
                <a:lnTo>
                  <a:pt x="40558" y="105995"/>
                </a:lnTo>
                <a:lnTo>
                  <a:pt x="17954" y="147367"/>
                </a:lnTo>
                <a:lnTo>
                  <a:pt x="4470" y="193288"/>
                </a:lnTo>
                <a:lnTo>
                  <a:pt x="0" y="243459"/>
                </a:lnTo>
                <a:lnTo>
                  <a:pt x="4458" y="292538"/>
                </a:lnTo>
                <a:lnTo>
                  <a:pt x="17859" y="337772"/>
                </a:lnTo>
                <a:lnTo>
                  <a:pt x="40237" y="379029"/>
                </a:lnTo>
                <a:lnTo>
                  <a:pt x="71627" y="416179"/>
                </a:lnTo>
                <a:lnTo>
                  <a:pt x="109557" y="445996"/>
                </a:lnTo>
                <a:lnTo>
                  <a:pt x="152082" y="467264"/>
                </a:lnTo>
                <a:lnTo>
                  <a:pt x="199179" y="480008"/>
                </a:lnTo>
                <a:lnTo>
                  <a:pt x="250825" y="484250"/>
                </a:lnTo>
                <a:lnTo>
                  <a:pt x="303694" y="480163"/>
                </a:lnTo>
                <a:lnTo>
                  <a:pt x="351742" y="467740"/>
                </a:lnTo>
                <a:lnTo>
                  <a:pt x="395146" y="446746"/>
                </a:lnTo>
                <a:lnTo>
                  <a:pt x="434086" y="416941"/>
                </a:lnTo>
                <a:lnTo>
                  <a:pt x="452257" y="396367"/>
                </a:lnTo>
                <a:lnTo>
                  <a:pt x="254126" y="396367"/>
                </a:lnTo>
                <a:lnTo>
                  <a:pt x="220579" y="393674"/>
                </a:lnTo>
                <a:lnTo>
                  <a:pt x="163526" y="372417"/>
                </a:lnTo>
                <a:lnTo>
                  <a:pt x="119971" y="330553"/>
                </a:lnTo>
                <a:lnTo>
                  <a:pt x="97198" y="274617"/>
                </a:lnTo>
                <a:lnTo>
                  <a:pt x="94361" y="241935"/>
                </a:lnTo>
                <a:lnTo>
                  <a:pt x="97182" y="209296"/>
                </a:lnTo>
                <a:lnTo>
                  <a:pt x="119555" y="152765"/>
                </a:lnTo>
                <a:lnTo>
                  <a:pt x="161667" y="109388"/>
                </a:lnTo>
                <a:lnTo>
                  <a:pt x="216983" y="87262"/>
                </a:lnTo>
                <a:lnTo>
                  <a:pt x="249427" y="84582"/>
                </a:lnTo>
                <a:lnTo>
                  <a:pt x="447908" y="84582"/>
                </a:lnTo>
                <a:lnTo>
                  <a:pt x="435101" y="69469"/>
                </a:lnTo>
                <a:lnTo>
                  <a:pt x="397013" y="38897"/>
                </a:lnTo>
                <a:lnTo>
                  <a:pt x="354139" y="17208"/>
                </a:lnTo>
                <a:lnTo>
                  <a:pt x="306693" y="4282"/>
                </a:lnTo>
                <a:lnTo>
                  <a:pt x="254888" y="0"/>
                </a:lnTo>
                <a:close/>
              </a:path>
              <a:path w="507364" h="484505">
                <a:moveTo>
                  <a:pt x="447908" y="84582"/>
                </a:moveTo>
                <a:lnTo>
                  <a:pt x="249427" y="84582"/>
                </a:lnTo>
                <a:lnTo>
                  <a:pt x="282908" y="87262"/>
                </a:lnTo>
                <a:lnTo>
                  <a:pt x="313340" y="95456"/>
                </a:lnTo>
                <a:lnTo>
                  <a:pt x="365632" y="129286"/>
                </a:lnTo>
                <a:lnTo>
                  <a:pt x="399827" y="179387"/>
                </a:lnTo>
                <a:lnTo>
                  <a:pt x="411352" y="240919"/>
                </a:lnTo>
                <a:lnTo>
                  <a:pt x="408483" y="273605"/>
                </a:lnTo>
                <a:lnTo>
                  <a:pt x="386171" y="329644"/>
                </a:lnTo>
                <a:lnTo>
                  <a:pt x="343388" y="372096"/>
                </a:lnTo>
                <a:lnTo>
                  <a:pt x="286754" y="393674"/>
                </a:lnTo>
                <a:lnTo>
                  <a:pt x="254126" y="396367"/>
                </a:lnTo>
                <a:lnTo>
                  <a:pt x="452257" y="396367"/>
                </a:lnTo>
                <a:lnTo>
                  <a:pt x="466284" y="380486"/>
                </a:lnTo>
                <a:lnTo>
                  <a:pt x="489076" y="339709"/>
                </a:lnTo>
                <a:lnTo>
                  <a:pt x="502630" y="294622"/>
                </a:lnTo>
                <a:lnTo>
                  <a:pt x="507111" y="245237"/>
                </a:lnTo>
                <a:lnTo>
                  <a:pt x="502646" y="194573"/>
                </a:lnTo>
                <a:lnTo>
                  <a:pt x="489203" y="148447"/>
                </a:lnTo>
                <a:lnTo>
                  <a:pt x="466713" y="106773"/>
                </a:lnTo>
                <a:lnTo>
                  <a:pt x="447908" y="845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6196" y="873252"/>
            <a:ext cx="431165" cy="721995"/>
          </a:xfrm>
          <a:custGeom>
            <a:avLst/>
            <a:gdLst/>
            <a:ahLst/>
            <a:cxnLst/>
            <a:rect l="l" t="t" r="r" b="b"/>
            <a:pathLst>
              <a:path w="431164" h="721994">
                <a:moveTo>
                  <a:pt x="233806" y="235585"/>
                </a:moveTo>
                <a:lnTo>
                  <a:pt x="185037" y="239833"/>
                </a:lnTo>
                <a:lnTo>
                  <a:pt x="140731" y="252523"/>
                </a:lnTo>
                <a:lnTo>
                  <a:pt x="101022" y="273571"/>
                </a:lnTo>
                <a:lnTo>
                  <a:pt x="66039" y="302895"/>
                </a:lnTo>
                <a:lnTo>
                  <a:pt x="36968" y="339347"/>
                </a:lnTo>
                <a:lnTo>
                  <a:pt x="16351" y="380206"/>
                </a:lnTo>
                <a:lnTo>
                  <a:pt x="4067" y="425588"/>
                </a:lnTo>
                <a:lnTo>
                  <a:pt x="0" y="475614"/>
                </a:lnTo>
                <a:lnTo>
                  <a:pt x="3857" y="528669"/>
                </a:lnTo>
                <a:lnTo>
                  <a:pt x="15525" y="576199"/>
                </a:lnTo>
                <a:lnTo>
                  <a:pt x="35147" y="618204"/>
                </a:lnTo>
                <a:lnTo>
                  <a:pt x="62864" y="654685"/>
                </a:lnTo>
                <a:lnTo>
                  <a:pt x="96416" y="683900"/>
                </a:lnTo>
                <a:lnTo>
                  <a:pt x="135635" y="704961"/>
                </a:lnTo>
                <a:lnTo>
                  <a:pt x="180379" y="717710"/>
                </a:lnTo>
                <a:lnTo>
                  <a:pt x="230504" y="721995"/>
                </a:lnTo>
                <a:lnTo>
                  <a:pt x="430911" y="721995"/>
                </a:lnTo>
                <a:lnTo>
                  <a:pt x="430911" y="640334"/>
                </a:lnTo>
                <a:lnTo>
                  <a:pt x="264287" y="640334"/>
                </a:lnTo>
                <a:lnTo>
                  <a:pt x="235128" y="639913"/>
                </a:lnTo>
                <a:lnTo>
                  <a:pt x="191242" y="636262"/>
                </a:lnTo>
                <a:lnTo>
                  <a:pt x="152907" y="620601"/>
                </a:lnTo>
                <a:lnTo>
                  <a:pt x="115163" y="578377"/>
                </a:lnTo>
                <a:lnTo>
                  <a:pt x="96506" y="521743"/>
                </a:lnTo>
                <a:lnTo>
                  <a:pt x="94106" y="487045"/>
                </a:lnTo>
                <a:lnTo>
                  <a:pt x="96734" y="450220"/>
                </a:lnTo>
                <a:lnTo>
                  <a:pt x="117895" y="388479"/>
                </a:lnTo>
                <a:lnTo>
                  <a:pt x="158748" y="343084"/>
                </a:lnTo>
                <a:lnTo>
                  <a:pt x="214624" y="319847"/>
                </a:lnTo>
                <a:lnTo>
                  <a:pt x="247776" y="316992"/>
                </a:lnTo>
                <a:lnTo>
                  <a:pt x="430911" y="316992"/>
                </a:lnTo>
                <a:lnTo>
                  <a:pt x="430911" y="255015"/>
                </a:lnTo>
                <a:lnTo>
                  <a:pt x="336803" y="255015"/>
                </a:lnTo>
                <a:lnTo>
                  <a:pt x="309244" y="246514"/>
                </a:lnTo>
                <a:lnTo>
                  <a:pt x="283019" y="240442"/>
                </a:lnTo>
                <a:lnTo>
                  <a:pt x="257936" y="236799"/>
                </a:lnTo>
                <a:lnTo>
                  <a:pt x="233806" y="235585"/>
                </a:lnTo>
                <a:close/>
              </a:path>
              <a:path w="431164" h="721994">
                <a:moveTo>
                  <a:pt x="430911" y="316992"/>
                </a:moveTo>
                <a:lnTo>
                  <a:pt x="247776" y="316992"/>
                </a:lnTo>
                <a:lnTo>
                  <a:pt x="270402" y="318452"/>
                </a:lnTo>
                <a:lnTo>
                  <a:pt x="292671" y="322770"/>
                </a:lnTo>
                <a:lnTo>
                  <a:pt x="314749" y="329850"/>
                </a:lnTo>
                <a:lnTo>
                  <a:pt x="336803" y="339598"/>
                </a:lnTo>
                <a:lnTo>
                  <a:pt x="336803" y="640334"/>
                </a:lnTo>
                <a:lnTo>
                  <a:pt x="430911" y="640334"/>
                </a:lnTo>
                <a:lnTo>
                  <a:pt x="430911" y="316992"/>
                </a:lnTo>
                <a:close/>
              </a:path>
              <a:path w="431164" h="721994">
                <a:moveTo>
                  <a:pt x="430911" y="0"/>
                </a:moveTo>
                <a:lnTo>
                  <a:pt x="336803" y="0"/>
                </a:lnTo>
                <a:lnTo>
                  <a:pt x="336803" y="255015"/>
                </a:lnTo>
                <a:lnTo>
                  <a:pt x="430911" y="255015"/>
                </a:lnTo>
                <a:lnTo>
                  <a:pt x="43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51120" y="1109472"/>
            <a:ext cx="427990" cy="492125"/>
          </a:xfrm>
          <a:custGeom>
            <a:avLst/>
            <a:gdLst/>
            <a:ahLst/>
            <a:cxnLst/>
            <a:rect l="l" t="t" r="r" b="b"/>
            <a:pathLst>
              <a:path w="427989" h="492125">
                <a:moveTo>
                  <a:pt x="221106" y="0"/>
                </a:moveTo>
                <a:lnTo>
                  <a:pt x="173993" y="4284"/>
                </a:lnTo>
                <a:lnTo>
                  <a:pt x="131667" y="17033"/>
                </a:lnTo>
                <a:lnTo>
                  <a:pt x="94055" y="38094"/>
                </a:lnTo>
                <a:lnTo>
                  <a:pt x="61087" y="67310"/>
                </a:lnTo>
                <a:lnTo>
                  <a:pt x="34557" y="104187"/>
                </a:lnTo>
                <a:lnTo>
                  <a:pt x="15446" y="146113"/>
                </a:lnTo>
                <a:lnTo>
                  <a:pt x="3883" y="192897"/>
                </a:lnTo>
                <a:lnTo>
                  <a:pt x="0" y="244348"/>
                </a:lnTo>
                <a:lnTo>
                  <a:pt x="1817" y="279816"/>
                </a:lnTo>
                <a:lnTo>
                  <a:pt x="16502" y="343753"/>
                </a:lnTo>
                <a:lnTo>
                  <a:pt x="45219" y="398525"/>
                </a:lnTo>
                <a:lnTo>
                  <a:pt x="83827" y="441658"/>
                </a:lnTo>
                <a:lnTo>
                  <a:pt x="132387" y="473332"/>
                </a:lnTo>
                <a:lnTo>
                  <a:pt x="195756" y="489787"/>
                </a:lnTo>
                <a:lnTo>
                  <a:pt x="232917" y="491870"/>
                </a:lnTo>
                <a:lnTo>
                  <a:pt x="261088" y="491239"/>
                </a:lnTo>
                <a:lnTo>
                  <a:pt x="311570" y="485548"/>
                </a:lnTo>
                <a:lnTo>
                  <a:pt x="354911" y="472572"/>
                </a:lnTo>
                <a:lnTo>
                  <a:pt x="397444" y="452217"/>
                </a:lnTo>
                <a:lnTo>
                  <a:pt x="418972" y="438657"/>
                </a:lnTo>
                <a:lnTo>
                  <a:pt x="418972" y="403732"/>
                </a:lnTo>
                <a:lnTo>
                  <a:pt x="248030" y="403732"/>
                </a:lnTo>
                <a:lnTo>
                  <a:pt x="216441" y="401286"/>
                </a:lnTo>
                <a:lnTo>
                  <a:pt x="162359" y="381390"/>
                </a:lnTo>
                <a:lnTo>
                  <a:pt x="121078" y="341618"/>
                </a:lnTo>
                <a:lnTo>
                  <a:pt x="98409" y="287397"/>
                </a:lnTo>
                <a:lnTo>
                  <a:pt x="94360" y="255142"/>
                </a:lnTo>
                <a:lnTo>
                  <a:pt x="427863" y="255142"/>
                </a:lnTo>
                <a:lnTo>
                  <a:pt x="427863" y="243204"/>
                </a:lnTo>
                <a:lnTo>
                  <a:pt x="424810" y="198627"/>
                </a:lnTo>
                <a:lnTo>
                  <a:pt x="96519" y="198627"/>
                </a:lnTo>
                <a:lnTo>
                  <a:pt x="102201" y="172483"/>
                </a:lnTo>
                <a:lnTo>
                  <a:pt x="122898" y="128958"/>
                </a:lnTo>
                <a:lnTo>
                  <a:pt x="155223" y="98966"/>
                </a:lnTo>
                <a:lnTo>
                  <a:pt x="197034" y="83651"/>
                </a:lnTo>
                <a:lnTo>
                  <a:pt x="221106" y="81661"/>
                </a:lnTo>
                <a:lnTo>
                  <a:pt x="381958" y="81661"/>
                </a:lnTo>
                <a:lnTo>
                  <a:pt x="371475" y="66166"/>
                </a:lnTo>
                <a:lnTo>
                  <a:pt x="340961" y="37183"/>
                </a:lnTo>
                <a:lnTo>
                  <a:pt x="305768" y="16509"/>
                </a:lnTo>
                <a:lnTo>
                  <a:pt x="265836" y="4123"/>
                </a:lnTo>
                <a:lnTo>
                  <a:pt x="221106" y="0"/>
                </a:lnTo>
                <a:close/>
              </a:path>
              <a:path w="427989" h="492125">
                <a:moveTo>
                  <a:pt x="418972" y="346201"/>
                </a:moveTo>
                <a:lnTo>
                  <a:pt x="379136" y="371693"/>
                </a:lnTo>
                <a:lnTo>
                  <a:pt x="337359" y="389636"/>
                </a:lnTo>
                <a:lnTo>
                  <a:pt x="293653" y="400244"/>
                </a:lnTo>
                <a:lnTo>
                  <a:pt x="248030" y="403732"/>
                </a:lnTo>
                <a:lnTo>
                  <a:pt x="418972" y="403732"/>
                </a:lnTo>
                <a:lnTo>
                  <a:pt x="418972" y="346201"/>
                </a:lnTo>
                <a:close/>
              </a:path>
              <a:path w="427989" h="492125">
                <a:moveTo>
                  <a:pt x="381958" y="81661"/>
                </a:moveTo>
                <a:lnTo>
                  <a:pt x="221106" y="81661"/>
                </a:lnTo>
                <a:lnTo>
                  <a:pt x="244824" y="83651"/>
                </a:lnTo>
                <a:lnTo>
                  <a:pt x="265969" y="89487"/>
                </a:lnTo>
                <a:lnTo>
                  <a:pt x="301116" y="111887"/>
                </a:lnTo>
                <a:lnTo>
                  <a:pt x="324484" y="149209"/>
                </a:lnTo>
                <a:lnTo>
                  <a:pt x="334899" y="198627"/>
                </a:lnTo>
                <a:lnTo>
                  <a:pt x="424810" y="198627"/>
                </a:lnTo>
                <a:lnTo>
                  <a:pt x="424267" y="190700"/>
                </a:lnTo>
                <a:lnTo>
                  <a:pt x="413575" y="143779"/>
                </a:lnTo>
                <a:lnTo>
                  <a:pt x="395930" y="102312"/>
                </a:lnTo>
                <a:lnTo>
                  <a:pt x="381958" y="81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58411" y="729995"/>
            <a:ext cx="438784" cy="328930"/>
          </a:xfrm>
          <a:custGeom>
            <a:avLst/>
            <a:gdLst/>
            <a:ahLst/>
            <a:cxnLst/>
            <a:rect l="l" t="t" r="r" b="b"/>
            <a:pathLst>
              <a:path w="438785" h="328930">
                <a:moveTo>
                  <a:pt x="373761" y="274065"/>
                </a:moveTo>
                <a:lnTo>
                  <a:pt x="65150" y="274065"/>
                </a:lnTo>
                <a:lnTo>
                  <a:pt x="65150" y="328802"/>
                </a:lnTo>
                <a:lnTo>
                  <a:pt x="373761" y="328802"/>
                </a:lnTo>
                <a:lnTo>
                  <a:pt x="373761" y="274065"/>
                </a:lnTo>
                <a:close/>
              </a:path>
              <a:path w="438785" h="328930">
                <a:moveTo>
                  <a:pt x="219455" y="0"/>
                </a:moveTo>
                <a:lnTo>
                  <a:pt x="203956" y="3161"/>
                </a:lnTo>
                <a:lnTo>
                  <a:pt x="191277" y="11763"/>
                </a:lnTo>
                <a:lnTo>
                  <a:pt x="182719" y="24485"/>
                </a:lnTo>
                <a:lnTo>
                  <a:pt x="179577" y="40004"/>
                </a:lnTo>
                <a:lnTo>
                  <a:pt x="182719" y="55304"/>
                </a:lnTo>
                <a:lnTo>
                  <a:pt x="191277" y="67913"/>
                </a:lnTo>
                <a:lnTo>
                  <a:pt x="203956" y="76473"/>
                </a:lnTo>
                <a:lnTo>
                  <a:pt x="219455" y="79628"/>
                </a:lnTo>
                <a:lnTo>
                  <a:pt x="234755" y="76473"/>
                </a:lnTo>
                <a:lnTo>
                  <a:pt x="247364" y="67913"/>
                </a:lnTo>
                <a:lnTo>
                  <a:pt x="255924" y="55304"/>
                </a:lnTo>
                <a:lnTo>
                  <a:pt x="259079" y="40004"/>
                </a:lnTo>
                <a:lnTo>
                  <a:pt x="255924" y="24485"/>
                </a:lnTo>
                <a:lnTo>
                  <a:pt x="247364" y="11763"/>
                </a:lnTo>
                <a:lnTo>
                  <a:pt x="234755" y="3161"/>
                </a:lnTo>
                <a:lnTo>
                  <a:pt x="219455" y="0"/>
                </a:lnTo>
                <a:close/>
              </a:path>
              <a:path w="438785" h="328930">
                <a:moveTo>
                  <a:pt x="373761" y="108457"/>
                </a:moveTo>
                <a:lnTo>
                  <a:pt x="348438" y="113625"/>
                </a:lnTo>
                <a:lnTo>
                  <a:pt x="327771" y="127698"/>
                </a:lnTo>
                <a:lnTo>
                  <a:pt x="313842" y="148534"/>
                </a:lnTo>
                <a:lnTo>
                  <a:pt x="308737" y="173989"/>
                </a:lnTo>
                <a:lnTo>
                  <a:pt x="313842" y="199112"/>
                </a:lnTo>
                <a:lnTo>
                  <a:pt x="327771" y="219709"/>
                </a:lnTo>
                <a:lnTo>
                  <a:pt x="348438" y="233640"/>
                </a:lnTo>
                <a:lnTo>
                  <a:pt x="373761" y="238759"/>
                </a:lnTo>
                <a:lnTo>
                  <a:pt x="398936" y="233640"/>
                </a:lnTo>
                <a:lnTo>
                  <a:pt x="419528" y="219709"/>
                </a:lnTo>
                <a:lnTo>
                  <a:pt x="433429" y="199112"/>
                </a:lnTo>
                <a:lnTo>
                  <a:pt x="438530" y="173989"/>
                </a:lnTo>
                <a:lnTo>
                  <a:pt x="433429" y="148534"/>
                </a:lnTo>
                <a:lnTo>
                  <a:pt x="419528" y="127698"/>
                </a:lnTo>
                <a:lnTo>
                  <a:pt x="398936" y="113625"/>
                </a:lnTo>
                <a:lnTo>
                  <a:pt x="373761" y="108457"/>
                </a:lnTo>
                <a:close/>
              </a:path>
              <a:path w="438785" h="328930">
                <a:moveTo>
                  <a:pt x="219455" y="108457"/>
                </a:moveTo>
                <a:lnTo>
                  <a:pt x="194113" y="113625"/>
                </a:lnTo>
                <a:lnTo>
                  <a:pt x="173402" y="127698"/>
                </a:lnTo>
                <a:lnTo>
                  <a:pt x="159430" y="148534"/>
                </a:lnTo>
                <a:lnTo>
                  <a:pt x="154304" y="173989"/>
                </a:lnTo>
                <a:lnTo>
                  <a:pt x="159430" y="199112"/>
                </a:lnTo>
                <a:lnTo>
                  <a:pt x="173402" y="219709"/>
                </a:lnTo>
                <a:lnTo>
                  <a:pt x="194113" y="233640"/>
                </a:lnTo>
                <a:lnTo>
                  <a:pt x="219455" y="238759"/>
                </a:lnTo>
                <a:lnTo>
                  <a:pt x="244578" y="233640"/>
                </a:lnTo>
                <a:lnTo>
                  <a:pt x="265175" y="219709"/>
                </a:lnTo>
                <a:lnTo>
                  <a:pt x="279106" y="199112"/>
                </a:lnTo>
                <a:lnTo>
                  <a:pt x="284225" y="173989"/>
                </a:lnTo>
                <a:lnTo>
                  <a:pt x="279106" y="148534"/>
                </a:lnTo>
                <a:lnTo>
                  <a:pt x="265175" y="127698"/>
                </a:lnTo>
                <a:lnTo>
                  <a:pt x="244578" y="113625"/>
                </a:lnTo>
                <a:lnTo>
                  <a:pt x="219455" y="108457"/>
                </a:lnTo>
                <a:close/>
              </a:path>
              <a:path w="438785" h="328930">
                <a:moveTo>
                  <a:pt x="65150" y="108457"/>
                </a:moveTo>
                <a:lnTo>
                  <a:pt x="39754" y="113625"/>
                </a:lnTo>
                <a:lnTo>
                  <a:pt x="19050" y="127698"/>
                </a:lnTo>
                <a:lnTo>
                  <a:pt x="5107" y="148534"/>
                </a:lnTo>
                <a:lnTo>
                  <a:pt x="0" y="173989"/>
                </a:lnTo>
                <a:lnTo>
                  <a:pt x="5107" y="199112"/>
                </a:lnTo>
                <a:lnTo>
                  <a:pt x="19050" y="219709"/>
                </a:lnTo>
                <a:lnTo>
                  <a:pt x="39754" y="233640"/>
                </a:lnTo>
                <a:lnTo>
                  <a:pt x="65150" y="238759"/>
                </a:lnTo>
                <a:lnTo>
                  <a:pt x="90273" y="233640"/>
                </a:lnTo>
                <a:lnTo>
                  <a:pt x="110871" y="219709"/>
                </a:lnTo>
                <a:lnTo>
                  <a:pt x="124801" y="199112"/>
                </a:lnTo>
                <a:lnTo>
                  <a:pt x="129921" y="173989"/>
                </a:lnTo>
                <a:lnTo>
                  <a:pt x="124801" y="148534"/>
                </a:lnTo>
                <a:lnTo>
                  <a:pt x="110871" y="127698"/>
                </a:lnTo>
                <a:lnTo>
                  <a:pt x="90273" y="113625"/>
                </a:lnTo>
                <a:lnTo>
                  <a:pt x="65150" y="108457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4528" y="1717548"/>
            <a:ext cx="685800" cy="229870"/>
          </a:xfrm>
          <a:custGeom>
            <a:avLst/>
            <a:gdLst/>
            <a:ahLst/>
            <a:cxnLst/>
            <a:rect l="l" t="t" r="r" b="b"/>
            <a:pathLst>
              <a:path w="685800" h="229869">
                <a:moveTo>
                  <a:pt x="623188" y="0"/>
                </a:moveTo>
                <a:lnTo>
                  <a:pt x="570914" y="14733"/>
                </a:lnTo>
                <a:lnTo>
                  <a:pt x="539575" y="56340"/>
                </a:lnTo>
                <a:lnTo>
                  <a:pt x="533654" y="94487"/>
                </a:lnTo>
                <a:lnTo>
                  <a:pt x="535132" y="114550"/>
                </a:lnTo>
                <a:lnTo>
                  <a:pt x="557402" y="163449"/>
                </a:lnTo>
                <a:lnTo>
                  <a:pt x="604033" y="187416"/>
                </a:lnTo>
                <a:lnTo>
                  <a:pt x="623188" y="188975"/>
                </a:lnTo>
                <a:lnTo>
                  <a:pt x="630941" y="188718"/>
                </a:lnTo>
                <a:lnTo>
                  <a:pt x="673697" y="175734"/>
                </a:lnTo>
                <a:lnTo>
                  <a:pt x="685038" y="168021"/>
                </a:lnTo>
                <a:lnTo>
                  <a:pt x="685038" y="148209"/>
                </a:lnTo>
                <a:lnTo>
                  <a:pt x="624332" y="148209"/>
                </a:lnTo>
                <a:lnTo>
                  <a:pt x="613527" y="147405"/>
                </a:lnTo>
                <a:lnTo>
                  <a:pt x="582612" y="119110"/>
                </a:lnTo>
                <a:lnTo>
                  <a:pt x="579374" y="94487"/>
                </a:lnTo>
                <a:lnTo>
                  <a:pt x="580219" y="81248"/>
                </a:lnTo>
                <a:lnTo>
                  <a:pt x="604662" y="44195"/>
                </a:lnTo>
                <a:lnTo>
                  <a:pt x="624332" y="40766"/>
                </a:lnTo>
                <a:lnTo>
                  <a:pt x="685157" y="40766"/>
                </a:lnTo>
                <a:lnTo>
                  <a:pt x="685419" y="20954"/>
                </a:lnTo>
                <a:lnTo>
                  <a:pt x="645923" y="2732"/>
                </a:lnTo>
                <a:lnTo>
                  <a:pt x="630941" y="323"/>
                </a:lnTo>
                <a:lnTo>
                  <a:pt x="623188" y="0"/>
                </a:lnTo>
                <a:close/>
              </a:path>
              <a:path w="685800" h="229869">
                <a:moveTo>
                  <a:pt x="685038" y="112902"/>
                </a:moveTo>
                <a:lnTo>
                  <a:pt x="665607" y="131317"/>
                </a:lnTo>
                <a:lnTo>
                  <a:pt x="659511" y="137032"/>
                </a:lnTo>
                <a:lnTo>
                  <a:pt x="652652" y="141350"/>
                </a:lnTo>
                <a:lnTo>
                  <a:pt x="646302" y="143890"/>
                </a:lnTo>
                <a:lnTo>
                  <a:pt x="645922" y="143890"/>
                </a:lnTo>
                <a:lnTo>
                  <a:pt x="639445" y="146812"/>
                </a:lnTo>
                <a:lnTo>
                  <a:pt x="632206" y="148209"/>
                </a:lnTo>
                <a:lnTo>
                  <a:pt x="685038" y="148209"/>
                </a:lnTo>
                <a:lnTo>
                  <a:pt x="685038" y="112902"/>
                </a:lnTo>
                <a:close/>
              </a:path>
              <a:path w="685800" h="229869">
                <a:moveTo>
                  <a:pt x="685157" y="40766"/>
                </a:moveTo>
                <a:lnTo>
                  <a:pt x="632206" y="40766"/>
                </a:lnTo>
                <a:lnTo>
                  <a:pt x="639445" y="42544"/>
                </a:lnTo>
                <a:lnTo>
                  <a:pt x="645922" y="45085"/>
                </a:lnTo>
                <a:lnTo>
                  <a:pt x="646302" y="45085"/>
                </a:lnTo>
                <a:lnTo>
                  <a:pt x="652652" y="48005"/>
                </a:lnTo>
                <a:lnTo>
                  <a:pt x="659511" y="52324"/>
                </a:lnTo>
                <a:lnTo>
                  <a:pt x="685038" y="76073"/>
                </a:lnTo>
                <a:lnTo>
                  <a:pt x="685157" y="40766"/>
                </a:lnTo>
                <a:close/>
              </a:path>
              <a:path w="685800" h="229869">
                <a:moveTo>
                  <a:pt x="44576" y="2921"/>
                </a:moveTo>
                <a:lnTo>
                  <a:pt x="0" y="2921"/>
                </a:lnTo>
                <a:lnTo>
                  <a:pt x="0" y="114300"/>
                </a:lnTo>
                <a:lnTo>
                  <a:pt x="10126" y="158644"/>
                </a:lnTo>
                <a:lnTo>
                  <a:pt x="42084" y="184261"/>
                </a:lnTo>
                <a:lnTo>
                  <a:pt x="72262" y="188975"/>
                </a:lnTo>
                <a:lnTo>
                  <a:pt x="88358" y="187815"/>
                </a:lnTo>
                <a:lnTo>
                  <a:pt x="126237" y="169544"/>
                </a:lnTo>
                <a:lnTo>
                  <a:pt x="139094" y="148589"/>
                </a:lnTo>
                <a:lnTo>
                  <a:pt x="60833" y="148589"/>
                </a:lnTo>
                <a:lnTo>
                  <a:pt x="54610" y="145668"/>
                </a:lnTo>
                <a:lnTo>
                  <a:pt x="44576" y="111505"/>
                </a:lnTo>
                <a:lnTo>
                  <a:pt x="44576" y="2921"/>
                </a:lnTo>
                <a:close/>
              </a:path>
              <a:path w="685800" h="229869">
                <a:moveTo>
                  <a:pt x="144907" y="2921"/>
                </a:moveTo>
                <a:lnTo>
                  <a:pt x="99949" y="2921"/>
                </a:lnTo>
                <a:lnTo>
                  <a:pt x="99949" y="111505"/>
                </a:lnTo>
                <a:lnTo>
                  <a:pt x="99454" y="122259"/>
                </a:lnTo>
                <a:lnTo>
                  <a:pt x="84200" y="148589"/>
                </a:lnTo>
                <a:lnTo>
                  <a:pt x="139094" y="148589"/>
                </a:lnTo>
                <a:lnTo>
                  <a:pt x="140430" y="145589"/>
                </a:lnTo>
                <a:lnTo>
                  <a:pt x="143811" y="130700"/>
                </a:lnTo>
                <a:lnTo>
                  <a:pt x="144907" y="114300"/>
                </a:lnTo>
                <a:lnTo>
                  <a:pt x="144907" y="2921"/>
                </a:lnTo>
                <a:close/>
              </a:path>
              <a:path w="685800" h="229869">
                <a:moveTo>
                  <a:pt x="277241" y="2921"/>
                </a:moveTo>
                <a:lnTo>
                  <a:pt x="217170" y="2921"/>
                </a:lnTo>
                <a:lnTo>
                  <a:pt x="217170" y="185800"/>
                </a:lnTo>
                <a:lnTo>
                  <a:pt x="261747" y="185800"/>
                </a:lnTo>
                <a:lnTo>
                  <a:pt x="261747" y="118363"/>
                </a:lnTo>
                <a:lnTo>
                  <a:pt x="337497" y="118363"/>
                </a:lnTo>
                <a:lnTo>
                  <a:pt x="334168" y="112601"/>
                </a:lnTo>
                <a:lnTo>
                  <a:pt x="330461" y="107027"/>
                </a:lnTo>
                <a:lnTo>
                  <a:pt x="326517" y="102107"/>
                </a:lnTo>
                <a:lnTo>
                  <a:pt x="326136" y="102107"/>
                </a:lnTo>
                <a:lnTo>
                  <a:pt x="326136" y="101726"/>
                </a:lnTo>
                <a:lnTo>
                  <a:pt x="325755" y="101346"/>
                </a:lnTo>
                <a:lnTo>
                  <a:pt x="325500" y="100964"/>
                </a:lnTo>
                <a:lnTo>
                  <a:pt x="328675" y="98425"/>
                </a:lnTo>
                <a:lnTo>
                  <a:pt x="331597" y="95630"/>
                </a:lnTo>
                <a:lnTo>
                  <a:pt x="333756" y="92328"/>
                </a:lnTo>
                <a:lnTo>
                  <a:pt x="334137" y="92328"/>
                </a:lnTo>
                <a:lnTo>
                  <a:pt x="338097" y="85189"/>
                </a:lnTo>
                <a:lnTo>
                  <a:pt x="340800" y="77597"/>
                </a:lnTo>
                <a:lnTo>
                  <a:pt x="261747" y="77597"/>
                </a:lnTo>
                <a:lnTo>
                  <a:pt x="261747" y="43941"/>
                </a:lnTo>
                <a:lnTo>
                  <a:pt x="340875" y="43941"/>
                </a:lnTo>
                <a:lnTo>
                  <a:pt x="338693" y="36115"/>
                </a:lnTo>
                <a:lnTo>
                  <a:pt x="304323" y="6334"/>
                </a:lnTo>
                <a:lnTo>
                  <a:pt x="291461" y="3752"/>
                </a:lnTo>
                <a:lnTo>
                  <a:pt x="277241" y="2921"/>
                </a:lnTo>
                <a:close/>
              </a:path>
              <a:path w="685800" h="229869">
                <a:moveTo>
                  <a:pt x="337497" y="118363"/>
                </a:moveTo>
                <a:lnTo>
                  <a:pt x="280543" y="118363"/>
                </a:lnTo>
                <a:lnTo>
                  <a:pt x="284861" y="119761"/>
                </a:lnTo>
                <a:lnTo>
                  <a:pt x="287020" y="121538"/>
                </a:lnTo>
                <a:lnTo>
                  <a:pt x="287400" y="121538"/>
                </a:lnTo>
                <a:lnTo>
                  <a:pt x="289433" y="122936"/>
                </a:lnTo>
                <a:lnTo>
                  <a:pt x="293750" y="128777"/>
                </a:lnTo>
                <a:lnTo>
                  <a:pt x="298831" y="138556"/>
                </a:lnTo>
                <a:lnTo>
                  <a:pt x="319405" y="179577"/>
                </a:lnTo>
                <a:lnTo>
                  <a:pt x="322580" y="185800"/>
                </a:lnTo>
                <a:lnTo>
                  <a:pt x="371475" y="185800"/>
                </a:lnTo>
                <a:lnTo>
                  <a:pt x="363220" y="169163"/>
                </a:lnTo>
                <a:lnTo>
                  <a:pt x="341249" y="125475"/>
                </a:lnTo>
                <a:lnTo>
                  <a:pt x="337732" y="118770"/>
                </a:lnTo>
                <a:lnTo>
                  <a:pt x="337497" y="118363"/>
                </a:lnTo>
                <a:close/>
              </a:path>
              <a:path w="685800" h="229869">
                <a:moveTo>
                  <a:pt x="340875" y="43941"/>
                </a:moveTo>
                <a:lnTo>
                  <a:pt x="286258" y="43941"/>
                </a:lnTo>
                <a:lnTo>
                  <a:pt x="290575" y="45847"/>
                </a:lnTo>
                <a:lnTo>
                  <a:pt x="293116" y="48005"/>
                </a:lnTo>
                <a:lnTo>
                  <a:pt x="293497" y="48005"/>
                </a:lnTo>
                <a:lnTo>
                  <a:pt x="295656" y="50546"/>
                </a:lnTo>
                <a:lnTo>
                  <a:pt x="297052" y="53339"/>
                </a:lnTo>
                <a:lnTo>
                  <a:pt x="297052" y="67817"/>
                </a:lnTo>
                <a:lnTo>
                  <a:pt x="295656" y="71119"/>
                </a:lnTo>
                <a:lnTo>
                  <a:pt x="293116" y="73278"/>
                </a:lnTo>
                <a:lnTo>
                  <a:pt x="290575" y="75691"/>
                </a:lnTo>
                <a:lnTo>
                  <a:pt x="286258" y="77597"/>
                </a:lnTo>
                <a:lnTo>
                  <a:pt x="340800" y="77597"/>
                </a:lnTo>
                <a:lnTo>
                  <a:pt x="340867" y="77406"/>
                </a:lnTo>
                <a:lnTo>
                  <a:pt x="342495" y="69147"/>
                </a:lnTo>
                <a:lnTo>
                  <a:pt x="343026" y="60578"/>
                </a:lnTo>
                <a:lnTo>
                  <a:pt x="341949" y="47793"/>
                </a:lnTo>
                <a:lnTo>
                  <a:pt x="340875" y="43941"/>
                </a:lnTo>
                <a:close/>
              </a:path>
              <a:path w="685800" h="229869">
                <a:moveTo>
                  <a:pt x="468630" y="2921"/>
                </a:moveTo>
                <a:lnTo>
                  <a:pt x="423672" y="2921"/>
                </a:lnTo>
                <a:lnTo>
                  <a:pt x="423672" y="176022"/>
                </a:lnTo>
                <a:lnTo>
                  <a:pt x="421132" y="183641"/>
                </a:lnTo>
                <a:lnTo>
                  <a:pt x="419988" y="185038"/>
                </a:lnTo>
                <a:lnTo>
                  <a:pt x="418973" y="186816"/>
                </a:lnTo>
                <a:lnTo>
                  <a:pt x="416433" y="188594"/>
                </a:lnTo>
                <a:lnTo>
                  <a:pt x="391287" y="188594"/>
                </a:lnTo>
                <a:lnTo>
                  <a:pt x="391287" y="229742"/>
                </a:lnTo>
                <a:lnTo>
                  <a:pt x="410718" y="229742"/>
                </a:lnTo>
                <a:lnTo>
                  <a:pt x="423874" y="228728"/>
                </a:lnTo>
                <a:lnTo>
                  <a:pt x="461182" y="202971"/>
                </a:lnTo>
                <a:lnTo>
                  <a:pt x="468630" y="163449"/>
                </a:lnTo>
                <a:lnTo>
                  <a:pt x="468630" y="292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5759195"/>
            <a:ext cx="9144000" cy="1099185"/>
            <a:chOff x="0" y="5759195"/>
            <a:chExt cx="9144000" cy="109918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83579"/>
              <a:ext cx="9141714" cy="10721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5759195"/>
              <a:ext cx="9144000" cy="1099185"/>
            </a:xfrm>
            <a:custGeom>
              <a:avLst/>
              <a:gdLst/>
              <a:ahLst/>
              <a:cxnLst/>
              <a:rect l="l" t="t" r="r" b="b"/>
              <a:pathLst>
                <a:path w="9144000" h="1099184">
                  <a:moveTo>
                    <a:pt x="9144000" y="0"/>
                  </a:moveTo>
                  <a:lnTo>
                    <a:pt x="0" y="0"/>
                  </a:lnTo>
                  <a:lnTo>
                    <a:pt x="0" y="1098802"/>
                  </a:lnTo>
                  <a:lnTo>
                    <a:pt x="9144000" y="1098802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0"/>
            <a:ext cx="9144000" cy="149860"/>
          </a:xfrm>
          <a:custGeom>
            <a:avLst/>
            <a:gdLst/>
            <a:ahLst/>
            <a:cxnLst/>
            <a:rect l="l" t="t" r="r" b="b"/>
            <a:pathLst>
              <a:path w="9144000" h="149860">
                <a:moveTo>
                  <a:pt x="0" y="149351"/>
                </a:moveTo>
                <a:lnTo>
                  <a:pt x="9144000" y="149351"/>
                </a:lnTo>
                <a:lnTo>
                  <a:pt x="9144000" y="0"/>
                </a:lnTo>
                <a:lnTo>
                  <a:pt x="0" y="0"/>
                </a:lnTo>
                <a:lnTo>
                  <a:pt x="0" y="149351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4424" y="6284976"/>
            <a:ext cx="251460" cy="291465"/>
          </a:xfrm>
          <a:custGeom>
            <a:avLst/>
            <a:gdLst/>
            <a:ahLst/>
            <a:cxnLst/>
            <a:rect l="l" t="t" r="r" b="b"/>
            <a:pathLst>
              <a:path w="251459" h="291465">
                <a:moveTo>
                  <a:pt x="251460" y="0"/>
                </a:moveTo>
                <a:lnTo>
                  <a:pt x="188506" y="0"/>
                </a:lnTo>
                <a:lnTo>
                  <a:pt x="188506" y="162991"/>
                </a:lnTo>
                <a:lnTo>
                  <a:pt x="184875" y="193863"/>
                </a:lnTo>
                <a:lnTo>
                  <a:pt x="172948" y="218628"/>
                </a:lnTo>
                <a:lnTo>
                  <a:pt x="151172" y="235095"/>
                </a:lnTo>
                <a:lnTo>
                  <a:pt x="117995" y="241071"/>
                </a:lnTo>
                <a:lnTo>
                  <a:pt x="94827" y="237416"/>
                </a:lnTo>
                <a:lnTo>
                  <a:pt x="77525" y="225599"/>
                </a:lnTo>
                <a:lnTo>
                  <a:pt x="66698" y="204338"/>
                </a:lnTo>
                <a:lnTo>
                  <a:pt x="62953" y="172351"/>
                </a:lnTo>
                <a:lnTo>
                  <a:pt x="62953" y="0"/>
                </a:lnTo>
                <a:lnTo>
                  <a:pt x="0" y="0"/>
                </a:lnTo>
                <a:lnTo>
                  <a:pt x="0" y="178460"/>
                </a:lnTo>
                <a:lnTo>
                  <a:pt x="6171" y="227631"/>
                </a:lnTo>
                <a:lnTo>
                  <a:pt x="25361" y="262837"/>
                </a:lnTo>
                <a:lnTo>
                  <a:pt x="58582" y="284011"/>
                </a:lnTo>
                <a:lnTo>
                  <a:pt x="106845" y="291084"/>
                </a:lnTo>
                <a:lnTo>
                  <a:pt x="130786" y="287653"/>
                </a:lnTo>
                <a:lnTo>
                  <a:pt x="153747" y="277949"/>
                </a:lnTo>
                <a:lnTo>
                  <a:pt x="173673" y="262848"/>
                </a:lnTo>
                <a:lnTo>
                  <a:pt x="188506" y="243230"/>
                </a:lnTo>
                <a:lnTo>
                  <a:pt x="189585" y="243230"/>
                </a:lnTo>
                <a:lnTo>
                  <a:pt x="189585" y="283171"/>
                </a:lnTo>
                <a:lnTo>
                  <a:pt x="251460" y="283171"/>
                </a:lnTo>
                <a:lnTo>
                  <a:pt x="25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344424" y="6050279"/>
            <a:ext cx="251460" cy="187960"/>
            <a:chOff x="344424" y="6050279"/>
            <a:chExt cx="251460" cy="187960"/>
          </a:xfrm>
        </p:grpSpPr>
        <p:sp>
          <p:nvSpPr>
            <p:cNvPr id="14" name="object 14"/>
            <p:cNvSpPr/>
            <p:nvPr/>
          </p:nvSpPr>
          <p:spPr>
            <a:xfrm>
              <a:off x="381000" y="6207251"/>
              <a:ext cx="178435" cy="30480"/>
            </a:xfrm>
            <a:custGeom>
              <a:avLst/>
              <a:gdLst/>
              <a:ahLst/>
              <a:cxnLst/>
              <a:rect l="l" t="t" r="r" b="b"/>
              <a:pathLst>
                <a:path w="178434" h="30479">
                  <a:moveTo>
                    <a:pt x="178308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178308" y="30480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CA001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24" y="6050279"/>
              <a:ext cx="251460" cy="135636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6284976"/>
            <a:ext cx="1018032" cy="32003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958073" y="151257"/>
            <a:ext cx="104330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333333"/>
                </a:solidFill>
              </a:rPr>
              <a:t>08</a:t>
            </a:r>
            <a:r>
              <a:rPr dirty="0" sz="2400" spc="5">
                <a:solidFill>
                  <a:srgbClr val="333333"/>
                </a:solidFill>
              </a:rPr>
              <a:t>-</a:t>
            </a:r>
            <a:r>
              <a:rPr dirty="0" sz="2400" spc="-50">
                <a:solidFill>
                  <a:srgbClr val="333333"/>
                </a:solidFill>
              </a:rPr>
              <a:t>20</a:t>
            </a:r>
            <a:r>
              <a:rPr dirty="0" sz="2400" spc="-70">
                <a:solidFill>
                  <a:srgbClr val="333333"/>
                </a:solidFill>
              </a:rPr>
              <a:t>2</a:t>
            </a:r>
            <a:r>
              <a:rPr dirty="0" sz="2400">
                <a:solidFill>
                  <a:srgbClr val="333333"/>
                </a:solidFill>
              </a:rPr>
              <a:t>3</a:t>
            </a:r>
            <a:endParaRPr sz="2400"/>
          </a:p>
        </p:txBody>
      </p:sp>
      <p:sp>
        <p:nvSpPr>
          <p:cNvPr id="18" name="object 18"/>
          <p:cNvSpPr txBox="1"/>
          <p:nvPr/>
        </p:nvSpPr>
        <p:spPr>
          <a:xfrm>
            <a:off x="2570226" y="2756179"/>
            <a:ext cx="6478905" cy="3033395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algn="r" marR="6350">
              <a:lnSpc>
                <a:spcPct val="100000"/>
              </a:lnSpc>
              <a:spcBef>
                <a:spcPts val="1300"/>
              </a:spcBef>
            </a:pPr>
            <a:r>
              <a:rPr dirty="0" sz="2200" spc="-40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10160">
              <a:lnSpc>
                <a:spcPct val="100000"/>
              </a:lnSpc>
              <a:spcBef>
                <a:spcPts val="1205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Nicolás</a:t>
            </a:r>
            <a:r>
              <a:rPr dirty="0" sz="2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Rodríguez,</a:t>
            </a:r>
            <a:r>
              <a:rPr dirty="0" sz="2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Iván</a:t>
            </a:r>
            <a:r>
              <a:rPr dirty="0" sz="2200" spc="-1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Chicano,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Michel</a:t>
            </a:r>
            <a:r>
              <a:rPr dirty="0" sz="2200" spc="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Maes</a:t>
            </a:r>
            <a:endParaRPr sz="2200">
              <a:latin typeface="Corbel"/>
              <a:cs typeface="Corbel"/>
            </a:endParaRPr>
          </a:p>
          <a:p>
            <a:pPr algn="r" marL="1337310" marR="5080" indent="1763395">
              <a:lnSpc>
                <a:spcPct val="141800"/>
              </a:lnSpc>
              <a:spcBef>
                <a:spcPts val="585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Algunos derechos reservados </a:t>
            </a:r>
            <a:r>
              <a:rPr dirty="0" sz="2200" spc="-4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documento se distribuye bajo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licencia</a:t>
            </a:r>
            <a:endParaRPr sz="2200">
              <a:latin typeface="Corbel"/>
              <a:cs typeface="Corbel"/>
            </a:endParaRPr>
          </a:p>
          <a:p>
            <a:pPr algn="r" marL="12700" marR="5080" indent="1219200">
              <a:lnSpc>
                <a:spcPct val="100000"/>
              </a:lnSpc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“Atribución-CompartirIgual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4.0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Internacional”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 Creative Comons Disponible en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u="sng" sz="2200" spc="-5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Corbel"/>
                <a:cs typeface="Corbel"/>
                <a:hlinkClick r:id="rId5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930515" cy="2769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Framewo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rk común 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permite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compartir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reusar </a:t>
            </a:r>
            <a:r>
              <a:rPr dirty="0" sz="3200" b="1">
                <a:solidFill>
                  <a:srgbClr val="4B4B4B"/>
                </a:solidFill>
                <a:latin typeface="Corbel"/>
                <a:cs typeface="Corbel"/>
              </a:rPr>
              <a:t>datos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más allá de 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límites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las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aplicaciones,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empresas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comunidades.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24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ambién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conocid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1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eb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3.0.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(Web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of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data)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31326" y="6475047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04787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Defin</a:t>
            </a:r>
            <a:r>
              <a:rPr dirty="0" sz="3600" spc="-10"/>
              <a:t>i</a:t>
            </a:r>
            <a:r>
              <a:rPr dirty="0" sz="3600" spc="15"/>
              <a:t>ción</a:t>
            </a:r>
            <a:endParaRPr sz="3600"/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8172450" cy="198056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8605" marR="5080" indent="-256540">
              <a:lnSpc>
                <a:spcPct val="100200"/>
              </a:lnSpc>
              <a:spcBef>
                <a:spcPts val="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web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semántica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añade información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semántica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contenidos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confiere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las máquinas la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capacidad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distinguir entre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significado.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31326" y="6475047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04787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Defin</a:t>
            </a:r>
            <a:r>
              <a:rPr dirty="0" sz="3600" spc="-10"/>
              <a:t>i</a:t>
            </a:r>
            <a:r>
              <a:rPr dirty="0" sz="3600" spc="15"/>
              <a:t>ción</a:t>
            </a:r>
            <a:endParaRPr sz="3600"/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8098790" cy="408368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268605" marR="5080" indent="-256540">
              <a:lnSpc>
                <a:spcPct val="100400"/>
              </a:lnSpc>
              <a:spcBef>
                <a:spcPts val="8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teligencia Artificial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(IA):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sistemas que tratan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emular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forma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razonar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humanos: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aprendizaje,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toma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decisiones,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deducciones.</a:t>
            </a:r>
            <a:endParaRPr sz="3200">
              <a:latin typeface="Corbel"/>
              <a:cs typeface="Corbel"/>
            </a:endParaRPr>
          </a:p>
          <a:p>
            <a:pPr marL="268605" marR="133350" indent="-256540">
              <a:lnSpc>
                <a:spcPct val="100200"/>
              </a:lnSpc>
              <a:spcBef>
                <a:spcPts val="11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Ingeniería del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conocimiento: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Disciplina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se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encarga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extraer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codificar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conocimiento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expertos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humanos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un determinado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campo,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de utilizarlo para automatizar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algunas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sus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tareas.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31326" y="6475047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437324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Área</a:t>
            </a:r>
            <a:r>
              <a:rPr dirty="0" sz="3600" spc="-25"/>
              <a:t> </a:t>
            </a:r>
            <a:r>
              <a:rPr dirty="0" sz="3600" spc="20"/>
              <a:t>de</a:t>
            </a:r>
            <a:r>
              <a:rPr dirty="0" sz="3600" spc="-30"/>
              <a:t> </a:t>
            </a:r>
            <a:r>
              <a:rPr dirty="0" sz="3600" spc="15"/>
              <a:t>conocimiento</a:t>
            </a:r>
            <a:endParaRPr sz="3600"/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884795" cy="47244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268605" marR="5080" indent="-256540">
              <a:lnSpc>
                <a:spcPct val="100600"/>
              </a:lnSpc>
              <a:spcBef>
                <a:spcPts val="8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ontologías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especificar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significado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anotaciones.</a:t>
            </a:r>
            <a:endParaRPr sz="3200">
              <a:latin typeface="Corbel"/>
              <a:cs typeface="Corbel"/>
            </a:endParaRPr>
          </a:p>
          <a:p>
            <a:pPr marL="268605" marR="453390" indent="-256540">
              <a:lnSpc>
                <a:spcPct val="100299"/>
              </a:lnSpc>
              <a:spcBef>
                <a:spcPts val="116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filosofía,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ontología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disciplina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estudia la naturaleza 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organización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la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realidad.</a:t>
            </a:r>
            <a:endParaRPr sz="3200">
              <a:latin typeface="Corbel"/>
              <a:cs typeface="Corbel"/>
            </a:endParaRPr>
          </a:p>
          <a:p>
            <a:pPr marL="268605" marR="24765" indent="-256540">
              <a:lnSpc>
                <a:spcPct val="100200"/>
              </a:lnSpc>
              <a:spcBef>
                <a:spcPts val="11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informática,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ontología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proporciona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vocabulario 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términos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utilizados para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describir y representar un área de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conocimiento.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31326" y="6475047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129790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Conceptos</a:t>
            </a:r>
            <a:endParaRPr sz="3600"/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865869" y="6416446"/>
            <a:ext cx="137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444000"/>
            <a:ext cx="7886700" cy="5174615"/>
          </a:xfrm>
          <a:prstGeom prst="rect">
            <a:avLst/>
          </a:prstGeom>
        </p:spPr>
        <p:txBody>
          <a:bodyPr wrap="square" lIns="0" tIns="161290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especifican:</a:t>
            </a:r>
            <a:endParaRPr sz="3200">
              <a:latin typeface="Corbel"/>
              <a:cs typeface="Corbel"/>
            </a:endParaRPr>
          </a:p>
          <a:p>
            <a:pPr lvl="1" marL="725805" marR="859155" indent="-256540">
              <a:lnSpc>
                <a:spcPct val="100699"/>
              </a:lnSpc>
              <a:spcBef>
                <a:spcPts val="1150"/>
              </a:spcBef>
              <a:buClr>
                <a:srgbClr val="64A435"/>
              </a:buClr>
              <a:buFont typeface="Georgia"/>
              <a:buChar char="•"/>
              <a:tabLst>
                <a:tab pos="7264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Definiciones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conceptos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básicos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del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dominio.</a:t>
            </a:r>
            <a:endParaRPr sz="3200">
              <a:latin typeface="Corbel"/>
              <a:cs typeface="Corbel"/>
            </a:endParaRPr>
          </a:p>
          <a:p>
            <a:pPr lvl="1" marL="725805" marR="80010" indent="-256540">
              <a:lnSpc>
                <a:spcPct val="100699"/>
              </a:lnSpc>
              <a:spcBef>
                <a:spcPts val="1150"/>
              </a:spcBef>
              <a:buClr>
                <a:srgbClr val="64A435"/>
              </a:buClr>
              <a:buFont typeface="Georgia"/>
              <a:buChar char="•"/>
              <a:tabLst>
                <a:tab pos="7264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Relaciones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ellos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(y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otros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dominios).</a:t>
            </a:r>
            <a:endParaRPr sz="3200">
              <a:latin typeface="Corbel"/>
              <a:cs typeface="Corbel"/>
            </a:endParaRPr>
          </a:p>
          <a:p>
            <a:pPr lvl="1" marL="725805" marR="132715" indent="-256540">
              <a:lnSpc>
                <a:spcPct val="100600"/>
              </a:lnSpc>
              <a:spcBef>
                <a:spcPts val="1150"/>
              </a:spcBef>
              <a:buClr>
                <a:srgbClr val="64A435"/>
              </a:buClr>
              <a:buFont typeface="Georgia"/>
              <a:buChar char="•"/>
              <a:tabLst>
                <a:tab pos="7264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atributos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tener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estos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conceptos.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600"/>
              </a:lnSpc>
              <a:spcBef>
                <a:spcPts val="115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Permite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formar nuevos términos combinando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existentes.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129790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Conceptos</a:t>
            </a:r>
            <a:endParaRPr sz="3600"/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444000"/>
            <a:ext cx="8158480" cy="4534535"/>
          </a:xfrm>
          <a:prstGeom prst="rect">
            <a:avLst/>
          </a:prstGeom>
        </p:spPr>
        <p:txBody>
          <a:bodyPr wrap="square" lIns="0" tIns="161290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ocabularios.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699"/>
              </a:lnSpc>
              <a:spcBef>
                <a:spcPts val="115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Taxonomías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simples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(clasificaciones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jerárquicas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términos).</a:t>
            </a:r>
            <a:endParaRPr sz="3200">
              <a:latin typeface="Corbel"/>
              <a:cs typeface="Corbel"/>
            </a:endParaRPr>
          </a:p>
          <a:p>
            <a:pPr marL="268605" marR="678815" indent="-256540">
              <a:lnSpc>
                <a:spcPct val="100699"/>
              </a:lnSpc>
              <a:spcBef>
                <a:spcPts val="115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Sistemas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relacionales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(definición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nuevas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relaciones).</a:t>
            </a:r>
            <a:endParaRPr sz="3200">
              <a:latin typeface="Corbel"/>
              <a:cs typeface="Corbel"/>
            </a:endParaRPr>
          </a:p>
          <a:p>
            <a:pPr marL="268605" marR="963294" indent="-256540">
              <a:lnSpc>
                <a:spcPct val="100299"/>
              </a:lnSpc>
              <a:spcBef>
                <a:spcPts val="116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Teorías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axiomáticas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reglas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inferencia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(restricciones,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enunciados lógicos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permiten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demostrar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nuevas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relaciones)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21597" y="6475047"/>
            <a:ext cx="31940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103120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Estructura</a:t>
            </a:r>
            <a:endParaRPr sz="3600"/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8208" y="417068"/>
            <a:ext cx="8299450" cy="49174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 b="1">
                <a:solidFill>
                  <a:srgbClr val="C8201E"/>
                </a:solidFill>
                <a:latin typeface="Corbel"/>
                <a:cs typeface="Corbel"/>
              </a:rPr>
              <a:t>RDF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950">
              <a:latin typeface="Corbel"/>
              <a:cs typeface="Corbel"/>
            </a:endParaRPr>
          </a:p>
          <a:p>
            <a:pPr algn="just" marL="521970" marR="281940" indent="-256540">
              <a:lnSpc>
                <a:spcPct val="100000"/>
              </a:lnSpc>
              <a:buClr>
                <a:srgbClr val="64A435"/>
              </a:buClr>
              <a:buFont typeface="Georgia"/>
              <a:buChar char="•"/>
              <a:tabLst>
                <a:tab pos="522605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(Resource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Description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Framework)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la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base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may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ría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tecnología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eb 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semántica.</a:t>
            </a:r>
            <a:endParaRPr sz="3200">
              <a:latin typeface="Corbel"/>
              <a:cs typeface="Corbel"/>
            </a:endParaRPr>
          </a:p>
          <a:p>
            <a:pPr algn="just" marL="521970" indent="-257175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522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lenguaje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dar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eb</a:t>
            </a:r>
            <a:r>
              <a:rPr dirty="0" sz="3200" spc="-1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Consortium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.</a:t>
            </a:r>
            <a:endParaRPr sz="3200">
              <a:latin typeface="Corbel"/>
              <a:cs typeface="Corbel"/>
            </a:endParaRPr>
          </a:p>
          <a:p>
            <a:pPr marL="521970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52260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eb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convenciona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unidad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fundamental 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documentos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enlazan mediante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hiperenlaces.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21597" y="6475047"/>
            <a:ext cx="31940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26478" y="2722679"/>
            <a:ext cx="8201659" cy="4188460"/>
            <a:chOff x="726478" y="2722679"/>
            <a:chExt cx="8201659" cy="41884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2922" y="5226484"/>
              <a:ext cx="1684439" cy="1684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478" y="2807642"/>
              <a:ext cx="3953154" cy="39531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1715" y="2722679"/>
              <a:ext cx="2532240" cy="25322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4581" y="2816484"/>
              <a:ext cx="1413048" cy="13648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05116" y="4296603"/>
              <a:ext cx="1456457" cy="4863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59903" y="1699466"/>
            <a:ext cx="7553959" cy="525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50" b="1">
                <a:solidFill>
                  <a:srgbClr val="333333"/>
                </a:solidFill>
                <a:latin typeface="Corbel"/>
                <a:cs typeface="Corbel"/>
              </a:rPr>
              <a:t>Construcción</a:t>
            </a:r>
            <a:r>
              <a:rPr dirty="0" sz="325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50" spc="10" b="1">
                <a:solidFill>
                  <a:srgbClr val="333333"/>
                </a:solidFill>
                <a:latin typeface="Corbel"/>
                <a:cs typeface="Corbel"/>
              </a:rPr>
              <a:t>de</a:t>
            </a:r>
            <a:r>
              <a:rPr dirty="0" sz="3250" spc="-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50" spc="5" b="1">
                <a:solidFill>
                  <a:srgbClr val="333333"/>
                </a:solidFill>
                <a:latin typeface="Corbel"/>
                <a:cs typeface="Corbel"/>
              </a:rPr>
              <a:t>proyectos</a:t>
            </a:r>
            <a:r>
              <a:rPr dirty="0" sz="325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50" spc="5" b="1">
                <a:solidFill>
                  <a:srgbClr val="333333"/>
                </a:solidFill>
                <a:latin typeface="Corbel"/>
                <a:cs typeface="Corbel"/>
              </a:rPr>
              <a:t>/</a:t>
            </a:r>
            <a:r>
              <a:rPr dirty="0" sz="3250" spc="-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250" spc="10" b="1">
                <a:solidFill>
                  <a:srgbClr val="333333"/>
                </a:solidFill>
                <a:latin typeface="Corbel"/>
                <a:cs typeface="Corbel"/>
              </a:rPr>
              <a:t>empaquetado</a:t>
            </a:r>
            <a:endParaRPr sz="3250">
              <a:latin typeface="Corbel"/>
              <a:cs typeface="Corbe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61723" y="5492524"/>
            <a:ext cx="1114196" cy="131255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49021" y="439105"/>
            <a:ext cx="4686300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 b="1">
                <a:solidFill>
                  <a:srgbClr val="C8201D"/>
                </a:solidFill>
                <a:latin typeface="Corbel"/>
                <a:cs typeface="Corbel"/>
              </a:rPr>
              <a:t>Desarrollo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0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webs</a:t>
            </a:r>
            <a:r>
              <a:rPr dirty="0" sz="3600" spc="-10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80" b="1">
                <a:solidFill>
                  <a:srgbClr val="C8201D"/>
                </a:solidFill>
                <a:latin typeface="Corbel"/>
                <a:cs typeface="Corbel"/>
              </a:rPr>
              <a:t>SPA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803515" cy="42335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17208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unidad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fundamental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recursos,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representan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entidades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lógicas, 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enlazan entre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sí con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propiedades,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representan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relaciones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lógicas.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Ejemplo: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“Piolín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color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amarillo”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Tanto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recursos como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propiedades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identifican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URIs, facilitando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así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gestión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integrada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distribuidos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red.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21597" y="6475047"/>
            <a:ext cx="31940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523430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Elementos</a:t>
            </a:r>
            <a:r>
              <a:rPr dirty="0" sz="3600" spc="-60"/>
              <a:t> </a:t>
            </a:r>
            <a:r>
              <a:rPr dirty="0" sz="3600" spc="10"/>
              <a:t>básicos</a:t>
            </a:r>
            <a:r>
              <a:rPr dirty="0" sz="3600" spc="-25"/>
              <a:t> </a:t>
            </a:r>
            <a:r>
              <a:rPr dirty="0" sz="3600" spc="15"/>
              <a:t>de</a:t>
            </a:r>
            <a:r>
              <a:rPr dirty="0" sz="3600" spc="-20"/>
              <a:t> </a:t>
            </a:r>
            <a:r>
              <a:rPr dirty="0" sz="3600" spc="20"/>
              <a:t>RDF</a:t>
            </a:r>
            <a:endParaRPr sz="3600"/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1569" y="6416446"/>
            <a:ext cx="2514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437905"/>
            <a:ext cx="7743825" cy="532955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Recursos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(identificados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URIs)</a:t>
            </a:r>
            <a:endParaRPr sz="3200">
              <a:latin typeface="Corbel"/>
              <a:cs typeface="Corbel"/>
            </a:endParaRPr>
          </a:p>
          <a:p>
            <a:pPr marL="268605" marR="64452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URI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identifica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pero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necesariamente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apunta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localización.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Corresponden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nodos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grafo</a:t>
            </a:r>
            <a:endParaRPr sz="3200">
              <a:latin typeface="Corbel"/>
              <a:cs typeface="Corbel"/>
            </a:endParaRPr>
          </a:p>
          <a:p>
            <a:pPr marL="268605" marR="268732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Ej: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http://www.w3.org,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http://midireccion.es/#piolin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(identificadas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URIs)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Representan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relaciones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recursos,</a:t>
            </a:r>
            <a:r>
              <a:rPr dirty="0" sz="3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recurso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literal.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523430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Elementos</a:t>
            </a:r>
            <a:r>
              <a:rPr dirty="0" sz="3600" spc="-60"/>
              <a:t> </a:t>
            </a:r>
            <a:r>
              <a:rPr dirty="0" sz="3600" spc="10"/>
              <a:t>básicos</a:t>
            </a:r>
            <a:r>
              <a:rPr dirty="0" sz="3600" spc="-25"/>
              <a:t> </a:t>
            </a:r>
            <a:r>
              <a:rPr dirty="0" sz="3600" spc="15"/>
              <a:t>de</a:t>
            </a:r>
            <a:r>
              <a:rPr dirty="0" sz="3600" spc="-20"/>
              <a:t> </a:t>
            </a:r>
            <a:r>
              <a:rPr dirty="0" sz="3600" spc="20"/>
              <a:t>RDF</a:t>
            </a:r>
            <a:endParaRPr sz="3600"/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623175" cy="4050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rresponden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etiquetas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arcos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grafo.</a:t>
            </a:r>
            <a:endParaRPr sz="3200">
              <a:latin typeface="Corbel"/>
              <a:cs typeface="Corbel"/>
            </a:endParaRPr>
          </a:p>
          <a:p>
            <a:pPr marL="268605" marR="74041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nodo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destino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denomina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propiedad.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Literales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Valores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concretos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Ej.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“José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Pérez”,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“amarillo”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8550" y="6475047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523430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Elementos</a:t>
            </a:r>
            <a:r>
              <a:rPr dirty="0" sz="3600" spc="-60"/>
              <a:t> </a:t>
            </a:r>
            <a:r>
              <a:rPr dirty="0" sz="3600" spc="10"/>
              <a:t>básicos</a:t>
            </a:r>
            <a:r>
              <a:rPr dirty="0" sz="3600" spc="-25"/>
              <a:t> </a:t>
            </a:r>
            <a:r>
              <a:rPr dirty="0" sz="3600" spc="15"/>
              <a:t>de</a:t>
            </a:r>
            <a:r>
              <a:rPr dirty="0" sz="3600" spc="-20"/>
              <a:t> </a:t>
            </a:r>
            <a:r>
              <a:rPr dirty="0" sz="3600" spc="20"/>
              <a:t>RDF</a:t>
            </a:r>
            <a:endParaRPr sz="3600"/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879715" cy="4385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40576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descripción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se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ver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grafo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acíclico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dirigido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donde: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nodos son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literales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(o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nodos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blanco)</a:t>
            </a:r>
            <a:endParaRPr sz="3200">
              <a:latin typeface="Corbel"/>
              <a:cs typeface="Corbel"/>
            </a:endParaRPr>
          </a:p>
          <a:p>
            <a:pPr marL="268605" marR="11620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arcos son afirmaciones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enunciados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permiten asociar una propiedad a un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recurso.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etiquetas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arcos.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8550" y="6475047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523430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Elementos</a:t>
            </a:r>
            <a:r>
              <a:rPr dirty="0" sz="3600" spc="-60"/>
              <a:t> </a:t>
            </a:r>
            <a:r>
              <a:rPr dirty="0" sz="3600" spc="10"/>
              <a:t>básicos</a:t>
            </a:r>
            <a:r>
              <a:rPr dirty="0" sz="3600" spc="-25"/>
              <a:t> </a:t>
            </a:r>
            <a:r>
              <a:rPr dirty="0" sz="3600" spc="15"/>
              <a:t>de</a:t>
            </a:r>
            <a:r>
              <a:rPr dirty="0" sz="3600" spc="-20"/>
              <a:t> </a:t>
            </a:r>
            <a:r>
              <a:rPr dirty="0" sz="3600" spc="20"/>
              <a:t>RDF</a:t>
            </a:r>
            <a:endParaRPr sz="3600"/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8007350" cy="2891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8547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descripción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también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ver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conjunto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tripletas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(sujeto,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predicado,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objeto)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  <a:spcBef>
                <a:spcPts val="8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(&lt;http://midirec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ci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on/#Piolin&gt;,</a:t>
            </a:r>
            <a:r>
              <a:rPr dirty="0" sz="1800" spc="-40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&lt;http://www.sentidos.net/#tieneColor&gt;,</a:t>
            </a:r>
            <a:r>
              <a:rPr dirty="0" sz="1800" spc="-50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“amarillo”)</a:t>
            </a:r>
            <a:endParaRPr sz="18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12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tripleta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afirmación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asocia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recurso.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523430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Elementos</a:t>
            </a:r>
            <a:r>
              <a:rPr dirty="0" sz="3600" spc="-60"/>
              <a:t> </a:t>
            </a:r>
            <a:r>
              <a:rPr dirty="0" sz="3600" spc="10"/>
              <a:t>básicos</a:t>
            </a:r>
            <a:r>
              <a:rPr dirty="0" sz="3600" spc="-25"/>
              <a:t> </a:t>
            </a:r>
            <a:r>
              <a:rPr dirty="0" sz="3600" spc="15"/>
              <a:t>de</a:t>
            </a:r>
            <a:r>
              <a:rPr dirty="0" sz="3600" spc="-20"/>
              <a:t> </a:t>
            </a:r>
            <a:r>
              <a:rPr dirty="0" sz="3600" spc="20"/>
              <a:t>RDF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426529" y="5271325"/>
            <a:ext cx="3897629" cy="728980"/>
            <a:chOff x="426529" y="5271325"/>
            <a:chExt cx="3897629" cy="728980"/>
          </a:xfrm>
        </p:grpSpPr>
        <p:sp>
          <p:nvSpPr>
            <p:cNvPr id="7" name="object 7"/>
            <p:cNvSpPr/>
            <p:nvPr/>
          </p:nvSpPr>
          <p:spPr>
            <a:xfrm>
              <a:off x="431291" y="5276088"/>
              <a:ext cx="3888104" cy="719455"/>
            </a:xfrm>
            <a:custGeom>
              <a:avLst/>
              <a:gdLst/>
              <a:ahLst/>
              <a:cxnLst/>
              <a:rect l="l" t="t" r="r" b="b"/>
              <a:pathLst>
                <a:path w="3888104" h="719454">
                  <a:moveTo>
                    <a:pt x="1943862" y="0"/>
                  </a:moveTo>
                  <a:lnTo>
                    <a:pt x="1867535" y="272"/>
                  </a:lnTo>
                  <a:lnTo>
                    <a:pt x="1791954" y="1082"/>
                  </a:lnTo>
                  <a:lnTo>
                    <a:pt x="1717172" y="2419"/>
                  </a:lnTo>
                  <a:lnTo>
                    <a:pt x="1643244" y="4275"/>
                  </a:lnTo>
                  <a:lnTo>
                    <a:pt x="1570223" y="6638"/>
                  </a:lnTo>
                  <a:lnTo>
                    <a:pt x="1498163" y="9499"/>
                  </a:lnTo>
                  <a:lnTo>
                    <a:pt x="1427118" y="12848"/>
                  </a:lnTo>
                  <a:lnTo>
                    <a:pt x="1357143" y="16674"/>
                  </a:lnTo>
                  <a:lnTo>
                    <a:pt x="1288291" y="20968"/>
                  </a:lnTo>
                  <a:lnTo>
                    <a:pt x="1220616" y="25720"/>
                  </a:lnTo>
                  <a:lnTo>
                    <a:pt x="1154173" y="30920"/>
                  </a:lnTo>
                  <a:lnTo>
                    <a:pt x="1089015" y="36558"/>
                  </a:lnTo>
                  <a:lnTo>
                    <a:pt x="1025197" y="42623"/>
                  </a:lnTo>
                  <a:lnTo>
                    <a:pt x="962772" y="49106"/>
                  </a:lnTo>
                  <a:lnTo>
                    <a:pt x="901795" y="55997"/>
                  </a:lnTo>
                  <a:lnTo>
                    <a:pt x="842320" y="63286"/>
                  </a:lnTo>
                  <a:lnTo>
                    <a:pt x="784400" y="70962"/>
                  </a:lnTo>
                  <a:lnTo>
                    <a:pt x="728089" y="79016"/>
                  </a:lnTo>
                  <a:lnTo>
                    <a:pt x="673443" y="87439"/>
                  </a:lnTo>
                  <a:lnTo>
                    <a:pt x="620514" y="96218"/>
                  </a:lnTo>
                  <a:lnTo>
                    <a:pt x="569356" y="105346"/>
                  </a:lnTo>
                  <a:lnTo>
                    <a:pt x="520025" y="114811"/>
                  </a:lnTo>
                  <a:lnTo>
                    <a:pt x="472573" y="124605"/>
                  </a:lnTo>
                  <a:lnTo>
                    <a:pt x="427055" y="134716"/>
                  </a:lnTo>
                  <a:lnTo>
                    <a:pt x="383525" y="145135"/>
                  </a:lnTo>
                  <a:lnTo>
                    <a:pt x="342036" y="155851"/>
                  </a:lnTo>
                  <a:lnTo>
                    <a:pt x="302644" y="166856"/>
                  </a:lnTo>
                  <a:lnTo>
                    <a:pt x="265401" y="178138"/>
                  </a:lnTo>
                  <a:lnTo>
                    <a:pt x="197582" y="201496"/>
                  </a:lnTo>
                  <a:lnTo>
                    <a:pt x="139010" y="225846"/>
                  </a:lnTo>
                  <a:lnTo>
                    <a:pt x="90119" y="251107"/>
                  </a:lnTo>
                  <a:lnTo>
                    <a:pt x="51340" y="277199"/>
                  </a:lnTo>
                  <a:lnTo>
                    <a:pt x="23106" y="304042"/>
                  </a:lnTo>
                  <a:lnTo>
                    <a:pt x="1471" y="345541"/>
                  </a:lnTo>
                  <a:lnTo>
                    <a:pt x="0" y="359664"/>
                  </a:lnTo>
                  <a:lnTo>
                    <a:pt x="1471" y="373786"/>
                  </a:lnTo>
                  <a:lnTo>
                    <a:pt x="23106" y="415288"/>
                  </a:lnTo>
                  <a:lnTo>
                    <a:pt x="51340" y="442132"/>
                  </a:lnTo>
                  <a:lnTo>
                    <a:pt x="90119" y="468225"/>
                  </a:lnTo>
                  <a:lnTo>
                    <a:pt x="139010" y="493487"/>
                  </a:lnTo>
                  <a:lnTo>
                    <a:pt x="197582" y="517836"/>
                  </a:lnTo>
                  <a:lnTo>
                    <a:pt x="265401" y="541194"/>
                  </a:lnTo>
                  <a:lnTo>
                    <a:pt x="302644" y="552477"/>
                  </a:lnTo>
                  <a:lnTo>
                    <a:pt x="342036" y="563481"/>
                  </a:lnTo>
                  <a:lnTo>
                    <a:pt x="383525" y="574198"/>
                  </a:lnTo>
                  <a:lnTo>
                    <a:pt x="427055" y="584617"/>
                  </a:lnTo>
                  <a:lnTo>
                    <a:pt x="472573" y="594727"/>
                  </a:lnTo>
                  <a:lnTo>
                    <a:pt x="520025" y="604521"/>
                  </a:lnTo>
                  <a:lnTo>
                    <a:pt x="569356" y="613986"/>
                  </a:lnTo>
                  <a:lnTo>
                    <a:pt x="620514" y="623113"/>
                  </a:lnTo>
                  <a:lnTo>
                    <a:pt x="673443" y="631893"/>
                  </a:lnTo>
                  <a:lnTo>
                    <a:pt x="728089" y="640315"/>
                  </a:lnTo>
                  <a:lnTo>
                    <a:pt x="784400" y="648369"/>
                  </a:lnTo>
                  <a:lnTo>
                    <a:pt x="842320" y="656045"/>
                  </a:lnTo>
                  <a:lnTo>
                    <a:pt x="901795" y="663333"/>
                  </a:lnTo>
                  <a:lnTo>
                    <a:pt x="962772" y="670224"/>
                  </a:lnTo>
                  <a:lnTo>
                    <a:pt x="1025197" y="676706"/>
                  </a:lnTo>
                  <a:lnTo>
                    <a:pt x="1089015" y="682771"/>
                  </a:lnTo>
                  <a:lnTo>
                    <a:pt x="1154173" y="688409"/>
                  </a:lnTo>
                  <a:lnTo>
                    <a:pt x="1220616" y="693608"/>
                  </a:lnTo>
                  <a:lnTo>
                    <a:pt x="1288291" y="698360"/>
                  </a:lnTo>
                  <a:lnTo>
                    <a:pt x="1357143" y="702654"/>
                  </a:lnTo>
                  <a:lnTo>
                    <a:pt x="1427118" y="706480"/>
                  </a:lnTo>
                  <a:lnTo>
                    <a:pt x="1498163" y="709829"/>
                  </a:lnTo>
                  <a:lnTo>
                    <a:pt x="1570223" y="712689"/>
                  </a:lnTo>
                  <a:lnTo>
                    <a:pt x="1643244" y="715053"/>
                  </a:lnTo>
                  <a:lnTo>
                    <a:pt x="1717172" y="716908"/>
                  </a:lnTo>
                  <a:lnTo>
                    <a:pt x="1791954" y="718245"/>
                  </a:lnTo>
                  <a:lnTo>
                    <a:pt x="1867535" y="719055"/>
                  </a:lnTo>
                  <a:lnTo>
                    <a:pt x="1943862" y="719328"/>
                  </a:lnTo>
                  <a:lnTo>
                    <a:pt x="2020188" y="719055"/>
                  </a:lnTo>
                  <a:lnTo>
                    <a:pt x="2095769" y="718245"/>
                  </a:lnTo>
                  <a:lnTo>
                    <a:pt x="2170551" y="716908"/>
                  </a:lnTo>
                  <a:lnTo>
                    <a:pt x="2244479" y="715053"/>
                  </a:lnTo>
                  <a:lnTo>
                    <a:pt x="2317500" y="712689"/>
                  </a:lnTo>
                  <a:lnTo>
                    <a:pt x="2389560" y="709829"/>
                  </a:lnTo>
                  <a:lnTo>
                    <a:pt x="2460605" y="706480"/>
                  </a:lnTo>
                  <a:lnTo>
                    <a:pt x="2530580" y="702654"/>
                  </a:lnTo>
                  <a:lnTo>
                    <a:pt x="2599432" y="698360"/>
                  </a:lnTo>
                  <a:lnTo>
                    <a:pt x="2667107" y="693608"/>
                  </a:lnTo>
                  <a:lnTo>
                    <a:pt x="2733550" y="688409"/>
                  </a:lnTo>
                  <a:lnTo>
                    <a:pt x="2798708" y="682771"/>
                  </a:lnTo>
                  <a:lnTo>
                    <a:pt x="2862526" y="676706"/>
                  </a:lnTo>
                  <a:lnTo>
                    <a:pt x="2924951" y="670224"/>
                  </a:lnTo>
                  <a:lnTo>
                    <a:pt x="2985928" y="663333"/>
                  </a:lnTo>
                  <a:lnTo>
                    <a:pt x="3045403" y="656045"/>
                  </a:lnTo>
                  <a:lnTo>
                    <a:pt x="3103323" y="648369"/>
                  </a:lnTo>
                  <a:lnTo>
                    <a:pt x="3159634" y="640315"/>
                  </a:lnTo>
                  <a:lnTo>
                    <a:pt x="3214280" y="631893"/>
                  </a:lnTo>
                  <a:lnTo>
                    <a:pt x="3267209" y="623113"/>
                  </a:lnTo>
                  <a:lnTo>
                    <a:pt x="3318367" y="613986"/>
                  </a:lnTo>
                  <a:lnTo>
                    <a:pt x="3367698" y="604521"/>
                  </a:lnTo>
                  <a:lnTo>
                    <a:pt x="3415150" y="594727"/>
                  </a:lnTo>
                  <a:lnTo>
                    <a:pt x="3460668" y="584617"/>
                  </a:lnTo>
                  <a:lnTo>
                    <a:pt x="3504198" y="574198"/>
                  </a:lnTo>
                  <a:lnTo>
                    <a:pt x="3545687" y="563481"/>
                  </a:lnTo>
                  <a:lnTo>
                    <a:pt x="3585079" y="552477"/>
                  </a:lnTo>
                  <a:lnTo>
                    <a:pt x="3622322" y="541194"/>
                  </a:lnTo>
                  <a:lnTo>
                    <a:pt x="3690141" y="517836"/>
                  </a:lnTo>
                  <a:lnTo>
                    <a:pt x="3748713" y="493487"/>
                  </a:lnTo>
                  <a:lnTo>
                    <a:pt x="3797604" y="468225"/>
                  </a:lnTo>
                  <a:lnTo>
                    <a:pt x="3836383" y="442132"/>
                  </a:lnTo>
                  <a:lnTo>
                    <a:pt x="3864617" y="415288"/>
                  </a:lnTo>
                  <a:lnTo>
                    <a:pt x="3886252" y="373786"/>
                  </a:lnTo>
                  <a:lnTo>
                    <a:pt x="3887724" y="359664"/>
                  </a:lnTo>
                  <a:lnTo>
                    <a:pt x="3886252" y="345541"/>
                  </a:lnTo>
                  <a:lnTo>
                    <a:pt x="3864617" y="304042"/>
                  </a:lnTo>
                  <a:lnTo>
                    <a:pt x="3836383" y="277199"/>
                  </a:lnTo>
                  <a:lnTo>
                    <a:pt x="3797604" y="251107"/>
                  </a:lnTo>
                  <a:lnTo>
                    <a:pt x="3748713" y="225846"/>
                  </a:lnTo>
                  <a:lnTo>
                    <a:pt x="3690141" y="201496"/>
                  </a:lnTo>
                  <a:lnTo>
                    <a:pt x="3622322" y="178138"/>
                  </a:lnTo>
                  <a:lnTo>
                    <a:pt x="3585079" y="166856"/>
                  </a:lnTo>
                  <a:lnTo>
                    <a:pt x="3545687" y="155851"/>
                  </a:lnTo>
                  <a:lnTo>
                    <a:pt x="3504198" y="145135"/>
                  </a:lnTo>
                  <a:lnTo>
                    <a:pt x="3460668" y="134716"/>
                  </a:lnTo>
                  <a:lnTo>
                    <a:pt x="3415150" y="124605"/>
                  </a:lnTo>
                  <a:lnTo>
                    <a:pt x="3367698" y="114811"/>
                  </a:lnTo>
                  <a:lnTo>
                    <a:pt x="3318367" y="105346"/>
                  </a:lnTo>
                  <a:lnTo>
                    <a:pt x="3267209" y="96218"/>
                  </a:lnTo>
                  <a:lnTo>
                    <a:pt x="3214280" y="87439"/>
                  </a:lnTo>
                  <a:lnTo>
                    <a:pt x="3159634" y="79016"/>
                  </a:lnTo>
                  <a:lnTo>
                    <a:pt x="3103323" y="70962"/>
                  </a:lnTo>
                  <a:lnTo>
                    <a:pt x="3045403" y="63286"/>
                  </a:lnTo>
                  <a:lnTo>
                    <a:pt x="2985928" y="55997"/>
                  </a:lnTo>
                  <a:lnTo>
                    <a:pt x="2924951" y="49106"/>
                  </a:lnTo>
                  <a:lnTo>
                    <a:pt x="2862526" y="42623"/>
                  </a:lnTo>
                  <a:lnTo>
                    <a:pt x="2798708" y="36558"/>
                  </a:lnTo>
                  <a:lnTo>
                    <a:pt x="2733550" y="30920"/>
                  </a:lnTo>
                  <a:lnTo>
                    <a:pt x="2667107" y="25720"/>
                  </a:lnTo>
                  <a:lnTo>
                    <a:pt x="2599432" y="20968"/>
                  </a:lnTo>
                  <a:lnTo>
                    <a:pt x="2530580" y="16674"/>
                  </a:lnTo>
                  <a:lnTo>
                    <a:pt x="2460605" y="12848"/>
                  </a:lnTo>
                  <a:lnTo>
                    <a:pt x="2389560" y="9499"/>
                  </a:lnTo>
                  <a:lnTo>
                    <a:pt x="2317500" y="6638"/>
                  </a:lnTo>
                  <a:lnTo>
                    <a:pt x="2244479" y="4275"/>
                  </a:lnTo>
                  <a:lnTo>
                    <a:pt x="2170551" y="2419"/>
                  </a:lnTo>
                  <a:lnTo>
                    <a:pt x="2095769" y="1082"/>
                  </a:lnTo>
                  <a:lnTo>
                    <a:pt x="2020188" y="272"/>
                  </a:lnTo>
                  <a:lnTo>
                    <a:pt x="1943862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1291" y="5276088"/>
              <a:ext cx="3888104" cy="719455"/>
            </a:xfrm>
            <a:custGeom>
              <a:avLst/>
              <a:gdLst/>
              <a:ahLst/>
              <a:cxnLst/>
              <a:rect l="l" t="t" r="r" b="b"/>
              <a:pathLst>
                <a:path w="3888104" h="719454">
                  <a:moveTo>
                    <a:pt x="1943862" y="0"/>
                  </a:moveTo>
                  <a:lnTo>
                    <a:pt x="1867535" y="272"/>
                  </a:lnTo>
                  <a:lnTo>
                    <a:pt x="1791954" y="1082"/>
                  </a:lnTo>
                  <a:lnTo>
                    <a:pt x="1717172" y="2419"/>
                  </a:lnTo>
                  <a:lnTo>
                    <a:pt x="1643244" y="4275"/>
                  </a:lnTo>
                  <a:lnTo>
                    <a:pt x="1570223" y="6638"/>
                  </a:lnTo>
                  <a:lnTo>
                    <a:pt x="1498163" y="9499"/>
                  </a:lnTo>
                  <a:lnTo>
                    <a:pt x="1427118" y="12848"/>
                  </a:lnTo>
                  <a:lnTo>
                    <a:pt x="1357143" y="16674"/>
                  </a:lnTo>
                  <a:lnTo>
                    <a:pt x="1288291" y="20968"/>
                  </a:lnTo>
                  <a:lnTo>
                    <a:pt x="1220616" y="25720"/>
                  </a:lnTo>
                  <a:lnTo>
                    <a:pt x="1154173" y="30920"/>
                  </a:lnTo>
                  <a:lnTo>
                    <a:pt x="1089015" y="36558"/>
                  </a:lnTo>
                  <a:lnTo>
                    <a:pt x="1025197" y="42623"/>
                  </a:lnTo>
                  <a:lnTo>
                    <a:pt x="962772" y="49106"/>
                  </a:lnTo>
                  <a:lnTo>
                    <a:pt x="901795" y="55997"/>
                  </a:lnTo>
                  <a:lnTo>
                    <a:pt x="842320" y="63286"/>
                  </a:lnTo>
                  <a:lnTo>
                    <a:pt x="784400" y="70962"/>
                  </a:lnTo>
                  <a:lnTo>
                    <a:pt x="728089" y="79016"/>
                  </a:lnTo>
                  <a:lnTo>
                    <a:pt x="673443" y="87439"/>
                  </a:lnTo>
                  <a:lnTo>
                    <a:pt x="620514" y="96218"/>
                  </a:lnTo>
                  <a:lnTo>
                    <a:pt x="569356" y="105346"/>
                  </a:lnTo>
                  <a:lnTo>
                    <a:pt x="520025" y="114811"/>
                  </a:lnTo>
                  <a:lnTo>
                    <a:pt x="472573" y="124605"/>
                  </a:lnTo>
                  <a:lnTo>
                    <a:pt x="427055" y="134716"/>
                  </a:lnTo>
                  <a:lnTo>
                    <a:pt x="383525" y="145135"/>
                  </a:lnTo>
                  <a:lnTo>
                    <a:pt x="342036" y="155851"/>
                  </a:lnTo>
                  <a:lnTo>
                    <a:pt x="302644" y="166856"/>
                  </a:lnTo>
                  <a:lnTo>
                    <a:pt x="265401" y="178138"/>
                  </a:lnTo>
                  <a:lnTo>
                    <a:pt x="197582" y="201496"/>
                  </a:lnTo>
                  <a:lnTo>
                    <a:pt x="139010" y="225846"/>
                  </a:lnTo>
                  <a:lnTo>
                    <a:pt x="90119" y="251107"/>
                  </a:lnTo>
                  <a:lnTo>
                    <a:pt x="51340" y="277199"/>
                  </a:lnTo>
                  <a:lnTo>
                    <a:pt x="23106" y="304042"/>
                  </a:lnTo>
                  <a:lnTo>
                    <a:pt x="1471" y="345541"/>
                  </a:lnTo>
                  <a:lnTo>
                    <a:pt x="0" y="359664"/>
                  </a:lnTo>
                  <a:lnTo>
                    <a:pt x="1471" y="373786"/>
                  </a:lnTo>
                  <a:lnTo>
                    <a:pt x="23106" y="415288"/>
                  </a:lnTo>
                  <a:lnTo>
                    <a:pt x="51340" y="442132"/>
                  </a:lnTo>
                  <a:lnTo>
                    <a:pt x="90119" y="468225"/>
                  </a:lnTo>
                  <a:lnTo>
                    <a:pt x="139010" y="493487"/>
                  </a:lnTo>
                  <a:lnTo>
                    <a:pt x="197582" y="517836"/>
                  </a:lnTo>
                  <a:lnTo>
                    <a:pt x="265401" y="541194"/>
                  </a:lnTo>
                  <a:lnTo>
                    <a:pt x="302644" y="552477"/>
                  </a:lnTo>
                  <a:lnTo>
                    <a:pt x="342036" y="563481"/>
                  </a:lnTo>
                  <a:lnTo>
                    <a:pt x="383525" y="574198"/>
                  </a:lnTo>
                  <a:lnTo>
                    <a:pt x="427055" y="584617"/>
                  </a:lnTo>
                  <a:lnTo>
                    <a:pt x="472573" y="594727"/>
                  </a:lnTo>
                  <a:lnTo>
                    <a:pt x="520025" y="604521"/>
                  </a:lnTo>
                  <a:lnTo>
                    <a:pt x="569356" y="613986"/>
                  </a:lnTo>
                  <a:lnTo>
                    <a:pt x="620514" y="623113"/>
                  </a:lnTo>
                  <a:lnTo>
                    <a:pt x="673443" y="631893"/>
                  </a:lnTo>
                  <a:lnTo>
                    <a:pt x="728089" y="640315"/>
                  </a:lnTo>
                  <a:lnTo>
                    <a:pt x="784400" y="648369"/>
                  </a:lnTo>
                  <a:lnTo>
                    <a:pt x="842320" y="656045"/>
                  </a:lnTo>
                  <a:lnTo>
                    <a:pt x="901795" y="663333"/>
                  </a:lnTo>
                  <a:lnTo>
                    <a:pt x="962772" y="670224"/>
                  </a:lnTo>
                  <a:lnTo>
                    <a:pt x="1025197" y="676706"/>
                  </a:lnTo>
                  <a:lnTo>
                    <a:pt x="1089015" y="682771"/>
                  </a:lnTo>
                  <a:lnTo>
                    <a:pt x="1154173" y="688409"/>
                  </a:lnTo>
                  <a:lnTo>
                    <a:pt x="1220616" y="693608"/>
                  </a:lnTo>
                  <a:lnTo>
                    <a:pt x="1288291" y="698360"/>
                  </a:lnTo>
                  <a:lnTo>
                    <a:pt x="1357143" y="702654"/>
                  </a:lnTo>
                  <a:lnTo>
                    <a:pt x="1427118" y="706480"/>
                  </a:lnTo>
                  <a:lnTo>
                    <a:pt x="1498163" y="709829"/>
                  </a:lnTo>
                  <a:lnTo>
                    <a:pt x="1570223" y="712689"/>
                  </a:lnTo>
                  <a:lnTo>
                    <a:pt x="1643244" y="715053"/>
                  </a:lnTo>
                  <a:lnTo>
                    <a:pt x="1717172" y="716908"/>
                  </a:lnTo>
                  <a:lnTo>
                    <a:pt x="1791954" y="718245"/>
                  </a:lnTo>
                  <a:lnTo>
                    <a:pt x="1867535" y="719055"/>
                  </a:lnTo>
                  <a:lnTo>
                    <a:pt x="1943862" y="719328"/>
                  </a:lnTo>
                  <a:lnTo>
                    <a:pt x="2020188" y="719055"/>
                  </a:lnTo>
                  <a:lnTo>
                    <a:pt x="2095769" y="718245"/>
                  </a:lnTo>
                  <a:lnTo>
                    <a:pt x="2170551" y="716908"/>
                  </a:lnTo>
                  <a:lnTo>
                    <a:pt x="2244479" y="715053"/>
                  </a:lnTo>
                  <a:lnTo>
                    <a:pt x="2317500" y="712689"/>
                  </a:lnTo>
                  <a:lnTo>
                    <a:pt x="2389560" y="709829"/>
                  </a:lnTo>
                  <a:lnTo>
                    <a:pt x="2460605" y="706480"/>
                  </a:lnTo>
                  <a:lnTo>
                    <a:pt x="2530580" y="702654"/>
                  </a:lnTo>
                  <a:lnTo>
                    <a:pt x="2599432" y="698360"/>
                  </a:lnTo>
                  <a:lnTo>
                    <a:pt x="2667107" y="693608"/>
                  </a:lnTo>
                  <a:lnTo>
                    <a:pt x="2733550" y="688409"/>
                  </a:lnTo>
                  <a:lnTo>
                    <a:pt x="2798708" y="682771"/>
                  </a:lnTo>
                  <a:lnTo>
                    <a:pt x="2862526" y="676706"/>
                  </a:lnTo>
                  <a:lnTo>
                    <a:pt x="2924951" y="670224"/>
                  </a:lnTo>
                  <a:lnTo>
                    <a:pt x="2985928" y="663333"/>
                  </a:lnTo>
                  <a:lnTo>
                    <a:pt x="3045403" y="656045"/>
                  </a:lnTo>
                  <a:lnTo>
                    <a:pt x="3103323" y="648369"/>
                  </a:lnTo>
                  <a:lnTo>
                    <a:pt x="3159634" y="640315"/>
                  </a:lnTo>
                  <a:lnTo>
                    <a:pt x="3214280" y="631893"/>
                  </a:lnTo>
                  <a:lnTo>
                    <a:pt x="3267209" y="623113"/>
                  </a:lnTo>
                  <a:lnTo>
                    <a:pt x="3318367" y="613986"/>
                  </a:lnTo>
                  <a:lnTo>
                    <a:pt x="3367698" y="604521"/>
                  </a:lnTo>
                  <a:lnTo>
                    <a:pt x="3415150" y="594727"/>
                  </a:lnTo>
                  <a:lnTo>
                    <a:pt x="3460668" y="584617"/>
                  </a:lnTo>
                  <a:lnTo>
                    <a:pt x="3504198" y="574198"/>
                  </a:lnTo>
                  <a:lnTo>
                    <a:pt x="3545687" y="563481"/>
                  </a:lnTo>
                  <a:lnTo>
                    <a:pt x="3585079" y="552477"/>
                  </a:lnTo>
                  <a:lnTo>
                    <a:pt x="3622322" y="541194"/>
                  </a:lnTo>
                  <a:lnTo>
                    <a:pt x="3690141" y="517836"/>
                  </a:lnTo>
                  <a:lnTo>
                    <a:pt x="3748713" y="493487"/>
                  </a:lnTo>
                  <a:lnTo>
                    <a:pt x="3797604" y="468225"/>
                  </a:lnTo>
                  <a:lnTo>
                    <a:pt x="3836383" y="442132"/>
                  </a:lnTo>
                  <a:lnTo>
                    <a:pt x="3864617" y="415288"/>
                  </a:lnTo>
                  <a:lnTo>
                    <a:pt x="3886252" y="373786"/>
                  </a:lnTo>
                  <a:lnTo>
                    <a:pt x="3887724" y="359664"/>
                  </a:lnTo>
                  <a:lnTo>
                    <a:pt x="3886252" y="345541"/>
                  </a:lnTo>
                  <a:lnTo>
                    <a:pt x="3864617" y="304042"/>
                  </a:lnTo>
                  <a:lnTo>
                    <a:pt x="3836383" y="277199"/>
                  </a:lnTo>
                  <a:lnTo>
                    <a:pt x="3797604" y="251107"/>
                  </a:lnTo>
                  <a:lnTo>
                    <a:pt x="3748713" y="225846"/>
                  </a:lnTo>
                  <a:lnTo>
                    <a:pt x="3690141" y="201496"/>
                  </a:lnTo>
                  <a:lnTo>
                    <a:pt x="3622322" y="178138"/>
                  </a:lnTo>
                  <a:lnTo>
                    <a:pt x="3585079" y="166856"/>
                  </a:lnTo>
                  <a:lnTo>
                    <a:pt x="3545687" y="155851"/>
                  </a:lnTo>
                  <a:lnTo>
                    <a:pt x="3504198" y="145135"/>
                  </a:lnTo>
                  <a:lnTo>
                    <a:pt x="3460668" y="134716"/>
                  </a:lnTo>
                  <a:lnTo>
                    <a:pt x="3415150" y="124605"/>
                  </a:lnTo>
                  <a:lnTo>
                    <a:pt x="3367698" y="114811"/>
                  </a:lnTo>
                  <a:lnTo>
                    <a:pt x="3318367" y="105346"/>
                  </a:lnTo>
                  <a:lnTo>
                    <a:pt x="3267209" y="96218"/>
                  </a:lnTo>
                  <a:lnTo>
                    <a:pt x="3214280" y="87439"/>
                  </a:lnTo>
                  <a:lnTo>
                    <a:pt x="3159634" y="79016"/>
                  </a:lnTo>
                  <a:lnTo>
                    <a:pt x="3103323" y="70962"/>
                  </a:lnTo>
                  <a:lnTo>
                    <a:pt x="3045403" y="63286"/>
                  </a:lnTo>
                  <a:lnTo>
                    <a:pt x="2985928" y="55997"/>
                  </a:lnTo>
                  <a:lnTo>
                    <a:pt x="2924951" y="49106"/>
                  </a:lnTo>
                  <a:lnTo>
                    <a:pt x="2862526" y="42623"/>
                  </a:lnTo>
                  <a:lnTo>
                    <a:pt x="2798708" y="36558"/>
                  </a:lnTo>
                  <a:lnTo>
                    <a:pt x="2733550" y="30920"/>
                  </a:lnTo>
                  <a:lnTo>
                    <a:pt x="2667107" y="25720"/>
                  </a:lnTo>
                  <a:lnTo>
                    <a:pt x="2599432" y="20968"/>
                  </a:lnTo>
                  <a:lnTo>
                    <a:pt x="2530580" y="16674"/>
                  </a:lnTo>
                  <a:lnTo>
                    <a:pt x="2460605" y="12848"/>
                  </a:lnTo>
                  <a:lnTo>
                    <a:pt x="2389560" y="9499"/>
                  </a:lnTo>
                  <a:lnTo>
                    <a:pt x="2317500" y="6638"/>
                  </a:lnTo>
                  <a:lnTo>
                    <a:pt x="2244479" y="4275"/>
                  </a:lnTo>
                  <a:lnTo>
                    <a:pt x="2170551" y="2419"/>
                  </a:lnTo>
                  <a:lnTo>
                    <a:pt x="2095769" y="1082"/>
                  </a:lnTo>
                  <a:lnTo>
                    <a:pt x="2020188" y="272"/>
                  </a:lnTo>
                  <a:lnTo>
                    <a:pt x="1943862" y="0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23899" y="5481015"/>
            <a:ext cx="24980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  <a:hlinkClick r:id="rId3"/>
              </a:rPr>
              <a:t>http://midireccion/#Piolin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14444" y="5615432"/>
            <a:ext cx="3016250" cy="103505"/>
          </a:xfrm>
          <a:custGeom>
            <a:avLst/>
            <a:gdLst/>
            <a:ahLst/>
            <a:cxnLst/>
            <a:rect l="l" t="t" r="r" b="b"/>
            <a:pathLst>
              <a:path w="3016250" h="103504">
                <a:moveTo>
                  <a:pt x="2979882" y="58418"/>
                </a:moveTo>
                <a:lnTo>
                  <a:pt x="2920746" y="92379"/>
                </a:lnTo>
                <a:lnTo>
                  <a:pt x="2919603" y="96266"/>
                </a:lnTo>
                <a:lnTo>
                  <a:pt x="2923158" y="102349"/>
                </a:lnTo>
                <a:lnTo>
                  <a:pt x="2926969" y="103390"/>
                </a:lnTo>
                <a:lnTo>
                  <a:pt x="3005080" y="58585"/>
                </a:lnTo>
                <a:lnTo>
                  <a:pt x="2979882" y="58418"/>
                </a:lnTo>
                <a:close/>
              </a:path>
              <a:path w="3016250" h="103504">
                <a:moveTo>
                  <a:pt x="2990785" y="52157"/>
                </a:moveTo>
                <a:lnTo>
                  <a:pt x="2979882" y="58418"/>
                </a:lnTo>
                <a:lnTo>
                  <a:pt x="3003423" y="58585"/>
                </a:lnTo>
                <a:lnTo>
                  <a:pt x="3003423" y="57696"/>
                </a:lnTo>
                <a:lnTo>
                  <a:pt x="3000121" y="57696"/>
                </a:lnTo>
                <a:lnTo>
                  <a:pt x="2990785" y="52157"/>
                </a:lnTo>
                <a:close/>
              </a:path>
              <a:path w="3016250" h="103504">
                <a:moveTo>
                  <a:pt x="2927730" y="0"/>
                </a:moveTo>
                <a:lnTo>
                  <a:pt x="2923921" y="990"/>
                </a:lnTo>
                <a:lnTo>
                  <a:pt x="2922015" y="4013"/>
                </a:lnTo>
                <a:lnTo>
                  <a:pt x="2920237" y="7023"/>
                </a:lnTo>
                <a:lnTo>
                  <a:pt x="2921254" y="10922"/>
                </a:lnTo>
                <a:lnTo>
                  <a:pt x="2979933" y="45718"/>
                </a:lnTo>
                <a:lnTo>
                  <a:pt x="3003423" y="45885"/>
                </a:lnTo>
                <a:lnTo>
                  <a:pt x="3003423" y="58585"/>
                </a:lnTo>
                <a:lnTo>
                  <a:pt x="3005080" y="58585"/>
                </a:lnTo>
                <a:lnTo>
                  <a:pt x="3015996" y="52324"/>
                </a:lnTo>
                <a:lnTo>
                  <a:pt x="2927730" y="0"/>
                </a:lnTo>
                <a:close/>
              </a:path>
              <a:path w="3016250" h="103504">
                <a:moveTo>
                  <a:pt x="0" y="24638"/>
                </a:moveTo>
                <a:lnTo>
                  <a:pt x="0" y="37338"/>
                </a:lnTo>
                <a:lnTo>
                  <a:pt x="2979882" y="58418"/>
                </a:lnTo>
                <a:lnTo>
                  <a:pt x="2990785" y="52157"/>
                </a:lnTo>
                <a:lnTo>
                  <a:pt x="2979933" y="45718"/>
                </a:lnTo>
                <a:lnTo>
                  <a:pt x="0" y="24638"/>
                </a:lnTo>
                <a:close/>
              </a:path>
              <a:path w="3016250" h="103504">
                <a:moveTo>
                  <a:pt x="3000248" y="46723"/>
                </a:moveTo>
                <a:lnTo>
                  <a:pt x="2990785" y="52157"/>
                </a:lnTo>
                <a:lnTo>
                  <a:pt x="3000121" y="57696"/>
                </a:lnTo>
                <a:lnTo>
                  <a:pt x="3000248" y="46723"/>
                </a:lnTo>
                <a:close/>
              </a:path>
              <a:path w="3016250" h="103504">
                <a:moveTo>
                  <a:pt x="3003423" y="46723"/>
                </a:moveTo>
                <a:lnTo>
                  <a:pt x="3000248" y="46723"/>
                </a:lnTo>
                <a:lnTo>
                  <a:pt x="3000121" y="57696"/>
                </a:lnTo>
                <a:lnTo>
                  <a:pt x="3003423" y="57696"/>
                </a:lnTo>
                <a:lnTo>
                  <a:pt x="3003423" y="46723"/>
                </a:lnTo>
                <a:close/>
              </a:path>
              <a:path w="3016250" h="103504">
                <a:moveTo>
                  <a:pt x="2979933" y="45718"/>
                </a:moveTo>
                <a:lnTo>
                  <a:pt x="2990785" y="52157"/>
                </a:lnTo>
                <a:lnTo>
                  <a:pt x="3000248" y="46723"/>
                </a:lnTo>
                <a:lnTo>
                  <a:pt x="3003423" y="46723"/>
                </a:lnTo>
                <a:lnTo>
                  <a:pt x="3003423" y="45885"/>
                </a:lnTo>
                <a:lnTo>
                  <a:pt x="2979933" y="457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330440" y="5455920"/>
            <a:ext cx="1620520" cy="360045"/>
          </a:xfrm>
          <a:prstGeom prst="rect">
            <a:avLst/>
          </a:prstGeom>
          <a:ln w="10122">
            <a:solidFill>
              <a:srgbClr val="000000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marL="334010">
              <a:lnSpc>
                <a:spcPct val="100000"/>
              </a:lnSpc>
              <a:spcBef>
                <a:spcPts val="295"/>
              </a:spcBef>
            </a:pPr>
            <a:r>
              <a:rPr dirty="0" sz="1800" spc="-5">
                <a:latin typeface="Arial"/>
                <a:cs typeface="Arial"/>
              </a:rPr>
              <a:t>“amarillo”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18550" y="6475047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8590" y="5038725"/>
            <a:ext cx="35299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http://www.sentidos.net/#tieneColor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886700" cy="38982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38671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 sujeto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nodo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blanco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predicado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</a:t>
            </a:r>
            <a:endParaRPr sz="3200">
              <a:latin typeface="Corbel"/>
              <a:cs typeface="Corbel"/>
            </a:endParaRPr>
          </a:p>
          <a:p>
            <a:pPr marL="268605" marR="11747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objeto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literal,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recurso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un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nodo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blanco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literales sólo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 objetos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(no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tiene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sentido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asociar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literal)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8550" y="6475047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523430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Elementos</a:t>
            </a:r>
            <a:r>
              <a:rPr dirty="0" sz="3600" spc="-60"/>
              <a:t> </a:t>
            </a:r>
            <a:r>
              <a:rPr dirty="0" sz="3600" spc="10"/>
              <a:t>básicos</a:t>
            </a:r>
            <a:r>
              <a:rPr dirty="0" sz="3600" spc="-25"/>
              <a:t> </a:t>
            </a:r>
            <a:r>
              <a:rPr dirty="0" sz="3600" spc="15"/>
              <a:t>de</a:t>
            </a:r>
            <a:r>
              <a:rPr dirty="0" sz="3600" spc="-20"/>
              <a:t> </a:t>
            </a:r>
            <a:r>
              <a:rPr dirty="0" sz="3600" spc="20"/>
              <a:t>RDF</a:t>
            </a:r>
            <a:endParaRPr sz="3600"/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37854" y="6416446"/>
            <a:ext cx="264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443430"/>
            <a:ext cx="7169150" cy="3373754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Nodos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blanco: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tienen</a:t>
            </a:r>
            <a:r>
              <a:rPr dirty="0" sz="2400" spc="4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asociado</a:t>
            </a: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4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URI</a:t>
            </a:r>
            <a:endParaRPr sz="24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24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ser:</a:t>
            </a:r>
            <a:endParaRPr sz="24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Recursos</a:t>
            </a:r>
            <a:r>
              <a:rPr dirty="0" sz="24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sin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endParaRPr sz="24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Nodos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auxiliares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formar</a:t>
            </a: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construcciones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complejas</a:t>
            </a:r>
            <a:endParaRPr sz="2400">
              <a:latin typeface="Corbel"/>
              <a:cs typeface="Corbel"/>
            </a:endParaRPr>
          </a:p>
          <a:p>
            <a:pPr algn="ctr" marL="949960">
              <a:lnSpc>
                <a:spcPct val="100000"/>
              </a:lnSpc>
              <a:spcBef>
                <a:spcPts val="1155"/>
              </a:spcBef>
            </a:pPr>
            <a:r>
              <a:rPr dirty="0" sz="1800" spc="-10">
                <a:solidFill>
                  <a:srgbClr val="4B4B4B"/>
                </a:solidFill>
                <a:latin typeface="Corbel"/>
                <a:cs typeface="Corbel"/>
              </a:rPr>
              <a:t>(&lt;Ej:Pedro&gt;,</a:t>
            </a:r>
            <a:r>
              <a:rPr dirty="0" sz="1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&lt;Ej:tieneNombre&gt;,</a:t>
            </a:r>
            <a:r>
              <a:rPr dirty="0" sz="1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_:x)</a:t>
            </a:r>
            <a:endParaRPr sz="1800">
              <a:latin typeface="Corbel"/>
              <a:cs typeface="Corbel"/>
            </a:endParaRPr>
          </a:p>
          <a:p>
            <a:pPr algn="ctr" marL="951865">
              <a:lnSpc>
                <a:spcPct val="100000"/>
              </a:lnSpc>
              <a:spcBef>
                <a:spcPts val="1200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(_:x,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Ej:NombreDePila,</a:t>
            </a:r>
            <a:r>
              <a:rPr dirty="0" sz="18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15">
                <a:solidFill>
                  <a:srgbClr val="4B4B4B"/>
                </a:solidFill>
                <a:latin typeface="Corbel"/>
                <a:cs typeface="Corbel"/>
              </a:rPr>
              <a:t>“Pedro”)</a:t>
            </a:r>
            <a:endParaRPr sz="1800">
              <a:latin typeface="Corbel"/>
              <a:cs typeface="Corbel"/>
            </a:endParaRPr>
          </a:p>
          <a:p>
            <a:pPr algn="ctr" marL="949960">
              <a:lnSpc>
                <a:spcPct val="100000"/>
              </a:lnSpc>
              <a:spcBef>
                <a:spcPts val="1205"/>
              </a:spcBef>
            </a:pPr>
            <a:r>
              <a:rPr dirty="0" sz="1800">
                <a:solidFill>
                  <a:srgbClr val="4B4B4B"/>
                </a:solidFill>
                <a:latin typeface="Corbel"/>
                <a:cs typeface="Corbel"/>
              </a:rPr>
              <a:t>(_:x,</a:t>
            </a:r>
            <a:r>
              <a:rPr dirty="0" sz="18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Ej:PrimerApellido,</a:t>
            </a:r>
            <a:r>
              <a:rPr dirty="0" sz="18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800" spc="-5">
                <a:solidFill>
                  <a:srgbClr val="4B4B4B"/>
                </a:solidFill>
                <a:latin typeface="Corbel"/>
                <a:cs typeface="Corbel"/>
              </a:rPr>
              <a:t>“Martínez”)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523430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Elementos</a:t>
            </a:r>
            <a:r>
              <a:rPr dirty="0" sz="3600" spc="-60"/>
              <a:t> </a:t>
            </a:r>
            <a:r>
              <a:rPr dirty="0" sz="3600" spc="10"/>
              <a:t>básicos</a:t>
            </a:r>
            <a:r>
              <a:rPr dirty="0" sz="3600" spc="-25"/>
              <a:t> </a:t>
            </a:r>
            <a:r>
              <a:rPr dirty="0" sz="3600" spc="15"/>
              <a:t>de</a:t>
            </a:r>
            <a:r>
              <a:rPr dirty="0" sz="3600" spc="-20"/>
              <a:t> </a:t>
            </a:r>
            <a:r>
              <a:rPr dirty="0" sz="3600" spc="20"/>
              <a:t>RDF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697801" y="5460301"/>
            <a:ext cx="2879090" cy="730885"/>
            <a:chOff x="697801" y="5460301"/>
            <a:chExt cx="2879090" cy="730885"/>
          </a:xfrm>
        </p:grpSpPr>
        <p:sp>
          <p:nvSpPr>
            <p:cNvPr id="8" name="object 8"/>
            <p:cNvSpPr/>
            <p:nvPr/>
          </p:nvSpPr>
          <p:spPr>
            <a:xfrm>
              <a:off x="702563" y="5465064"/>
              <a:ext cx="1612900" cy="721360"/>
            </a:xfrm>
            <a:custGeom>
              <a:avLst/>
              <a:gdLst/>
              <a:ahLst/>
              <a:cxnLst/>
              <a:rect l="l" t="t" r="r" b="b"/>
              <a:pathLst>
                <a:path w="1612900" h="721360">
                  <a:moveTo>
                    <a:pt x="806196" y="0"/>
                  </a:moveTo>
                  <a:lnTo>
                    <a:pt x="740075" y="1194"/>
                  </a:lnTo>
                  <a:lnTo>
                    <a:pt x="675426" y="4717"/>
                  </a:lnTo>
                  <a:lnTo>
                    <a:pt x="612457" y="10474"/>
                  </a:lnTo>
                  <a:lnTo>
                    <a:pt x="551375" y="18374"/>
                  </a:lnTo>
                  <a:lnTo>
                    <a:pt x="492388" y="28323"/>
                  </a:lnTo>
                  <a:lnTo>
                    <a:pt x="435702" y="40229"/>
                  </a:lnTo>
                  <a:lnTo>
                    <a:pt x="381526" y="53999"/>
                  </a:lnTo>
                  <a:lnTo>
                    <a:pt x="330067" y="69540"/>
                  </a:lnTo>
                  <a:lnTo>
                    <a:pt x="281532" y="86760"/>
                  </a:lnTo>
                  <a:lnTo>
                    <a:pt x="236129" y="105565"/>
                  </a:lnTo>
                  <a:lnTo>
                    <a:pt x="194065" y="125863"/>
                  </a:lnTo>
                  <a:lnTo>
                    <a:pt x="155549" y="147562"/>
                  </a:lnTo>
                  <a:lnTo>
                    <a:pt x="120786" y="170568"/>
                  </a:lnTo>
                  <a:lnTo>
                    <a:pt x="89986" y="194788"/>
                  </a:lnTo>
                  <a:lnTo>
                    <a:pt x="41100" y="246502"/>
                  </a:lnTo>
                  <a:lnTo>
                    <a:pt x="10551" y="301962"/>
                  </a:lnTo>
                  <a:lnTo>
                    <a:pt x="0" y="360426"/>
                  </a:lnTo>
                  <a:lnTo>
                    <a:pt x="2672" y="389986"/>
                  </a:lnTo>
                  <a:lnTo>
                    <a:pt x="23430" y="447041"/>
                  </a:lnTo>
                  <a:lnTo>
                    <a:pt x="63354" y="500720"/>
                  </a:lnTo>
                  <a:lnTo>
                    <a:pt x="120786" y="550283"/>
                  </a:lnTo>
                  <a:lnTo>
                    <a:pt x="155549" y="573289"/>
                  </a:lnTo>
                  <a:lnTo>
                    <a:pt x="194065" y="594988"/>
                  </a:lnTo>
                  <a:lnTo>
                    <a:pt x="236129" y="615286"/>
                  </a:lnTo>
                  <a:lnTo>
                    <a:pt x="281532" y="634091"/>
                  </a:lnTo>
                  <a:lnTo>
                    <a:pt x="330067" y="651311"/>
                  </a:lnTo>
                  <a:lnTo>
                    <a:pt x="381526" y="666852"/>
                  </a:lnTo>
                  <a:lnTo>
                    <a:pt x="435702" y="680622"/>
                  </a:lnTo>
                  <a:lnTo>
                    <a:pt x="492388" y="692528"/>
                  </a:lnTo>
                  <a:lnTo>
                    <a:pt x="551375" y="702477"/>
                  </a:lnTo>
                  <a:lnTo>
                    <a:pt x="612457" y="710377"/>
                  </a:lnTo>
                  <a:lnTo>
                    <a:pt x="675426" y="716134"/>
                  </a:lnTo>
                  <a:lnTo>
                    <a:pt x="740075" y="719657"/>
                  </a:lnTo>
                  <a:lnTo>
                    <a:pt x="806196" y="720852"/>
                  </a:lnTo>
                  <a:lnTo>
                    <a:pt x="872318" y="719657"/>
                  </a:lnTo>
                  <a:lnTo>
                    <a:pt x="936968" y="716134"/>
                  </a:lnTo>
                  <a:lnTo>
                    <a:pt x="999938" y="710377"/>
                  </a:lnTo>
                  <a:lnTo>
                    <a:pt x="1061020" y="702477"/>
                  </a:lnTo>
                  <a:lnTo>
                    <a:pt x="1120009" y="692528"/>
                  </a:lnTo>
                  <a:lnTo>
                    <a:pt x="1176694" y="680622"/>
                  </a:lnTo>
                  <a:lnTo>
                    <a:pt x="1230871" y="666852"/>
                  </a:lnTo>
                  <a:lnTo>
                    <a:pt x="1282330" y="651311"/>
                  </a:lnTo>
                  <a:lnTo>
                    <a:pt x="1330864" y="634091"/>
                  </a:lnTo>
                  <a:lnTo>
                    <a:pt x="1376267" y="615286"/>
                  </a:lnTo>
                  <a:lnTo>
                    <a:pt x="1418330" y="594988"/>
                  </a:lnTo>
                  <a:lnTo>
                    <a:pt x="1456846" y="573289"/>
                  </a:lnTo>
                  <a:lnTo>
                    <a:pt x="1491608" y="550283"/>
                  </a:lnTo>
                  <a:lnTo>
                    <a:pt x="1522408" y="526063"/>
                  </a:lnTo>
                  <a:lnTo>
                    <a:pt x="1571292" y="474349"/>
                  </a:lnTo>
                  <a:lnTo>
                    <a:pt x="1601840" y="418889"/>
                  </a:lnTo>
                  <a:lnTo>
                    <a:pt x="1612392" y="360426"/>
                  </a:lnTo>
                  <a:lnTo>
                    <a:pt x="1609719" y="330865"/>
                  </a:lnTo>
                  <a:lnTo>
                    <a:pt x="1588962" y="273810"/>
                  </a:lnTo>
                  <a:lnTo>
                    <a:pt x="1549038" y="220131"/>
                  </a:lnTo>
                  <a:lnTo>
                    <a:pt x="1491608" y="170568"/>
                  </a:lnTo>
                  <a:lnTo>
                    <a:pt x="1456846" y="147562"/>
                  </a:lnTo>
                  <a:lnTo>
                    <a:pt x="1418330" y="125863"/>
                  </a:lnTo>
                  <a:lnTo>
                    <a:pt x="1376267" y="105565"/>
                  </a:lnTo>
                  <a:lnTo>
                    <a:pt x="1330864" y="86760"/>
                  </a:lnTo>
                  <a:lnTo>
                    <a:pt x="1282330" y="69540"/>
                  </a:lnTo>
                  <a:lnTo>
                    <a:pt x="1230871" y="53999"/>
                  </a:lnTo>
                  <a:lnTo>
                    <a:pt x="1176694" y="40229"/>
                  </a:lnTo>
                  <a:lnTo>
                    <a:pt x="1120009" y="28323"/>
                  </a:lnTo>
                  <a:lnTo>
                    <a:pt x="1061020" y="18374"/>
                  </a:lnTo>
                  <a:lnTo>
                    <a:pt x="999938" y="10474"/>
                  </a:lnTo>
                  <a:lnTo>
                    <a:pt x="936968" y="4717"/>
                  </a:lnTo>
                  <a:lnTo>
                    <a:pt x="872318" y="1194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2563" y="5465064"/>
              <a:ext cx="1612900" cy="721360"/>
            </a:xfrm>
            <a:custGeom>
              <a:avLst/>
              <a:gdLst/>
              <a:ahLst/>
              <a:cxnLst/>
              <a:rect l="l" t="t" r="r" b="b"/>
              <a:pathLst>
                <a:path w="1612900" h="721360">
                  <a:moveTo>
                    <a:pt x="806196" y="0"/>
                  </a:moveTo>
                  <a:lnTo>
                    <a:pt x="740075" y="1194"/>
                  </a:lnTo>
                  <a:lnTo>
                    <a:pt x="675426" y="4717"/>
                  </a:lnTo>
                  <a:lnTo>
                    <a:pt x="612457" y="10474"/>
                  </a:lnTo>
                  <a:lnTo>
                    <a:pt x="551375" y="18374"/>
                  </a:lnTo>
                  <a:lnTo>
                    <a:pt x="492388" y="28323"/>
                  </a:lnTo>
                  <a:lnTo>
                    <a:pt x="435702" y="40229"/>
                  </a:lnTo>
                  <a:lnTo>
                    <a:pt x="381526" y="53999"/>
                  </a:lnTo>
                  <a:lnTo>
                    <a:pt x="330067" y="69540"/>
                  </a:lnTo>
                  <a:lnTo>
                    <a:pt x="281532" y="86760"/>
                  </a:lnTo>
                  <a:lnTo>
                    <a:pt x="236129" y="105565"/>
                  </a:lnTo>
                  <a:lnTo>
                    <a:pt x="194065" y="125863"/>
                  </a:lnTo>
                  <a:lnTo>
                    <a:pt x="155549" y="147562"/>
                  </a:lnTo>
                  <a:lnTo>
                    <a:pt x="120786" y="170568"/>
                  </a:lnTo>
                  <a:lnTo>
                    <a:pt x="89986" y="194788"/>
                  </a:lnTo>
                  <a:lnTo>
                    <a:pt x="41100" y="246502"/>
                  </a:lnTo>
                  <a:lnTo>
                    <a:pt x="10551" y="301962"/>
                  </a:lnTo>
                  <a:lnTo>
                    <a:pt x="0" y="360426"/>
                  </a:lnTo>
                  <a:lnTo>
                    <a:pt x="2672" y="389986"/>
                  </a:lnTo>
                  <a:lnTo>
                    <a:pt x="23430" y="447041"/>
                  </a:lnTo>
                  <a:lnTo>
                    <a:pt x="63354" y="500720"/>
                  </a:lnTo>
                  <a:lnTo>
                    <a:pt x="120786" y="550283"/>
                  </a:lnTo>
                  <a:lnTo>
                    <a:pt x="155549" y="573289"/>
                  </a:lnTo>
                  <a:lnTo>
                    <a:pt x="194065" y="594988"/>
                  </a:lnTo>
                  <a:lnTo>
                    <a:pt x="236129" y="615286"/>
                  </a:lnTo>
                  <a:lnTo>
                    <a:pt x="281532" y="634091"/>
                  </a:lnTo>
                  <a:lnTo>
                    <a:pt x="330067" y="651311"/>
                  </a:lnTo>
                  <a:lnTo>
                    <a:pt x="381526" y="666852"/>
                  </a:lnTo>
                  <a:lnTo>
                    <a:pt x="435702" y="680622"/>
                  </a:lnTo>
                  <a:lnTo>
                    <a:pt x="492388" y="692528"/>
                  </a:lnTo>
                  <a:lnTo>
                    <a:pt x="551375" y="702477"/>
                  </a:lnTo>
                  <a:lnTo>
                    <a:pt x="612457" y="710377"/>
                  </a:lnTo>
                  <a:lnTo>
                    <a:pt x="675426" y="716134"/>
                  </a:lnTo>
                  <a:lnTo>
                    <a:pt x="740075" y="719657"/>
                  </a:lnTo>
                  <a:lnTo>
                    <a:pt x="806196" y="720852"/>
                  </a:lnTo>
                  <a:lnTo>
                    <a:pt x="872318" y="719657"/>
                  </a:lnTo>
                  <a:lnTo>
                    <a:pt x="936968" y="716134"/>
                  </a:lnTo>
                  <a:lnTo>
                    <a:pt x="999938" y="710377"/>
                  </a:lnTo>
                  <a:lnTo>
                    <a:pt x="1061020" y="702477"/>
                  </a:lnTo>
                  <a:lnTo>
                    <a:pt x="1120009" y="692528"/>
                  </a:lnTo>
                  <a:lnTo>
                    <a:pt x="1176694" y="680622"/>
                  </a:lnTo>
                  <a:lnTo>
                    <a:pt x="1230871" y="666852"/>
                  </a:lnTo>
                  <a:lnTo>
                    <a:pt x="1282330" y="651311"/>
                  </a:lnTo>
                  <a:lnTo>
                    <a:pt x="1330864" y="634091"/>
                  </a:lnTo>
                  <a:lnTo>
                    <a:pt x="1376267" y="615286"/>
                  </a:lnTo>
                  <a:lnTo>
                    <a:pt x="1418330" y="594988"/>
                  </a:lnTo>
                  <a:lnTo>
                    <a:pt x="1456846" y="573289"/>
                  </a:lnTo>
                  <a:lnTo>
                    <a:pt x="1491608" y="550283"/>
                  </a:lnTo>
                  <a:lnTo>
                    <a:pt x="1522408" y="526063"/>
                  </a:lnTo>
                  <a:lnTo>
                    <a:pt x="1571292" y="474349"/>
                  </a:lnTo>
                  <a:lnTo>
                    <a:pt x="1601840" y="418889"/>
                  </a:lnTo>
                  <a:lnTo>
                    <a:pt x="1612392" y="360426"/>
                  </a:lnTo>
                  <a:lnTo>
                    <a:pt x="1609719" y="330865"/>
                  </a:lnTo>
                  <a:lnTo>
                    <a:pt x="1588962" y="273810"/>
                  </a:lnTo>
                  <a:lnTo>
                    <a:pt x="1549038" y="220131"/>
                  </a:lnTo>
                  <a:lnTo>
                    <a:pt x="1491608" y="170568"/>
                  </a:lnTo>
                  <a:lnTo>
                    <a:pt x="1456846" y="147562"/>
                  </a:lnTo>
                  <a:lnTo>
                    <a:pt x="1418330" y="125863"/>
                  </a:lnTo>
                  <a:lnTo>
                    <a:pt x="1376267" y="105565"/>
                  </a:lnTo>
                  <a:lnTo>
                    <a:pt x="1330864" y="86760"/>
                  </a:lnTo>
                  <a:lnTo>
                    <a:pt x="1282330" y="69540"/>
                  </a:lnTo>
                  <a:lnTo>
                    <a:pt x="1230871" y="53999"/>
                  </a:lnTo>
                  <a:lnTo>
                    <a:pt x="1176694" y="40229"/>
                  </a:lnTo>
                  <a:lnTo>
                    <a:pt x="1120009" y="28323"/>
                  </a:lnTo>
                  <a:lnTo>
                    <a:pt x="1061020" y="18374"/>
                  </a:lnTo>
                  <a:lnTo>
                    <a:pt x="999938" y="10474"/>
                  </a:lnTo>
                  <a:lnTo>
                    <a:pt x="936968" y="4717"/>
                  </a:lnTo>
                  <a:lnTo>
                    <a:pt x="872318" y="1194"/>
                  </a:lnTo>
                  <a:lnTo>
                    <a:pt x="806196" y="0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316480" y="5774436"/>
              <a:ext cx="1260475" cy="103505"/>
            </a:xfrm>
            <a:custGeom>
              <a:avLst/>
              <a:gdLst/>
              <a:ahLst/>
              <a:cxnLst/>
              <a:rect l="l" t="t" r="r" b="b"/>
              <a:pathLst>
                <a:path w="1260475" h="103504">
                  <a:moveTo>
                    <a:pt x="1171829" y="0"/>
                  </a:moveTo>
                  <a:lnTo>
                    <a:pt x="1167892" y="1028"/>
                  </a:lnTo>
                  <a:lnTo>
                    <a:pt x="1164335" y="7073"/>
                  </a:lnTo>
                  <a:lnTo>
                    <a:pt x="1165352" y="10972"/>
                  </a:lnTo>
                  <a:lnTo>
                    <a:pt x="1224322" y="45424"/>
                  </a:lnTo>
                  <a:lnTo>
                    <a:pt x="1247774" y="45453"/>
                  </a:lnTo>
                  <a:lnTo>
                    <a:pt x="1247774" y="58153"/>
                  </a:lnTo>
                  <a:lnTo>
                    <a:pt x="1224212" y="58153"/>
                  </a:lnTo>
                  <a:lnTo>
                    <a:pt x="1168272" y="90665"/>
                  </a:lnTo>
                  <a:lnTo>
                    <a:pt x="1165352" y="92430"/>
                  </a:lnTo>
                  <a:lnTo>
                    <a:pt x="1164208" y="96316"/>
                  </a:lnTo>
                  <a:lnTo>
                    <a:pt x="1167765" y="102387"/>
                  </a:lnTo>
                  <a:lnTo>
                    <a:pt x="1171702" y="103403"/>
                  </a:lnTo>
                  <a:lnTo>
                    <a:pt x="1249462" y="58153"/>
                  </a:lnTo>
                  <a:lnTo>
                    <a:pt x="1247774" y="58153"/>
                  </a:lnTo>
                  <a:lnTo>
                    <a:pt x="1249511" y="58124"/>
                  </a:lnTo>
                  <a:lnTo>
                    <a:pt x="1260347" y="51815"/>
                  </a:lnTo>
                  <a:lnTo>
                    <a:pt x="1171829" y="0"/>
                  </a:lnTo>
                  <a:close/>
                </a:path>
                <a:path w="1260475" h="103504">
                  <a:moveTo>
                    <a:pt x="1235186" y="51775"/>
                  </a:moveTo>
                  <a:lnTo>
                    <a:pt x="1224261" y="58124"/>
                  </a:lnTo>
                  <a:lnTo>
                    <a:pt x="1247774" y="58153"/>
                  </a:lnTo>
                  <a:lnTo>
                    <a:pt x="1247774" y="57276"/>
                  </a:lnTo>
                  <a:lnTo>
                    <a:pt x="1244599" y="57276"/>
                  </a:lnTo>
                  <a:lnTo>
                    <a:pt x="1235186" y="51775"/>
                  </a:lnTo>
                  <a:close/>
                </a:path>
                <a:path w="1260475" h="103504">
                  <a:moveTo>
                    <a:pt x="0" y="43941"/>
                  </a:moveTo>
                  <a:lnTo>
                    <a:pt x="0" y="56641"/>
                  </a:lnTo>
                  <a:lnTo>
                    <a:pt x="1224261" y="58124"/>
                  </a:lnTo>
                  <a:lnTo>
                    <a:pt x="1235186" y="51775"/>
                  </a:lnTo>
                  <a:lnTo>
                    <a:pt x="1224322" y="45424"/>
                  </a:lnTo>
                  <a:lnTo>
                    <a:pt x="0" y="43941"/>
                  </a:lnTo>
                  <a:close/>
                </a:path>
                <a:path w="1260475" h="103504">
                  <a:moveTo>
                    <a:pt x="1244599" y="46304"/>
                  </a:moveTo>
                  <a:lnTo>
                    <a:pt x="1235186" y="51775"/>
                  </a:lnTo>
                  <a:lnTo>
                    <a:pt x="1244599" y="57276"/>
                  </a:lnTo>
                  <a:lnTo>
                    <a:pt x="1244599" y="46304"/>
                  </a:lnTo>
                  <a:close/>
                </a:path>
                <a:path w="1260475" h="103504">
                  <a:moveTo>
                    <a:pt x="1247774" y="46304"/>
                  </a:moveTo>
                  <a:lnTo>
                    <a:pt x="1244599" y="46304"/>
                  </a:lnTo>
                  <a:lnTo>
                    <a:pt x="1244599" y="57276"/>
                  </a:lnTo>
                  <a:lnTo>
                    <a:pt x="1247774" y="57276"/>
                  </a:lnTo>
                  <a:lnTo>
                    <a:pt x="1247774" y="46304"/>
                  </a:lnTo>
                  <a:close/>
                </a:path>
                <a:path w="1260475" h="103504">
                  <a:moveTo>
                    <a:pt x="1224322" y="45424"/>
                  </a:moveTo>
                  <a:lnTo>
                    <a:pt x="1235186" y="51775"/>
                  </a:lnTo>
                  <a:lnTo>
                    <a:pt x="1244599" y="46304"/>
                  </a:lnTo>
                  <a:lnTo>
                    <a:pt x="1247774" y="46304"/>
                  </a:lnTo>
                  <a:lnTo>
                    <a:pt x="1247774" y="45453"/>
                  </a:lnTo>
                  <a:lnTo>
                    <a:pt x="1224322" y="454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057757" y="5228640"/>
            <a:ext cx="2752725" cy="741680"/>
          </a:xfrm>
          <a:prstGeom prst="rect">
            <a:avLst/>
          </a:prstGeom>
        </p:spPr>
        <p:txBody>
          <a:bodyPr wrap="square" lIns="0" tIns="95885" rIns="0" bIns="0" rtlCol="0" vert="horz">
            <a:spAutoFit/>
          </a:bodyPr>
          <a:lstStyle/>
          <a:p>
            <a:pPr marL="1167130">
              <a:lnSpc>
                <a:spcPct val="100000"/>
              </a:lnSpc>
              <a:spcBef>
                <a:spcPts val="755"/>
              </a:spcBef>
            </a:pPr>
            <a:r>
              <a:rPr dirty="0" sz="1800" spc="-5">
                <a:latin typeface="Arial"/>
                <a:cs typeface="Arial"/>
              </a:rPr>
              <a:t>Ej:tieneNombre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800" spc="-5">
                <a:latin typeface="Arial"/>
                <a:cs typeface="Arial"/>
              </a:rPr>
              <a:t>Ej:Pedro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70623" y="5254244"/>
            <a:ext cx="2164715" cy="1135380"/>
            <a:chOff x="3570623" y="5254244"/>
            <a:chExt cx="2164715" cy="1135380"/>
          </a:xfrm>
        </p:grpSpPr>
        <p:sp>
          <p:nvSpPr>
            <p:cNvPr id="13" name="object 13"/>
            <p:cNvSpPr/>
            <p:nvPr/>
          </p:nvSpPr>
          <p:spPr>
            <a:xfrm>
              <a:off x="3575303" y="5465064"/>
              <a:ext cx="899160" cy="721360"/>
            </a:xfrm>
            <a:custGeom>
              <a:avLst/>
              <a:gdLst/>
              <a:ahLst/>
              <a:cxnLst/>
              <a:rect l="l" t="t" r="r" b="b"/>
              <a:pathLst>
                <a:path w="899160" h="721360">
                  <a:moveTo>
                    <a:pt x="449580" y="0"/>
                  </a:moveTo>
                  <a:lnTo>
                    <a:pt x="397151" y="2424"/>
                  </a:lnTo>
                  <a:lnTo>
                    <a:pt x="346498" y="9519"/>
                  </a:lnTo>
                  <a:lnTo>
                    <a:pt x="297959" y="21012"/>
                  </a:lnTo>
                  <a:lnTo>
                    <a:pt x="251870" y="36633"/>
                  </a:lnTo>
                  <a:lnTo>
                    <a:pt x="208570" y="56113"/>
                  </a:lnTo>
                  <a:lnTo>
                    <a:pt x="168395" y="79180"/>
                  </a:lnTo>
                  <a:lnTo>
                    <a:pt x="131683" y="105565"/>
                  </a:lnTo>
                  <a:lnTo>
                    <a:pt x="98771" y="134997"/>
                  </a:lnTo>
                  <a:lnTo>
                    <a:pt x="69996" y="167204"/>
                  </a:lnTo>
                  <a:lnTo>
                    <a:pt x="45697" y="201918"/>
                  </a:lnTo>
                  <a:lnTo>
                    <a:pt x="26211" y="238868"/>
                  </a:lnTo>
                  <a:lnTo>
                    <a:pt x="11874" y="277782"/>
                  </a:lnTo>
                  <a:lnTo>
                    <a:pt x="3024" y="318392"/>
                  </a:lnTo>
                  <a:lnTo>
                    <a:pt x="0" y="360426"/>
                  </a:lnTo>
                  <a:lnTo>
                    <a:pt x="3024" y="402459"/>
                  </a:lnTo>
                  <a:lnTo>
                    <a:pt x="11874" y="443069"/>
                  </a:lnTo>
                  <a:lnTo>
                    <a:pt x="26211" y="481983"/>
                  </a:lnTo>
                  <a:lnTo>
                    <a:pt x="45697" y="518933"/>
                  </a:lnTo>
                  <a:lnTo>
                    <a:pt x="69996" y="553647"/>
                  </a:lnTo>
                  <a:lnTo>
                    <a:pt x="98771" y="585854"/>
                  </a:lnTo>
                  <a:lnTo>
                    <a:pt x="131683" y="615286"/>
                  </a:lnTo>
                  <a:lnTo>
                    <a:pt x="168395" y="641671"/>
                  </a:lnTo>
                  <a:lnTo>
                    <a:pt x="208570" y="664738"/>
                  </a:lnTo>
                  <a:lnTo>
                    <a:pt x="251870" y="684218"/>
                  </a:lnTo>
                  <a:lnTo>
                    <a:pt x="297959" y="699839"/>
                  </a:lnTo>
                  <a:lnTo>
                    <a:pt x="346498" y="711332"/>
                  </a:lnTo>
                  <a:lnTo>
                    <a:pt x="397151" y="718427"/>
                  </a:lnTo>
                  <a:lnTo>
                    <a:pt x="449580" y="720852"/>
                  </a:lnTo>
                  <a:lnTo>
                    <a:pt x="502008" y="718427"/>
                  </a:lnTo>
                  <a:lnTo>
                    <a:pt x="552661" y="711332"/>
                  </a:lnTo>
                  <a:lnTo>
                    <a:pt x="601200" y="699839"/>
                  </a:lnTo>
                  <a:lnTo>
                    <a:pt x="647289" y="684218"/>
                  </a:lnTo>
                  <a:lnTo>
                    <a:pt x="690589" y="664738"/>
                  </a:lnTo>
                  <a:lnTo>
                    <a:pt x="730764" y="641671"/>
                  </a:lnTo>
                  <a:lnTo>
                    <a:pt x="767476" y="615286"/>
                  </a:lnTo>
                  <a:lnTo>
                    <a:pt x="800388" y="585854"/>
                  </a:lnTo>
                  <a:lnTo>
                    <a:pt x="829163" y="553647"/>
                  </a:lnTo>
                  <a:lnTo>
                    <a:pt x="853462" y="518933"/>
                  </a:lnTo>
                  <a:lnTo>
                    <a:pt x="872948" y="481983"/>
                  </a:lnTo>
                  <a:lnTo>
                    <a:pt x="887285" y="443069"/>
                  </a:lnTo>
                  <a:lnTo>
                    <a:pt x="896135" y="402459"/>
                  </a:lnTo>
                  <a:lnTo>
                    <a:pt x="899160" y="360426"/>
                  </a:lnTo>
                  <a:lnTo>
                    <a:pt x="896135" y="318392"/>
                  </a:lnTo>
                  <a:lnTo>
                    <a:pt x="887285" y="277782"/>
                  </a:lnTo>
                  <a:lnTo>
                    <a:pt x="872948" y="238868"/>
                  </a:lnTo>
                  <a:lnTo>
                    <a:pt x="853462" y="201918"/>
                  </a:lnTo>
                  <a:lnTo>
                    <a:pt x="829163" y="167204"/>
                  </a:lnTo>
                  <a:lnTo>
                    <a:pt x="800388" y="134997"/>
                  </a:lnTo>
                  <a:lnTo>
                    <a:pt x="767476" y="105565"/>
                  </a:lnTo>
                  <a:lnTo>
                    <a:pt x="730764" y="79180"/>
                  </a:lnTo>
                  <a:lnTo>
                    <a:pt x="690589" y="56113"/>
                  </a:lnTo>
                  <a:lnTo>
                    <a:pt x="647289" y="36633"/>
                  </a:lnTo>
                  <a:lnTo>
                    <a:pt x="601200" y="21012"/>
                  </a:lnTo>
                  <a:lnTo>
                    <a:pt x="552661" y="9519"/>
                  </a:lnTo>
                  <a:lnTo>
                    <a:pt x="502008" y="2424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575303" y="5465064"/>
              <a:ext cx="899160" cy="721360"/>
            </a:xfrm>
            <a:custGeom>
              <a:avLst/>
              <a:gdLst/>
              <a:ahLst/>
              <a:cxnLst/>
              <a:rect l="l" t="t" r="r" b="b"/>
              <a:pathLst>
                <a:path w="899160" h="721360">
                  <a:moveTo>
                    <a:pt x="449580" y="0"/>
                  </a:moveTo>
                  <a:lnTo>
                    <a:pt x="397151" y="2424"/>
                  </a:lnTo>
                  <a:lnTo>
                    <a:pt x="346498" y="9519"/>
                  </a:lnTo>
                  <a:lnTo>
                    <a:pt x="297959" y="21012"/>
                  </a:lnTo>
                  <a:lnTo>
                    <a:pt x="251870" y="36633"/>
                  </a:lnTo>
                  <a:lnTo>
                    <a:pt x="208570" y="56113"/>
                  </a:lnTo>
                  <a:lnTo>
                    <a:pt x="168395" y="79180"/>
                  </a:lnTo>
                  <a:lnTo>
                    <a:pt x="131683" y="105565"/>
                  </a:lnTo>
                  <a:lnTo>
                    <a:pt x="98771" y="134997"/>
                  </a:lnTo>
                  <a:lnTo>
                    <a:pt x="69996" y="167204"/>
                  </a:lnTo>
                  <a:lnTo>
                    <a:pt x="45697" y="201918"/>
                  </a:lnTo>
                  <a:lnTo>
                    <a:pt x="26211" y="238868"/>
                  </a:lnTo>
                  <a:lnTo>
                    <a:pt x="11874" y="277782"/>
                  </a:lnTo>
                  <a:lnTo>
                    <a:pt x="3024" y="318392"/>
                  </a:lnTo>
                  <a:lnTo>
                    <a:pt x="0" y="360426"/>
                  </a:lnTo>
                  <a:lnTo>
                    <a:pt x="3024" y="402459"/>
                  </a:lnTo>
                  <a:lnTo>
                    <a:pt x="11874" y="443069"/>
                  </a:lnTo>
                  <a:lnTo>
                    <a:pt x="26211" y="481983"/>
                  </a:lnTo>
                  <a:lnTo>
                    <a:pt x="45697" y="518933"/>
                  </a:lnTo>
                  <a:lnTo>
                    <a:pt x="69996" y="553647"/>
                  </a:lnTo>
                  <a:lnTo>
                    <a:pt x="98771" y="585854"/>
                  </a:lnTo>
                  <a:lnTo>
                    <a:pt x="131683" y="615286"/>
                  </a:lnTo>
                  <a:lnTo>
                    <a:pt x="168395" y="641671"/>
                  </a:lnTo>
                  <a:lnTo>
                    <a:pt x="208570" y="664738"/>
                  </a:lnTo>
                  <a:lnTo>
                    <a:pt x="251870" y="684218"/>
                  </a:lnTo>
                  <a:lnTo>
                    <a:pt x="297959" y="699839"/>
                  </a:lnTo>
                  <a:lnTo>
                    <a:pt x="346498" y="711332"/>
                  </a:lnTo>
                  <a:lnTo>
                    <a:pt x="397151" y="718427"/>
                  </a:lnTo>
                  <a:lnTo>
                    <a:pt x="449580" y="720852"/>
                  </a:lnTo>
                  <a:lnTo>
                    <a:pt x="502008" y="718427"/>
                  </a:lnTo>
                  <a:lnTo>
                    <a:pt x="552661" y="711332"/>
                  </a:lnTo>
                  <a:lnTo>
                    <a:pt x="601200" y="699839"/>
                  </a:lnTo>
                  <a:lnTo>
                    <a:pt x="647289" y="684218"/>
                  </a:lnTo>
                  <a:lnTo>
                    <a:pt x="690589" y="664738"/>
                  </a:lnTo>
                  <a:lnTo>
                    <a:pt x="730764" y="641671"/>
                  </a:lnTo>
                  <a:lnTo>
                    <a:pt x="767476" y="615286"/>
                  </a:lnTo>
                  <a:lnTo>
                    <a:pt x="800388" y="585854"/>
                  </a:lnTo>
                  <a:lnTo>
                    <a:pt x="829163" y="553647"/>
                  </a:lnTo>
                  <a:lnTo>
                    <a:pt x="853462" y="518933"/>
                  </a:lnTo>
                  <a:lnTo>
                    <a:pt x="872948" y="481983"/>
                  </a:lnTo>
                  <a:lnTo>
                    <a:pt x="887285" y="443069"/>
                  </a:lnTo>
                  <a:lnTo>
                    <a:pt x="896135" y="402459"/>
                  </a:lnTo>
                  <a:lnTo>
                    <a:pt x="899160" y="360426"/>
                  </a:lnTo>
                  <a:lnTo>
                    <a:pt x="896135" y="318392"/>
                  </a:lnTo>
                  <a:lnTo>
                    <a:pt x="887285" y="277782"/>
                  </a:lnTo>
                  <a:lnTo>
                    <a:pt x="872948" y="238868"/>
                  </a:lnTo>
                  <a:lnTo>
                    <a:pt x="853462" y="201918"/>
                  </a:lnTo>
                  <a:lnTo>
                    <a:pt x="829163" y="167204"/>
                  </a:lnTo>
                  <a:lnTo>
                    <a:pt x="800388" y="134997"/>
                  </a:lnTo>
                  <a:lnTo>
                    <a:pt x="767476" y="105565"/>
                  </a:lnTo>
                  <a:lnTo>
                    <a:pt x="730764" y="79180"/>
                  </a:lnTo>
                  <a:lnTo>
                    <a:pt x="690589" y="56113"/>
                  </a:lnTo>
                  <a:lnTo>
                    <a:pt x="647289" y="36633"/>
                  </a:lnTo>
                  <a:lnTo>
                    <a:pt x="601200" y="21012"/>
                  </a:lnTo>
                  <a:lnTo>
                    <a:pt x="552661" y="9519"/>
                  </a:lnTo>
                  <a:lnTo>
                    <a:pt x="502008" y="2424"/>
                  </a:lnTo>
                  <a:lnTo>
                    <a:pt x="449580" y="0"/>
                  </a:lnTo>
                  <a:close/>
                </a:path>
              </a:pathLst>
            </a:custGeom>
            <a:ln w="93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472686" y="5254243"/>
              <a:ext cx="1262380" cy="1135380"/>
            </a:xfrm>
            <a:custGeom>
              <a:avLst/>
              <a:gdLst/>
              <a:ahLst/>
              <a:cxnLst/>
              <a:rect l="l" t="t" r="r" b="b"/>
              <a:pathLst>
                <a:path w="1262379" h="1135379">
                  <a:moveTo>
                    <a:pt x="1262126" y="1109980"/>
                  </a:moveTo>
                  <a:lnTo>
                    <a:pt x="1191133" y="1035951"/>
                  </a:lnTo>
                  <a:lnTo>
                    <a:pt x="1187069" y="1035862"/>
                  </a:lnTo>
                  <a:lnTo>
                    <a:pt x="1181989" y="1040714"/>
                  </a:lnTo>
                  <a:lnTo>
                    <a:pt x="1181989" y="1044740"/>
                  </a:lnTo>
                  <a:lnTo>
                    <a:pt x="1229233" y="1093990"/>
                  </a:lnTo>
                  <a:lnTo>
                    <a:pt x="3556" y="744207"/>
                  </a:lnTo>
                  <a:lnTo>
                    <a:pt x="0" y="756424"/>
                  </a:lnTo>
                  <a:lnTo>
                    <a:pt x="1225677" y="1106195"/>
                  </a:lnTo>
                  <a:lnTo>
                    <a:pt x="1159637" y="1123073"/>
                  </a:lnTo>
                  <a:lnTo>
                    <a:pt x="1157478" y="1126540"/>
                  </a:lnTo>
                  <a:lnTo>
                    <a:pt x="1159256" y="1133335"/>
                  </a:lnTo>
                  <a:lnTo>
                    <a:pt x="1162685" y="1135380"/>
                  </a:lnTo>
                  <a:lnTo>
                    <a:pt x="1251724" y="1112634"/>
                  </a:lnTo>
                  <a:lnTo>
                    <a:pt x="1262126" y="1109980"/>
                  </a:lnTo>
                  <a:close/>
                </a:path>
                <a:path w="1262379" h="1135379">
                  <a:moveTo>
                    <a:pt x="1262126" y="24892"/>
                  </a:moveTo>
                  <a:lnTo>
                    <a:pt x="1251940" y="22352"/>
                  </a:lnTo>
                  <a:lnTo>
                    <a:pt x="1162558" y="0"/>
                  </a:lnTo>
                  <a:lnTo>
                    <a:pt x="1159129" y="2159"/>
                  </a:lnTo>
                  <a:lnTo>
                    <a:pt x="1158240" y="5461"/>
                  </a:lnTo>
                  <a:lnTo>
                    <a:pt x="1157478" y="8890"/>
                  </a:lnTo>
                  <a:lnTo>
                    <a:pt x="1159510" y="12319"/>
                  </a:lnTo>
                  <a:lnTo>
                    <a:pt x="1162939" y="13208"/>
                  </a:lnTo>
                  <a:lnTo>
                    <a:pt x="1225842" y="28892"/>
                  </a:lnTo>
                  <a:lnTo>
                    <a:pt x="0" y="386080"/>
                  </a:lnTo>
                  <a:lnTo>
                    <a:pt x="3556" y="398272"/>
                  </a:lnTo>
                  <a:lnTo>
                    <a:pt x="1229245" y="41135"/>
                  </a:lnTo>
                  <a:lnTo>
                    <a:pt x="1182370" y="90551"/>
                  </a:lnTo>
                  <a:lnTo>
                    <a:pt x="1182370" y="94615"/>
                  </a:lnTo>
                  <a:lnTo>
                    <a:pt x="1187450" y="99441"/>
                  </a:lnTo>
                  <a:lnTo>
                    <a:pt x="1191514" y="99314"/>
                  </a:lnTo>
                  <a:lnTo>
                    <a:pt x="1262126" y="248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4239895" y="4937505"/>
            <a:ext cx="1778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Ej:NombreDePila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54852" y="4931664"/>
            <a:ext cx="1618615" cy="361315"/>
          </a:xfrm>
          <a:prstGeom prst="rect">
            <a:avLst/>
          </a:prstGeom>
          <a:ln w="10122">
            <a:solidFill>
              <a:srgbClr val="000000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428625">
              <a:lnSpc>
                <a:spcPct val="100000"/>
              </a:lnSpc>
              <a:spcBef>
                <a:spcPts val="305"/>
              </a:spcBef>
            </a:pPr>
            <a:r>
              <a:rPr dirty="0" sz="1800" spc="-5">
                <a:latin typeface="Arial"/>
                <a:cs typeface="Arial"/>
              </a:rPr>
              <a:t>“Pedro”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73626" y="6392062"/>
            <a:ext cx="177418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Ej:PrimerApellido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67628" y="6266688"/>
            <a:ext cx="1801495" cy="539750"/>
          </a:xfrm>
          <a:prstGeom prst="rect">
            <a:avLst/>
          </a:prstGeom>
          <a:ln w="10122">
            <a:solidFill>
              <a:srgbClr val="000000"/>
            </a:solidFill>
          </a:ln>
        </p:spPr>
        <p:txBody>
          <a:bodyPr wrap="square" lIns="0" tIns="127000" rIns="0" bIns="0" rtlCol="0" vert="horz">
            <a:spAutoFit/>
          </a:bodyPr>
          <a:lstStyle/>
          <a:p>
            <a:pPr marL="380365">
              <a:lnSpc>
                <a:spcPct val="100000"/>
              </a:lnSpc>
              <a:spcBef>
                <a:spcPts val="1000"/>
              </a:spcBef>
            </a:pPr>
            <a:r>
              <a:rPr dirty="0" sz="1800" spc="-5">
                <a:latin typeface="Arial"/>
                <a:cs typeface="Arial"/>
              </a:rPr>
              <a:t>“Martínez”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315531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Sintaxis</a:t>
            </a:r>
            <a:r>
              <a:rPr dirty="0" sz="3600" spc="-70"/>
              <a:t> </a:t>
            </a:r>
            <a:r>
              <a:rPr dirty="0" sz="3600" spc="15"/>
              <a:t>de</a:t>
            </a:r>
            <a:r>
              <a:rPr dirty="0" sz="3600" spc="-40"/>
              <a:t> </a:t>
            </a:r>
            <a:r>
              <a:rPr dirty="0" sz="3600" spc="20"/>
              <a:t>RDF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712454" y="6475047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8993" y="869719"/>
            <a:ext cx="8126730" cy="5541645"/>
          </a:xfrm>
          <a:prstGeom prst="rect">
            <a:avLst/>
          </a:prstGeom>
        </p:spPr>
        <p:txBody>
          <a:bodyPr wrap="square" lIns="0" tIns="1720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Notación</a:t>
            </a:r>
            <a:r>
              <a:rPr dirty="0" sz="2000" spc="-3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estándar: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RDF/XML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165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usar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herramientas</a:t>
            </a:r>
            <a:r>
              <a:rPr dirty="0" sz="3200" spc="-1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existentes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Análisis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comprobación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sintáctica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 spc="-21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ransfor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ación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XS</a:t>
            </a:r>
            <a:r>
              <a:rPr dirty="0" sz="3200" spc="-40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T)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Diferentes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representaciones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Visualización</a:t>
            </a:r>
            <a:r>
              <a:rPr dirty="0" sz="3200" spc="-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(XHTML)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Engorrosa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trivial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reconstruir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grafo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endParaRPr sz="3200">
              <a:latin typeface="Corbel"/>
              <a:cs typeface="Corbel"/>
            </a:endParaRPr>
          </a:p>
          <a:p>
            <a:pPr algn="ctr" marL="492125">
              <a:lnSpc>
                <a:spcPct val="100000"/>
              </a:lnSpc>
              <a:spcBef>
                <a:spcPts val="1275"/>
              </a:spcBef>
            </a:pPr>
            <a:r>
              <a:rPr dirty="0" u="sng" sz="20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https://www.w3.org/TR/rdf11-primer/#section-rdfxml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437905"/>
            <a:ext cx="7921625" cy="468947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efinamiento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N3</a:t>
            </a:r>
            <a:endParaRPr sz="3200">
              <a:latin typeface="Corbel"/>
              <a:cs typeface="Corbel"/>
            </a:endParaRPr>
          </a:p>
          <a:p>
            <a:pPr marL="268605" marR="25781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base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SPARQL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(Lenguaje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consulta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sobre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RDF)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Permite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agrupar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tripletas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según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sujeto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Mecanismo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utilizar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prefijar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espacios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nombres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Sintaxis: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@prefix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espacioNombres:&lt;URI&gt;.</a:t>
            </a:r>
            <a:endParaRPr sz="3200">
              <a:latin typeface="Corbel"/>
              <a:cs typeface="Corbel"/>
            </a:endParaRPr>
          </a:p>
          <a:p>
            <a:pPr marL="2854960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(terminado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punto)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2454" y="6475047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315531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Sintaxis</a:t>
            </a:r>
            <a:r>
              <a:rPr dirty="0" sz="3600" spc="-70"/>
              <a:t> </a:t>
            </a:r>
            <a:r>
              <a:rPr dirty="0" sz="3600" spc="15"/>
              <a:t>de</a:t>
            </a:r>
            <a:r>
              <a:rPr dirty="0" sz="3600" spc="-30"/>
              <a:t> </a:t>
            </a:r>
            <a:r>
              <a:rPr dirty="0" sz="3600" spc="20"/>
              <a:t>RDF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17164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Notación</a:t>
            </a:r>
            <a:r>
              <a:rPr dirty="0" sz="2000" spc="-1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spc="-135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ur</a:t>
            </a: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le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974330" cy="2617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Ejempl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o:</a:t>
            </a:r>
            <a:endParaRPr sz="3200">
              <a:latin typeface="Corbel"/>
              <a:cs typeface="Corbel"/>
            </a:endParaRPr>
          </a:p>
          <a:p>
            <a:pPr marL="268605" marR="5080" indent="80645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@prefix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:&lt;http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:/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/ww.w3.org/199/02/22-rdf-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sintax-ns#&gt;.</a:t>
            </a:r>
            <a:endParaRPr sz="3200">
              <a:latin typeface="Corbel"/>
              <a:cs typeface="Corbel"/>
            </a:endParaRPr>
          </a:p>
          <a:p>
            <a:pPr marL="268605" marR="2717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rdf: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espacio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nombres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defecto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(se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omitir)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2454" y="6475047"/>
            <a:ext cx="32893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315531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Sintaxis</a:t>
            </a:r>
            <a:r>
              <a:rPr dirty="0" sz="3600" spc="-70"/>
              <a:t> </a:t>
            </a:r>
            <a:r>
              <a:rPr dirty="0" sz="3600" spc="15"/>
              <a:t>de</a:t>
            </a:r>
            <a:r>
              <a:rPr dirty="0" sz="3600" spc="-30"/>
              <a:t> </a:t>
            </a:r>
            <a:r>
              <a:rPr dirty="0" sz="3600" spc="20"/>
              <a:t>RDF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17164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Notación</a:t>
            </a:r>
            <a:r>
              <a:rPr dirty="0" sz="2000" spc="-1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spc="-135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ur</a:t>
            </a: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le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31059" y="1689027"/>
            <a:ext cx="5010785" cy="6108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850" spc="-10" b="1">
                <a:solidFill>
                  <a:srgbClr val="333333"/>
                </a:solidFill>
                <a:latin typeface="Corbel"/>
                <a:cs typeface="Corbel"/>
              </a:rPr>
              <a:t>Lenguaje</a:t>
            </a:r>
            <a:r>
              <a:rPr dirty="0" sz="3850" spc="-6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850" spc="-10" b="1">
                <a:solidFill>
                  <a:srgbClr val="333333"/>
                </a:solidFill>
                <a:latin typeface="Corbel"/>
                <a:cs typeface="Corbel"/>
              </a:rPr>
              <a:t>programación</a:t>
            </a:r>
            <a:endParaRPr sz="385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655" y="2748511"/>
            <a:ext cx="199390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239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3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33" y="2646619"/>
            <a:ext cx="7774305" cy="4933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Los</a:t>
            </a:r>
            <a:r>
              <a:rPr dirty="0" sz="305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navegadores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 web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sólo 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entienden</a:t>
            </a:r>
            <a:r>
              <a:rPr dirty="0" sz="3050" spc="7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 b="1">
                <a:solidFill>
                  <a:srgbClr val="333333"/>
                </a:solidFill>
                <a:latin typeface="Corbel"/>
                <a:cs typeface="Corbel"/>
              </a:rPr>
              <a:t>JavaScript</a:t>
            </a:r>
            <a:endParaRPr sz="305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1655" y="3581542"/>
            <a:ext cx="199390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239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3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33" y="3408960"/>
            <a:ext cx="7200265" cy="1102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95"/>
              </a:spcBef>
            </a:pP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La 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última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versión de 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JavaScript </a:t>
            </a:r>
            <a:r>
              <a:rPr dirty="0" sz="3050" spc="15">
                <a:solidFill>
                  <a:srgbClr val="333333"/>
                </a:solidFill>
                <a:latin typeface="Corbel"/>
                <a:cs typeface="Corbel"/>
              </a:rPr>
              <a:t>(</a:t>
            </a:r>
            <a:r>
              <a:rPr dirty="0" sz="3050" spc="15" b="1">
                <a:solidFill>
                  <a:srgbClr val="333333"/>
                </a:solidFill>
                <a:latin typeface="Corbel"/>
                <a:cs typeface="Corbel"/>
              </a:rPr>
              <a:t>ES6</a:t>
            </a:r>
            <a:r>
              <a:rPr dirty="0" sz="3050" spc="15">
                <a:solidFill>
                  <a:srgbClr val="333333"/>
                </a:solidFill>
                <a:latin typeface="Corbel"/>
                <a:cs typeface="Corbel"/>
              </a:rPr>
              <a:t>) 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no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está </a:t>
            </a:r>
            <a:r>
              <a:rPr dirty="0" sz="3050" spc="-6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soportada</a:t>
            </a:r>
            <a:r>
              <a:rPr dirty="0" sz="305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por</a:t>
            </a:r>
            <a:r>
              <a:rPr dirty="0" sz="305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la</a:t>
            </a:r>
            <a:r>
              <a:rPr dirty="0" sz="305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mayoría</a:t>
            </a:r>
            <a:r>
              <a:rPr dirty="0" sz="305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de</a:t>
            </a:r>
            <a:r>
              <a:rPr dirty="0" sz="305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los</a:t>
            </a:r>
            <a:r>
              <a:rPr dirty="0" sz="305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navegadores</a:t>
            </a:r>
            <a:endParaRPr sz="305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655" y="4951707"/>
            <a:ext cx="199390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239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3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933" y="4850184"/>
            <a:ext cx="8129270" cy="4933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Hay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 b="1">
                <a:solidFill>
                  <a:srgbClr val="333333"/>
                </a:solidFill>
                <a:latin typeface="Corbel"/>
                <a:cs typeface="Corbel"/>
              </a:rPr>
              <a:t>traductores</a:t>
            </a:r>
            <a:r>
              <a:rPr dirty="0" sz="305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 b="1">
                <a:solidFill>
                  <a:srgbClr val="333333"/>
                </a:solidFill>
                <a:latin typeface="Corbel"/>
                <a:cs typeface="Corbel"/>
              </a:rPr>
              <a:t>de</a:t>
            </a:r>
            <a:r>
              <a:rPr dirty="0" sz="305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 b="1">
                <a:solidFill>
                  <a:srgbClr val="333333"/>
                </a:solidFill>
                <a:latin typeface="Corbel"/>
                <a:cs typeface="Corbel"/>
              </a:rPr>
              <a:t>ES6 </a:t>
            </a:r>
            <a:r>
              <a:rPr dirty="0" sz="3050" spc="10" b="1">
                <a:solidFill>
                  <a:srgbClr val="333333"/>
                </a:solidFill>
                <a:latin typeface="Corbel"/>
                <a:cs typeface="Corbel"/>
              </a:rPr>
              <a:t>a</a:t>
            </a:r>
            <a:r>
              <a:rPr dirty="0" sz="3050" spc="-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b="1">
                <a:solidFill>
                  <a:srgbClr val="333333"/>
                </a:solidFill>
                <a:latin typeface="Corbel"/>
                <a:cs typeface="Corbel"/>
              </a:rPr>
              <a:t>ES5</a:t>
            </a:r>
            <a:r>
              <a:rPr dirty="0" sz="3050" spc="7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(versión</a:t>
            </a:r>
            <a:r>
              <a:rPr dirty="0" sz="305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soportada)</a:t>
            </a:r>
            <a:endParaRPr sz="305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655" y="5785107"/>
            <a:ext cx="199390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239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350">
              <a:latin typeface="OpenSymbol"/>
              <a:cs typeface="Open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1933" y="5612524"/>
            <a:ext cx="8521700" cy="1102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95"/>
              </a:spcBef>
            </a:pP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Existen</a:t>
            </a:r>
            <a:r>
              <a:rPr dirty="0" sz="3050" spc="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 b="1">
                <a:solidFill>
                  <a:srgbClr val="333333"/>
                </a:solidFill>
                <a:latin typeface="Corbel"/>
                <a:cs typeface="Corbel"/>
              </a:rPr>
              <a:t>lenguajes de</a:t>
            </a:r>
            <a:r>
              <a:rPr dirty="0" sz="305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 b="1">
                <a:solidFill>
                  <a:srgbClr val="333333"/>
                </a:solidFill>
                <a:latin typeface="Corbel"/>
                <a:cs typeface="Corbel"/>
              </a:rPr>
              <a:t>programación</a:t>
            </a:r>
            <a:r>
              <a:rPr dirty="0" sz="3050" spc="6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que</a:t>
            </a:r>
            <a:r>
              <a:rPr dirty="0" sz="305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se</a:t>
            </a:r>
            <a:r>
              <a:rPr dirty="0" sz="3050" spc="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 b="1">
                <a:solidFill>
                  <a:srgbClr val="333333"/>
                </a:solidFill>
                <a:latin typeface="Corbel"/>
                <a:cs typeface="Corbel"/>
              </a:rPr>
              <a:t>traducen </a:t>
            </a:r>
            <a:r>
              <a:rPr dirty="0" sz="3050" spc="-6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10" b="1">
                <a:solidFill>
                  <a:srgbClr val="333333"/>
                </a:solidFill>
                <a:latin typeface="Corbel"/>
                <a:cs typeface="Corbel"/>
              </a:rPr>
              <a:t>a</a:t>
            </a:r>
            <a:r>
              <a:rPr dirty="0" sz="3050" spc="-6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 b="1">
                <a:solidFill>
                  <a:srgbClr val="333333"/>
                </a:solidFill>
                <a:latin typeface="Corbel"/>
                <a:cs typeface="Corbel"/>
              </a:rPr>
              <a:t>JavaScript</a:t>
            </a:r>
            <a:r>
              <a:rPr dirty="0" sz="305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y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se</a:t>
            </a:r>
            <a:r>
              <a:rPr dirty="0" sz="305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ejecutan</a:t>
            </a:r>
            <a:r>
              <a:rPr dirty="0" sz="305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en</a:t>
            </a:r>
            <a:r>
              <a:rPr dirty="0" sz="305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050">
                <a:solidFill>
                  <a:srgbClr val="333333"/>
                </a:solidFill>
                <a:latin typeface="Corbel"/>
                <a:cs typeface="Corbel"/>
              </a:rPr>
              <a:t>los </a:t>
            </a:r>
            <a:r>
              <a:rPr dirty="0" sz="3050" spc="5">
                <a:solidFill>
                  <a:srgbClr val="333333"/>
                </a:solidFill>
                <a:latin typeface="Corbel"/>
                <a:cs typeface="Corbel"/>
              </a:rPr>
              <a:t>navegadores</a:t>
            </a:r>
            <a:endParaRPr sz="3050">
              <a:latin typeface="Corbel"/>
              <a:cs typeface="Corbe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6863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webs</a:t>
            </a:r>
            <a:r>
              <a:rPr dirty="0" sz="3600" spc="-100">
                <a:solidFill>
                  <a:srgbClr val="C8201D"/>
                </a:solidFill>
              </a:rPr>
              <a:t> </a:t>
            </a:r>
            <a:r>
              <a:rPr dirty="0" sz="3600" spc="-80">
                <a:solidFill>
                  <a:srgbClr val="C8201D"/>
                </a:solidFill>
              </a:rPr>
              <a:t>SPA</a:t>
            </a:r>
            <a:endParaRPr sz="3600"/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0045" y="6416446"/>
            <a:ext cx="2489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 b="1">
                <a:solidFill>
                  <a:srgbClr val="666666"/>
                </a:solidFill>
                <a:latin typeface="Corbel"/>
                <a:cs typeface="Corbel"/>
              </a:rPr>
              <a:t>20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437905"/>
            <a:ext cx="7442834" cy="532955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URI: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&lt;URI&gt;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Nombres: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abbr:nombre,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rdf:type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dc:title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Literales:</a:t>
            </a:r>
            <a:r>
              <a:rPr dirty="0" sz="32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“string”(@idioma)(^^tipo)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“Pedro”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“Hello”@en-GB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“1.4”^^xs:decimal</a:t>
            </a:r>
            <a:endParaRPr sz="3200">
              <a:latin typeface="Corbel"/>
              <a:cs typeface="Corbel"/>
            </a:endParaRPr>
          </a:p>
          <a:p>
            <a:pPr marL="268605" marR="95821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Abreviatura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literales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tipo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integer: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24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abreviatura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“24”^^xsd:integer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Decimal: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2.4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5.67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Nodos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blanco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_:nombre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315531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Sintaxis</a:t>
            </a:r>
            <a:r>
              <a:rPr dirty="0" sz="3600" spc="-70"/>
              <a:t> </a:t>
            </a:r>
            <a:r>
              <a:rPr dirty="0" sz="3600" spc="15"/>
              <a:t>de</a:t>
            </a:r>
            <a:r>
              <a:rPr dirty="0" sz="3600" spc="-30"/>
              <a:t> </a:t>
            </a:r>
            <a:r>
              <a:rPr dirty="0" sz="3600" spc="20"/>
              <a:t>RDF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78993" y="1029081"/>
            <a:ext cx="355092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Notación</a:t>
            </a:r>
            <a:r>
              <a:rPr dirty="0" sz="2000" spc="-1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spc="-135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ur</a:t>
            </a: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l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e</a:t>
            </a: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-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Identi</a:t>
            </a:r>
            <a:r>
              <a:rPr dirty="0" sz="2000" spc="5" b="1">
                <a:solidFill>
                  <a:srgbClr val="C8201E"/>
                </a:solidFill>
                <a:latin typeface="Corbel"/>
                <a:cs typeface="Corbel"/>
              </a:rPr>
              <a:t>f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i</a:t>
            </a:r>
            <a:r>
              <a:rPr dirty="0" sz="2000" spc="5" b="1">
                <a:solidFill>
                  <a:srgbClr val="C8201E"/>
                </a:solidFill>
                <a:latin typeface="Corbel"/>
                <a:cs typeface="Corbel"/>
              </a:rPr>
              <a:t>c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ad</a:t>
            </a: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o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res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0045" y="6416446"/>
            <a:ext cx="2533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589277"/>
            <a:ext cx="8094345" cy="51873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Simples: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sujeto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predicado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objeto.</a:t>
            </a:r>
            <a:endParaRPr sz="3200">
              <a:latin typeface="Corbel"/>
              <a:cs typeface="Corbel"/>
            </a:endParaRPr>
          </a:p>
          <a:p>
            <a:pPr marL="268605" marR="5080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(separados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espacios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terminado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punto)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Ejemplo:</a:t>
            </a:r>
            <a:endParaRPr sz="3200">
              <a:latin typeface="Corbel"/>
              <a:cs typeface="Corbel"/>
            </a:endParaRPr>
          </a:p>
          <a:p>
            <a:pPr marL="591185">
              <a:lnSpc>
                <a:spcPct val="100000"/>
              </a:lnSpc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Ej:Juan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Ej:nombre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“Juan”.</a:t>
            </a:r>
            <a:endParaRPr sz="3200">
              <a:latin typeface="Corbel"/>
              <a:cs typeface="Corbel"/>
            </a:endParaRPr>
          </a:p>
          <a:p>
            <a:pPr marL="268605" marR="39751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Agrupación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tripletas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mismo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sujeto: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sujeto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predicado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objeto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;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predicado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objeto.</a:t>
            </a:r>
            <a:endParaRPr sz="3200">
              <a:latin typeface="Corbel"/>
              <a:cs typeface="Corbel"/>
            </a:endParaRPr>
          </a:p>
          <a:p>
            <a:pPr marL="591185">
              <a:lnSpc>
                <a:spcPct val="100000"/>
              </a:lnSpc>
              <a:spcBef>
                <a:spcPts val="5"/>
              </a:spcBef>
            </a:pP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Ej:JuanPerez</a:t>
            </a:r>
            <a:endParaRPr sz="3200">
              <a:latin typeface="Corbel"/>
              <a:cs typeface="Corbel"/>
            </a:endParaRPr>
          </a:p>
          <a:p>
            <a:pPr marL="12700" marR="28575" indent="565150">
              <a:lnSpc>
                <a:spcPct val="100000"/>
              </a:lnSpc>
              <a:spcBef>
                <a:spcPts val="1200"/>
              </a:spcBef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Ej:nombre 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“Juan”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; rdf:type 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Ej:Persona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;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Ej:paginaWeb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&lt;http://ejemplo.org/paginaJua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n&gt;.</a:t>
            </a:r>
            <a:endParaRPr sz="3200">
              <a:latin typeface="Corbel"/>
              <a:cs typeface="Corbel"/>
            </a:endParaRPr>
          </a:p>
          <a:p>
            <a:pPr algn="ctr" marL="79375">
              <a:lnSpc>
                <a:spcPct val="100000"/>
              </a:lnSpc>
              <a:spcBef>
                <a:spcPts val="1270"/>
              </a:spcBef>
            </a:pPr>
            <a:r>
              <a:rPr dirty="0" u="sng" sz="20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https://www.w3.org/TR/rdf11-primer/#section-turtle-family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315531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Sintaxis</a:t>
            </a:r>
            <a:r>
              <a:rPr dirty="0" sz="3600" spc="-70"/>
              <a:t> </a:t>
            </a:r>
            <a:r>
              <a:rPr dirty="0" sz="3600" spc="15"/>
              <a:t>de</a:t>
            </a:r>
            <a:r>
              <a:rPr dirty="0" sz="3600" spc="-30"/>
              <a:t> </a:t>
            </a:r>
            <a:r>
              <a:rPr dirty="0" sz="3600" spc="20"/>
              <a:t>RDF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78993" y="1029081"/>
            <a:ext cx="28378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Notación</a:t>
            </a:r>
            <a:r>
              <a:rPr dirty="0" sz="2000" spc="-1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spc="-135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ur</a:t>
            </a: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l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e</a:t>
            </a: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-</a:t>
            </a:r>
            <a:r>
              <a:rPr dirty="0" sz="2000" spc="-14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spc="-135" b="1">
                <a:solidFill>
                  <a:srgbClr val="C8201E"/>
                </a:solidFill>
                <a:latin typeface="Corbel"/>
                <a:cs typeface="Corbel"/>
              </a:rPr>
              <a:t>T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ripletas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3093" y="6416446"/>
            <a:ext cx="2451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5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589277"/>
            <a:ext cx="8157209" cy="40811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  <a:tab pos="7093584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manera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similar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XML Schema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permite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especificar qué tipos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atributos,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eleme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elaciones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eleme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	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 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contener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XML, RDF Schema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permite definir 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tipos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contiene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grafo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RDF.</a:t>
            </a:r>
            <a:endParaRPr sz="3200">
              <a:latin typeface="Corbel"/>
              <a:cs typeface="Corbel"/>
            </a:endParaRPr>
          </a:p>
          <a:p>
            <a:pPr marL="268605" marR="15494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requiere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defina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separado.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78993" y="1029081"/>
            <a:ext cx="20974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Vocabularios</a:t>
            </a:r>
            <a:r>
              <a:rPr dirty="0" sz="2000" spc="-9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RDFS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7666" y="6416446"/>
            <a:ext cx="2393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589277"/>
            <a:ext cx="7534275" cy="5056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Además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facilitar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comunicación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entre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herramientas,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 Schema facilita la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integración de grafos distribuidos, añade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algunos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significado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permite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hacer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algunas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deducciones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(inferencias)</a:t>
            </a:r>
            <a:endParaRPr sz="3200">
              <a:latin typeface="Corbel"/>
              <a:cs typeface="Corbel"/>
            </a:endParaRPr>
          </a:p>
          <a:p>
            <a:pPr marL="268605" marR="5080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 permite establecer propiedades y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asociárselas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literales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le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atribuye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significado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esas propiedades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(todavía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 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 manejar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automáticamente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significado).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78993" y="1029081"/>
            <a:ext cx="20974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Vocabularios</a:t>
            </a:r>
            <a:r>
              <a:rPr dirty="0" sz="2000" spc="-9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RDFS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42426" y="6416446"/>
            <a:ext cx="2609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437905"/>
            <a:ext cx="7826375" cy="532955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Jerarquías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subclases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Herencia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Jerarquías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Restricciones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rango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dominio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Metadatos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vocabulario RDFS extiende el vocabulario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definido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espacio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nombres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rdfs:&lt;http://www,w3.org/2000/01/rdf-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schema#&gt;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78993" y="1029081"/>
            <a:ext cx="329628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Clases</a:t>
            </a:r>
            <a:r>
              <a:rPr dirty="0" sz="2000" spc="-3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y</a:t>
            </a:r>
            <a:r>
              <a:rPr dirty="0" sz="2000" spc="-3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propiedad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permitidas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7666" y="6416446"/>
            <a:ext cx="24002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589277"/>
            <a:ext cx="8094980" cy="52089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Podemos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agrupar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recursos 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tengan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características comunes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categorías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clases.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 evitar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confusión con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objetos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las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propiedades,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que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instancias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suele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denominar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individuos.</a:t>
            </a:r>
            <a:endParaRPr sz="3200">
              <a:latin typeface="Corbel"/>
              <a:cs typeface="Corbel"/>
            </a:endParaRPr>
          </a:p>
          <a:p>
            <a:pPr marL="268605" marR="112395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indicar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recurso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clase: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ej:VehiculoDeCarga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rdf:type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rdfs:Class.</a:t>
            </a:r>
            <a:endParaRPr sz="3200">
              <a:latin typeface="Corbel"/>
              <a:cs typeface="Corbel"/>
            </a:endParaRPr>
          </a:p>
          <a:p>
            <a:pPr marL="268605" marR="30543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indicar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individuo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pertenece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esa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categoría: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ej:MiFurgoneta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rdf:type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ej:VehiculoDeCarga.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278993" y="1029081"/>
            <a:ext cx="23044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Clases</a:t>
            </a:r>
            <a:r>
              <a:rPr dirty="0" sz="2000" spc="-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y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propiedades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437905"/>
            <a:ext cx="7545070" cy="276923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definir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jerarquías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clases.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indicar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 subclase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subcategoría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otra:</a:t>
            </a:r>
            <a:endParaRPr sz="3200">
              <a:latin typeface="Corbel"/>
              <a:cs typeface="Corbel"/>
            </a:endParaRPr>
          </a:p>
          <a:p>
            <a:pPr marL="268605" marR="1252855">
              <a:lnSpc>
                <a:spcPct val="100000"/>
              </a:lnSpc>
            </a:pP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ej:VehiculoDeCarga</a:t>
            </a:r>
            <a:r>
              <a:rPr dirty="0" sz="32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rdfs:subClassOf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ej:VehiculoAMotor.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23044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Clases</a:t>
            </a:r>
            <a:r>
              <a:rPr dirty="0" sz="2000" spc="-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y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propiedades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615555" cy="34404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ermite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hacer automáticamente inferencias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(deducciones)</a:t>
            </a:r>
            <a:endParaRPr sz="3200">
              <a:latin typeface="Corbel"/>
              <a:cs typeface="Corbel"/>
            </a:endParaRPr>
          </a:p>
          <a:p>
            <a:pPr marL="268605" marR="48895">
              <a:lnSpc>
                <a:spcPct val="100000"/>
              </a:lnSpc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“si MiFurgoneta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una instancia de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ehiculoD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Carg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2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ehicu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oDeCa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 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subclase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VehiculoAMotor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entonces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MiFurgoneta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una instancia de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VehiculosAMotor”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23044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Clases</a:t>
            </a:r>
            <a:r>
              <a:rPr dirty="0" sz="2000" spc="-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y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propiedades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964805" cy="35928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68605" marR="685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otros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ámbitos de la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informática,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3200" spc="-6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representa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siempre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categoría,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subclase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subcategoría.</a:t>
            </a:r>
            <a:endParaRPr sz="3200">
              <a:latin typeface="Corbel"/>
              <a:cs typeface="Corbel"/>
            </a:endParaRPr>
          </a:p>
          <a:p>
            <a:pPr algn="just" marL="26860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Herencia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múltiple: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(y</a:t>
            </a:r>
            <a:r>
              <a:rPr dirty="0" sz="32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OWL)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subclase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varias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endParaRPr sz="3200">
              <a:latin typeface="Corbel"/>
              <a:cs typeface="Corbel"/>
            </a:endParaRPr>
          </a:p>
          <a:p>
            <a:pPr algn="just" marL="268605">
              <a:lnSpc>
                <a:spcPct val="100000"/>
              </a:lnSpc>
              <a:spcBef>
                <a:spcPts val="5"/>
              </a:spcBef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relacionadas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sí, “heredando”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endParaRPr sz="3200">
              <a:latin typeface="Corbel"/>
              <a:cs typeface="Corbel"/>
            </a:endParaRPr>
          </a:p>
          <a:p>
            <a:pPr algn="just" marL="268605">
              <a:lnSpc>
                <a:spcPct val="100000"/>
              </a:lnSpc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características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todas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ellas.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23044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Clases</a:t>
            </a:r>
            <a:r>
              <a:rPr dirty="0" sz="2000" spc="-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y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propiedades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8150225" cy="37452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118173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odas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propiedades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declaran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miembros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rdfs:Property.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especificar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rango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asociando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clase: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ej:Varon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rdf:type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rdfs:Class.</a:t>
            </a:r>
            <a:endParaRPr sz="3200">
              <a:latin typeface="Corbel"/>
              <a:cs typeface="Corbel"/>
            </a:endParaRPr>
          </a:p>
          <a:p>
            <a:pPr marL="268605" marR="15621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utilizar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rango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tipo.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ej:edad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rdfs:range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xsd:integer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23044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Clases</a:t>
            </a:r>
            <a:r>
              <a:rPr dirty="0" sz="2000" spc="-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y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propiedades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33497" y="1686499"/>
            <a:ext cx="520509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Lenguaje</a:t>
            </a:r>
            <a:r>
              <a:rPr dirty="0" sz="4000" spc="-7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programación</a:t>
            </a:r>
            <a:endParaRPr sz="40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68002" y="2879639"/>
            <a:ext cx="3455644" cy="34556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9021" y="439105"/>
            <a:ext cx="4686300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 b="1">
                <a:solidFill>
                  <a:srgbClr val="C8201D"/>
                </a:solidFill>
                <a:latin typeface="Corbel"/>
                <a:cs typeface="Corbel"/>
              </a:rPr>
              <a:t>Desarrollo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0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webs</a:t>
            </a:r>
            <a:r>
              <a:rPr dirty="0" sz="3600" spc="-10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80" b="1">
                <a:solidFill>
                  <a:srgbClr val="C8201D"/>
                </a:solidFill>
                <a:latin typeface="Corbel"/>
                <a:cs typeface="Corbel"/>
              </a:rPr>
              <a:t>SPA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8126095" cy="34404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16306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ej:tie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nePadre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rdf:type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rdfs:Property.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ej:tienePadre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rdfs:range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ej:Varón.</a:t>
            </a:r>
            <a:endParaRPr sz="3200">
              <a:latin typeface="Corbel"/>
              <a:cs typeface="Corbel"/>
            </a:endParaRPr>
          </a:p>
          <a:p>
            <a:pPr marL="268605" marR="5080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Indica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valores de la propiedad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tienePad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miembros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2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Varon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(las 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afirmaciones que tengan como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tienePadre tienen como objeto miembros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la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3200" spc="-2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Varon)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23044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Clases</a:t>
            </a:r>
            <a:r>
              <a:rPr dirty="0" sz="2000" spc="-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y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propiedades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8020050" cy="40811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11811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especificar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aplica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usa rdfs:domain</a:t>
            </a:r>
            <a:endParaRPr sz="3200">
              <a:latin typeface="Corbel"/>
              <a:cs typeface="Corbel"/>
            </a:endParaRPr>
          </a:p>
          <a:p>
            <a:pPr marL="268605" marR="1694180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ej:Libro rdf:type rdfs:Class.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ej:tieneAutor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rdf:type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rdfs:Property.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ej:tieneAutor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rdfs:domain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ej:Libro.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Indica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afirmaciones 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tengan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predicado</a:t>
            </a:r>
            <a:r>
              <a:rPr dirty="0" sz="3200" spc="-1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Auto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tie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sujet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insta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cias 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individuos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Libro.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23044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Clases</a:t>
            </a:r>
            <a:r>
              <a:rPr dirty="0" sz="2000" spc="-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y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propiedades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861934" cy="48736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Metad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atos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“datos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sobre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datos”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pueden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asociar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recursos: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rdfs:comment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Descripción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“legible”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recurso</a:t>
            </a:r>
            <a:endParaRPr sz="3200">
              <a:latin typeface="Corbel"/>
              <a:cs typeface="Corbel"/>
            </a:endParaRPr>
          </a:p>
          <a:p>
            <a:pPr marL="817244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ej:persona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rdfs:comment</a:t>
            </a:r>
            <a:endParaRPr sz="3200">
              <a:latin typeface="Corbel"/>
              <a:cs typeface="Corbel"/>
            </a:endParaRPr>
          </a:p>
          <a:p>
            <a:pPr marL="335280">
              <a:lnSpc>
                <a:spcPct val="100000"/>
              </a:lnSpc>
              <a:spcBef>
                <a:spcPts val="1205"/>
              </a:spcBef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“Una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persona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ser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humano”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rdfs:label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  <a:tabLst>
                <a:tab pos="6210935" algn="l"/>
              </a:tabLst>
            </a:pP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Versión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“legible”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nombre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	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</a:t>
            </a:r>
            <a:endParaRPr sz="3200">
              <a:latin typeface="Corbel"/>
              <a:cs typeface="Corbel"/>
            </a:endParaRPr>
          </a:p>
          <a:p>
            <a:pPr marL="817244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ej:persona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rdfs:label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“Ser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humano”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121094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Metadatos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936865" cy="48736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rdfs:see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Also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adicional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sobre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recurso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ej:persona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rdfs:seeAlso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&lt;http://xmlsns.com/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ordnet/1.6/Human&gt;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rdfs:isDefinedBy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Subpropiedad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seeAlso,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usa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habitualmente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 enlazar 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otro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grafo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(pero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imprescindible)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ej:persona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rdfs:isDefinedBy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&lt;http://xmlns.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  <a:hlinkClick r:id="rId4"/>
              </a:rPr>
              <a:t>om/wordnet/1.6/Human&gt;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1141095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20"/>
              <a:t>RDFS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78993" y="1029081"/>
            <a:ext cx="121094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Metadatos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92326"/>
            <a:ext cx="8001000" cy="2617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indent="-256540">
              <a:lnSpc>
                <a:spcPts val="3829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OW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200" spc="-130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eb</a:t>
            </a:r>
            <a:r>
              <a:rPr dirty="0" sz="32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Ontolog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Languag</a:t>
            </a:r>
            <a:r>
              <a:rPr dirty="0" sz="3200" spc="-7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3200">
              <a:latin typeface="Corbel"/>
              <a:cs typeface="Corbel"/>
            </a:endParaRPr>
          </a:p>
          <a:p>
            <a:pPr marL="268605" marR="5080">
              <a:lnSpc>
                <a:spcPts val="3870"/>
              </a:lnSpc>
              <a:spcBef>
                <a:spcPts val="90"/>
              </a:spcBef>
            </a:pP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Pemite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definir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clases,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propiedades,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individuos,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restricciones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enunciados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lógicos.</a:t>
            </a:r>
            <a:endParaRPr sz="3200">
              <a:latin typeface="Corbel"/>
              <a:cs typeface="Corbel"/>
            </a:endParaRPr>
          </a:p>
          <a:p>
            <a:pPr marL="268605" marR="232410" indent="-256540">
              <a:lnSpc>
                <a:spcPct val="100600"/>
              </a:lnSpc>
              <a:spcBef>
                <a:spcPts val="101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utilizan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lenguajes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herramientas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estándar.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3153410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Otros</a:t>
            </a:r>
            <a:r>
              <a:rPr dirty="0" sz="3600" spc="-90"/>
              <a:t> </a:t>
            </a:r>
            <a:r>
              <a:rPr dirty="0" sz="3600" spc="15"/>
              <a:t>lenguajes</a:t>
            </a:r>
            <a:endParaRPr sz="3600"/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92326"/>
            <a:ext cx="7521575" cy="42335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148717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RDFa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(RDF in annotations)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Sintaxis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anotar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ts val="3829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JSON-LD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(JSON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Linked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Data)</a:t>
            </a:r>
            <a:endParaRPr sz="3200">
              <a:latin typeface="Corbel"/>
              <a:cs typeface="Corbel"/>
            </a:endParaRPr>
          </a:p>
          <a:p>
            <a:pPr marL="268605" marR="5080">
              <a:lnSpc>
                <a:spcPts val="3860"/>
              </a:lnSpc>
              <a:spcBef>
                <a:spcPts val="100"/>
              </a:spcBef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Lenguaje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basado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JSON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representar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enlazados.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ts val="3715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utiliza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anotar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HTML.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SPARQL</a:t>
            </a:r>
            <a:endParaRPr sz="3200">
              <a:latin typeface="Corbel"/>
              <a:cs typeface="Corbel"/>
            </a:endParaRPr>
          </a:p>
          <a:p>
            <a:pPr marL="268605">
              <a:lnSpc>
                <a:spcPct val="100000"/>
              </a:lnSpc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Lenguaje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consulta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sobre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555561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Estándares</a:t>
            </a:r>
            <a:r>
              <a:rPr dirty="0" sz="3600" spc="-65"/>
              <a:t> </a:t>
            </a:r>
            <a:r>
              <a:rPr dirty="0" sz="3600" spc="15"/>
              <a:t>asociados</a:t>
            </a:r>
            <a:r>
              <a:rPr dirty="0" sz="3600" spc="-55"/>
              <a:t> </a:t>
            </a:r>
            <a:r>
              <a:rPr dirty="0" sz="3600" spc="15"/>
              <a:t>a</a:t>
            </a:r>
            <a:r>
              <a:rPr dirty="0" sz="3600" spc="-10"/>
              <a:t> </a:t>
            </a:r>
            <a:r>
              <a:rPr dirty="0" sz="3600" spc="15"/>
              <a:t>RDF</a:t>
            </a:r>
            <a:endParaRPr sz="3600"/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92326"/>
            <a:ext cx="8069580" cy="35928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indent="-256540">
              <a:lnSpc>
                <a:spcPts val="3829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LDP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(Linked</a:t>
            </a:r>
            <a:r>
              <a:rPr dirty="0" sz="3200" spc="-6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Data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Platform)</a:t>
            </a:r>
            <a:endParaRPr sz="3200">
              <a:latin typeface="Corbel"/>
              <a:cs typeface="Corbel"/>
            </a:endParaRPr>
          </a:p>
          <a:p>
            <a:pPr marL="268605" marR="795655">
              <a:lnSpc>
                <a:spcPts val="3870"/>
              </a:lnSpc>
              <a:spcBef>
                <a:spcPts val="90"/>
              </a:spcBef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Patrones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construir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servicios</a:t>
            </a:r>
            <a:r>
              <a:rPr dirty="0" sz="3200" spc="-1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tipo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REST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leer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escribir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endParaRPr sz="3200">
              <a:latin typeface="Corbel"/>
              <a:cs typeface="Corbel"/>
            </a:endParaRPr>
          </a:p>
          <a:p>
            <a:pPr marL="268605" marR="132715" indent="-256540">
              <a:lnSpc>
                <a:spcPct val="100600"/>
              </a:lnSpc>
              <a:spcBef>
                <a:spcPts val="101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GRDDL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(Gleaning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Resource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Descriptions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from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Dialects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of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Languages)</a:t>
            </a:r>
            <a:endParaRPr sz="3200">
              <a:latin typeface="Corbel"/>
              <a:cs typeface="Corbel"/>
            </a:endParaRPr>
          </a:p>
          <a:p>
            <a:pPr marL="268605" marR="5080">
              <a:lnSpc>
                <a:spcPts val="3860"/>
              </a:lnSpc>
              <a:spcBef>
                <a:spcPts val="65"/>
              </a:spcBef>
            </a:pP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Técnica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extraer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expresada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desde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3200" spc="-1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556323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Estándares</a:t>
            </a:r>
            <a:r>
              <a:rPr dirty="0" sz="3600" spc="-40"/>
              <a:t> </a:t>
            </a:r>
            <a:r>
              <a:rPr dirty="0" sz="3600" spc="15"/>
              <a:t>asociados</a:t>
            </a:r>
            <a:r>
              <a:rPr dirty="0" sz="3600" spc="-50"/>
              <a:t> </a:t>
            </a:r>
            <a:r>
              <a:rPr dirty="0" sz="3600" spc="15"/>
              <a:t>a</a:t>
            </a:r>
            <a:r>
              <a:rPr dirty="0" sz="3600"/>
              <a:t> </a:t>
            </a:r>
            <a:r>
              <a:rPr dirty="0" sz="3600" spc="20"/>
              <a:t>RDF</a:t>
            </a:r>
            <a:endParaRPr sz="3600"/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8105140" cy="35928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L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representa la estructura de un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documento,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estructura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información,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mucho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menos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 semántica.</a:t>
            </a:r>
            <a:endParaRPr sz="3200">
              <a:latin typeface="Corbel"/>
              <a:cs typeface="Corbel"/>
            </a:endParaRPr>
          </a:p>
          <a:p>
            <a:pPr marL="268605" marR="39116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Añadir la estructura de la información y/o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enlazar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datos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una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ontología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resultaría útil para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muchos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propósitos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1548" y="508254"/>
            <a:ext cx="72656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A0017"/>
                </a:solidFill>
              </a:rPr>
              <a:t>Anotación</a:t>
            </a:r>
            <a:r>
              <a:rPr dirty="0" sz="280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de </a:t>
            </a:r>
            <a:r>
              <a:rPr dirty="0" sz="2800" spc="-10">
                <a:solidFill>
                  <a:srgbClr val="CA0017"/>
                </a:solidFill>
              </a:rPr>
              <a:t>HTML</a:t>
            </a:r>
            <a:r>
              <a:rPr dirty="0" sz="2800" spc="-15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con</a:t>
            </a:r>
            <a:r>
              <a:rPr dirty="0" sz="2800" spc="-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información</a:t>
            </a:r>
            <a:r>
              <a:rPr dirty="0" sz="2800" spc="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semántica</a:t>
            </a:r>
            <a:endParaRPr sz="2800"/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878445" cy="40811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Muchas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páginas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 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generan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automáticamente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partir de información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estructurada,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bases de datos o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32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XML,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resulta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bastante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fácil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generar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anotaciones.</a:t>
            </a:r>
            <a:endParaRPr sz="3200">
              <a:latin typeface="Corbel"/>
              <a:cs typeface="Corbel"/>
            </a:endParaRPr>
          </a:p>
          <a:p>
            <a:pPr marL="268605" marR="20764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Aproximadamente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mitad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sitios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web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actuales están anotados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información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semántica.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10930" y="6475047"/>
            <a:ext cx="32956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1548" y="508254"/>
            <a:ext cx="72656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A0017"/>
                </a:solidFill>
              </a:rPr>
              <a:t>Anotación</a:t>
            </a:r>
            <a:r>
              <a:rPr dirty="0" sz="280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de </a:t>
            </a:r>
            <a:r>
              <a:rPr dirty="0" sz="2800" spc="-10">
                <a:solidFill>
                  <a:srgbClr val="CA0017"/>
                </a:solidFill>
              </a:rPr>
              <a:t>HTML</a:t>
            </a:r>
            <a:r>
              <a:rPr dirty="0" sz="2800" spc="-15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con</a:t>
            </a:r>
            <a:r>
              <a:rPr dirty="0" sz="2800" spc="-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información</a:t>
            </a:r>
            <a:r>
              <a:rPr dirty="0" sz="2800" spc="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semántica</a:t>
            </a:r>
            <a:endParaRPr sz="2800"/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39378" y="6416446"/>
            <a:ext cx="2628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39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589277"/>
            <a:ext cx="8114030" cy="5056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 documento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 se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anotan los datos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 identificadores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recursos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(individuos) y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propiedades,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muchos casos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relacionándolos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ontologías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vocabularios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externos.</a:t>
            </a:r>
            <a:endParaRPr sz="3200">
              <a:latin typeface="Corbel"/>
              <a:cs typeface="Corbel"/>
            </a:endParaRPr>
          </a:p>
          <a:p>
            <a:pPr marL="268605" marR="17843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GRDDL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(Gleaning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Resource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Descriptions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from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Dialects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of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Languages).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Mecanismo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estándar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W3C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obtene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partir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documentos XML (y XHTML) a base de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asociarles un algoritmo de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transformación,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típicamente</a:t>
            </a:r>
            <a:r>
              <a:rPr dirty="0" sz="32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200" spc="-1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30">
                <a:solidFill>
                  <a:srgbClr val="4B4B4B"/>
                </a:solidFill>
                <a:latin typeface="Corbel"/>
                <a:cs typeface="Corbel"/>
              </a:rPr>
              <a:t>XSLT.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1548" y="508254"/>
            <a:ext cx="72656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A0017"/>
                </a:solidFill>
              </a:rPr>
              <a:t>Anotación</a:t>
            </a:r>
            <a:r>
              <a:rPr dirty="0" sz="280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de </a:t>
            </a:r>
            <a:r>
              <a:rPr dirty="0" sz="2800" spc="-10">
                <a:solidFill>
                  <a:srgbClr val="CA0017"/>
                </a:solidFill>
              </a:rPr>
              <a:t>HTML</a:t>
            </a:r>
            <a:r>
              <a:rPr dirty="0" sz="2800" spc="-15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con</a:t>
            </a:r>
            <a:r>
              <a:rPr dirty="0" sz="2800" spc="-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información</a:t>
            </a:r>
            <a:r>
              <a:rPr dirty="0" sz="2800" spc="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semántica</a:t>
            </a:r>
            <a:endParaRPr sz="28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33497" y="1686499"/>
            <a:ext cx="5205095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Lenguaje</a:t>
            </a:r>
            <a:r>
              <a:rPr dirty="0" sz="4000" spc="-7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000" spc="-10" b="1">
                <a:solidFill>
                  <a:srgbClr val="333333"/>
                </a:solidFill>
                <a:latin typeface="Corbel"/>
                <a:cs typeface="Corbel"/>
              </a:rPr>
              <a:t>programación</a:t>
            </a:r>
            <a:endParaRPr sz="40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6992" y="3013805"/>
            <a:ext cx="5560017" cy="22297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6000" y="5934967"/>
            <a:ext cx="3184194" cy="54432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9021" y="439105"/>
            <a:ext cx="4686300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 b="1">
                <a:solidFill>
                  <a:srgbClr val="C8201D"/>
                </a:solidFill>
                <a:latin typeface="Corbel"/>
                <a:cs typeface="Corbel"/>
              </a:rPr>
              <a:t>Desarrollo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0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15" b="1">
                <a:solidFill>
                  <a:srgbClr val="C8201D"/>
                </a:solidFill>
                <a:latin typeface="Corbel"/>
                <a:cs typeface="Corbel"/>
              </a:rPr>
              <a:t>webs</a:t>
            </a:r>
            <a:r>
              <a:rPr dirty="0" sz="3600" spc="-10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80" b="1">
                <a:solidFill>
                  <a:srgbClr val="C8201D"/>
                </a:solidFill>
                <a:latin typeface="Corbel"/>
                <a:cs typeface="Corbel"/>
              </a:rPr>
              <a:t>SPA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993" y="376104"/>
            <a:ext cx="8194675" cy="5751195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34925">
              <a:lnSpc>
                <a:spcPct val="100000"/>
              </a:lnSpc>
              <a:spcBef>
                <a:spcPts val="1135"/>
              </a:spcBef>
            </a:pP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Anotación</a:t>
            </a:r>
            <a:r>
              <a:rPr dirty="0" sz="2800" b="1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de </a:t>
            </a:r>
            <a:r>
              <a:rPr dirty="0" sz="2800" spc="-10" b="1">
                <a:solidFill>
                  <a:srgbClr val="CA0017"/>
                </a:solidFill>
                <a:latin typeface="Corbel"/>
                <a:cs typeface="Corbel"/>
              </a:rPr>
              <a:t>HTML</a:t>
            </a:r>
            <a:r>
              <a:rPr dirty="0" sz="2800" spc="-20" b="1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con información</a:t>
            </a:r>
            <a:r>
              <a:rPr dirty="0" sz="2800" spc="10" b="1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semántica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Atributos</a:t>
            </a:r>
            <a:r>
              <a:rPr dirty="0" sz="2000" spc="-15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para</a:t>
            </a:r>
            <a:r>
              <a:rPr dirty="0" sz="2000" spc="-3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anotar</a:t>
            </a:r>
            <a:r>
              <a:rPr dirty="0" sz="2000" spc="-3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elementos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Microformatos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Microdatos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RDFa</a:t>
            </a:r>
            <a:endParaRPr sz="3200">
              <a:latin typeface="Corbel"/>
              <a:cs typeface="Corbel"/>
            </a:endParaRPr>
          </a:p>
          <a:p>
            <a:pPr marL="49085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Bien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integrado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datos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se muestran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el documento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HTML,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por lo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anotaciones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tienden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 consistentes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 los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datos.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Laborioso.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40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993" y="376104"/>
            <a:ext cx="8251190" cy="4135754"/>
          </a:xfrm>
          <a:prstGeom prst="rect">
            <a:avLst/>
          </a:prstGeom>
        </p:spPr>
        <p:txBody>
          <a:bodyPr wrap="square" lIns="0" tIns="144145" rIns="0" bIns="0" rtlCol="0" vert="horz">
            <a:spAutoFit/>
          </a:bodyPr>
          <a:lstStyle/>
          <a:p>
            <a:pPr marL="34925">
              <a:lnSpc>
                <a:spcPct val="100000"/>
              </a:lnSpc>
              <a:spcBef>
                <a:spcPts val="1135"/>
              </a:spcBef>
            </a:pP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Anotación</a:t>
            </a:r>
            <a:r>
              <a:rPr dirty="0" sz="2800" b="1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de </a:t>
            </a:r>
            <a:r>
              <a:rPr dirty="0" sz="2800" spc="-10" b="1">
                <a:solidFill>
                  <a:srgbClr val="CA0017"/>
                </a:solidFill>
                <a:latin typeface="Corbel"/>
                <a:cs typeface="Corbel"/>
              </a:rPr>
              <a:t>HTML</a:t>
            </a:r>
            <a:r>
              <a:rPr dirty="0" sz="2800" spc="-20" b="1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con información</a:t>
            </a:r>
            <a:r>
              <a:rPr dirty="0" sz="2800" spc="10" b="1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semántica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Elementos</a:t>
            </a:r>
            <a:r>
              <a:rPr dirty="0" sz="2000" spc="-4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spc="-5" b="1">
                <a:solidFill>
                  <a:srgbClr val="C8201E"/>
                </a:solidFill>
                <a:latin typeface="Corbel"/>
                <a:cs typeface="Corbel"/>
              </a:rPr>
              <a:t>flexibles</a:t>
            </a:r>
            <a:r>
              <a:rPr dirty="0" sz="2000" spc="-5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con</a:t>
            </a:r>
            <a:r>
              <a:rPr dirty="0" sz="2000" spc="-10" b="1">
                <a:solidFill>
                  <a:srgbClr val="C8201E"/>
                </a:solidFill>
                <a:latin typeface="Corbel"/>
                <a:cs typeface="Corbel"/>
              </a:rPr>
              <a:t> </a:t>
            </a:r>
            <a:r>
              <a:rPr dirty="0" sz="2000" b="1">
                <a:solidFill>
                  <a:srgbClr val="C8201E"/>
                </a:solidFill>
                <a:latin typeface="Corbel"/>
                <a:cs typeface="Corbel"/>
              </a:rPr>
              <a:t>anotaciones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Element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meta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Ope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1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aph,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RDFa)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Scripts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(JSON-LD)</a:t>
            </a:r>
            <a:endParaRPr sz="3200">
              <a:latin typeface="Corbel"/>
              <a:cs typeface="Corbel"/>
            </a:endParaRPr>
          </a:p>
          <a:p>
            <a:pPr marL="49085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fácil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desarrollador.</a:t>
            </a:r>
            <a:endParaRPr sz="3200">
              <a:latin typeface="Corbel"/>
              <a:cs typeface="Corbel"/>
            </a:endParaRPr>
          </a:p>
          <a:p>
            <a:pPr marL="49085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491490" algn="l"/>
              </a:tabLst>
            </a:pP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Peor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integrado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 los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documento,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propenso 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inconsistencias.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548" y="508254"/>
            <a:ext cx="7860665" cy="4826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Anotación</a:t>
            </a:r>
            <a:r>
              <a:rPr dirty="0" sz="2800" b="1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de </a:t>
            </a:r>
            <a:r>
              <a:rPr dirty="0" sz="2800" spc="-10" b="1">
                <a:solidFill>
                  <a:srgbClr val="CA0017"/>
                </a:solidFill>
                <a:latin typeface="Corbel"/>
                <a:cs typeface="Corbel"/>
              </a:rPr>
              <a:t>HTML</a:t>
            </a:r>
            <a:r>
              <a:rPr dirty="0" sz="2800" spc="-20" b="1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con información</a:t>
            </a:r>
            <a:r>
              <a:rPr dirty="0" sz="2800" spc="10" b="1">
                <a:solidFill>
                  <a:srgbClr val="CA0017"/>
                </a:solidFill>
                <a:latin typeface="Corbel"/>
                <a:cs typeface="Corbel"/>
              </a:rPr>
              <a:t> </a:t>
            </a:r>
            <a:r>
              <a:rPr dirty="0" sz="2800" spc="-5" b="1">
                <a:solidFill>
                  <a:srgbClr val="CA0017"/>
                </a:solidFill>
                <a:latin typeface="Corbel"/>
                <a:cs typeface="Corbel"/>
              </a:rPr>
              <a:t>semántica</a:t>
            </a:r>
            <a:endParaRPr sz="280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2800">
              <a:latin typeface="Corbel"/>
              <a:cs typeface="Corbel"/>
            </a:endParaRPr>
          </a:p>
          <a:p>
            <a:pPr marL="468630" marR="912494" indent="-256540">
              <a:lnSpc>
                <a:spcPct val="100000"/>
              </a:lnSpc>
              <a:spcBef>
                <a:spcPts val="1739"/>
              </a:spcBef>
              <a:buClr>
                <a:srgbClr val="64A435"/>
              </a:buClr>
              <a:buFont typeface="Georgia"/>
              <a:buChar char="•"/>
              <a:tabLst>
                <a:tab pos="469265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buscadores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asistentes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utilizan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anotaciones:</a:t>
            </a:r>
            <a:endParaRPr sz="3200">
              <a:latin typeface="Corbel"/>
              <a:cs typeface="Corbel"/>
            </a:endParaRPr>
          </a:p>
          <a:p>
            <a:pPr lvl="1" marL="925830" marR="77089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92646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ayudar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detectar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página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relevante</a:t>
            </a:r>
            <a:r>
              <a:rPr dirty="0" sz="3200" spc="-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usuario.</a:t>
            </a:r>
            <a:endParaRPr sz="3200">
              <a:latin typeface="Corbel"/>
              <a:cs typeface="Corbel"/>
            </a:endParaRPr>
          </a:p>
          <a:p>
            <a:pPr lvl="1" marL="925830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926465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añadir enlaces al fragmento de la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página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devuelven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 el resultado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(fragmentos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enriquecidos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rich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snippets)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42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947659" cy="35928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suelen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utilizar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determinar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orden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los resultados, pero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si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pueden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contribuir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detecte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nuestra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página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relevante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usuario.</a:t>
            </a:r>
            <a:endParaRPr sz="3200">
              <a:latin typeface="Corbel"/>
              <a:cs typeface="Corbel"/>
            </a:endParaRPr>
          </a:p>
          <a:p>
            <a:pPr marL="268605" marR="94805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Depende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32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caso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autores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200" spc="-6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página les interese añadir anotaciones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reconocibles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buscadores.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1548" y="508254"/>
            <a:ext cx="72656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A0017"/>
                </a:solidFill>
              </a:rPr>
              <a:t>Anotación</a:t>
            </a:r>
            <a:r>
              <a:rPr dirty="0" sz="280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de </a:t>
            </a:r>
            <a:r>
              <a:rPr dirty="0" sz="2800" spc="-10">
                <a:solidFill>
                  <a:srgbClr val="CA0017"/>
                </a:solidFill>
              </a:rPr>
              <a:t>HTML</a:t>
            </a:r>
            <a:r>
              <a:rPr dirty="0" sz="2800" spc="-15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con</a:t>
            </a:r>
            <a:r>
              <a:rPr dirty="0" sz="2800" spc="-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información</a:t>
            </a:r>
            <a:r>
              <a:rPr dirty="0" sz="2800" spc="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semántica</a:t>
            </a:r>
            <a:endParaRPr sz="2800"/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935595" cy="40811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schema.or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g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vocabulario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elaborado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conj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ntament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ogle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ing,</a:t>
            </a:r>
            <a:r>
              <a:rPr dirty="0" sz="3200" spc="-3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15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ahoo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 </a:t>
            </a:r>
            <a:r>
              <a:rPr dirty="0" sz="3200" spc="-215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ande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.</a:t>
            </a:r>
            <a:r>
              <a:rPr dirty="0" sz="3200" spc="-1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Admi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ta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microdatos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RDFa 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JSON-LD.</a:t>
            </a:r>
            <a:endParaRPr sz="3200">
              <a:latin typeface="Corbel"/>
              <a:cs typeface="Corbel"/>
            </a:endParaRPr>
          </a:p>
          <a:p>
            <a:pPr marL="268605" marR="26416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Estructura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basada en RDFS, añade algunas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cosas como 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dominios 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rangos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las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propiedades pueden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unión de varias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y/o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datos.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1548" y="508254"/>
            <a:ext cx="72656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A0017"/>
                </a:solidFill>
              </a:rPr>
              <a:t>Anotación</a:t>
            </a:r>
            <a:r>
              <a:rPr dirty="0" sz="280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de </a:t>
            </a:r>
            <a:r>
              <a:rPr dirty="0" sz="2800" spc="-10">
                <a:solidFill>
                  <a:srgbClr val="CA0017"/>
                </a:solidFill>
              </a:rPr>
              <a:t>HTML</a:t>
            </a:r>
            <a:r>
              <a:rPr dirty="0" sz="2800" spc="-15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con</a:t>
            </a:r>
            <a:r>
              <a:rPr dirty="0" sz="2800" spc="-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información</a:t>
            </a:r>
            <a:r>
              <a:rPr dirty="0" sz="2800" spc="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semántica</a:t>
            </a:r>
            <a:endParaRPr sz="2800"/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589277"/>
            <a:ext cx="7935595" cy="40811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8605" marR="5080" indent="-256540">
              <a:lnSpc>
                <a:spcPct val="100000"/>
              </a:lnSpc>
              <a:spcBef>
                <a:spcPts val="1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schema.or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g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es un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vocabulario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elaborado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conj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ntament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200" spc="-1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G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ogle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ing,</a:t>
            </a:r>
            <a:r>
              <a:rPr dirty="0" sz="3200" spc="-3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215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ahoo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  </a:t>
            </a:r>
            <a:r>
              <a:rPr dirty="0" sz="3200" spc="-215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ande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.</a:t>
            </a:r>
            <a:r>
              <a:rPr dirty="0" sz="3200" spc="-1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Admi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2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ta</a:t>
            </a:r>
            <a:r>
              <a:rPr dirty="0" sz="3200" spc="1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microdatos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com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2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RDFa 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2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JSON-LD.</a:t>
            </a:r>
            <a:endParaRPr sz="3200">
              <a:latin typeface="Corbel"/>
              <a:cs typeface="Corbel"/>
            </a:endParaRPr>
          </a:p>
          <a:p>
            <a:pPr marL="268605" marR="26416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Estructura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basada en RDFS, añade algunas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cosas como que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los dominios y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rangos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 las </a:t>
            </a:r>
            <a:r>
              <a:rPr dirty="0" sz="3200" spc="-6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propiedades pueden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ser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la unión de varias </a:t>
            </a:r>
            <a:r>
              <a:rPr dirty="0" sz="3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clases</a:t>
            </a:r>
            <a:r>
              <a:rPr dirty="0" sz="32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y/o</a:t>
            </a:r>
            <a:r>
              <a:rPr dirty="0" sz="3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 spc="-5">
                <a:solidFill>
                  <a:srgbClr val="4B4B4B"/>
                </a:solidFill>
                <a:latin typeface="Corbel"/>
                <a:cs typeface="Corbel"/>
              </a:rPr>
              <a:t>tipos</a:t>
            </a:r>
            <a:r>
              <a:rPr dirty="0" sz="32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200">
                <a:solidFill>
                  <a:srgbClr val="4B4B4B"/>
                </a:solidFill>
                <a:latin typeface="Corbel"/>
                <a:cs typeface="Corbel"/>
              </a:rPr>
              <a:t>datos.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1548" y="508254"/>
            <a:ext cx="726567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CA0017"/>
                </a:solidFill>
              </a:rPr>
              <a:t>Anotación</a:t>
            </a:r>
            <a:r>
              <a:rPr dirty="0" sz="280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de </a:t>
            </a:r>
            <a:r>
              <a:rPr dirty="0" sz="2800" spc="-10">
                <a:solidFill>
                  <a:srgbClr val="CA0017"/>
                </a:solidFill>
              </a:rPr>
              <a:t>HTML</a:t>
            </a:r>
            <a:r>
              <a:rPr dirty="0" sz="2800" spc="-15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con</a:t>
            </a:r>
            <a:r>
              <a:rPr dirty="0" sz="2800" spc="-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información</a:t>
            </a:r>
            <a:r>
              <a:rPr dirty="0" sz="2800" spc="10">
                <a:solidFill>
                  <a:srgbClr val="CA0017"/>
                </a:solidFill>
              </a:rPr>
              <a:t> </a:t>
            </a:r>
            <a:r>
              <a:rPr dirty="0" sz="2800" spc="-5">
                <a:solidFill>
                  <a:srgbClr val="CA0017"/>
                </a:solidFill>
              </a:rPr>
              <a:t>semántica</a:t>
            </a:r>
            <a:endParaRPr sz="2800"/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442799"/>
            <a:ext cx="7966709" cy="505523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Buscadore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semánticos</a:t>
            </a:r>
            <a:endParaRPr sz="2800">
              <a:latin typeface="Corbel"/>
              <a:cs typeface="Corbel"/>
            </a:endParaRPr>
          </a:p>
          <a:p>
            <a:pPr marL="268605" marR="814069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Ideas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afines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http://www.ideasafines.com.ar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)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Buscador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palabras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conceptos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relacionados</a:t>
            </a:r>
            <a:endParaRPr sz="28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Navegación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http://www.zaragoza.es/tramites/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)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Buscador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trámites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800" spc="-1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Ayuntamiento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Zaragoza</a:t>
            </a:r>
            <a:endParaRPr sz="28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Refinamiento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las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búsquedas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convencionales</a:t>
            </a:r>
            <a:endParaRPr sz="2800">
              <a:latin typeface="Corbel"/>
              <a:cs typeface="Corbel"/>
            </a:endParaRPr>
          </a:p>
          <a:p>
            <a:pPr marL="268605" marR="518159" indent="-256540">
              <a:lnSpc>
                <a:spcPct val="100299"/>
              </a:lnSpc>
              <a:spcBef>
                <a:spcPts val="116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 grandes buscadores,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como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Google,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Bing,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etc, </a:t>
            </a:r>
            <a:r>
              <a:rPr dirty="0" sz="2800" spc="-5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usan técnicas de 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Web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semántica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 refinar las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búsquedas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ampliar</a:t>
            </a:r>
            <a:r>
              <a:rPr dirty="0" sz="2800" spc="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los resultados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presentan.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51904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Aplicaciones</a:t>
            </a:r>
            <a:endParaRPr sz="3600"/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445845"/>
            <a:ext cx="7715884" cy="4473575"/>
          </a:xfrm>
          <a:prstGeom prst="rect">
            <a:avLst/>
          </a:prstGeom>
        </p:spPr>
        <p:txBody>
          <a:bodyPr wrap="square" lIns="0" tIns="161290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Sistemas</a:t>
            </a:r>
            <a:r>
              <a:rPr dirty="0" sz="28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 información emergentes.</a:t>
            </a:r>
            <a:endParaRPr sz="2800">
              <a:latin typeface="Corbel"/>
              <a:cs typeface="Corbel"/>
            </a:endParaRPr>
          </a:p>
          <a:p>
            <a:pPr marL="268605" marR="271780" indent="-256540">
              <a:lnSpc>
                <a:spcPct val="100299"/>
              </a:lnSpc>
              <a:spcBef>
                <a:spcPts val="11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Sistemas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búsqueda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autónomos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que informan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cuando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encuentran algo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interesante.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Ejemplo: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Noticias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oficina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española</a:t>
            </a:r>
            <a:r>
              <a:rPr dirty="0" sz="28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800" spc="-1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Consorcio</a:t>
            </a:r>
            <a:r>
              <a:rPr dirty="0" sz="2800" spc="-1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Web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(http: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  <a:hlinkClick r:id="rId3"/>
              </a:rPr>
              <a:t>www.w3.es/Noticias/?feed=rdf)</a:t>
            </a:r>
            <a:endParaRPr sz="28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17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Resaltar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información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2800" spc="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relevante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 enlaces,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resultados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búsqueda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emails.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Ejemplo: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páginas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web anotadas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con</a:t>
            </a:r>
            <a:r>
              <a:rPr dirty="0" sz="2800" spc="-1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Open</a:t>
            </a:r>
            <a:r>
              <a:rPr dirty="0" sz="28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Graph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(FaceBook)</a:t>
            </a:r>
            <a:endParaRPr sz="28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2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u="sng" sz="28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https://github.com/cyocum/irish-gen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51904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Aplicaciones</a:t>
            </a:r>
            <a:endParaRPr sz="3600"/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16090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Problemas</a:t>
            </a:r>
            <a:endParaRPr sz="36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195" y="1152144"/>
            <a:ext cx="8420100" cy="504901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1497" y="1443430"/>
            <a:ext cx="8122284" cy="490283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ransformar</a:t>
            </a:r>
            <a:r>
              <a:rPr dirty="0" sz="24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24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es complejo</a:t>
            </a:r>
            <a:endParaRPr sz="24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Lenguajes</a:t>
            </a: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4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herramientas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complejos</a:t>
            </a:r>
            <a:r>
              <a:rPr dirty="0" sz="24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desarrollar</a:t>
            </a:r>
            <a:endParaRPr sz="2400">
              <a:latin typeface="Corbel"/>
              <a:cs typeface="Corbel"/>
            </a:endParaRPr>
          </a:p>
          <a:p>
            <a:pPr lvl="1" marL="72580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725805" algn="l"/>
                <a:tab pos="7264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Falta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madurez</a:t>
            </a:r>
            <a:endParaRPr sz="24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Pre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f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er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nci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24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API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24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90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eb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usando</a:t>
            </a:r>
            <a:r>
              <a:rPr dirty="0" sz="24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JS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endParaRPr sz="24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Datasets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mala</a:t>
            </a:r>
            <a:r>
              <a:rPr dirty="0" sz="24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calidad</a:t>
            </a:r>
            <a:endParaRPr sz="24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Requiere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buena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intención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por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parte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de los usuarios que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añaden </a:t>
            </a:r>
            <a:r>
              <a:rPr dirty="0" sz="2400" spc="-4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endParaRPr sz="2400">
              <a:latin typeface="Corbel"/>
              <a:cs typeface="Corbel"/>
            </a:endParaRPr>
          </a:p>
          <a:p>
            <a:pPr marL="268605" marR="68707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Avances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ciencia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datos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procesamiento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lenguaje </a:t>
            </a:r>
            <a:r>
              <a:rPr dirty="0" sz="2400" spc="-4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natural</a:t>
            </a:r>
            <a:r>
              <a:rPr dirty="0" sz="24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reduce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4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utilidad</a:t>
            </a:r>
            <a:r>
              <a:rPr dirty="0" sz="24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de la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semántica</a:t>
            </a:r>
            <a:endParaRPr sz="24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8605" algn="l"/>
                <a:tab pos="269240" algn="l"/>
              </a:tabLst>
            </a:pP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Alto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coste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tiempo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 dinero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sin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4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>
                <a:solidFill>
                  <a:srgbClr val="4B4B4B"/>
                </a:solidFill>
                <a:latin typeface="Corbel"/>
                <a:cs typeface="Corbel"/>
              </a:rPr>
              <a:t>beneficio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b="1">
                <a:solidFill>
                  <a:srgbClr val="4B4B4B"/>
                </a:solidFill>
                <a:latin typeface="Corbel"/>
                <a:cs typeface="Corbel"/>
              </a:rPr>
              <a:t>obvio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16090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Problemas</a:t>
            </a:r>
            <a:endParaRPr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62823" y="1593548"/>
            <a:ext cx="6868159" cy="1421765"/>
          </a:xfrm>
          <a:prstGeom prst="rect">
            <a:avLst/>
          </a:prstGeom>
        </p:spPr>
        <p:txBody>
          <a:bodyPr wrap="square" lIns="0" tIns="245110" rIns="0" bIns="0" rtlCol="0" vert="horz">
            <a:spAutoFit/>
          </a:bodyPr>
          <a:lstStyle/>
          <a:p>
            <a:pPr marL="231775">
              <a:lnSpc>
                <a:spcPct val="100000"/>
              </a:lnSpc>
              <a:spcBef>
                <a:spcPts val="193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Hace</a:t>
            </a:r>
            <a:r>
              <a:rPr dirty="0" sz="44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24 años</a:t>
            </a:r>
            <a:r>
              <a:rPr dirty="0" sz="44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nace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b="1">
                <a:solidFill>
                  <a:srgbClr val="333333"/>
                </a:solidFill>
                <a:latin typeface="Corbel"/>
                <a:cs typeface="Corbel"/>
              </a:rPr>
              <a:t>la</a:t>
            </a:r>
            <a:r>
              <a:rPr dirty="0" sz="44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web</a:t>
            </a:r>
            <a:endParaRPr sz="44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24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1992</a:t>
            </a:r>
            <a:r>
              <a:rPr dirty="0" sz="24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dos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investigadores del</a:t>
            </a:r>
            <a:r>
              <a:rPr dirty="0" sz="2400" spc="-1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CERN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presentan</a:t>
            </a:r>
            <a:r>
              <a:rPr dirty="0" sz="24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>
                <a:solidFill>
                  <a:srgbClr val="4B4B4B"/>
                </a:solidFill>
                <a:latin typeface="Corbel"/>
                <a:cs typeface="Corbel"/>
              </a:rPr>
              <a:t>la web</a:t>
            </a:r>
            <a:endParaRPr sz="2400">
              <a:latin typeface="Corbel"/>
              <a:cs typeface="Corbe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0475" y="3419643"/>
            <a:ext cx="4504677" cy="32760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2000" y="3429358"/>
            <a:ext cx="3905643" cy="331991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822617" y="6861864"/>
            <a:ext cx="14141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4B4B4B"/>
                </a:solidFill>
                <a:latin typeface="Corbel"/>
                <a:cs typeface="Corbel"/>
              </a:rPr>
              <a:t>Tim</a:t>
            </a:r>
            <a:r>
              <a:rPr dirty="0" sz="16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Corbel"/>
                <a:cs typeface="Corbel"/>
              </a:rPr>
              <a:t>Berners-Lee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61017" y="7060139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29574" y="6836667"/>
            <a:ext cx="12376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4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16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1600" spc="-15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1600" spc="-5">
                <a:solidFill>
                  <a:srgbClr val="4B4B4B"/>
                </a:solidFill>
                <a:latin typeface="Corbel"/>
                <a:cs typeface="Corbel"/>
              </a:rPr>
              <a:t>ert</a:t>
            </a:r>
            <a:r>
              <a:rPr dirty="0" sz="1600" spc="-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1600" spc="-10">
                <a:solidFill>
                  <a:srgbClr val="4B4B4B"/>
                </a:solidFill>
                <a:latin typeface="Corbel"/>
                <a:cs typeface="Corbel"/>
              </a:rPr>
              <a:t>Caill</a:t>
            </a:r>
            <a:r>
              <a:rPr dirty="0" sz="160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1600" spc="-2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1600" spc="-5">
                <a:solidFill>
                  <a:srgbClr val="4B4B4B"/>
                </a:solidFill>
                <a:latin typeface="Corbel"/>
                <a:cs typeface="Corbel"/>
              </a:rPr>
              <a:t>u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66823" y="1839140"/>
            <a:ext cx="5543550" cy="58039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600" spc="-15" b="1">
                <a:solidFill>
                  <a:srgbClr val="333333"/>
                </a:solidFill>
                <a:latin typeface="Corbel"/>
                <a:cs typeface="Corbel"/>
              </a:rPr>
              <a:t>Ventajas</a:t>
            </a:r>
            <a:r>
              <a:rPr dirty="0" sz="3600" spc="-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600" spc="10" b="1">
                <a:solidFill>
                  <a:srgbClr val="333333"/>
                </a:solidFill>
                <a:latin typeface="Corbel"/>
                <a:cs typeface="Corbel"/>
              </a:rPr>
              <a:t>frente</a:t>
            </a:r>
            <a:r>
              <a:rPr dirty="0" sz="36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600" spc="20" b="1">
                <a:solidFill>
                  <a:srgbClr val="333333"/>
                </a:solidFill>
                <a:latin typeface="Corbel"/>
                <a:cs typeface="Corbel"/>
              </a:rPr>
              <a:t>a</a:t>
            </a:r>
            <a:r>
              <a:rPr dirty="0" sz="3600" spc="-8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600" spc="10" b="1">
                <a:solidFill>
                  <a:srgbClr val="333333"/>
                </a:solidFill>
                <a:latin typeface="Corbel"/>
                <a:cs typeface="Corbel"/>
              </a:rPr>
              <a:t>JavaScript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655" y="2837056"/>
            <a:ext cx="18859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225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4306" y="2672330"/>
            <a:ext cx="8274684" cy="1556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Con 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el</a:t>
            </a:r>
            <a:r>
              <a:rPr dirty="0" sz="2900" spc="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b="1">
                <a:solidFill>
                  <a:srgbClr val="333333"/>
                </a:solidFill>
                <a:latin typeface="Corbel"/>
                <a:cs typeface="Corbel"/>
              </a:rPr>
              <a:t>tipado</a:t>
            </a:r>
            <a:r>
              <a:rPr dirty="0" sz="2900" spc="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b="1">
                <a:solidFill>
                  <a:srgbClr val="333333"/>
                </a:solidFill>
                <a:latin typeface="Corbel"/>
                <a:cs typeface="Corbel"/>
              </a:rPr>
              <a:t>estático</a:t>
            </a:r>
            <a:r>
              <a:rPr dirty="0" sz="2900" spc="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el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 compilador</a:t>
            </a: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puede</a:t>
            </a:r>
            <a:r>
              <a:rPr dirty="0" sz="2900" spc="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333333"/>
                </a:solidFill>
                <a:latin typeface="Corbel"/>
                <a:cs typeface="Corbel"/>
              </a:rPr>
              <a:t>verificar</a:t>
            </a: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-5">
                <a:solidFill>
                  <a:srgbClr val="333333"/>
                </a:solidFill>
                <a:latin typeface="Corbel"/>
                <a:cs typeface="Corbel"/>
              </a:rPr>
              <a:t>la </a:t>
            </a:r>
            <a:r>
              <a:rPr dirty="0" sz="2900" spc="-56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b="1">
                <a:solidFill>
                  <a:srgbClr val="333333"/>
                </a:solidFill>
                <a:latin typeface="Corbel"/>
                <a:cs typeface="Corbel"/>
              </a:rPr>
              <a:t>corrección </a:t>
            </a: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de muchas 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más </a:t>
            </a: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cosas que con el 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tipado </a:t>
            </a: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dinámico</a:t>
            </a:r>
            <a:endParaRPr sz="29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1655" y="4646780"/>
            <a:ext cx="18859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225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4306" y="4548863"/>
            <a:ext cx="8571230" cy="4692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Los</a:t>
            </a:r>
            <a:r>
              <a:rPr dirty="0" sz="290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programas</a:t>
            </a:r>
            <a:r>
              <a:rPr dirty="0" sz="29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grandes</a:t>
            </a:r>
            <a:r>
              <a:rPr dirty="0" sz="290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son</a:t>
            </a:r>
            <a:r>
              <a:rPr dirty="0" sz="2900" spc="5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5" b="1">
                <a:solidFill>
                  <a:srgbClr val="333333"/>
                </a:solidFill>
                <a:latin typeface="Corbel"/>
                <a:cs typeface="Corbel"/>
              </a:rPr>
              <a:t>menos</a:t>
            </a:r>
            <a:r>
              <a:rPr dirty="0" sz="29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5" b="1">
                <a:solidFill>
                  <a:srgbClr val="333333"/>
                </a:solidFill>
                <a:latin typeface="Corbel"/>
                <a:cs typeface="Corbel"/>
              </a:rPr>
              <a:t>propensos a</a:t>
            </a:r>
            <a:r>
              <a:rPr dirty="0" sz="29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5" b="1">
                <a:solidFill>
                  <a:srgbClr val="333333"/>
                </a:solidFill>
                <a:latin typeface="Corbel"/>
                <a:cs typeface="Corbel"/>
              </a:rPr>
              <a:t>errores</a:t>
            </a:r>
            <a:endParaRPr sz="29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1655" y="5435539"/>
            <a:ext cx="18859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225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4306" y="5273683"/>
            <a:ext cx="6780530" cy="10439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95"/>
              </a:spcBef>
            </a:pP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Los </a:t>
            </a:r>
            <a:r>
              <a:rPr dirty="0" sz="2900" b="1">
                <a:solidFill>
                  <a:srgbClr val="333333"/>
                </a:solidFill>
                <a:latin typeface="Corbel"/>
                <a:cs typeface="Corbel"/>
              </a:rPr>
              <a:t>IDEs </a:t>
            </a: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y </a:t>
            </a:r>
            <a:r>
              <a:rPr dirty="0" sz="2900" b="1">
                <a:solidFill>
                  <a:srgbClr val="333333"/>
                </a:solidFill>
                <a:latin typeface="Corbel"/>
                <a:cs typeface="Corbel"/>
              </a:rPr>
              <a:t>editores 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pueden: </a:t>
            </a:r>
            <a:r>
              <a:rPr dirty="0" sz="2900" spc="-10">
                <a:solidFill>
                  <a:srgbClr val="333333"/>
                </a:solidFill>
                <a:latin typeface="Corbel"/>
                <a:cs typeface="Corbel"/>
              </a:rPr>
              <a:t>Autocompletar, </a:t>
            </a:r>
            <a:r>
              <a:rPr dirty="0" sz="2900" spc="-57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-15">
                <a:solidFill>
                  <a:srgbClr val="333333"/>
                </a:solidFill>
                <a:latin typeface="Corbel"/>
                <a:cs typeface="Corbel"/>
              </a:rPr>
              <a:t>Refactorizar,</a:t>
            </a:r>
            <a:r>
              <a:rPr dirty="0" sz="2900" spc="-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>
                <a:solidFill>
                  <a:srgbClr val="333333"/>
                </a:solidFill>
                <a:latin typeface="Corbel"/>
                <a:cs typeface="Corbel"/>
              </a:rPr>
              <a:t>Navegar </a:t>
            </a:r>
            <a:r>
              <a:rPr dirty="0" sz="2900" spc="5">
                <a:solidFill>
                  <a:srgbClr val="333333"/>
                </a:solidFill>
                <a:latin typeface="Corbel"/>
                <a:cs typeface="Corbel"/>
              </a:rPr>
              <a:t>a </a:t>
            </a:r>
            <a:r>
              <a:rPr dirty="0" sz="2900" spc="-5">
                <a:solidFill>
                  <a:srgbClr val="333333"/>
                </a:solidFill>
                <a:latin typeface="Corbel"/>
                <a:cs typeface="Corbel"/>
              </a:rPr>
              <a:t>la definición</a:t>
            </a:r>
            <a:endParaRPr sz="29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1655" y="6735854"/>
            <a:ext cx="18859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2255">
                <a:solidFill>
                  <a:srgbClr val="669933"/>
                </a:solidFill>
                <a:latin typeface="OpenSymbol"/>
                <a:cs typeface="OpenSymbol"/>
              </a:rPr>
              <a:t></a:t>
            </a:r>
            <a:endParaRPr sz="1250">
              <a:latin typeface="OpenSymbol"/>
              <a:cs typeface="Open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306" y="6638305"/>
            <a:ext cx="4015104" cy="4692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900" b="1">
                <a:solidFill>
                  <a:srgbClr val="333333"/>
                </a:solidFill>
                <a:latin typeface="Corbel"/>
                <a:cs typeface="Corbel"/>
              </a:rPr>
              <a:t>Muy</a:t>
            </a:r>
            <a:r>
              <a:rPr dirty="0" sz="29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5" b="1">
                <a:solidFill>
                  <a:srgbClr val="333333"/>
                </a:solidFill>
                <a:latin typeface="Corbel"/>
                <a:cs typeface="Corbel"/>
              </a:rPr>
              <a:t>parecido</a:t>
            </a:r>
            <a:r>
              <a:rPr dirty="0" sz="2900" spc="-1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5" b="1">
                <a:solidFill>
                  <a:srgbClr val="333333"/>
                </a:solidFill>
                <a:latin typeface="Corbel"/>
                <a:cs typeface="Corbel"/>
              </a:rPr>
              <a:t>a</a:t>
            </a:r>
            <a:r>
              <a:rPr dirty="0" sz="2900" spc="-7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b="1">
                <a:solidFill>
                  <a:srgbClr val="333333"/>
                </a:solidFill>
                <a:latin typeface="Corbel"/>
                <a:cs typeface="Corbel"/>
              </a:rPr>
              <a:t>Java</a:t>
            </a:r>
            <a:r>
              <a:rPr dirty="0" sz="29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5" b="1">
                <a:solidFill>
                  <a:srgbClr val="333333"/>
                </a:solidFill>
                <a:latin typeface="Corbel"/>
                <a:cs typeface="Corbel"/>
              </a:rPr>
              <a:t>y</a:t>
            </a:r>
            <a:r>
              <a:rPr dirty="0" sz="2900" spc="-12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2900" spc="5" b="1">
                <a:solidFill>
                  <a:srgbClr val="333333"/>
                </a:solidFill>
                <a:latin typeface="Corbel"/>
                <a:cs typeface="Corbel"/>
              </a:rPr>
              <a:t>C#</a:t>
            </a:r>
            <a:endParaRPr sz="2900">
              <a:latin typeface="Corbel"/>
              <a:cs typeface="Corbe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6863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webs</a:t>
            </a:r>
            <a:r>
              <a:rPr dirty="0" sz="3600" spc="-100">
                <a:solidFill>
                  <a:srgbClr val="C8201D"/>
                </a:solidFill>
              </a:rPr>
              <a:t> </a:t>
            </a:r>
            <a:r>
              <a:rPr dirty="0" sz="3600" spc="-80">
                <a:solidFill>
                  <a:srgbClr val="C8201D"/>
                </a:solidFill>
              </a:rPr>
              <a:t>SPA</a:t>
            </a:r>
            <a:endParaRPr sz="3600"/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160905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5"/>
              <a:t>Problemas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8704833" y="6475047"/>
            <a:ext cx="3352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81301" y="2619502"/>
            <a:ext cx="558101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https://terminusdb.com/blog/the-semantic-web-is-dead/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u="sng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https://news.ycombinator.com/item?id=32412803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3093" y="6416446"/>
            <a:ext cx="24955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51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592325"/>
            <a:ext cx="8124825" cy="502793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268605" marR="5080" indent="-256540">
              <a:lnSpc>
                <a:spcPct val="100299"/>
              </a:lnSpc>
              <a:spcBef>
                <a:spcPts val="8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The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Semantic </a:t>
            </a:r>
            <a:r>
              <a:rPr dirty="0" sz="2800" spc="-35">
                <a:solidFill>
                  <a:srgbClr val="4B4B4B"/>
                </a:solidFill>
                <a:latin typeface="Corbel"/>
                <a:cs typeface="Corbel"/>
              </a:rPr>
              <a:t>Web,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Tim Berners-Lee,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James Hendler 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and Ora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Lassila,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Scientific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American,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may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17, 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2001 </a:t>
            </a:r>
            <a:r>
              <a:rPr dirty="0" sz="2800" spc="-15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http://www.cs.umd.edu/~golbeck/LBSC690/Semantic </a:t>
            </a:r>
            <a:r>
              <a:rPr dirty="0" sz="2800" spc="-55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2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Web.html</a:t>
            </a:r>
            <a:endParaRPr sz="2800">
              <a:latin typeface="Corbel"/>
              <a:cs typeface="Corbel"/>
            </a:endParaRPr>
          </a:p>
          <a:p>
            <a:pPr marL="268605" marR="689610" indent="-256540">
              <a:lnSpc>
                <a:spcPct val="100400"/>
              </a:lnSpc>
              <a:spcBef>
                <a:spcPts val="116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Linked</a:t>
            </a:r>
            <a:r>
              <a:rPr dirty="0" sz="2800" spc="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Data: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Evolving the</a:t>
            </a:r>
            <a:r>
              <a:rPr dirty="0" sz="2800" spc="-15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Web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into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Global Data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Space, </a:t>
            </a:r>
            <a:r>
              <a:rPr dirty="0" sz="2800" spc="-70">
                <a:solidFill>
                  <a:srgbClr val="4B4B4B"/>
                </a:solidFill>
                <a:latin typeface="Corbel"/>
                <a:cs typeface="Corbel"/>
              </a:rPr>
              <a:t>Tom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Heath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Christian 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Bizer,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2011, </a:t>
            </a:r>
            <a:r>
              <a:rPr dirty="0" sz="2800" spc="-1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http://linkeddatabook.com/</a:t>
            </a:r>
            <a:endParaRPr sz="2800">
              <a:latin typeface="Corbel"/>
              <a:cs typeface="Corbel"/>
            </a:endParaRPr>
          </a:p>
          <a:p>
            <a:pPr marL="268605" marR="316230" indent="-256540">
              <a:lnSpc>
                <a:spcPct val="100299"/>
              </a:lnSpc>
              <a:spcBef>
                <a:spcPts val="117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New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Look</a:t>
            </a:r>
            <a:r>
              <a:rPr dirty="0" sz="28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at</a:t>
            </a:r>
            <a:r>
              <a:rPr dirty="0" sz="28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the</a:t>
            </a:r>
            <a:r>
              <a:rPr dirty="0" sz="28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Semantic</a:t>
            </a:r>
            <a:r>
              <a:rPr dirty="0" sz="28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35">
                <a:solidFill>
                  <a:srgbClr val="4B4B4B"/>
                </a:solidFill>
                <a:latin typeface="Corbel"/>
                <a:cs typeface="Corbel"/>
              </a:rPr>
              <a:t>Web.</a:t>
            </a:r>
            <a:r>
              <a:rPr dirty="0" sz="28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Communications </a:t>
            </a:r>
            <a:r>
              <a:rPr dirty="0" sz="2800" spc="-5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f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th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28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3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28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Septembre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70">
                <a:solidFill>
                  <a:srgbClr val="4B4B4B"/>
                </a:solidFill>
                <a:latin typeface="Corbel"/>
                <a:cs typeface="Corbel"/>
              </a:rPr>
              <a:t>2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016,  </a:t>
            </a: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http://cacm.acm.org/magazines/2016/9/206254-a- </a:t>
            </a:r>
            <a:r>
              <a:rPr dirty="0" sz="2800" spc="-5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new-look-at-the-semantic-web/fulltext#FNC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330450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Bibliografía</a:t>
            </a:r>
            <a:endParaRPr sz="3600"/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1569" y="6416446"/>
            <a:ext cx="2501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52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595373"/>
            <a:ext cx="7830820" cy="3467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68605" marR="662940" indent="-256540">
              <a:lnSpc>
                <a:spcPct val="100000"/>
              </a:lnSpc>
              <a:spcBef>
                <a:spcPts val="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  <a:tab pos="1564005" algn="l"/>
                <a:tab pos="489712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EUCLID	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(European</a:t>
            </a:r>
            <a:r>
              <a:rPr dirty="0" sz="28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Curriculum	for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5">
                <a:solidFill>
                  <a:srgbClr val="4B4B4B"/>
                </a:solidFill>
                <a:latin typeface="Corbel"/>
                <a:cs typeface="Corbel"/>
              </a:rPr>
              <a:t>linked</a:t>
            </a:r>
            <a:r>
              <a:rPr dirty="0" sz="28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Data) </a:t>
            </a:r>
            <a:r>
              <a:rPr dirty="0" sz="2800" spc="-545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http://www.euclid-project.eu/</a:t>
            </a:r>
            <a:endParaRPr sz="28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  <a:tab pos="4022090" algn="l"/>
              </a:tabLst>
            </a:pP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Beginner's</a:t>
            </a:r>
            <a:r>
              <a:rPr dirty="0" sz="28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Guide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to</a:t>
            </a:r>
            <a:r>
              <a:rPr dirty="0" sz="2800" spc="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5">
                <a:solidFill>
                  <a:srgbClr val="4B4B4B"/>
                </a:solidFill>
                <a:latin typeface="Corbel"/>
                <a:cs typeface="Corbel"/>
              </a:rPr>
              <a:t>RDF.	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Steve 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Baskauf.</a:t>
            </a:r>
            <a:r>
              <a:rPr dirty="0" sz="28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2014 </a:t>
            </a:r>
            <a:r>
              <a:rPr dirty="0" sz="2800" spc="-15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2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https://code.google.com/p/tdwg-rdf/wiki/Beginners</a:t>
            </a:r>
            <a:endParaRPr sz="2800">
              <a:latin typeface="Corbel"/>
              <a:cs typeface="Corbel"/>
            </a:endParaRPr>
          </a:p>
          <a:p>
            <a:pPr marL="268605" marR="262255" indent="-256540">
              <a:lnSpc>
                <a:spcPct val="100000"/>
              </a:lnSpc>
              <a:spcBef>
                <a:spcPts val="117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Semantic 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Web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for the </a:t>
            </a:r>
            <a:r>
              <a:rPr dirty="0" sz="2800" spc="-25">
                <a:solidFill>
                  <a:srgbClr val="4B4B4B"/>
                </a:solidFill>
                <a:latin typeface="Corbel"/>
                <a:cs typeface="Corbel"/>
              </a:rPr>
              <a:t>Working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Ontologist, </a:t>
            </a:r>
            <a:r>
              <a:rPr dirty="0" sz="2800" spc="-45">
                <a:solidFill>
                  <a:srgbClr val="4B4B4B"/>
                </a:solidFill>
                <a:latin typeface="Corbel"/>
                <a:cs typeface="Corbel"/>
              </a:rPr>
              <a:t>D. </a:t>
            </a:r>
            <a:r>
              <a:rPr dirty="0" sz="28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10">
                <a:solidFill>
                  <a:srgbClr val="4B4B4B"/>
                </a:solidFill>
                <a:latin typeface="Corbel"/>
                <a:cs typeface="Corbel"/>
              </a:rPr>
              <a:t>Allemang,</a:t>
            </a:r>
            <a:r>
              <a:rPr dirty="0" sz="28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J. </a:t>
            </a:r>
            <a:r>
              <a:rPr dirty="0" sz="2800" spc="-20">
                <a:solidFill>
                  <a:srgbClr val="4B4B4B"/>
                </a:solidFill>
                <a:latin typeface="Corbel"/>
                <a:cs typeface="Corbel"/>
              </a:rPr>
              <a:t>Hendler, </a:t>
            </a:r>
            <a:r>
              <a:rPr dirty="0" sz="2800" spc="-5">
                <a:solidFill>
                  <a:srgbClr val="4B4B4B"/>
                </a:solidFill>
                <a:latin typeface="Corbel"/>
                <a:cs typeface="Corbel"/>
              </a:rPr>
              <a:t>Elservier/Morgan Kaufmann</a:t>
            </a:r>
            <a:endParaRPr sz="28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u="sng" sz="2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https://www.w3.org/TR/rdf11-primer/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9176"/>
            <a:ext cx="2330450" cy="5803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Bibliografía</a:t>
            </a:r>
            <a:endParaRPr sz="3600"/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0792"/>
                </a:moveTo>
                <a:lnTo>
                  <a:pt x="9144000" y="240792"/>
                </a:lnTo>
                <a:lnTo>
                  <a:pt x="9144000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CA00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54618" y="6416446"/>
            <a:ext cx="247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666666"/>
                </a:solidFill>
                <a:latin typeface="Corbel"/>
                <a:cs typeface="Corbel"/>
              </a:rPr>
              <a:t>53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73417" y="465195"/>
            <a:ext cx="913572" cy="5477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1497" y="1437905"/>
            <a:ext cx="8158480" cy="517715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marL="268605" indent="-256540">
              <a:lnSpc>
                <a:spcPct val="100000"/>
              </a:lnSpc>
              <a:spcBef>
                <a:spcPts val="129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u="sng" sz="3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3"/>
              </a:rPr>
              <a:t>http://schema.org/docs/full.html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u="sng" sz="3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4"/>
              </a:rPr>
              <a:t>http://schema.org/docs/datamodel.html</a:t>
            </a:r>
            <a:endParaRPr sz="3200">
              <a:latin typeface="Corbel"/>
              <a:cs typeface="Corbel"/>
            </a:endParaRPr>
          </a:p>
          <a:p>
            <a:pPr marL="268605" marR="50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u="sng" sz="32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http://www.google.com/insidesearch/features/ </a:t>
            </a:r>
            <a:r>
              <a:rPr dirty="0" sz="3200" spc="-5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3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5"/>
              </a:rPr>
              <a:t>search/knowledge.html </a:t>
            </a:r>
            <a:r>
              <a:rPr dirty="0" sz="320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32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6"/>
              </a:rPr>
              <a:t>https://html.spec.whatwg.org/multipage/micro </a:t>
            </a:r>
            <a:r>
              <a:rPr dirty="0" sz="3200" spc="-63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3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6"/>
              </a:rPr>
              <a:t>data.html</a:t>
            </a:r>
            <a:endParaRPr sz="3200">
              <a:latin typeface="Corbel"/>
              <a:cs typeface="Corbel"/>
            </a:endParaRPr>
          </a:p>
          <a:p>
            <a:pPr marL="268605" indent="-256540">
              <a:lnSpc>
                <a:spcPct val="100000"/>
              </a:lnSpc>
              <a:spcBef>
                <a:spcPts val="1205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u="sng" sz="3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7"/>
              </a:rPr>
              <a:t>http://skos.um.es/TR/rdfa-primer/</a:t>
            </a:r>
            <a:endParaRPr sz="3200">
              <a:latin typeface="Corbel"/>
              <a:cs typeface="Corbel"/>
            </a:endParaRPr>
          </a:p>
          <a:p>
            <a:pPr marL="268605" marR="843280" indent="-256540">
              <a:lnSpc>
                <a:spcPct val="100000"/>
              </a:lnSpc>
              <a:spcBef>
                <a:spcPts val="1200"/>
              </a:spcBef>
              <a:buClr>
                <a:srgbClr val="64A435"/>
              </a:buClr>
              <a:buFont typeface="Georgia"/>
              <a:buChar char="•"/>
              <a:tabLst>
                <a:tab pos="269240" algn="l"/>
              </a:tabLst>
            </a:pPr>
            <a:r>
              <a:rPr dirty="0" u="sng" sz="3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htt</a:t>
            </a:r>
            <a:r>
              <a:rPr dirty="0" u="sng" sz="3200" spc="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p</a:t>
            </a:r>
            <a:r>
              <a:rPr dirty="0" u="sng" sz="3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://s</a:t>
            </a:r>
            <a:r>
              <a:rPr dirty="0" u="sng" sz="3200" spc="-6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k</a:t>
            </a:r>
            <a:r>
              <a:rPr dirty="0" u="sng" sz="3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os.um.es/TR/</a:t>
            </a:r>
            <a:r>
              <a:rPr dirty="0" u="sng" sz="3200" spc="-7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2</a:t>
            </a:r>
            <a:r>
              <a:rPr dirty="0" u="sng" sz="3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012/R</a:t>
            </a:r>
            <a:r>
              <a:rPr dirty="0" u="sng" sz="32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E</a:t>
            </a:r>
            <a:r>
              <a:rPr dirty="0" u="sng" sz="3200" spc="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C</a:t>
            </a:r>
            <a:r>
              <a:rPr dirty="0" u="sng" sz="3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-rdfa</a:t>
            </a:r>
            <a:r>
              <a:rPr dirty="0" u="sng" sz="32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-</a:t>
            </a:r>
            <a:r>
              <a:rPr dirty="0" u="sng" sz="3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core</a:t>
            </a:r>
            <a:r>
              <a:rPr dirty="0" u="sng" sz="32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- </a:t>
            </a:r>
            <a:r>
              <a:rPr dirty="0" sz="320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dirty="0" u="sng" sz="3200" spc="-1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orbel"/>
                <a:cs typeface="Corbel"/>
                <a:hlinkClick r:id="rId8"/>
              </a:rPr>
              <a:t>20120607/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8208" y="417068"/>
            <a:ext cx="2331720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 spc="10"/>
              <a:t>Bibliografía</a:t>
            </a:r>
            <a:endParaRPr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47979" y="1843827"/>
            <a:ext cx="8577580" cy="6172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850" spc="5" b="1">
                <a:solidFill>
                  <a:srgbClr val="333333"/>
                </a:solidFill>
                <a:latin typeface="Corbel"/>
                <a:cs typeface="Corbel"/>
              </a:rPr>
              <a:t>Facilidad</a:t>
            </a:r>
            <a:r>
              <a:rPr dirty="0" sz="385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850" spc="10" b="1">
                <a:solidFill>
                  <a:srgbClr val="333333"/>
                </a:solidFill>
                <a:latin typeface="Corbel"/>
                <a:cs typeface="Corbel"/>
              </a:rPr>
              <a:t>de</a:t>
            </a:r>
            <a:r>
              <a:rPr dirty="0" sz="3850" spc="5" b="1">
                <a:solidFill>
                  <a:srgbClr val="333333"/>
                </a:solidFill>
                <a:latin typeface="Corbel"/>
                <a:cs typeface="Corbel"/>
              </a:rPr>
              <a:t> adopción para</a:t>
            </a:r>
            <a:r>
              <a:rPr dirty="0" sz="3850" spc="-8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850" spc="5" b="1">
                <a:solidFill>
                  <a:srgbClr val="333333"/>
                </a:solidFill>
                <a:latin typeface="Corbel"/>
                <a:cs typeface="Corbel"/>
              </a:rPr>
              <a:t>JavaScripters</a:t>
            </a:r>
            <a:endParaRPr sz="3850">
              <a:latin typeface="Corbel"/>
              <a:cs typeface="Corb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179" y="2846073"/>
            <a:ext cx="199390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2395">
                <a:latin typeface="OpenSymbol"/>
                <a:cs typeface="OpenSymbol"/>
              </a:rPr>
              <a:t></a:t>
            </a:r>
            <a:endParaRPr sz="1350">
              <a:latin typeface="OpenSymbol"/>
              <a:cs typeface="Open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5420" y="2743101"/>
            <a:ext cx="4040504" cy="49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Los</a:t>
            </a:r>
            <a:r>
              <a:rPr dirty="0" sz="3100" spc="-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tipos</a:t>
            </a:r>
            <a:r>
              <a:rPr dirty="0" sz="3100" spc="-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son</a:t>
            </a:r>
            <a:r>
              <a:rPr dirty="0" sz="3100" spc="2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333333"/>
                </a:solidFill>
                <a:latin typeface="Corbel"/>
                <a:cs typeface="Corbel"/>
              </a:rPr>
              <a:t>opcionales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1179" y="3591626"/>
            <a:ext cx="199390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2395">
                <a:latin typeface="OpenSymbol"/>
                <a:cs typeface="OpenSymbol"/>
              </a:rPr>
              <a:t></a:t>
            </a:r>
            <a:endParaRPr sz="1350">
              <a:latin typeface="OpenSymbol"/>
              <a:cs typeface="Open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5420" y="3417677"/>
            <a:ext cx="8387715" cy="11131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</a:pP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La</a:t>
            </a:r>
            <a:r>
              <a:rPr dirty="0" sz="3100" spc="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333333"/>
                </a:solidFill>
                <a:latin typeface="Corbel"/>
                <a:cs typeface="Corbel"/>
              </a:rPr>
              <a:t>inferencia de</a:t>
            </a:r>
            <a:r>
              <a:rPr dirty="0" sz="3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333333"/>
                </a:solidFill>
                <a:latin typeface="Corbel"/>
                <a:cs typeface="Corbel"/>
              </a:rPr>
              <a:t>tipos</a:t>
            </a:r>
            <a:r>
              <a:rPr dirty="0" sz="3100" spc="2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permite</a:t>
            </a:r>
            <a:r>
              <a:rPr dirty="0" sz="3100" spc="5">
                <a:solidFill>
                  <a:srgbClr val="333333"/>
                </a:solidFill>
                <a:latin typeface="Corbel"/>
                <a:cs typeface="Corbel"/>
              </a:rPr>
              <a:t> no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tener</a:t>
            </a:r>
            <a:r>
              <a:rPr dirty="0" sz="3100" spc="1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que</a:t>
            </a:r>
            <a:r>
              <a:rPr dirty="0" sz="3100" spc="2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escribir </a:t>
            </a:r>
            <a:r>
              <a:rPr dirty="0" sz="3100" spc="-6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los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tipos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 constantemente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179" y="4881870"/>
            <a:ext cx="199390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2395">
                <a:latin typeface="OpenSymbol"/>
                <a:cs typeface="OpenSymbol"/>
              </a:rPr>
              <a:t></a:t>
            </a:r>
            <a:endParaRPr sz="1350">
              <a:latin typeface="OpenSymbol"/>
              <a:cs typeface="Open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5420" y="4706473"/>
            <a:ext cx="7931784" cy="11131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</a:pP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En</a:t>
            </a:r>
            <a:r>
              <a:rPr dirty="0" sz="31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realidad</a:t>
            </a:r>
            <a:r>
              <a:rPr dirty="0" sz="31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es</a:t>
            </a:r>
            <a:r>
              <a:rPr dirty="0" sz="3100" spc="3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333333"/>
                </a:solidFill>
                <a:latin typeface="Corbel"/>
                <a:cs typeface="Corbel"/>
              </a:rPr>
              <a:t>JavaScript</a:t>
            </a:r>
            <a:r>
              <a:rPr dirty="0" sz="310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333333"/>
                </a:solidFill>
                <a:latin typeface="Corbel"/>
                <a:cs typeface="Corbel"/>
              </a:rPr>
              <a:t>con </a:t>
            </a:r>
            <a:r>
              <a:rPr dirty="0" sz="3100" b="1">
                <a:solidFill>
                  <a:srgbClr val="333333"/>
                </a:solidFill>
                <a:latin typeface="Corbel"/>
                <a:cs typeface="Corbel"/>
              </a:rPr>
              <a:t>más</a:t>
            </a:r>
            <a:r>
              <a:rPr dirty="0" sz="3100" spc="-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b="1">
                <a:solidFill>
                  <a:srgbClr val="333333"/>
                </a:solidFill>
                <a:latin typeface="Corbel"/>
                <a:cs typeface="Corbel"/>
              </a:rPr>
              <a:t>cosas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,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 así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 que </a:t>
            </a:r>
            <a:r>
              <a:rPr dirty="0" sz="3100" spc="-6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todo lo 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conocido se puede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 aplicar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179" y="6171022"/>
            <a:ext cx="199390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2395">
                <a:latin typeface="OpenSymbol"/>
                <a:cs typeface="OpenSymbol"/>
              </a:rPr>
              <a:t></a:t>
            </a:r>
            <a:endParaRPr sz="1350">
              <a:latin typeface="OpenSymbol"/>
              <a:cs typeface="Open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5420" y="5994202"/>
            <a:ext cx="8434705" cy="11156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95"/>
              </a:spcBef>
            </a:pP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Un mismo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 proyecto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 puede</a:t>
            </a:r>
            <a:r>
              <a:rPr dirty="0" sz="3100" spc="5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333333"/>
                </a:solidFill>
                <a:latin typeface="Corbel"/>
                <a:cs typeface="Corbel"/>
              </a:rPr>
              <a:t>combinar</a:t>
            </a:r>
            <a:r>
              <a:rPr dirty="0" sz="3100" spc="-5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 b="1">
                <a:solidFill>
                  <a:srgbClr val="333333"/>
                </a:solidFill>
                <a:latin typeface="Corbel"/>
                <a:cs typeface="Corbel"/>
              </a:rPr>
              <a:t>JS</a:t>
            </a:r>
            <a:r>
              <a:rPr dirty="0" sz="3100" spc="-15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b="1">
                <a:solidFill>
                  <a:srgbClr val="333333"/>
                </a:solidFill>
                <a:latin typeface="Corbel"/>
                <a:cs typeface="Corbel"/>
              </a:rPr>
              <a:t>y</a:t>
            </a:r>
            <a:r>
              <a:rPr dirty="0" sz="3100" spc="-204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5" b="1">
                <a:solidFill>
                  <a:srgbClr val="333333"/>
                </a:solidFill>
                <a:latin typeface="Corbel"/>
                <a:cs typeface="Corbel"/>
              </a:rPr>
              <a:t>TS</a:t>
            </a:r>
            <a:r>
              <a:rPr dirty="0" sz="3100" spc="5">
                <a:solidFill>
                  <a:srgbClr val="333333"/>
                </a:solidFill>
                <a:latin typeface="Corbel"/>
                <a:cs typeface="Corbel"/>
              </a:rPr>
              <a:t>,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lo 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que </a:t>
            </a:r>
            <a:r>
              <a:rPr dirty="0" sz="3100" spc="-60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facilita</a:t>
            </a:r>
            <a:r>
              <a:rPr dirty="0" sz="3100" spc="10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migrar</a:t>
            </a:r>
            <a:r>
              <a:rPr dirty="0" sz="31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>
                <a:solidFill>
                  <a:srgbClr val="333333"/>
                </a:solidFill>
                <a:latin typeface="Corbel"/>
                <a:cs typeface="Corbel"/>
              </a:rPr>
              <a:t>un</a:t>
            </a:r>
            <a:r>
              <a:rPr dirty="0" sz="3100" spc="5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3100" spc="-5">
                <a:solidFill>
                  <a:srgbClr val="333333"/>
                </a:solidFill>
                <a:latin typeface="Corbel"/>
                <a:cs typeface="Corbel"/>
              </a:rPr>
              <a:t>proyecto existente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68630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Desarrollo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de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webs</a:t>
            </a:r>
            <a:r>
              <a:rPr dirty="0" sz="3600" spc="-100">
                <a:solidFill>
                  <a:srgbClr val="C8201D"/>
                </a:solidFill>
              </a:rPr>
              <a:t> </a:t>
            </a:r>
            <a:r>
              <a:rPr dirty="0" sz="3600" spc="-80">
                <a:solidFill>
                  <a:srgbClr val="C8201D"/>
                </a:solidFill>
              </a:rPr>
              <a:t>SPA</a:t>
            </a:r>
            <a:endParaRPr sz="36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7957" y="1224003"/>
            <a:ext cx="422909" cy="543560"/>
          </a:xfrm>
          <a:custGeom>
            <a:avLst/>
            <a:gdLst/>
            <a:ahLst/>
            <a:cxnLst/>
            <a:rect l="l" t="t" r="r" b="b"/>
            <a:pathLst>
              <a:path w="422910" h="543560">
                <a:moveTo>
                  <a:pt x="258127" y="0"/>
                </a:moveTo>
                <a:lnTo>
                  <a:pt x="202714" y="4724"/>
                </a:lnTo>
                <a:lnTo>
                  <a:pt x="153139" y="18899"/>
                </a:lnTo>
                <a:lnTo>
                  <a:pt x="109437" y="42524"/>
                </a:lnTo>
                <a:lnTo>
                  <a:pt x="71640" y="75603"/>
                </a:lnTo>
                <a:lnTo>
                  <a:pt x="40247" y="116736"/>
                </a:lnTo>
                <a:lnTo>
                  <a:pt x="17865" y="163574"/>
                </a:lnTo>
                <a:lnTo>
                  <a:pt x="4460" y="216286"/>
                </a:lnTo>
                <a:lnTo>
                  <a:pt x="0" y="275043"/>
                </a:lnTo>
                <a:lnTo>
                  <a:pt x="4679" y="333135"/>
                </a:lnTo>
                <a:lnTo>
                  <a:pt x="18538" y="385287"/>
                </a:lnTo>
                <a:lnTo>
                  <a:pt x="41308" y="431365"/>
                </a:lnTo>
                <a:lnTo>
                  <a:pt x="72720" y="471233"/>
                </a:lnTo>
                <a:lnTo>
                  <a:pt x="112801" y="502689"/>
                </a:lnTo>
                <a:lnTo>
                  <a:pt x="158988" y="525197"/>
                </a:lnTo>
                <a:lnTo>
                  <a:pt x="211180" y="538725"/>
                </a:lnTo>
                <a:lnTo>
                  <a:pt x="269278" y="543242"/>
                </a:lnTo>
                <a:lnTo>
                  <a:pt x="307059" y="541424"/>
                </a:lnTo>
                <a:lnTo>
                  <a:pt x="344973" y="535993"/>
                </a:lnTo>
                <a:lnTo>
                  <a:pt x="383292" y="526986"/>
                </a:lnTo>
                <a:lnTo>
                  <a:pt x="422287" y="514438"/>
                </a:lnTo>
                <a:lnTo>
                  <a:pt x="422287" y="411480"/>
                </a:lnTo>
                <a:lnTo>
                  <a:pt x="384596" y="427266"/>
                </a:lnTo>
                <a:lnTo>
                  <a:pt x="348932" y="438124"/>
                </a:lnTo>
                <a:lnTo>
                  <a:pt x="315563" y="444391"/>
                </a:lnTo>
                <a:lnTo>
                  <a:pt x="284759" y="446405"/>
                </a:lnTo>
                <a:lnTo>
                  <a:pt x="245711" y="443444"/>
                </a:lnTo>
                <a:lnTo>
                  <a:pt x="180573" y="419974"/>
                </a:lnTo>
                <a:lnTo>
                  <a:pt x="132458" y="373955"/>
                </a:lnTo>
                <a:lnTo>
                  <a:pt x="108111" y="309838"/>
                </a:lnTo>
                <a:lnTo>
                  <a:pt x="105117" y="271437"/>
                </a:lnTo>
                <a:lnTo>
                  <a:pt x="107785" y="235101"/>
                </a:lnTo>
                <a:lnTo>
                  <a:pt x="129726" y="172008"/>
                </a:lnTo>
                <a:lnTo>
                  <a:pt x="173578" y="124684"/>
                </a:lnTo>
                <a:lnTo>
                  <a:pt x="231113" y="100281"/>
                </a:lnTo>
                <a:lnTo>
                  <a:pt x="264604" y="97193"/>
                </a:lnTo>
                <a:lnTo>
                  <a:pt x="299129" y="100298"/>
                </a:lnTo>
                <a:lnTo>
                  <a:pt x="335073" y="109613"/>
                </a:lnTo>
                <a:lnTo>
                  <a:pt x="372232" y="125139"/>
                </a:lnTo>
                <a:lnTo>
                  <a:pt x="410400" y="146875"/>
                </a:lnTo>
                <a:lnTo>
                  <a:pt x="410400" y="36004"/>
                </a:lnTo>
                <a:lnTo>
                  <a:pt x="367291" y="18719"/>
                </a:lnTo>
                <a:lnTo>
                  <a:pt x="314568" y="3798"/>
                </a:lnTo>
                <a:lnTo>
                  <a:pt x="278198" y="410"/>
                </a:lnTo>
                <a:lnTo>
                  <a:pt x="2581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7722" y="1234087"/>
            <a:ext cx="558800" cy="533400"/>
          </a:xfrm>
          <a:custGeom>
            <a:avLst/>
            <a:gdLst/>
            <a:ahLst/>
            <a:cxnLst/>
            <a:rect l="l" t="t" r="r" b="b"/>
            <a:pathLst>
              <a:path w="558800" h="533400">
                <a:moveTo>
                  <a:pt x="280796" y="0"/>
                </a:moveTo>
                <a:lnTo>
                  <a:pt x="222624" y="4685"/>
                </a:lnTo>
                <a:lnTo>
                  <a:pt x="169916" y="18854"/>
                </a:lnTo>
                <a:lnTo>
                  <a:pt x="122337" y="42674"/>
                </a:lnTo>
                <a:lnTo>
                  <a:pt x="79552" y="76314"/>
                </a:lnTo>
                <a:lnTo>
                  <a:pt x="44496" y="116616"/>
                </a:lnTo>
                <a:lnTo>
                  <a:pt x="19664" y="162218"/>
                </a:lnTo>
                <a:lnTo>
                  <a:pt x="4888" y="212747"/>
                </a:lnTo>
                <a:lnTo>
                  <a:pt x="0" y="267830"/>
                </a:lnTo>
                <a:lnTo>
                  <a:pt x="4876" y="322092"/>
                </a:lnTo>
                <a:lnTo>
                  <a:pt x="19575" y="371965"/>
                </a:lnTo>
                <a:lnTo>
                  <a:pt x="44196" y="417382"/>
                </a:lnTo>
                <a:lnTo>
                  <a:pt x="78841" y="458279"/>
                </a:lnTo>
                <a:lnTo>
                  <a:pt x="120554" y="491089"/>
                </a:lnTo>
                <a:lnTo>
                  <a:pt x="167397" y="514483"/>
                </a:lnTo>
                <a:lnTo>
                  <a:pt x="219371" y="528495"/>
                </a:lnTo>
                <a:lnTo>
                  <a:pt x="276478" y="533158"/>
                </a:lnTo>
                <a:lnTo>
                  <a:pt x="334762" y="528658"/>
                </a:lnTo>
                <a:lnTo>
                  <a:pt x="387715" y="514977"/>
                </a:lnTo>
                <a:lnTo>
                  <a:pt x="435538" y="491844"/>
                </a:lnTo>
                <a:lnTo>
                  <a:pt x="478434" y="458990"/>
                </a:lnTo>
                <a:lnTo>
                  <a:pt x="498148" y="436676"/>
                </a:lnTo>
                <a:lnTo>
                  <a:pt x="280073" y="436676"/>
                </a:lnTo>
                <a:lnTo>
                  <a:pt x="243008" y="433649"/>
                </a:lnTo>
                <a:lnTo>
                  <a:pt x="180140" y="410096"/>
                </a:lnTo>
                <a:lnTo>
                  <a:pt x="132079" y="364003"/>
                </a:lnTo>
                <a:lnTo>
                  <a:pt x="106849" y="302398"/>
                </a:lnTo>
                <a:lnTo>
                  <a:pt x="103777" y="265315"/>
                </a:lnTo>
                <a:lnTo>
                  <a:pt x="106832" y="230384"/>
                </a:lnTo>
                <a:lnTo>
                  <a:pt x="131637" y="168066"/>
                </a:lnTo>
                <a:lnTo>
                  <a:pt x="178034" y="120216"/>
                </a:lnTo>
                <a:lnTo>
                  <a:pt x="238907" y="95822"/>
                </a:lnTo>
                <a:lnTo>
                  <a:pt x="274675" y="92875"/>
                </a:lnTo>
                <a:lnTo>
                  <a:pt x="493576" y="92875"/>
                </a:lnTo>
                <a:lnTo>
                  <a:pt x="479513" y="76314"/>
                </a:lnTo>
                <a:lnTo>
                  <a:pt x="437430" y="42674"/>
                </a:lnTo>
                <a:lnTo>
                  <a:pt x="390147" y="18854"/>
                </a:lnTo>
                <a:lnTo>
                  <a:pt x="337867" y="4685"/>
                </a:lnTo>
                <a:lnTo>
                  <a:pt x="280796" y="0"/>
                </a:lnTo>
                <a:close/>
              </a:path>
              <a:path w="558800" h="533400">
                <a:moveTo>
                  <a:pt x="493576" y="92875"/>
                </a:moveTo>
                <a:lnTo>
                  <a:pt x="274675" y="92875"/>
                </a:lnTo>
                <a:lnTo>
                  <a:pt x="311710" y="95822"/>
                </a:lnTo>
                <a:lnTo>
                  <a:pt x="345235" y="104846"/>
                </a:lnTo>
                <a:lnTo>
                  <a:pt x="402831" y="142201"/>
                </a:lnTo>
                <a:lnTo>
                  <a:pt x="440593" y="197410"/>
                </a:lnTo>
                <a:lnTo>
                  <a:pt x="453237" y="265315"/>
                </a:lnTo>
                <a:lnTo>
                  <a:pt x="450099" y="301313"/>
                </a:lnTo>
                <a:lnTo>
                  <a:pt x="425596" y="362922"/>
                </a:lnTo>
                <a:lnTo>
                  <a:pt x="378340" y="409641"/>
                </a:lnTo>
                <a:lnTo>
                  <a:pt x="315889" y="433649"/>
                </a:lnTo>
                <a:lnTo>
                  <a:pt x="280073" y="436676"/>
                </a:lnTo>
                <a:lnTo>
                  <a:pt x="498148" y="436676"/>
                </a:lnTo>
                <a:lnTo>
                  <a:pt x="513914" y="418831"/>
                </a:lnTo>
                <a:lnTo>
                  <a:pt x="538961" y="373943"/>
                </a:lnTo>
                <a:lnTo>
                  <a:pt x="553813" y="324329"/>
                </a:lnTo>
                <a:lnTo>
                  <a:pt x="558711" y="269989"/>
                </a:lnTo>
                <a:lnTo>
                  <a:pt x="553830" y="214167"/>
                </a:lnTo>
                <a:lnTo>
                  <a:pt x="539095" y="163302"/>
                </a:lnTo>
                <a:lnTo>
                  <a:pt x="514369" y="117363"/>
                </a:lnTo>
                <a:lnTo>
                  <a:pt x="493576" y="92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89321" y="963006"/>
            <a:ext cx="475615" cy="796290"/>
          </a:xfrm>
          <a:custGeom>
            <a:avLst/>
            <a:gdLst/>
            <a:ahLst/>
            <a:cxnLst/>
            <a:rect l="l" t="t" r="r" b="b"/>
            <a:pathLst>
              <a:path w="475614" h="796289">
                <a:moveTo>
                  <a:pt x="258114" y="259562"/>
                </a:moveTo>
                <a:lnTo>
                  <a:pt x="204140" y="264264"/>
                </a:lnTo>
                <a:lnTo>
                  <a:pt x="155159" y="278280"/>
                </a:lnTo>
                <a:lnTo>
                  <a:pt x="111307" y="301476"/>
                </a:lnTo>
                <a:lnTo>
                  <a:pt x="72720" y="333717"/>
                </a:lnTo>
                <a:lnTo>
                  <a:pt x="40703" y="373949"/>
                </a:lnTo>
                <a:lnTo>
                  <a:pt x="18000" y="419077"/>
                </a:lnTo>
                <a:lnTo>
                  <a:pt x="4477" y="469134"/>
                </a:lnTo>
                <a:lnTo>
                  <a:pt x="0" y="524154"/>
                </a:lnTo>
                <a:lnTo>
                  <a:pt x="4217" y="582883"/>
                </a:lnTo>
                <a:lnTo>
                  <a:pt x="17006" y="635398"/>
                </a:lnTo>
                <a:lnTo>
                  <a:pt x="38570" y="681700"/>
                </a:lnTo>
                <a:lnTo>
                  <a:pt x="69113" y="721791"/>
                </a:lnTo>
                <a:lnTo>
                  <a:pt x="106286" y="754040"/>
                </a:lnTo>
                <a:lnTo>
                  <a:pt x="149667" y="777239"/>
                </a:lnTo>
                <a:lnTo>
                  <a:pt x="199124" y="791257"/>
                </a:lnTo>
                <a:lnTo>
                  <a:pt x="254520" y="795959"/>
                </a:lnTo>
                <a:lnTo>
                  <a:pt x="475564" y="795959"/>
                </a:lnTo>
                <a:lnTo>
                  <a:pt x="475564" y="705954"/>
                </a:lnTo>
                <a:lnTo>
                  <a:pt x="291592" y="705954"/>
                </a:lnTo>
                <a:lnTo>
                  <a:pt x="259405" y="705521"/>
                </a:lnTo>
                <a:lnTo>
                  <a:pt x="210953" y="701550"/>
                </a:lnTo>
                <a:lnTo>
                  <a:pt x="168792" y="684269"/>
                </a:lnTo>
                <a:lnTo>
                  <a:pt x="127064" y="637662"/>
                </a:lnTo>
                <a:lnTo>
                  <a:pt x="106347" y="575314"/>
                </a:lnTo>
                <a:lnTo>
                  <a:pt x="103682" y="537121"/>
                </a:lnTo>
                <a:lnTo>
                  <a:pt x="106591" y="496368"/>
                </a:lnTo>
                <a:lnTo>
                  <a:pt x="129957" y="428227"/>
                </a:lnTo>
                <a:lnTo>
                  <a:pt x="175082" y="378206"/>
                </a:lnTo>
                <a:lnTo>
                  <a:pt x="236844" y="352388"/>
                </a:lnTo>
                <a:lnTo>
                  <a:pt x="273596" y="349199"/>
                </a:lnTo>
                <a:lnTo>
                  <a:pt x="475564" y="349199"/>
                </a:lnTo>
                <a:lnTo>
                  <a:pt x="475564" y="281152"/>
                </a:lnTo>
                <a:lnTo>
                  <a:pt x="371881" y="281152"/>
                </a:lnTo>
                <a:lnTo>
                  <a:pt x="341400" y="271703"/>
                </a:lnTo>
                <a:lnTo>
                  <a:pt x="312435" y="264956"/>
                </a:lnTo>
                <a:lnTo>
                  <a:pt x="284752" y="260910"/>
                </a:lnTo>
                <a:lnTo>
                  <a:pt x="258114" y="259562"/>
                </a:lnTo>
                <a:close/>
              </a:path>
              <a:path w="475614" h="796289">
                <a:moveTo>
                  <a:pt x="475564" y="349199"/>
                </a:moveTo>
                <a:lnTo>
                  <a:pt x="273596" y="349199"/>
                </a:lnTo>
                <a:lnTo>
                  <a:pt x="298468" y="350857"/>
                </a:lnTo>
                <a:lnTo>
                  <a:pt x="323005" y="355720"/>
                </a:lnTo>
                <a:lnTo>
                  <a:pt x="347408" y="363622"/>
                </a:lnTo>
                <a:lnTo>
                  <a:pt x="371881" y="374395"/>
                </a:lnTo>
                <a:lnTo>
                  <a:pt x="371881" y="705954"/>
                </a:lnTo>
                <a:lnTo>
                  <a:pt x="475564" y="705954"/>
                </a:lnTo>
                <a:lnTo>
                  <a:pt x="475564" y="349199"/>
                </a:lnTo>
                <a:close/>
              </a:path>
              <a:path w="475614" h="796289">
                <a:moveTo>
                  <a:pt x="475564" y="0"/>
                </a:moveTo>
                <a:lnTo>
                  <a:pt x="371881" y="0"/>
                </a:lnTo>
                <a:lnTo>
                  <a:pt x="371881" y="281152"/>
                </a:lnTo>
                <a:lnTo>
                  <a:pt x="475564" y="281152"/>
                </a:lnTo>
                <a:lnTo>
                  <a:pt x="475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79363" y="1223648"/>
            <a:ext cx="473075" cy="542290"/>
          </a:xfrm>
          <a:custGeom>
            <a:avLst/>
            <a:gdLst/>
            <a:ahLst/>
            <a:cxnLst/>
            <a:rect l="l" t="t" r="r" b="b"/>
            <a:pathLst>
              <a:path w="473075" h="542289">
                <a:moveTo>
                  <a:pt x="244081" y="0"/>
                </a:moveTo>
                <a:lnTo>
                  <a:pt x="192161" y="4701"/>
                </a:lnTo>
                <a:lnTo>
                  <a:pt x="145437" y="18718"/>
                </a:lnTo>
                <a:lnTo>
                  <a:pt x="103842" y="41914"/>
                </a:lnTo>
                <a:lnTo>
                  <a:pt x="67310" y="74155"/>
                </a:lnTo>
                <a:lnTo>
                  <a:pt x="37965" y="114815"/>
                </a:lnTo>
                <a:lnTo>
                  <a:pt x="16919" y="161048"/>
                </a:lnTo>
                <a:lnTo>
                  <a:pt x="4241" y="212615"/>
                </a:lnTo>
                <a:lnTo>
                  <a:pt x="0" y="269278"/>
                </a:lnTo>
                <a:lnTo>
                  <a:pt x="1974" y="308439"/>
                </a:lnTo>
                <a:lnTo>
                  <a:pt x="18071" y="378932"/>
                </a:lnTo>
                <a:lnTo>
                  <a:pt x="49770" y="439332"/>
                </a:lnTo>
                <a:lnTo>
                  <a:pt x="92487" y="486942"/>
                </a:lnTo>
                <a:lnTo>
                  <a:pt x="146175" y="521806"/>
                </a:lnTo>
                <a:lnTo>
                  <a:pt x="216224" y="539868"/>
                </a:lnTo>
                <a:lnTo>
                  <a:pt x="257390" y="542150"/>
                </a:lnTo>
                <a:lnTo>
                  <a:pt x="288502" y="541442"/>
                </a:lnTo>
                <a:lnTo>
                  <a:pt x="344373" y="535169"/>
                </a:lnTo>
                <a:lnTo>
                  <a:pt x="392287" y="520886"/>
                </a:lnTo>
                <a:lnTo>
                  <a:pt x="439264" y="498465"/>
                </a:lnTo>
                <a:lnTo>
                  <a:pt x="462953" y="483476"/>
                </a:lnTo>
                <a:lnTo>
                  <a:pt x="462953" y="444957"/>
                </a:lnTo>
                <a:lnTo>
                  <a:pt x="273951" y="444957"/>
                </a:lnTo>
                <a:lnTo>
                  <a:pt x="239126" y="442295"/>
                </a:lnTo>
                <a:lnTo>
                  <a:pt x="179186" y="420504"/>
                </a:lnTo>
                <a:lnTo>
                  <a:pt x="133549" y="376582"/>
                </a:lnTo>
                <a:lnTo>
                  <a:pt x="108563" y="316740"/>
                </a:lnTo>
                <a:lnTo>
                  <a:pt x="104038" y="281152"/>
                </a:lnTo>
                <a:lnTo>
                  <a:pt x="472681" y="281152"/>
                </a:lnTo>
                <a:lnTo>
                  <a:pt x="472681" y="268198"/>
                </a:lnTo>
                <a:lnTo>
                  <a:pt x="469308" y="218871"/>
                </a:lnTo>
                <a:lnTo>
                  <a:pt x="106552" y="218871"/>
                </a:lnTo>
                <a:lnTo>
                  <a:pt x="112887" y="190088"/>
                </a:lnTo>
                <a:lnTo>
                  <a:pt x="135815" y="141974"/>
                </a:lnTo>
                <a:lnTo>
                  <a:pt x="171477" y="108980"/>
                </a:lnTo>
                <a:lnTo>
                  <a:pt x="217582" y="92181"/>
                </a:lnTo>
                <a:lnTo>
                  <a:pt x="244081" y="89992"/>
                </a:lnTo>
                <a:lnTo>
                  <a:pt x="422105" y="89992"/>
                </a:lnTo>
                <a:lnTo>
                  <a:pt x="410400" y="72720"/>
                </a:lnTo>
                <a:lnTo>
                  <a:pt x="376715" y="40853"/>
                </a:lnTo>
                <a:lnTo>
                  <a:pt x="337766" y="18134"/>
                </a:lnTo>
                <a:lnTo>
                  <a:pt x="293553" y="4527"/>
                </a:lnTo>
                <a:lnTo>
                  <a:pt x="244081" y="0"/>
                </a:lnTo>
                <a:close/>
              </a:path>
              <a:path w="473075" h="542289">
                <a:moveTo>
                  <a:pt x="462953" y="381596"/>
                </a:moveTo>
                <a:lnTo>
                  <a:pt x="418944" y="409718"/>
                </a:lnTo>
                <a:lnTo>
                  <a:pt x="372776" y="429474"/>
                </a:lnTo>
                <a:lnTo>
                  <a:pt x="324446" y="441131"/>
                </a:lnTo>
                <a:lnTo>
                  <a:pt x="273951" y="444957"/>
                </a:lnTo>
                <a:lnTo>
                  <a:pt x="462953" y="444957"/>
                </a:lnTo>
                <a:lnTo>
                  <a:pt x="462953" y="381596"/>
                </a:lnTo>
                <a:close/>
              </a:path>
              <a:path w="473075" h="542289">
                <a:moveTo>
                  <a:pt x="422105" y="89992"/>
                </a:moveTo>
                <a:lnTo>
                  <a:pt x="244081" y="89992"/>
                </a:lnTo>
                <a:lnTo>
                  <a:pt x="270368" y="92181"/>
                </a:lnTo>
                <a:lnTo>
                  <a:pt x="293755" y="98590"/>
                </a:lnTo>
                <a:lnTo>
                  <a:pt x="332638" y="123113"/>
                </a:lnTo>
                <a:lnTo>
                  <a:pt x="358511" y="164377"/>
                </a:lnTo>
                <a:lnTo>
                  <a:pt x="370077" y="218871"/>
                </a:lnTo>
                <a:lnTo>
                  <a:pt x="469308" y="218871"/>
                </a:lnTo>
                <a:lnTo>
                  <a:pt x="468720" y="210262"/>
                </a:lnTo>
                <a:lnTo>
                  <a:pt x="456928" y="158438"/>
                </a:lnTo>
                <a:lnTo>
                  <a:pt x="437442" y="112625"/>
                </a:lnTo>
                <a:lnTo>
                  <a:pt x="422105" y="899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75518" y="805322"/>
            <a:ext cx="483870" cy="362585"/>
          </a:xfrm>
          <a:custGeom>
            <a:avLst/>
            <a:gdLst/>
            <a:ahLst/>
            <a:cxnLst/>
            <a:rect l="l" t="t" r="r" b="b"/>
            <a:pathLst>
              <a:path w="483870" h="362584">
                <a:moveTo>
                  <a:pt x="412203" y="302044"/>
                </a:moveTo>
                <a:lnTo>
                  <a:pt x="71640" y="302044"/>
                </a:lnTo>
                <a:lnTo>
                  <a:pt x="71640" y="362165"/>
                </a:lnTo>
                <a:lnTo>
                  <a:pt x="412203" y="362165"/>
                </a:lnTo>
                <a:lnTo>
                  <a:pt x="412203" y="302044"/>
                </a:lnTo>
                <a:close/>
              </a:path>
              <a:path w="483870" h="362584">
                <a:moveTo>
                  <a:pt x="241922" y="0"/>
                </a:moveTo>
                <a:lnTo>
                  <a:pt x="224885" y="3470"/>
                </a:lnTo>
                <a:lnTo>
                  <a:pt x="210920" y="12914"/>
                </a:lnTo>
                <a:lnTo>
                  <a:pt x="201476" y="26880"/>
                </a:lnTo>
                <a:lnTo>
                  <a:pt x="198005" y="43916"/>
                </a:lnTo>
                <a:lnTo>
                  <a:pt x="201476" y="60747"/>
                </a:lnTo>
                <a:lnTo>
                  <a:pt x="210920" y="74607"/>
                </a:lnTo>
                <a:lnTo>
                  <a:pt x="224885" y="84012"/>
                </a:lnTo>
                <a:lnTo>
                  <a:pt x="241922" y="87477"/>
                </a:lnTo>
                <a:lnTo>
                  <a:pt x="258753" y="84012"/>
                </a:lnTo>
                <a:lnTo>
                  <a:pt x="272613" y="74607"/>
                </a:lnTo>
                <a:lnTo>
                  <a:pt x="282018" y="60747"/>
                </a:lnTo>
                <a:lnTo>
                  <a:pt x="285483" y="43916"/>
                </a:lnTo>
                <a:lnTo>
                  <a:pt x="282018" y="26880"/>
                </a:lnTo>
                <a:lnTo>
                  <a:pt x="272613" y="12914"/>
                </a:lnTo>
                <a:lnTo>
                  <a:pt x="258753" y="3470"/>
                </a:lnTo>
                <a:lnTo>
                  <a:pt x="241922" y="0"/>
                </a:lnTo>
                <a:close/>
              </a:path>
              <a:path w="483870" h="362584">
                <a:moveTo>
                  <a:pt x="412203" y="119164"/>
                </a:moveTo>
                <a:lnTo>
                  <a:pt x="384248" y="124900"/>
                </a:lnTo>
                <a:lnTo>
                  <a:pt x="361356" y="140490"/>
                </a:lnTo>
                <a:lnTo>
                  <a:pt x="345888" y="163505"/>
                </a:lnTo>
                <a:lnTo>
                  <a:pt x="340207" y="191516"/>
                </a:lnTo>
                <a:lnTo>
                  <a:pt x="345888" y="219265"/>
                </a:lnTo>
                <a:lnTo>
                  <a:pt x="361356" y="242052"/>
                </a:lnTo>
                <a:lnTo>
                  <a:pt x="384248" y="257481"/>
                </a:lnTo>
                <a:lnTo>
                  <a:pt x="412203" y="263156"/>
                </a:lnTo>
                <a:lnTo>
                  <a:pt x="439895" y="257481"/>
                </a:lnTo>
                <a:lnTo>
                  <a:pt x="462556" y="242052"/>
                </a:lnTo>
                <a:lnTo>
                  <a:pt x="477858" y="219265"/>
                </a:lnTo>
                <a:lnTo>
                  <a:pt x="483476" y="191516"/>
                </a:lnTo>
                <a:lnTo>
                  <a:pt x="477858" y="163505"/>
                </a:lnTo>
                <a:lnTo>
                  <a:pt x="462556" y="140490"/>
                </a:lnTo>
                <a:lnTo>
                  <a:pt x="439895" y="124900"/>
                </a:lnTo>
                <a:lnTo>
                  <a:pt x="412203" y="119164"/>
                </a:lnTo>
                <a:close/>
              </a:path>
              <a:path w="483870" h="362584">
                <a:moveTo>
                  <a:pt x="241922" y="119164"/>
                </a:moveTo>
                <a:lnTo>
                  <a:pt x="213967" y="124900"/>
                </a:lnTo>
                <a:lnTo>
                  <a:pt x="191074" y="140490"/>
                </a:lnTo>
                <a:lnTo>
                  <a:pt x="175606" y="163505"/>
                </a:lnTo>
                <a:lnTo>
                  <a:pt x="169925" y="191516"/>
                </a:lnTo>
                <a:lnTo>
                  <a:pt x="175606" y="219265"/>
                </a:lnTo>
                <a:lnTo>
                  <a:pt x="191074" y="242052"/>
                </a:lnTo>
                <a:lnTo>
                  <a:pt x="213967" y="257481"/>
                </a:lnTo>
                <a:lnTo>
                  <a:pt x="241922" y="263156"/>
                </a:lnTo>
                <a:lnTo>
                  <a:pt x="269616" y="257481"/>
                </a:lnTo>
                <a:lnTo>
                  <a:pt x="292280" y="242052"/>
                </a:lnTo>
                <a:lnTo>
                  <a:pt x="307587" y="219265"/>
                </a:lnTo>
                <a:lnTo>
                  <a:pt x="313207" y="191516"/>
                </a:lnTo>
                <a:lnTo>
                  <a:pt x="307587" y="163505"/>
                </a:lnTo>
                <a:lnTo>
                  <a:pt x="292280" y="140490"/>
                </a:lnTo>
                <a:lnTo>
                  <a:pt x="269616" y="124900"/>
                </a:lnTo>
                <a:lnTo>
                  <a:pt x="241922" y="119164"/>
                </a:lnTo>
                <a:close/>
              </a:path>
              <a:path w="483870" h="362584">
                <a:moveTo>
                  <a:pt x="71640" y="119164"/>
                </a:moveTo>
                <a:lnTo>
                  <a:pt x="43741" y="124900"/>
                </a:lnTo>
                <a:lnTo>
                  <a:pt x="20970" y="140490"/>
                </a:lnTo>
                <a:lnTo>
                  <a:pt x="5625" y="163505"/>
                </a:lnTo>
                <a:lnTo>
                  <a:pt x="0" y="191516"/>
                </a:lnTo>
                <a:lnTo>
                  <a:pt x="5625" y="219265"/>
                </a:lnTo>
                <a:lnTo>
                  <a:pt x="20970" y="242052"/>
                </a:lnTo>
                <a:lnTo>
                  <a:pt x="43741" y="257481"/>
                </a:lnTo>
                <a:lnTo>
                  <a:pt x="71640" y="263156"/>
                </a:lnTo>
                <a:lnTo>
                  <a:pt x="99334" y="257481"/>
                </a:lnTo>
                <a:lnTo>
                  <a:pt x="121999" y="242052"/>
                </a:lnTo>
                <a:lnTo>
                  <a:pt x="137306" y="219265"/>
                </a:lnTo>
                <a:lnTo>
                  <a:pt x="142925" y="191516"/>
                </a:lnTo>
                <a:lnTo>
                  <a:pt x="137306" y="163505"/>
                </a:lnTo>
                <a:lnTo>
                  <a:pt x="121999" y="140490"/>
                </a:lnTo>
                <a:lnTo>
                  <a:pt x="99334" y="124900"/>
                </a:lnTo>
                <a:lnTo>
                  <a:pt x="71640" y="119164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56963" y="1894678"/>
            <a:ext cx="756285" cy="252729"/>
          </a:xfrm>
          <a:custGeom>
            <a:avLst/>
            <a:gdLst/>
            <a:ahLst/>
            <a:cxnLst/>
            <a:rect l="l" t="t" r="r" b="b"/>
            <a:pathLst>
              <a:path w="756285" h="252730">
                <a:moveTo>
                  <a:pt x="687590" y="0"/>
                </a:moveTo>
                <a:lnTo>
                  <a:pt x="647050" y="7110"/>
                </a:lnTo>
                <a:lnTo>
                  <a:pt x="614883" y="28803"/>
                </a:lnTo>
                <a:lnTo>
                  <a:pt x="595123" y="61790"/>
                </a:lnTo>
                <a:lnTo>
                  <a:pt x="588594" y="103682"/>
                </a:lnTo>
                <a:lnTo>
                  <a:pt x="590221" y="125781"/>
                </a:lnTo>
                <a:lnTo>
                  <a:pt x="603333" y="164029"/>
                </a:lnTo>
                <a:lnTo>
                  <a:pt x="629835" y="192081"/>
                </a:lnTo>
                <a:lnTo>
                  <a:pt x="666359" y="206018"/>
                </a:lnTo>
                <a:lnTo>
                  <a:pt x="687590" y="207721"/>
                </a:lnTo>
                <a:lnTo>
                  <a:pt x="696157" y="207401"/>
                </a:lnTo>
                <a:lnTo>
                  <a:pt x="735836" y="197105"/>
                </a:lnTo>
                <a:lnTo>
                  <a:pt x="755637" y="184683"/>
                </a:lnTo>
                <a:lnTo>
                  <a:pt x="755637" y="162725"/>
                </a:lnTo>
                <a:lnTo>
                  <a:pt x="688682" y="162725"/>
                </a:lnTo>
                <a:lnTo>
                  <a:pt x="676874" y="161852"/>
                </a:lnTo>
                <a:lnTo>
                  <a:pt x="642689" y="130817"/>
                </a:lnTo>
                <a:lnTo>
                  <a:pt x="639000" y="103682"/>
                </a:lnTo>
                <a:lnTo>
                  <a:pt x="639967" y="89171"/>
                </a:lnTo>
                <a:lnTo>
                  <a:pt x="659066" y="52998"/>
                </a:lnTo>
                <a:lnTo>
                  <a:pt x="688682" y="44640"/>
                </a:lnTo>
                <a:lnTo>
                  <a:pt x="755749" y="44640"/>
                </a:lnTo>
                <a:lnTo>
                  <a:pt x="755992" y="22682"/>
                </a:lnTo>
                <a:lnTo>
                  <a:pt x="720356" y="5041"/>
                </a:lnTo>
                <a:lnTo>
                  <a:pt x="696157" y="332"/>
                </a:lnTo>
                <a:lnTo>
                  <a:pt x="687590" y="0"/>
                </a:lnTo>
                <a:close/>
              </a:path>
              <a:path w="756285" h="252730">
                <a:moveTo>
                  <a:pt x="755637" y="123850"/>
                </a:moveTo>
                <a:lnTo>
                  <a:pt x="723734" y="152419"/>
                </a:lnTo>
                <a:lnTo>
                  <a:pt x="712800" y="158038"/>
                </a:lnTo>
                <a:lnTo>
                  <a:pt x="712431" y="158038"/>
                </a:lnTo>
                <a:lnTo>
                  <a:pt x="705231" y="161289"/>
                </a:lnTo>
                <a:lnTo>
                  <a:pt x="697318" y="162725"/>
                </a:lnTo>
                <a:lnTo>
                  <a:pt x="755637" y="162725"/>
                </a:lnTo>
                <a:lnTo>
                  <a:pt x="755637" y="123850"/>
                </a:lnTo>
                <a:close/>
              </a:path>
              <a:path w="756285" h="252730">
                <a:moveTo>
                  <a:pt x="755749" y="44640"/>
                </a:moveTo>
                <a:lnTo>
                  <a:pt x="697318" y="44640"/>
                </a:lnTo>
                <a:lnTo>
                  <a:pt x="705231" y="46799"/>
                </a:lnTo>
                <a:lnTo>
                  <a:pt x="712431" y="49326"/>
                </a:lnTo>
                <a:lnTo>
                  <a:pt x="712800" y="49326"/>
                </a:lnTo>
                <a:lnTo>
                  <a:pt x="718250" y="52030"/>
                </a:lnTo>
                <a:lnTo>
                  <a:pt x="723734" y="55308"/>
                </a:lnTo>
                <a:lnTo>
                  <a:pt x="729152" y="59195"/>
                </a:lnTo>
                <a:lnTo>
                  <a:pt x="734402" y="63728"/>
                </a:lnTo>
                <a:lnTo>
                  <a:pt x="755637" y="83527"/>
                </a:lnTo>
                <a:lnTo>
                  <a:pt x="755749" y="44640"/>
                </a:lnTo>
                <a:close/>
              </a:path>
              <a:path w="756285" h="252730">
                <a:moveTo>
                  <a:pt x="48958" y="2882"/>
                </a:moveTo>
                <a:lnTo>
                  <a:pt x="0" y="2882"/>
                </a:lnTo>
                <a:lnTo>
                  <a:pt x="0" y="125641"/>
                </a:lnTo>
                <a:lnTo>
                  <a:pt x="11085" y="174247"/>
                </a:lnTo>
                <a:lnTo>
                  <a:pt x="46256" y="202460"/>
                </a:lnTo>
                <a:lnTo>
                  <a:pt x="79552" y="207721"/>
                </a:lnTo>
                <a:lnTo>
                  <a:pt x="97240" y="206423"/>
                </a:lnTo>
                <a:lnTo>
                  <a:pt x="138950" y="186131"/>
                </a:lnTo>
                <a:lnTo>
                  <a:pt x="153366" y="163080"/>
                </a:lnTo>
                <a:lnTo>
                  <a:pt x="66954" y="163080"/>
                </a:lnTo>
                <a:lnTo>
                  <a:pt x="60121" y="160210"/>
                </a:lnTo>
                <a:lnTo>
                  <a:pt x="48958" y="122402"/>
                </a:lnTo>
                <a:lnTo>
                  <a:pt x="48958" y="2882"/>
                </a:lnTo>
                <a:close/>
              </a:path>
              <a:path w="756285" h="252730">
                <a:moveTo>
                  <a:pt x="159842" y="2882"/>
                </a:moveTo>
                <a:lnTo>
                  <a:pt x="110159" y="2882"/>
                </a:lnTo>
                <a:lnTo>
                  <a:pt x="110159" y="122402"/>
                </a:lnTo>
                <a:lnTo>
                  <a:pt x="109591" y="134155"/>
                </a:lnTo>
                <a:lnTo>
                  <a:pt x="92519" y="163080"/>
                </a:lnTo>
                <a:lnTo>
                  <a:pt x="153366" y="163080"/>
                </a:lnTo>
                <a:lnTo>
                  <a:pt x="154797" y="159934"/>
                </a:lnTo>
                <a:lnTo>
                  <a:pt x="158603" y="143597"/>
                </a:lnTo>
                <a:lnTo>
                  <a:pt x="159842" y="125641"/>
                </a:lnTo>
                <a:lnTo>
                  <a:pt x="159842" y="2882"/>
                </a:lnTo>
                <a:close/>
              </a:path>
              <a:path w="756285" h="252730">
                <a:moveTo>
                  <a:pt x="305638" y="2882"/>
                </a:moveTo>
                <a:lnTo>
                  <a:pt x="239395" y="2882"/>
                </a:lnTo>
                <a:lnTo>
                  <a:pt x="239395" y="204127"/>
                </a:lnTo>
                <a:lnTo>
                  <a:pt x="288721" y="204127"/>
                </a:lnTo>
                <a:lnTo>
                  <a:pt x="288721" y="129959"/>
                </a:lnTo>
                <a:lnTo>
                  <a:pt x="372296" y="129959"/>
                </a:lnTo>
                <a:lnTo>
                  <a:pt x="368546" y="123575"/>
                </a:lnTo>
                <a:lnTo>
                  <a:pt x="364405" y="117433"/>
                </a:lnTo>
                <a:lnTo>
                  <a:pt x="359994" y="111963"/>
                </a:lnTo>
                <a:lnTo>
                  <a:pt x="359638" y="111963"/>
                </a:lnTo>
                <a:lnTo>
                  <a:pt x="359638" y="111607"/>
                </a:lnTo>
                <a:lnTo>
                  <a:pt x="358914" y="110883"/>
                </a:lnTo>
                <a:lnTo>
                  <a:pt x="362521" y="108000"/>
                </a:lnTo>
                <a:lnTo>
                  <a:pt x="365760" y="104762"/>
                </a:lnTo>
                <a:lnTo>
                  <a:pt x="367919" y="101523"/>
                </a:lnTo>
                <a:lnTo>
                  <a:pt x="368274" y="101523"/>
                </a:lnTo>
                <a:lnTo>
                  <a:pt x="372738" y="93586"/>
                </a:lnTo>
                <a:lnTo>
                  <a:pt x="375892" y="84962"/>
                </a:lnTo>
                <a:lnTo>
                  <a:pt x="288721" y="84962"/>
                </a:lnTo>
                <a:lnTo>
                  <a:pt x="288721" y="48247"/>
                </a:lnTo>
                <a:lnTo>
                  <a:pt x="375947" y="48247"/>
                </a:lnTo>
                <a:lnTo>
                  <a:pt x="373499" y="39558"/>
                </a:lnTo>
                <a:lnTo>
                  <a:pt x="335653" y="6753"/>
                </a:lnTo>
                <a:lnTo>
                  <a:pt x="321404" y="3839"/>
                </a:lnTo>
                <a:lnTo>
                  <a:pt x="305638" y="2882"/>
                </a:lnTo>
                <a:close/>
              </a:path>
              <a:path w="756285" h="252730">
                <a:moveTo>
                  <a:pt x="372296" y="129959"/>
                </a:moveTo>
                <a:lnTo>
                  <a:pt x="309232" y="129959"/>
                </a:lnTo>
                <a:lnTo>
                  <a:pt x="313918" y="131406"/>
                </a:lnTo>
                <a:lnTo>
                  <a:pt x="316433" y="133565"/>
                </a:lnTo>
                <a:lnTo>
                  <a:pt x="316801" y="133565"/>
                </a:lnTo>
                <a:lnTo>
                  <a:pt x="319316" y="135000"/>
                </a:lnTo>
                <a:lnTo>
                  <a:pt x="324002" y="141490"/>
                </a:lnTo>
                <a:lnTo>
                  <a:pt x="329399" y="152285"/>
                </a:lnTo>
                <a:lnTo>
                  <a:pt x="352082" y="197281"/>
                </a:lnTo>
                <a:lnTo>
                  <a:pt x="355676" y="204127"/>
                </a:lnTo>
                <a:lnTo>
                  <a:pt x="409676" y="204127"/>
                </a:lnTo>
                <a:lnTo>
                  <a:pt x="400672" y="185762"/>
                </a:lnTo>
                <a:lnTo>
                  <a:pt x="376554" y="137883"/>
                </a:lnTo>
                <a:lnTo>
                  <a:pt x="372551" y="130392"/>
                </a:lnTo>
                <a:lnTo>
                  <a:pt x="372296" y="129959"/>
                </a:lnTo>
                <a:close/>
              </a:path>
              <a:path w="756285" h="252730">
                <a:moveTo>
                  <a:pt x="375947" y="48247"/>
                </a:moveTo>
                <a:lnTo>
                  <a:pt x="315722" y="48247"/>
                </a:lnTo>
                <a:lnTo>
                  <a:pt x="320395" y="50050"/>
                </a:lnTo>
                <a:lnTo>
                  <a:pt x="323278" y="52565"/>
                </a:lnTo>
                <a:lnTo>
                  <a:pt x="323634" y="52565"/>
                </a:lnTo>
                <a:lnTo>
                  <a:pt x="326161" y="55448"/>
                </a:lnTo>
                <a:lnTo>
                  <a:pt x="327596" y="58686"/>
                </a:lnTo>
                <a:lnTo>
                  <a:pt x="327596" y="74523"/>
                </a:lnTo>
                <a:lnTo>
                  <a:pt x="326161" y="78130"/>
                </a:lnTo>
                <a:lnTo>
                  <a:pt x="323278" y="80289"/>
                </a:lnTo>
                <a:lnTo>
                  <a:pt x="320395" y="83159"/>
                </a:lnTo>
                <a:lnTo>
                  <a:pt x="315722" y="84962"/>
                </a:lnTo>
                <a:lnTo>
                  <a:pt x="375892" y="84962"/>
                </a:lnTo>
                <a:lnTo>
                  <a:pt x="377745" y="75958"/>
                </a:lnTo>
                <a:lnTo>
                  <a:pt x="378358" y="66598"/>
                </a:lnTo>
                <a:lnTo>
                  <a:pt x="377143" y="52490"/>
                </a:lnTo>
                <a:lnTo>
                  <a:pt x="375947" y="48247"/>
                </a:lnTo>
                <a:close/>
              </a:path>
              <a:path w="756285" h="252730">
                <a:moveTo>
                  <a:pt x="516953" y="2882"/>
                </a:moveTo>
                <a:lnTo>
                  <a:pt x="467271" y="2882"/>
                </a:lnTo>
                <a:lnTo>
                  <a:pt x="467271" y="193319"/>
                </a:lnTo>
                <a:lnTo>
                  <a:pt x="464400" y="201599"/>
                </a:lnTo>
                <a:lnTo>
                  <a:pt x="462241" y="205206"/>
                </a:lnTo>
                <a:lnTo>
                  <a:pt x="459359" y="207365"/>
                </a:lnTo>
                <a:lnTo>
                  <a:pt x="431634" y="207365"/>
                </a:lnTo>
                <a:lnTo>
                  <a:pt x="431634" y="252361"/>
                </a:lnTo>
                <a:lnTo>
                  <a:pt x="452882" y="252361"/>
                </a:lnTo>
                <a:lnTo>
                  <a:pt x="467414" y="251265"/>
                </a:lnTo>
                <a:lnTo>
                  <a:pt x="501840" y="234010"/>
                </a:lnTo>
                <a:lnTo>
                  <a:pt x="516110" y="195682"/>
                </a:lnTo>
                <a:lnTo>
                  <a:pt x="516953" y="179641"/>
                </a:lnTo>
                <a:lnTo>
                  <a:pt x="516953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6349317"/>
            <a:ext cx="10081260" cy="1210945"/>
            <a:chOff x="0" y="6349317"/>
            <a:chExt cx="10081260" cy="12109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74869"/>
              <a:ext cx="10080713" cy="118477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6349317"/>
              <a:ext cx="10081260" cy="1210945"/>
            </a:xfrm>
            <a:custGeom>
              <a:avLst/>
              <a:gdLst/>
              <a:ahLst/>
              <a:cxnLst/>
              <a:rect l="l" t="t" r="r" b="b"/>
              <a:pathLst>
                <a:path w="10081260" h="1210945">
                  <a:moveTo>
                    <a:pt x="0" y="1210322"/>
                  </a:moveTo>
                  <a:lnTo>
                    <a:pt x="0" y="0"/>
                  </a:lnTo>
                  <a:lnTo>
                    <a:pt x="10080713" y="0"/>
                  </a:lnTo>
                  <a:lnTo>
                    <a:pt x="10080713" y="1210322"/>
                  </a:lnTo>
                  <a:lnTo>
                    <a:pt x="0" y="12103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3"/>
            <a:ext cx="10080625" cy="163195"/>
          </a:xfrm>
          <a:custGeom>
            <a:avLst/>
            <a:gdLst/>
            <a:ahLst/>
            <a:cxnLst/>
            <a:rect l="l" t="t" r="r" b="b"/>
            <a:pathLst>
              <a:path w="10080625" h="163195">
                <a:moveTo>
                  <a:pt x="0" y="0"/>
                </a:moveTo>
                <a:lnTo>
                  <a:pt x="10080358" y="0"/>
                </a:lnTo>
                <a:lnTo>
                  <a:pt x="10080358" y="163080"/>
                </a:lnTo>
                <a:lnTo>
                  <a:pt x="0" y="163080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79437" y="6928919"/>
            <a:ext cx="278130" cy="321310"/>
          </a:xfrm>
          <a:custGeom>
            <a:avLst/>
            <a:gdLst/>
            <a:ahLst/>
            <a:cxnLst/>
            <a:rect l="l" t="t" r="r" b="b"/>
            <a:pathLst>
              <a:path w="278130" h="321309">
                <a:moveTo>
                  <a:pt x="277558" y="0"/>
                </a:moveTo>
                <a:lnTo>
                  <a:pt x="208076" y="0"/>
                </a:lnTo>
                <a:lnTo>
                  <a:pt x="208076" y="179641"/>
                </a:lnTo>
                <a:lnTo>
                  <a:pt x="204077" y="213795"/>
                </a:lnTo>
                <a:lnTo>
                  <a:pt x="190933" y="241199"/>
                </a:lnTo>
                <a:lnTo>
                  <a:pt x="166923" y="259424"/>
                </a:lnTo>
                <a:lnTo>
                  <a:pt x="130327" y="266039"/>
                </a:lnTo>
                <a:lnTo>
                  <a:pt x="104720" y="261968"/>
                </a:lnTo>
                <a:lnTo>
                  <a:pt x="85593" y="248853"/>
                </a:lnTo>
                <a:lnTo>
                  <a:pt x="73622" y="225341"/>
                </a:lnTo>
                <a:lnTo>
                  <a:pt x="69481" y="190080"/>
                </a:lnTo>
                <a:lnTo>
                  <a:pt x="69481" y="0"/>
                </a:lnTo>
                <a:lnTo>
                  <a:pt x="0" y="0"/>
                </a:lnTo>
                <a:lnTo>
                  <a:pt x="0" y="196926"/>
                </a:lnTo>
                <a:lnTo>
                  <a:pt x="6800" y="251108"/>
                </a:lnTo>
                <a:lnTo>
                  <a:pt x="27944" y="289936"/>
                </a:lnTo>
                <a:lnTo>
                  <a:pt x="64545" y="313306"/>
                </a:lnTo>
                <a:lnTo>
                  <a:pt x="117716" y="321119"/>
                </a:lnTo>
                <a:lnTo>
                  <a:pt x="144140" y="317306"/>
                </a:lnTo>
                <a:lnTo>
                  <a:pt x="169516" y="306541"/>
                </a:lnTo>
                <a:lnTo>
                  <a:pt x="191582" y="289835"/>
                </a:lnTo>
                <a:lnTo>
                  <a:pt x="208076" y="268198"/>
                </a:lnTo>
                <a:lnTo>
                  <a:pt x="209156" y="268198"/>
                </a:lnTo>
                <a:lnTo>
                  <a:pt x="209156" y="312483"/>
                </a:lnTo>
                <a:lnTo>
                  <a:pt x="277558" y="312483"/>
                </a:lnTo>
                <a:lnTo>
                  <a:pt x="277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760" y="6842521"/>
            <a:ext cx="196850" cy="34925"/>
          </a:xfrm>
          <a:custGeom>
            <a:avLst/>
            <a:gdLst/>
            <a:ahLst/>
            <a:cxnLst/>
            <a:rect l="l" t="t" r="r" b="b"/>
            <a:pathLst>
              <a:path w="196850" h="34925">
                <a:moveTo>
                  <a:pt x="196557" y="0"/>
                </a:moveTo>
                <a:lnTo>
                  <a:pt x="0" y="0"/>
                </a:lnTo>
                <a:lnTo>
                  <a:pt x="0" y="34556"/>
                </a:lnTo>
                <a:lnTo>
                  <a:pt x="196557" y="34556"/>
                </a:lnTo>
                <a:lnTo>
                  <a:pt x="196557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79437" y="6669725"/>
            <a:ext cx="278130" cy="149860"/>
            <a:chOff x="379437" y="6669725"/>
            <a:chExt cx="278130" cy="149860"/>
          </a:xfrm>
        </p:grpSpPr>
        <p:sp>
          <p:nvSpPr>
            <p:cNvPr id="15" name="object 15"/>
            <p:cNvSpPr/>
            <p:nvPr/>
          </p:nvSpPr>
          <p:spPr>
            <a:xfrm>
              <a:off x="494284" y="6669725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5">
                  <a:moveTo>
                    <a:pt x="24472" y="0"/>
                  </a:moveTo>
                  <a:lnTo>
                    <a:pt x="15028" y="1952"/>
                  </a:lnTo>
                  <a:lnTo>
                    <a:pt x="7240" y="7245"/>
                  </a:lnTo>
                  <a:lnTo>
                    <a:pt x="1950" y="15034"/>
                  </a:lnTo>
                  <a:lnTo>
                    <a:pt x="0" y="24472"/>
                  </a:lnTo>
                  <a:lnTo>
                    <a:pt x="1950" y="34337"/>
                  </a:lnTo>
                  <a:lnTo>
                    <a:pt x="7240" y="42344"/>
                  </a:lnTo>
                  <a:lnTo>
                    <a:pt x="15028" y="47718"/>
                  </a:lnTo>
                  <a:lnTo>
                    <a:pt x="24472" y="49682"/>
                  </a:lnTo>
                  <a:lnTo>
                    <a:pt x="34335" y="47718"/>
                  </a:lnTo>
                  <a:lnTo>
                    <a:pt x="42338" y="42344"/>
                  </a:lnTo>
                  <a:lnTo>
                    <a:pt x="47707" y="34337"/>
                  </a:lnTo>
                  <a:lnTo>
                    <a:pt x="49669" y="24472"/>
                  </a:lnTo>
                  <a:lnTo>
                    <a:pt x="47707" y="15034"/>
                  </a:lnTo>
                  <a:lnTo>
                    <a:pt x="42338" y="7245"/>
                  </a:lnTo>
                  <a:lnTo>
                    <a:pt x="34335" y="1952"/>
                  </a:lnTo>
                  <a:lnTo>
                    <a:pt x="24472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437" y="6738483"/>
              <a:ext cx="277558" cy="8100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035" y="6928919"/>
            <a:ext cx="104038" cy="12275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59484" y="6936844"/>
            <a:ext cx="19050" cy="113664"/>
          </a:xfrm>
          <a:custGeom>
            <a:avLst/>
            <a:gdLst/>
            <a:ahLst/>
            <a:cxnLst/>
            <a:rect l="l" t="t" r="r" b="b"/>
            <a:pathLst>
              <a:path w="19050" h="113665">
                <a:moveTo>
                  <a:pt x="14757" y="0"/>
                </a:moveTo>
                <a:lnTo>
                  <a:pt x="4317" y="0"/>
                </a:lnTo>
                <a:lnTo>
                  <a:pt x="0" y="4317"/>
                </a:lnTo>
                <a:lnTo>
                  <a:pt x="0" y="14757"/>
                </a:lnTo>
                <a:lnTo>
                  <a:pt x="4317" y="18719"/>
                </a:lnTo>
                <a:lnTo>
                  <a:pt x="14757" y="18719"/>
                </a:lnTo>
                <a:lnTo>
                  <a:pt x="18719" y="14757"/>
                </a:lnTo>
                <a:lnTo>
                  <a:pt x="18719" y="4317"/>
                </a:lnTo>
                <a:lnTo>
                  <a:pt x="14757" y="0"/>
                </a:lnTo>
                <a:close/>
              </a:path>
              <a:path w="19050" h="113665">
                <a:moveTo>
                  <a:pt x="16916" y="33477"/>
                </a:moveTo>
                <a:lnTo>
                  <a:pt x="1435" y="33477"/>
                </a:lnTo>
                <a:lnTo>
                  <a:pt x="1435" y="113042"/>
                </a:lnTo>
                <a:lnTo>
                  <a:pt x="16916" y="113042"/>
                </a:lnTo>
                <a:lnTo>
                  <a:pt x="16916" y="33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7556" y="6968518"/>
            <a:ext cx="72390" cy="83185"/>
          </a:xfrm>
          <a:custGeom>
            <a:avLst/>
            <a:gdLst/>
            <a:ahLst/>
            <a:cxnLst/>
            <a:rect l="l" t="t" r="r" b="b"/>
            <a:pathLst>
              <a:path w="72390" h="83184">
                <a:moveTo>
                  <a:pt x="37439" y="0"/>
                </a:moveTo>
                <a:lnTo>
                  <a:pt x="22175" y="2908"/>
                </a:lnTo>
                <a:lnTo>
                  <a:pt x="10352" y="11117"/>
                </a:lnTo>
                <a:lnTo>
                  <a:pt x="2712" y="23847"/>
                </a:lnTo>
                <a:lnTo>
                  <a:pt x="0" y="40322"/>
                </a:lnTo>
                <a:lnTo>
                  <a:pt x="2577" y="56223"/>
                </a:lnTo>
                <a:lnTo>
                  <a:pt x="10082" y="69797"/>
                </a:lnTo>
                <a:lnTo>
                  <a:pt x="22175" y="79254"/>
                </a:lnTo>
                <a:lnTo>
                  <a:pt x="38519" y="82803"/>
                </a:lnTo>
                <a:lnTo>
                  <a:pt x="47774" y="82252"/>
                </a:lnTo>
                <a:lnTo>
                  <a:pt x="55848" y="80552"/>
                </a:lnTo>
                <a:lnTo>
                  <a:pt x="63179" y="77639"/>
                </a:lnTo>
                <a:lnTo>
                  <a:pt x="70205" y="73444"/>
                </a:lnTo>
                <a:lnTo>
                  <a:pt x="70205" y="68046"/>
                </a:lnTo>
                <a:lnTo>
                  <a:pt x="42481" y="68046"/>
                </a:lnTo>
                <a:lnTo>
                  <a:pt x="32298" y="66455"/>
                </a:lnTo>
                <a:lnTo>
                  <a:pt x="24441" y="61793"/>
                </a:lnTo>
                <a:lnTo>
                  <a:pt x="18946" y="54228"/>
                </a:lnTo>
                <a:lnTo>
                  <a:pt x="15849" y="43929"/>
                </a:lnTo>
                <a:lnTo>
                  <a:pt x="72009" y="43929"/>
                </a:lnTo>
                <a:lnTo>
                  <a:pt x="70676" y="33489"/>
                </a:lnTo>
                <a:lnTo>
                  <a:pt x="16205" y="33489"/>
                </a:lnTo>
                <a:lnTo>
                  <a:pt x="18769" y="25131"/>
                </a:lnTo>
                <a:lnTo>
                  <a:pt x="23225" y="19038"/>
                </a:lnTo>
                <a:lnTo>
                  <a:pt x="29571" y="15310"/>
                </a:lnTo>
                <a:lnTo>
                  <a:pt x="37807" y="14046"/>
                </a:lnTo>
                <a:lnTo>
                  <a:pt x="64161" y="14046"/>
                </a:lnTo>
                <a:lnTo>
                  <a:pt x="62553" y="10891"/>
                </a:lnTo>
                <a:lnTo>
                  <a:pt x="51649" y="2711"/>
                </a:lnTo>
                <a:lnTo>
                  <a:pt x="37439" y="0"/>
                </a:lnTo>
                <a:close/>
              </a:path>
              <a:path w="72390" h="83184">
                <a:moveTo>
                  <a:pt x="70205" y="58318"/>
                </a:moveTo>
                <a:lnTo>
                  <a:pt x="63391" y="62420"/>
                </a:lnTo>
                <a:lnTo>
                  <a:pt x="56476" y="65478"/>
                </a:lnTo>
                <a:lnTo>
                  <a:pt x="49495" y="67387"/>
                </a:lnTo>
                <a:lnTo>
                  <a:pt x="42481" y="68046"/>
                </a:lnTo>
                <a:lnTo>
                  <a:pt x="70205" y="68046"/>
                </a:lnTo>
                <a:lnTo>
                  <a:pt x="70205" y="58318"/>
                </a:lnTo>
                <a:close/>
              </a:path>
              <a:path w="72390" h="83184">
                <a:moveTo>
                  <a:pt x="64161" y="14046"/>
                </a:moveTo>
                <a:lnTo>
                  <a:pt x="37807" y="14046"/>
                </a:lnTo>
                <a:lnTo>
                  <a:pt x="45273" y="15412"/>
                </a:lnTo>
                <a:lnTo>
                  <a:pt x="50853" y="19310"/>
                </a:lnTo>
                <a:lnTo>
                  <a:pt x="54409" y="25436"/>
                </a:lnTo>
                <a:lnTo>
                  <a:pt x="55803" y="33489"/>
                </a:lnTo>
                <a:lnTo>
                  <a:pt x="70676" y="33489"/>
                </a:lnTo>
                <a:lnTo>
                  <a:pt x="69543" y="24608"/>
                </a:lnTo>
                <a:lnTo>
                  <a:pt x="64161" y="140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1267917" y="6928919"/>
            <a:ext cx="418465" cy="122555"/>
            <a:chOff x="1267917" y="6928919"/>
            <a:chExt cx="418465" cy="122555"/>
          </a:xfrm>
        </p:grpSpPr>
        <p:sp>
          <p:nvSpPr>
            <p:cNvPr id="21" name="object 21"/>
            <p:cNvSpPr/>
            <p:nvPr/>
          </p:nvSpPr>
          <p:spPr>
            <a:xfrm>
              <a:off x="1407960" y="6928919"/>
              <a:ext cx="109855" cy="121285"/>
            </a:xfrm>
            <a:custGeom>
              <a:avLst/>
              <a:gdLst/>
              <a:ahLst/>
              <a:cxnLst/>
              <a:rect l="l" t="t" r="r" b="b"/>
              <a:pathLst>
                <a:path w="109855" h="121284">
                  <a:moveTo>
                    <a:pt x="16916" y="41402"/>
                  </a:moveTo>
                  <a:lnTo>
                    <a:pt x="1079" y="41402"/>
                  </a:lnTo>
                  <a:lnTo>
                    <a:pt x="1079" y="120967"/>
                  </a:lnTo>
                  <a:lnTo>
                    <a:pt x="16916" y="120967"/>
                  </a:lnTo>
                  <a:lnTo>
                    <a:pt x="16916" y="41402"/>
                  </a:lnTo>
                  <a:close/>
                </a:path>
                <a:path w="109855" h="121284">
                  <a:moveTo>
                    <a:pt x="18719" y="12242"/>
                  </a:moveTo>
                  <a:lnTo>
                    <a:pt x="14401" y="7924"/>
                  </a:lnTo>
                  <a:lnTo>
                    <a:pt x="4318" y="7924"/>
                  </a:lnTo>
                  <a:lnTo>
                    <a:pt x="0" y="12242"/>
                  </a:lnTo>
                  <a:lnTo>
                    <a:pt x="0" y="22682"/>
                  </a:lnTo>
                  <a:lnTo>
                    <a:pt x="4318" y="26644"/>
                  </a:lnTo>
                  <a:lnTo>
                    <a:pt x="14401" y="26644"/>
                  </a:lnTo>
                  <a:lnTo>
                    <a:pt x="18719" y="22682"/>
                  </a:lnTo>
                  <a:lnTo>
                    <a:pt x="18719" y="12242"/>
                  </a:lnTo>
                  <a:close/>
                </a:path>
                <a:path w="109855" h="121284">
                  <a:moveTo>
                    <a:pt x="109435" y="0"/>
                  </a:moveTo>
                  <a:lnTo>
                    <a:pt x="93599" y="0"/>
                  </a:lnTo>
                  <a:lnTo>
                    <a:pt x="93599" y="42837"/>
                  </a:lnTo>
                  <a:lnTo>
                    <a:pt x="93599" y="56883"/>
                  </a:lnTo>
                  <a:lnTo>
                    <a:pt x="93599" y="107645"/>
                  </a:lnTo>
                  <a:lnTo>
                    <a:pt x="77393" y="107645"/>
                  </a:lnTo>
                  <a:lnTo>
                    <a:pt x="66027" y="105676"/>
                  </a:lnTo>
                  <a:lnTo>
                    <a:pt x="58585" y="100177"/>
                  </a:lnTo>
                  <a:lnTo>
                    <a:pt x="54508" y="91859"/>
                  </a:lnTo>
                  <a:lnTo>
                    <a:pt x="53276" y="81368"/>
                  </a:lnTo>
                  <a:lnTo>
                    <a:pt x="55143" y="70116"/>
                  </a:lnTo>
                  <a:lnTo>
                    <a:pt x="60375" y="61480"/>
                  </a:lnTo>
                  <a:lnTo>
                    <a:pt x="68465" y="55956"/>
                  </a:lnTo>
                  <a:lnTo>
                    <a:pt x="78841" y="54000"/>
                  </a:lnTo>
                  <a:lnTo>
                    <a:pt x="83883" y="54000"/>
                  </a:lnTo>
                  <a:lnTo>
                    <a:pt x="88201" y="54724"/>
                  </a:lnTo>
                  <a:lnTo>
                    <a:pt x="93599" y="56883"/>
                  </a:lnTo>
                  <a:lnTo>
                    <a:pt x="93599" y="42837"/>
                  </a:lnTo>
                  <a:lnTo>
                    <a:pt x="87122" y="40322"/>
                  </a:lnTo>
                  <a:lnTo>
                    <a:pt x="82080" y="39598"/>
                  </a:lnTo>
                  <a:lnTo>
                    <a:pt x="76682" y="39598"/>
                  </a:lnTo>
                  <a:lnTo>
                    <a:pt x="60769" y="42506"/>
                  </a:lnTo>
                  <a:lnTo>
                    <a:pt x="48234" y="50634"/>
                  </a:lnTo>
                  <a:lnTo>
                    <a:pt x="40030" y="63144"/>
                  </a:lnTo>
                  <a:lnTo>
                    <a:pt x="37084" y="79197"/>
                  </a:lnTo>
                  <a:lnTo>
                    <a:pt x="39751" y="96456"/>
                  </a:lnTo>
                  <a:lnTo>
                    <a:pt x="47421" y="109486"/>
                  </a:lnTo>
                  <a:lnTo>
                    <a:pt x="59550" y="117729"/>
                  </a:lnTo>
                  <a:lnTo>
                    <a:pt x="75603" y="120599"/>
                  </a:lnTo>
                  <a:lnTo>
                    <a:pt x="109435" y="120599"/>
                  </a:lnTo>
                  <a:lnTo>
                    <a:pt x="109435" y="107645"/>
                  </a:lnTo>
                  <a:lnTo>
                    <a:pt x="109435" y="54000"/>
                  </a:lnTo>
                  <a:lnTo>
                    <a:pt x="109435" y="42837"/>
                  </a:lnTo>
                  <a:lnTo>
                    <a:pt x="109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7563" y="6928919"/>
              <a:ext cx="148678" cy="12240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7917" y="6968518"/>
              <a:ext cx="123189" cy="83185"/>
            </a:xfrm>
            <a:custGeom>
              <a:avLst/>
              <a:gdLst/>
              <a:ahLst/>
              <a:cxnLst/>
              <a:rect l="l" t="t" r="r" b="b"/>
              <a:pathLst>
                <a:path w="123190" h="83184">
                  <a:moveTo>
                    <a:pt x="58318" y="9004"/>
                  </a:moveTo>
                  <a:lnTo>
                    <a:pt x="51485" y="3238"/>
                  </a:lnTo>
                  <a:lnTo>
                    <a:pt x="45720" y="0"/>
                  </a:lnTo>
                  <a:lnTo>
                    <a:pt x="39243" y="0"/>
                  </a:lnTo>
                  <a:lnTo>
                    <a:pt x="33566" y="1181"/>
                  </a:lnTo>
                  <a:lnTo>
                    <a:pt x="27851" y="4775"/>
                  </a:lnTo>
                  <a:lnTo>
                    <a:pt x="22072" y="10947"/>
                  </a:lnTo>
                  <a:lnTo>
                    <a:pt x="16205" y="19799"/>
                  </a:lnTo>
                  <a:lnTo>
                    <a:pt x="15836" y="19799"/>
                  </a:lnTo>
                  <a:lnTo>
                    <a:pt x="15836" y="1447"/>
                  </a:lnTo>
                  <a:lnTo>
                    <a:pt x="0" y="1447"/>
                  </a:lnTo>
                  <a:lnTo>
                    <a:pt x="0" y="81368"/>
                  </a:lnTo>
                  <a:lnTo>
                    <a:pt x="15836" y="81368"/>
                  </a:lnTo>
                  <a:lnTo>
                    <a:pt x="15836" y="39598"/>
                  </a:lnTo>
                  <a:lnTo>
                    <a:pt x="17297" y="30010"/>
                  </a:lnTo>
                  <a:lnTo>
                    <a:pt x="21323" y="22237"/>
                  </a:lnTo>
                  <a:lnTo>
                    <a:pt x="27381" y="17030"/>
                  </a:lnTo>
                  <a:lnTo>
                    <a:pt x="34925" y="15125"/>
                  </a:lnTo>
                  <a:lnTo>
                    <a:pt x="38887" y="15125"/>
                  </a:lnTo>
                  <a:lnTo>
                    <a:pt x="45008" y="18364"/>
                  </a:lnTo>
                  <a:lnTo>
                    <a:pt x="49682" y="23050"/>
                  </a:lnTo>
                  <a:lnTo>
                    <a:pt x="58318" y="9004"/>
                  </a:lnTo>
                  <a:close/>
                </a:path>
                <a:path w="123190" h="83184">
                  <a:moveTo>
                    <a:pt x="122758" y="59410"/>
                  </a:moveTo>
                  <a:lnTo>
                    <a:pt x="90728" y="28803"/>
                  </a:lnTo>
                  <a:lnTo>
                    <a:pt x="85318" y="24485"/>
                  </a:lnTo>
                  <a:lnTo>
                    <a:pt x="85318" y="16929"/>
                  </a:lnTo>
                  <a:lnTo>
                    <a:pt x="89281" y="14046"/>
                  </a:lnTo>
                  <a:lnTo>
                    <a:pt x="101523" y="14046"/>
                  </a:lnTo>
                  <a:lnTo>
                    <a:pt x="110159" y="16205"/>
                  </a:lnTo>
                  <a:lnTo>
                    <a:pt x="118808" y="22326"/>
                  </a:lnTo>
                  <a:lnTo>
                    <a:pt x="118808" y="6489"/>
                  </a:lnTo>
                  <a:lnTo>
                    <a:pt x="110528" y="2159"/>
                  </a:lnTo>
                  <a:lnTo>
                    <a:pt x="102958" y="0"/>
                  </a:lnTo>
                  <a:lnTo>
                    <a:pt x="95758" y="0"/>
                  </a:lnTo>
                  <a:lnTo>
                    <a:pt x="84759" y="1511"/>
                  </a:lnTo>
                  <a:lnTo>
                    <a:pt x="76365" y="5854"/>
                  </a:lnTo>
                  <a:lnTo>
                    <a:pt x="71005" y="12763"/>
                  </a:lnTo>
                  <a:lnTo>
                    <a:pt x="69126" y="21958"/>
                  </a:lnTo>
                  <a:lnTo>
                    <a:pt x="74968" y="35318"/>
                  </a:lnTo>
                  <a:lnTo>
                    <a:pt x="87845" y="44780"/>
                  </a:lnTo>
                  <a:lnTo>
                    <a:pt x="100711" y="52298"/>
                  </a:lnTo>
                  <a:lnTo>
                    <a:pt x="106565" y="59766"/>
                  </a:lnTo>
                  <a:lnTo>
                    <a:pt x="106565" y="65519"/>
                  </a:lnTo>
                  <a:lnTo>
                    <a:pt x="101168" y="68770"/>
                  </a:lnTo>
                  <a:lnTo>
                    <a:pt x="95046" y="69126"/>
                  </a:lnTo>
                  <a:lnTo>
                    <a:pt x="89662" y="68465"/>
                  </a:lnTo>
                  <a:lnTo>
                    <a:pt x="83375" y="66471"/>
                  </a:lnTo>
                  <a:lnTo>
                    <a:pt x="76352" y="63207"/>
                  </a:lnTo>
                  <a:lnTo>
                    <a:pt x="68757" y="58686"/>
                  </a:lnTo>
                  <a:lnTo>
                    <a:pt x="68757" y="75958"/>
                  </a:lnTo>
                  <a:lnTo>
                    <a:pt x="76123" y="79159"/>
                  </a:lnTo>
                  <a:lnTo>
                    <a:pt x="82880" y="81280"/>
                  </a:lnTo>
                  <a:lnTo>
                    <a:pt x="89509" y="82448"/>
                  </a:lnTo>
                  <a:lnTo>
                    <a:pt x="96481" y="82804"/>
                  </a:lnTo>
                  <a:lnTo>
                    <a:pt x="106959" y="81127"/>
                  </a:lnTo>
                  <a:lnTo>
                    <a:pt x="115290" y="76377"/>
                  </a:lnTo>
                  <a:lnTo>
                    <a:pt x="120777" y="68986"/>
                  </a:lnTo>
                  <a:lnTo>
                    <a:pt x="122758" y="594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1093317" y="6969966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4" h="81915">
                <a:moveTo>
                  <a:pt x="76327" y="0"/>
                </a:moveTo>
                <a:lnTo>
                  <a:pt x="59397" y="0"/>
                </a:lnTo>
                <a:lnTo>
                  <a:pt x="38519" y="48958"/>
                </a:lnTo>
                <a:lnTo>
                  <a:pt x="16916" y="0"/>
                </a:lnTo>
                <a:lnTo>
                  <a:pt x="0" y="0"/>
                </a:lnTo>
                <a:lnTo>
                  <a:pt x="36004" y="81356"/>
                </a:lnTo>
                <a:lnTo>
                  <a:pt x="41402" y="81356"/>
                </a:lnTo>
                <a:lnTo>
                  <a:pt x="76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1283" y="6968518"/>
            <a:ext cx="66954" cy="81368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842035" y="7120448"/>
            <a:ext cx="171450" cy="123189"/>
          </a:xfrm>
          <a:custGeom>
            <a:avLst/>
            <a:gdLst/>
            <a:ahLst/>
            <a:cxnLst/>
            <a:rect l="l" t="t" r="r" b="b"/>
            <a:pathLst>
              <a:path w="171450" h="123190">
                <a:moveTo>
                  <a:pt x="93243" y="120954"/>
                </a:moveTo>
                <a:lnTo>
                  <a:pt x="84048" y="107683"/>
                </a:lnTo>
                <a:lnTo>
                  <a:pt x="80581" y="102489"/>
                </a:lnTo>
                <a:lnTo>
                  <a:pt x="77050" y="96837"/>
                </a:lnTo>
                <a:lnTo>
                  <a:pt x="70599" y="86448"/>
                </a:lnTo>
                <a:lnTo>
                  <a:pt x="64350" y="77406"/>
                </a:lnTo>
                <a:lnTo>
                  <a:pt x="57696" y="69710"/>
                </a:lnTo>
                <a:lnTo>
                  <a:pt x="56553" y="68757"/>
                </a:lnTo>
                <a:lnTo>
                  <a:pt x="50050" y="63360"/>
                </a:lnTo>
                <a:lnTo>
                  <a:pt x="58661" y="58597"/>
                </a:lnTo>
                <a:lnTo>
                  <a:pt x="64084" y="52908"/>
                </a:lnTo>
                <a:lnTo>
                  <a:pt x="64985" y="51981"/>
                </a:lnTo>
                <a:lnTo>
                  <a:pt x="68872" y="43675"/>
                </a:lnTo>
                <a:lnTo>
                  <a:pt x="52565" y="5308"/>
                </a:lnTo>
                <a:lnTo>
                  <a:pt x="52565" y="33477"/>
                </a:lnTo>
                <a:lnTo>
                  <a:pt x="51422" y="40614"/>
                </a:lnTo>
                <a:lnTo>
                  <a:pt x="47523" y="46837"/>
                </a:lnTo>
                <a:lnTo>
                  <a:pt x="40106" y="51244"/>
                </a:lnTo>
                <a:lnTo>
                  <a:pt x="28448" y="52908"/>
                </a:lnTo>
                <a:lnTo>
                  <a:pt x="17640" y="52908"/>
                </a:lnTo>
                <a:lnTo>
                  <a:pt x="17640" y="15113"/>
                </a:lnTo>
                <a:lnTo>
                  <a:pt x="28448" y="15113"/>
                </a:lnTo>
                <a:lnTo>
                  <a:pt x="39243" y="16370"/>
                </a:lnTo>
                <a:lnTo>
                  <a:pt x="46570" y="19977"/>
                </a:lnTo>
                <a:lnTo>
                  <a:pt x="50863" y="25755"/>
                </a:lnTo>
                <a:lnTo>
                  <a:pt x="52565" y="33477"/>
                </a:lnTo>
                <a:lnTo>
                  <a:pt x="52565" y="5308"/>
                </a:lnTo>
                <a:lnTo>
                  <a:pt x="47117" y="2362"/>
                </a:lnTo>
                <a:lnTo>
                  <a:pt x="30607" y="0"/>
                </a:lnTo>
                <a:lnTo>
                  <a:pt x="0" y="0"/>
                </a:lnTo>
                <a:lnTo>
                  <a:pt x="0" y="120954"/>
                </a:lnTo>
                <a:lnTo>
                  <a:pt x="17640" y="120954"/>
                </a:lnTo>
                <a:lnTo>
                  <a:pt x="17640" y="68757"/>
                </a:lnTo>
                <a:lnTo>
                  <a:pt x="24485" y="68757"/>
                </a:lnTo>
                <a:lnTo>
                  <a:pt x="56883" y="96113"/>
                </a:lnTo>
                <a:lnTo>
                  <a:pt x="72720" y="120954"/>
                </a:lnTo>
                <a:lnTo>
                  <a:pt x="93243" y="120954"/>
                </a:lnTo>
                <a:close/>
              </a:path>
              <a:path w="171450" h="123190">
                <a:moveTo>
                  <a:pt x="171361" y="83515"/>
                </a:moveTo>
                <a:lnTo>
                  <a:pt x="170053" y="73431"/>
                </a:lnTo>
                <a:lnTo>
                  <a:pt x="168897" y="64414"/>
                </a:lnTo>
                <a:lnTo>
                  <a:pt x="163182" y="53276"/>
                </a:lnTo>
                <a:lnTo>
                  <a:pt x="161912" y="50812"/>
                </a:lnTo>
                <a:lnTo>
                  <a:pt x="155168" y="45783"/>
                </a:lnTo>
                <a:lnTo>
                  <a:pt x="155168" y="73431"/>
                </a:lnTo>
                <a:lnTo>
                  <a:pt x="115570" y="73431"/>
                </a:lnTo>
                <a:lnTo>
                  <a:pt x="118122" y="64820"/>
                </a:lnTo>
                <a:lnTo>
                  <a:pt x="122580" y="58496"/>
                </a:lnTo>
                <a:lnTo>
                  <a:pt x="128930" y="54610"/>
                </a:lnTo>
                <a:lnTo>
                  <a:pt x="137160" y="53276"/>
                </a:lnTo>
                <a:lnTo>
                  <a:pt x="144627" y="54762"/>
                </a:lnTo>
                <a:lnTo>
                  <a:pt x="150202" y="58902"/>
                </a:lnTo>
                <a:lnTo>
                  <a:pt x="153758" y="65278"/>
                </a:lnTo>
                <a:lnTo>
                  <a:pt x="155168" y="73431"/>
                </a:lnTo>
                <a:lnTo>
                  <a:pt x="155168" y="45783"/>
                </a:lnTo>
                <a:lnTo>
                  <a:pt x="151003" y="42672"/>
                </a:lnTo>
                <a:lnTo>
                  <a:pt x="136804" y="39954"/>
                </a:lnTo>
                <a:lnTo>
                  <a:pt x="121539" y="42875"/>
                </a:lnTo>
                <a:lnTo>
                  <a:pt x="109715" y="51079"/>
                </a:lnTo>
                <a:lnTo>
                  <a:pt x="102069" y="63804"/>
                </a:lnTo>
                <a:lnTo>
                  <a:pt x="99364" y="80276"/>
                </a:lnTo>
                <a:lnTo>
                  <a:pt x="101930" y="96189"/>
                </a:lnTo>
                <a:lnTo>
                  <a:pt x="109435" y="109753"/>
                </a:lnTo>
                <a:lnTo>
                  <a:pt x="121526" y="119214"/>
                </a:lnTo>
                <a:lnTo>
                  <a:pt x="137883" y="122758"/>
                </a:lnTo>
                <a:lnTo>
                  <a:pt x="147129" y="122212"/>
                </a:lnTo>
                <a:lnTo>
                  <a:pt x="155206" y="120510"/>
                </a:lnTo>
                <a:lnTo>
                  <a:pt x="162534" y="117602"/>
                </a:lnTo>
                <a:lnTo>
                  <a:pt x="169570" y="113398"/>
                </a:lnTo>
                <a:lnTo>
                  <a:pt x="169570" y="108000"/>
                </a:lnTo>
                <a:lnTo>
                  <a:pt x="169570" y="98272"/>
                </a:lnTo>
                <a:lnTo>
                  <a:pt x="162750" y="102387"/>
                </a:lnTo>
                <a:lnTo>
                  <a:pt x="155841" y="105435"/>
                </a:lnTo>
                <a:lnTo>
                  <a:pt x="148856" y="107353"/>
                </a:lnTo>
                <a:lnTo>
                  <a:pt x="141846" y="108000"/>
                </a:lnTo>
                <a:lnTo>
                  <a:pt x="131648" y="106413"/>
                </a:lnTo>
                <a:lnTo>
                  <a:pt x="123799" y="101701"/>
                </a:lnTo>
                <a:lnTo>
                  <a:pt x="118300" y="94030"/>
                </a:lnTo>
                <a:lnTo>
                  <a:pt x="115201" y="83515"/>
                </a:lnTo>
                <a:lnTo>
                  <a:pt x="171361" y="835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97076" y="7160403"/>
            <a:ext cx="68580" cy="83185"/>
          </a:xfrm>
          <a:custGeom>
            <a:avLst/>
            <a:gdLst/>
            <a:ahLst/>
            <a:cxnLst/>
            <a:rect l="l" t="t" r="r" b="b"/>
            <a:pathLst>
              <a:path w="68580" h="83184">
                <a:moveTo>
                  <a:pt x="54646" y="14757"/>
                </a:moveTo>
                <a:lnTo>
                  <a:pt x="36360" y="14757"/>
                </a:lnTo>
                <a:lnTo>
                  <a:pt x="41401" y="19075"/>
                </a:lnTo>
                <a:lnTo>
                  <a:pt x="41401" y="32766"/>
                </a:lnTo>
                <a:lnTo>
                  <a:pt x="17466" y="41689"/>
                </a:lnTo>
                <a:lnTo>
                  <a:pt x="8775" y="46397"/>
                </a:lnTo>
                <a:lnTo>
                  <a:pt x="2447" y="53199"/>
                </a:lnTo>
                <a:lnTo>
                  <a:pt x="0" y="63004"/>
                </a:lnTo>
                <a:lnTo>
                  <a:pt x="1418" y="70502"/>
                </a:lnTo>
                <a:lnTo>
                  <a:pt x="5402" y="76819"/>
                </a:lnTo>
                <a:lnTo>
                  <a:pt x="11546" y="81178"/>
                </a:lnTo>
                <a:lnTo>
                  <a:pt x="19443" y="82804"/>
                </a:lnTo>
                <a:lnTo>
                  <a:pt x="27000" y="82804"/>
                </a:lnTo>
                <a:lnTo>
                  <a:pt x="34201" y="80276"/>
                </a:lnTo>
                <a:lnTo>
                  <a:pt x="41046" y="74523"/>
                </a:lnTo>
                <a:lnTo>
                  <a:pt x="68402" y="74523"/>
                </a:lnTo>
                <a:lnTo>
                  <a:pt x="68402" y="71996"/>
                </a:lnTo>
                <a:lnTo>
                  <a:pt x="20878" y="71996"/>
                </a:lnTo>
                <a:lnTo>
                  <a:pt x="15849" y="66954"/>
                </a:lnTo>
                <a:lnTo>
                  <a:pt x="15849" y="60477"/>
                </a:lnTo>
                <a:lnTo>
                  <a:pt x="17918" y="54262"/>
                </a:lnTo>
                <a:lnTo>
                  <a:pt x="23496" y="49364"/>
                </a:lnTo>
                <a:lnTo>
                  <a:pt x="31639" y="45343"/>
                </a:lnTo>
                <a:lnTo>
                  <a:pt x="41401" y="41757"/>
                </a:lnTo>
                <a:lnTo>
                  <a:pt x="56883" y="41757"/>
                </a:lnTo>
                <a:lnTo>
                  <a:pt x="56883" y="26276"/>
                </a:lnTo>
                <a:lnTo>
                  <a:pt x="54646" y="14757"/>
                </a:lnTo>
                <a:close/>
              </a:path>
              <a:path w="68580" h="83184">
                <a:moveTo>
                  <a:pt x="68402" y="74523"/>
                </a:moveTo>
                <a:lnTo>
                  <a:pt x="41046" y="74523"/>
                </a:lnTo>
                <a:lnTo>
                  <a:pt x="42481" y="80276"/>
                </a:lnTo>
                <a:lnTo>
                  <a:pt x="46088" y="82804"/>
                </a:lnTo>
                <a:lnTo>
                  <a:pt x="57962" y="82804"/>
                </a:lnTo>
                <a:lnTo>
                  <a:pt x="61201" y="81356"/>
                </a:lnTo>
                <a:lnTo>
                  <a:pt x="68402" y="76682"/>
                </a:lnTo>
                <a:lnTo>
                  <a:pt x="68402" y="74523"/>
                </a:lnTo>
                <a:close/>
              </a:path>
              <a:path w="68580" h="83184">
                <a:moveTo>
                  <a:pt x="56883" y="41757"/>
                </a:moveTo>
                <a:lnTo>
                  <a:pt x="41401" y="41757"/>
                </a:lnTo>
                <a:lnTo>
                  <a:pt x="41401" y="65163"/>
                </a:lnTo>
                <a:lnTo>
                  <a:pt x="37084" y="69126"/>
                </a:lnTo>
                <a:lnTo>
                  <a:pt x="32042" y="71996"/>
                </a:lnTo>
                <a:lnTo>
                  <a:pt x="68402" y="71996"/>
                </a:lnTo>
                <a:lnTo>
                  <a:pt x="68402" y="71285"/>
                </a:lnTo>
                <a:lnTo>
                  <a:pt x="57962" y="71285"/>
                </a:lnTo>
                <a:lnTo>
                  <a:pt x="56883" y="70205"/>
                </a:lnTo>
                <a:lnTo>
                  <a:pt x="56883" y="41757"/>
                </a:lnTo>
                <a:close/>
              </a:path>
              <a:path w="68580" h="83184">
                <a:moveTo>
                  <a:pt x="68402" y="66954"/>
                </a:moveTo>
                <a:lnTo>
                  <a:pt x="64808" y="69481"/>
                </a:lnTo>
                <a:lnTo>
                  <a:pt x="61569" y="71285"/>
                </a:lnTo>
                <a:lnTo>
                  <a:pt x="68402" y="71285"/>
                </a:lnTo>
                <a:lnTo>
                  <a:pt x="68402" y="66954"/>
                </a:lnTo>
                <a:close/>
              </a:path>
              <a:path w="68580" h="83184">
                <a:moveTo>
                  <a:pt x="28079" y="0"/>
                </a:moveTo>
                <a:lnTo>
                  <a:pt x="19969" y="674"/>
                </a:lnTo>
                <a:lnTo>
                  <a:pt x="12873" y="2697"/>
                </a:lnTo>
                <a:lnTo>
                  <a:pt x="6721" y="6070"/>
                </a:lnTo>
                <a:lnTo>
                  <a:pt x="1447" y="10795"/>
                </a:lnTo>
                <a:lnTo>
                  <a:pt x="1447" y="28079"/>
                </a:lnTo>
                <a:lnTo>
                  <a:pt x="7413" y="22199"/>
                </a:lnTo>
                <a:lnTo>
                  <a:pt x="13819" y="18041"/>
                </a:lnTo>
                <a:lnTo>
                  <a:pt x="20426" y="15572"/>
                </a:lnTo>
                <a:lnTo>
                  <a:pt x="27000" y="14757"/>
                </a:lnTo>
                <a:lnTo>
                  <a:pt x="54646" y="14757"/>
                </a:lnTo>
                <a:lnTo>
                  <a:pt x="54611" y="14578"/>
                </a:lnTo>
                <a:lnTo>
                  <a:pt x="48425" y="6389"/>
                </a:lnTo>
                <a:lnTo>
                  <a:pt x="39266" y="1574"/>
                </a:lnTo>
                <a:lnTo>
                  <a:pt x="28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11274" y="7119001"/>
            <a:ext cx="109220" cy="124460"/>
          </a:xfrm>
          <a:custGeom>
            <a:avLst/>
            <a:gdLst/>
            <a:ahLst/>
            <a:cxnLst/>
            <a:rect l="l" t="t" r="r" b="b"/>
            <a:pathLst>
              <a:path w="109219" h="124459">
                <a:moveTo>
                  <a:pt x="66243" y="0"/>
                </a:moveTo>
                <a:lnTo>
                  <a:pt x="39642" y="4792"/>
                </a:lnTo>
                <a:lnTo>
                  <a:pt x="18676" y="18091"/>
                </a:lnTo>
                <a:lnTo>
                  <a:pt x="4933" y="38276"/>
                </a:lnTo>
                <a:lnTo>
                  <a:pt x="0" y="63728"/>
                </a:lnTo>
                <a:lnTo>
                  <a:pt x="3802" y="83958"/>
                </a:lnTo>
                <a:lnTo>
                  <a:pt x="15570" y="103549"/>
                </a:lnTo>
                <a:lnTo>
                  <a:pt x="35843" y="118349"/>
                </a:lnTo>
                <a:lnTo>
                  <a:pt x="65163" y="124206"/>
                </a:lnTo>
                <a:lnTo>
                  <a:pt x="78403" y="123378"/>
                </a:lnTo>
                <a:lnTo>
                  <a:pt x="89822" y="121097"/>
                </a:lnTo>
                <a:lnTo>
                  <a:pt x="99891" y="117669"/>
                </a:lnTo>
                <a:lnTo>
                  <a:pt x="109080" y="113398"/>
                </a:lnTo>
                <a:lnTo>
                  <a:pt x="109080" y="94322"/>
                </a:lnTo>
                <a:lnTo>
                  <a:pt x="98647" y="100258"/>
                </a:lnTo>
                <a:lnTo>
                  <a:pt x="87979" y="104538"/>
                </a:lnTo>
                <a:lnTo>
                  <a:pt x="77244" y="107129"/>
                </a:lnTo>
                <a:lnTo>
                  <a:pt x="66611" y="108000"/>
                </a:lnTo>
                <a:lnTo>
                  <a:pt x="46865" y="104653"/>
                </a:lnTo>
                <a:lnTo>
                  <a:pt x="31508" y="95265"/>
                </a:lnTo>
                <a:lnTo>
                  <a:pt x="21552" y="80815"/>
                </a:lnTo>
                <a:lnTo>
                  <a:pt x="18008" y="62280"/>
                </a:lnTo>
                <a:lnTo>
                  <a:pt x="21640" y="43783"/>
                </a:lnTo>
                <a:lnTo>
                  <a:pt x="31684" y="29067"/>
                </a:lnTo>
                <a:lnTo>
                  <a:pt x="46860" y="19346"/>
                </a:lnTo>
                <a:lnTo>
                  <a:pt x="65887" y="15836"/>
                </a:lnTo>
                <a:lnTo>
                  <a:pt x="76418" y="16591"/>
                </a:lnTo>
                <a:lnTo>
                  <a:pt x="86677" y="18899"/>
                </a:lnTo>
                <a:lnTo>
                  <a:pt x="97070" y="22828"/>
                </a:lnTo>
                <a:lnTo>
                  <a:pt x="108000" y="28448"/>
                </a:lnTo>
                <a:lnTo>
                  <a:pt x="108000" y="10083"/>
                </a:lnTo>
                <a:lnTo>
                  <a:pt x="96211" y="5620"/>
                </a:lnTo>
                <a:lnTo>
                  <a:pt x="85502" y="2474"/>
                </a:lnTo>
                <a:lnTo>
                  <a:pt x="75603" y="612"/>
                </a:lnTo>
                <a:lnTo>
                  <a:pt x="66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87766" y="7120448"/>
            <a:ext cx="176530" cy="123189"/>
          </a:xfrm>
          <a:custGeom>
            <a:avLst/>
            <a:gdLst/>
            <a:ahLst/>
            <a:cxnLst/>
            <a:rect l="l" t="t" r="r" b="b"/>
            <a:pathLst>
              <a:path w="176530" h="123190">
                <a:moveTo>
                  <a:pt x="15836" y="0"/>
                </a:moveTo>
                <a:lnTo>
                  <a:pt x="0" y="0"/>
                </a:lnTo>
                <a:lnTo>
                  <a:pt x="0" y="120954"/>
                </a:lnTo>
                <a:lnTo>
                  <a:pt x="15836" y="120954"/>
                </a:lnTo>
                <a:lnTo>
                  <a:pt x="15836" y="0"/>
                </a:lnTo>
                <a:close/>
              </a:path>
              <a:path w="176530" h="123190">
                <a:moveTo>
                  <a:pt x="113398" y="80276"/>
                </a:moveTo>
                <a:lnTo>
                  <a:pt x="110185" y="64109"/>
                </a:lnTo>
                <a:lnTo>
                  <a:pt x="103390" y="54356"/>
                </a:lnTo>
                <a:lnTo>
                  <a:pt x="101282" y="51346"/>
                </a:lnTo>
                <a:lnTo>
                  <a:pt x="97548" y="49047"/>
                </a:lnTo>
                <a:lnTo>
                  <a:pt x="97548" y="81000"/>
                </a:lnTo>
                <a:lnTo>
                  <a:pt x="95592" y="92468"/>
                </a:lnTo>
                <a:lnTo>
                  <a:pt x="90081" y="101206"/>
                </a:lnTo>
                <a:lnTo>
                  <a:pt x="81445" y="106768"/>
                </a:lnTo>
                <a:lnTo>
                  <a:pt x="70192" y="108712"/>
                </a:lnTo>
                <a:lnTo>
                  <a:pt x="59817" y="106705"/>
                </a:lnTo>
                <a:lnTo>
                  <a:pt x="51739" y="100977"/>
                </a:lnTo>
                <a:lnTo>
                  <a:pt x="46494" y="92011"/>
                </a:lnTo>
                <a:lnTo>
                  <a:pt x="44627" y="80276"/>
                </a:lnTo>
                <a:lnTo>
                  <a:pt x="46545" y="70002"/>
                </a:lnTo>
                <a:lnTo>
                  <a:pt x="51866" y="61785"/>
                </a:lnTo>
                <a:lnTo>
                  <a:pt x="59969" y="56337"/>
                </a:lnTo>
                <a:lnTo>
                  <a:pt x="70192" y="54356"/>
                </a:lnTo>
                <a:lnTo>
                  <a:pt x="81140" y="56349"/>
                </a:lnTo>
                <a:lnTo>
                  <a:pt x="89801" y="61874"/>
                </a:lnTo>
                <a:lnTo>
                  <a:pt x="95491" y="70307"/>
                </a:lnTo>
                <a:lnTo>
                  <a:pt x="97548" y="81000"/>
                </a:lnTo>
                <a:lnTo>
                  <a:pt x="97548" y="49047"/>
                </a:lnTo>
                <a:lnTo>
                  <a:pt x="87718" y="42964"/>
                </a:lnTo>
                <a:lnTo>
                  <a:pt x="70548" y="39954"/>
                </a:lnTo>
                <a:lnTo>
                  <a:pt x="53936" y="43116"/>
                </a:lnTo>
                <a:lnTo>
                  <a:pt x="40576" y="51752"/>
                </a:lnTo>
                <a:lnTo>
                  <a:pt x="31673" y="64566"/>
                </a:lnTo>
                <a:lnTo>
                  <a:pt x="28435" y="80276"/>
                </a:lnTo>
                <a:lnTo>
                  <a:pt x="31572" y="97396"/>
                </a:lnTo>
                <a:lnTo>
                  <a:pt x="40309" y="110832"/>
                </a:lnTo>
                <a:lnTo>
                  <a:pt x="53632" y="119621"/>
                </a:lnTo>
                <a:lnTo>
                  <a:pt x="70548" y="122758"/>
                </a:lnTo>
                <a:lnTo>
                  <a:pt x="87871" y="119722"/>
                </a:lnTo>
                <a:lnTo>
                  <a:pt x="101422" y="111112"/>
                </a:lnTo>
                <a:lnTo>
                  <a:pt x="102997" y="108712"/>
                </a:lnTo>
                <a:lnTo>
                  <a:pt x="110236" y="97701"/>
                </a:lnTo>
                <a:lnTo>
                  <a:pt x="113398" y="80276"/>
                </a:lnTo>
                <a:close/>
              </a:path>
              <a:path w="176530" h="123190">
                <a:moveTo>
                  <a:pt x="176034" y="99352"/>
                </a:moveTo>
                <a:lnTo>
                  <a:pt x="144348" y="68757"/>
                </a:lnTo>
                <a:lnTo>
                  <a:pt x="138595" y="64439"/>
                </a:lnTo>
                <a:lnTo>
                  <a:pt x="138595" y="56515"/>
                </a:lnTo>
                <a:lnTo>
                  <a:pt x="142913" y="54000"/>
                </a:lnTo>
                <a:lnTo>
                  <a:pt x="154787" y="54000"/>
                </a:lnTo>
                <a:lnTo>
                  <a:pt x="163436" y="56159"/>
                </a:lnTo>
                <a:lnTo>
                  <a:pt x="172427" y="62280"/>
                </a:lnTo>
                <a:lnTo>
                  <a:pt x="172427" y="46431"/>
                </a:lnTo>
                <a:lnTo>
                  <a:pt x="163791" y="42113"/>
                </a:lnTo>
                <a:lnTo>
                  <a:pt x="156591" y="39954"/>
                </a:lnTo>
                <a:lnTo>
                  <a:pt x="149034" y="39954"/>
                </a:lnTo>
                <a:lnTo>
                  <a:pt x="138023" y="41465"/>
                </a:lnTo>
                <a:lnTo>
                  <a:pt x="129628" y="45808"/>
                </a:lnTo>
                <a:lnTo>
                  <a:pt x="124269" y="52717"/>
                </a:lnTo>
                <a:lnTo>
                  <a:pt x="122389" y="61912"/>
                </a:lnTo>
                <a:lnTo>
                  <a:pt x="128231" y="75120"/>
                </a:lnTo>
                <a:lnTo>
                  <a:pt x="141109" y="84594"/>
                </a:lnTo>
                <a:lnTo>
                  <a:pt x="153974" y="92202"/>
                </a:lnTo>
                <a:lnTo>
                  <a:pt x="159829" y="99720"/>
                </a:lnTo>
                <a:lnTo>
                  <a:pt x="159829" y="105473"/>
                </a:lnTo>
                <a:lnTo>
                  <a:pt x="154432" y="108712"/>
                </a:lnTo>
                <a:lnTo>
                  <a:pt x="148310" y="109080"/>
                </a:lnTo>
                <a:lnTo>
                  <a:pt x="142938" y="108407"/>
                </a:lnTo>
                <a:lnTo>
                  <a:pt x="136652" y="106387"/>
                </a:lnTo>
                <a:lnTo>
                  <a:pt x="129628" y="103009"/>
                </a:lnTo>
                <a:lnTo>
                  <a:pt x="122034" y="98272"/>
                </a:lnTo>
                <a:lnTo>
                  <a:pt x="122034" y="115189"/>
                </a:lnTo>
                <a:lnTo>
                  <a:pt x="129400" y="118808"/>
                </a:lnTo>
                <a:lnTo>
                  <a:pt x="136156" y="121145"/>
                </a:lnTo>
                <a:lnTo>
                  <a:pt x="142786" y="122389"/>
                </a:lnTo>
                <a:lnTo>
                  <a:pt x="149758" y="122758"/>
                </a:lnTo>
                <a:lnTo>
                  <a:pt x="160235" y="121081"/>
                </a:lnTo>
                <a:lnTo>
                  <a:pt x="168554" y="116332"/>
                </a:lnTo>
                <a:lnTo>
                  <a:pt x="174053" y="108940"/>
                </a:lnTo>
                <a:lnTo>
                  <a:pt x="176034" y="993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0" name="object 30"/>
          <p:cNvGrpSpPr/>
          <p:nvPr/>
        </p:nvGrpSpPr>
        <p:grpSpPr>
          <a:xfrm>
            <a:off x="1019517" y="7120449"/>
            <a:ext cx="256540" cy="161925"/>
            <a:chOff x="1019517" y="7120449"/>
            <a:chExt cx="256540" cy="161925"/>
          </a:xfrm>
        </p:grpSpPr>
        <p:sp>
          <p:nvSpPr>
            <p:cNvPr id="31" name="object 31"/>
            <p:cNvSpPr/>
            <p:nvPr/>
          </p:nvSpPr>
          <p:spPr>
            <a:xfrm>
              <a:off x="1019517" y="7120449"/>
              <a:ext cx="162560" cy="161925"/>
            </a:xfrm>
            <a:custGeom>
              <a:avLst/>
              <a:gdLst/>
              <a:ahLst/>
              <a:cxnLst/>
              <a:rect l="l" t="t" r="r" b="b"/>
              <a:pathLst>
                <a:path w="162559" h="161925">
                  <a:moveTo>
                    <a:pt x="77762" y="41389"/>
                  </a:moveTo>
                  <a:lnTo>
                    <a:pt x="59766" y="41389"/>
                  </a:lnTo>
                  <a:lnTo>
                    <a:pt x="39243" y="86398"/>
                  </a:lnTo>
                  <a:lnTo>
                    <a:pt x="17995" y="41389"/>
                  </a:lnTo>
                  <a:lnTo>
                    <a:pt x="0" y="41389"/>
                  </a:lnTo>
                  <a:lnTo>
                    <a:pt x="30962" y="104038"/>
                  </a:lnTo>
                  <a:lnTo>
                    <a:pt x="3606" y="161632"/>
                  </a:lnTo>
                  <a:lnTo>
                    <a:pt x="21602" y="161632"/>
                  </a:lnTo>
                  <a:lnTo>
                    <a:pt x="77762" y="41389"/>
                  </a:lnTo>
                  <a:close/>
                </a:path>
                <a:path w="162559" h="161925">
                  <a:moveTo>
                    <a:pt x="162001" y="0"/>
                  </a:moveTo>
                  <a:lnTo>
                    <a:pt x="144716" y="0"/>
                  </a:lnTo>
                  <a:lnTo>
                    <a:pt x="144716" y="117360"/>
                  </a:lnTo>
                  <a:lnTo>
                    <a:pt x="144195" y="129590"/>
                  </a:lnTo>
                  <a:lnTo>
                    <a:pt x="141655" y="138239"/>
                  </a:lnTo>
                  <a:lnTo>
                    <a:pt x="135597" y="143383"/>
                  </a:lnTo>
                  <a:lnTo>
                    <a:pt x="124561" y="145072"/>
                  </a:lnTo>
                  <a:lnTo>
                    <a:pt x="120243" y="145072"/>
                  </a:lnTo>
                  <a:lnTo>
                    <a:pt x="123482" y="161277"/>
                  </a:lnTo>
                  <a:lnTo>
                    <a:pt x="125285" y="161632"/>
                  </a:lnTo>
                  <a:lnTo>
                    <a:pt x="128879" y="161632"/>
                  </a:lnTo>
                  <a:lnTo>
                    <a:pt x="144221" y="158648"/>
                  </a:lnTo>
                  <a:lnTo>
                    <a:pt x="154482" y="150393"/>
                  </a:lnTo>
                  <a:lnTo>
                    <a:pt x="160210" y="137947"/>
                  </a:lnTo>
                  <a:lnTo>
                    <a:pt x="162001" y="122389"/>
                  </a:lnTo>
                  <a:lnTo>
                    <a:pt x="162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8874" y="7161838"/>
              <a:ext cx="66598" cy="81368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380236" y="7160403"/>
            <a:ext cx="67310" cy="81915"/>
          </a:xfrm>
          <a:custGeom>
            <a:avLst/>
            <a:gdLst/>
            <a:ahLst/>
            <a:cxnLst/>
            <a:rect l="l" t="t" r="r" b="b"/>
            <a:pathLst>
              <a:path w="67309" h="81915">
                <a:moveTo>
                  <a:pt x="39966" y="0"/>
                </a:moveTo>
                <a:lnTo>
                  <a:pt x="33316" y="792"/>
                </a:lnTo>
                <a:lnTo>
                  <a:pt x="27004" y="3103"/>
                </a:lnTo>
                <a:lnTo>
                  <a:pt x="21234" y="6831"/>
                </a:lnTo>
                <a:lnTo>
                  <a:pt x="16205" y="11874"/>
                </a:lnTo>
                <a:lnTo>
                  <a:pt x="15849" y="11874"/>
                </a:lnTo>
                <a:lnTo>
                  <a:pt x="15849" y="1435"/>
                </a:lnTo>
                <a:lnTo>
                  <a:pt x="0" y="1435"/>
                </a:lnTo>
                <a:lnTo>
                  <a:pt x="0" y="81356"/>
                </a:lnTo>
                <a:lnTo>
                  <a:pt x="15849" y="81356"/>
                </a:lnTo>
                <a:lnTo>
                  <a:pt x="15849" y="24117"/>
                </a:lnTo>
                <a:lnTo>
                  <a:pt x="23406" y="15836"/>
                </a:lnTo>
                <a:lnTo>
                  <a:pt x="28447" y="12598"/>
                </a:lnTo>
                <a:lnTo>
                  <a:pt x="45364" y="12598"/>
                </a:lnTo>
                <a:lnTo>
                  <a:pt x="51130" y="20154"/>
                </a:lnTo>
                <a:lnTo>
                  <a:pt x="51130" y="81356"/>
                </a:lnTo>
                <a:lnTo>
                  <a:pt x="66967" y="81356"/>
                </a:lnTo>
                <a:lnTo>
                  <a:pt x="66967" y="32042"/>
                </a:lnTo>
                <a:lnTo>
                  <a:pt x="64873" y="17921"/>
                </a:lnTo>
                <a:lnTo>
                  <a:pt x="59134" y="7920"/>
                </a:lnTo>
                <a:lnTo>
                  <a:pt x="50561" y="1968"/>
                </a:lnTo>
                <a:lnTo>
                  <a:pt x="399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34756" y="7160403"/>
            <a:ext cx="142240" cy="83185"/>
          </a:xfrm>
          <a:custGeom>
            <a:avLst/>
            <a:gdLst/>
            <a:ahLst/>
            <a:cxnLst/>
            <a:rect l="l" t="t" r="r" b="b"/>
            <a:pathLst>
              <a:path w="142239" h="83184">
                <a:moveTo>
                  <a:pt x="68402" y="66954"/>
                </a:moveTo>
                <a:lnTo>
                  <a:pt x="64808" y="69481"/>
                </a:lnTo>
                <a:lnTo>
                  <a:pt x="61569" y="71285"/>
                </a:lnTo>
                <a:lnTo>
                  <a:pt x="57962" y="71285"/>
                </a:lnTo>
                <a:lnTo>
                  <a:pt x="56883" y="70205"/>
                </a:lnTo>
                <a:lnTo>
                  <a:pt x="56883" y="41757"/>
                </a:lnTo>
                <a:lnTo>
                  <a:pt x="56883" y="26276"/>
                </a:lnTo>
                <a:lnTo>
                  <a:pt x="54635" y="14757"/>
                </a:lnTo>
                <a:lnTo>
                  <a:pt x="54610" y="14579"/>
                </a:lnTo>
                <a:lnTo>
                  <a:pt x="48425" y="6400"/>
                </a:lnTo>
                <a:lnTo>
                  <a:pt x="39255" y="1587"/>
                </a:lnTo>
                <a:lnTo>
                  <a:pt x="28067" y="0"/>
                </a:lnTo>
                <a:lnTo>
                  <a:pt x="19964" y="685"/>
                </a:lnTo>
                <a:lnTo>
                  <a:pt x="12865" y="2705"/>
                </a:lnTo>
                <a:lnTo>
                  <a:pt x="6718" y="6070"/>
                </a:lnTo>
                <a:lnTo>
                  <a:pt x="1447" y="10795"/>
                </a:lnTo>
                <a:lnTo>
                  <a:pt x="1447" y="28079"/>
                </a:lnTo>
                <a:lnTo>
                  <a:pt x="7404" y="22199"/>
                </a:lnTo>
                <a:lnTo>
                  <a:pt x="13817" y="18046"/>
                </a:lnTo>
                <a:lnTo>
                  <a:pt x="20421" y="15582"/>
                </a:lnTo>
                <a:lnTo>
                  <a:pt x="27000" y="14757"/>
                </a:lnTo>
                <a:lnTo>
                  <a:pt x="36360" y="14757"/>
                </a:lnTo>
                <a:lnTo>
                  <a:pt x="41402" y="19075"/>
                </a:lnTo>
                <a:lnTo>
                  <a:pt x="41402" y="32766"/>
                </a:lnTo>
                <a:lnTo>
                  <a:pt x="41402" y="41757"/>
                </a:lnTo>
                <a:lnTo>
                  <a:pt x="41402" y="65163"/>
                </a:lnTo>
                <a:lnTo>
                  <a:pt x="37084" y="69126"/>
                </a:lnTo>
                <a:lnTo>
                  <a:pt x="32042" y="71996"/>
                </a:lnTo>
                <a:lnTo>
                  <a:pt x="20878" y="71996"/>
                </a:lnTo>
                <a:lnTo>
                  <a:pt x="15849" y="66954"/>
                </a:lnTo>
                <a:lnTo>
                  <a:pt x="15849" y="60477"/>
                </a:lnTo>
                <a:lnTo>
                  <a:pt x="17907" y="54267"/>
                </a:lnTo>
                <a:lnTo>
                  <a:pt x="23495" y="49364"/>
                </a:lnTo>
                <a:lnTo>
                  <a:pt x="31635" y="45351"/>
                </a:lnTo>
                <a:lnTo>
                  <a:pt x="41402" y="41757"/>
                </a:lnTo>
                <a:lnTo>
                  <a:pt x="41402" y="32766"/>
                </a:lnTo>
                <a:lnTo>
                  <a:pt x="27368" y="38163"/>
                </a:lnTo>
                <a:lnTo>
                  <a:pt x="17614" y="41694"/>
                </a:lnTo>
                <a:lnTo>
                  <a:pt x="8813" y="46405"/>
                </a:lnTo>
                <a:lnTo>
                  <a:pt x="2451" y="53200"/>
                </a:lnTo>
                <a:lnTo>
                  <a:pt x="0" y="63004"/>
                </a:lnTo>
                <a:lnTo>
                  <a:pt x="1409" y="70510"/>
                </a:lnTo>
                <a:lnTo>
                  <a:pt x="5397" y="76822"/>
                </a:lnTo>
                <a:lnTo>
                  <a:pt x="11544" y="81191"/>
                </a:lnTo>
                <a:lnTo>
                  <a:pt x="19443" y="82804"/>
                </a:lnTo>
                <a:lnTo>
                  <a:pt x="27000" y="82804"/>
                </a:lnTo>
                <a:lnTo>
                  <a:pt x="34201" y="80276"/>
                </a:lnTo>
                <a:lnTo>
                  <a:pt x="41046" y="74523"/>
                </a:lnTo>
                <a:lnTo>
                  <a:pt x="42481" y="80276"/>
                </a:lnTo>
                <a:lnTo>
                  <a:pt x="46088" y="82804"/>
                </a:lnTo>
                <a:lnTo>
                  <a:pt x="57962" y="82804"/>
                </a:lnTo>
                <a:lnTo>
                  <a:pt x="61201" y="81356"/>
                </a:lnTo>
                <a:lnTo>
                  <a:pt x="68402" y="76682"/>
                </a:lnTo>
                <a:lnTo>
                  <a:pt x="68402" y="74523"/>
                </a:lnTo>
                <a:lnTo>
                  <a:pt x="68402" y="71996"/>
                </a:lnTo>
                <a:lnTo>
                  <a:pt x="68402" y="71285"/>
                </a:lnTo>
                <a:lnTo>
                  <a:pt x="68402" y="66954"/>
                </a:lnTo>
                <a:close/>
              </a:path>
              <a:path w="142239" h="83184">
                <a:moveTo>
                  <a:pt x="142201" y="9004"/>
                </a:moveTo>
                <a:lnTo>
                  <a:pt x="135369" y="3238"/>
                </a:lnTo>
                <a:lnTo>
                  <a:pt x="129603" y="0"/>
                </a:lnTo>
                <a:lnTo>
                  <a:pt x="123126" y="0"/>
                </a:lnTo>
                <a:lnTo>
                  <a:pt x="117436" y="1181"/>
                </a:lnTo>
                <a:lnTo>
                  <a:pt x="111734" y="4775"/>
                </a:lnTo>
                <a:lnTo>
                  <a:pt x="105956" y="10947"/>
                </a:lnTo>
                <a:lnTo>
                  <a:pt x="100088" y="19799"/>
                </a:lnTo>
                <a:lnTo>
                  <a:pt x="99720" y="19799"/>
                </a:lnTo>
                <a:lnTo>
                  <a:pt x="99720" y="1435"/>
                </a:lnTo>
                <a:lnTo>
                  <a:pt x="83883" y="1435"/>
                </a:lnTo>
                <a:lnTo>
                  <a:pt x="83883" y="81356"/>
                </a:lnTo>
                <a:lnTo>
                  <a:pt x="99720" y="81356"/>
                </a:lnTo>
                <a:lnTo>
                  <a:pt x="99720" y="39598"/>
                </a:lnTo>
                <a:lnTo>
                  <a:pt x="101180" y="30010"/>
                </a:lnTo>
                <a:lnTo>
                  <a:pt x="105244" y="22237"/>
                </a:lnTo>
                <a:lnTo>
                  <a:pt x="111404" y="17030"/>
                </a:lnTo>
                <a:lnTo>
                  <a:pt x="119164" y="15125"/>
                </a:lnTo>
                <a:lnTo>
                  <a:pt x="122758" y="15125"/>
                </a:lnTo>
                <a:lnTo>
                  <a:pt x="129247" y="18364"/>
                </a:lnTo>
                <a:lnTo>
                  <a:pt x="133921" y="23037"/>
                </a:lnTo>
                <a:lnTo>
                  <a:pt x="142201" y="9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752739" y="3552028"/>
            <a:ext cx="6439535" cy="1760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6604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Bloque</a:t>
            </a:r>
            <a:r>
              <a:rPr dirty="0" sz="3600" spc="-2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I:</a:t>
            </a:r>
            <a:r>
              <a:rPr dirty="0" sz="3600" spc="-2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Introducción</a:t>
            </a:r>
            <a:r>
              <a:rPr dirty="0" sz="3600" spc="-2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a</a:t>
            </a:r>
            <a:r>
              <a:rPr dirty="0" sz="3600" spc="-25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>
                <a:solidFill>
                  <a:srgbClr val="C8201D"/>
                </a:solidFill>
                <a:latin typeface="Corbel"/>
                <a:cs typeface="Corbel"/>
              </a:rPr>
              <a:t>la</a:t>
            </a:r>
            <a:r>
              <a:rPr dirty="0" sz="3600" spc="-10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>
                <a:solidFill>
                  <a:srgbClr val="C8201D"/>
                </a:solidFill>
                <a:latin typeface="Corbel"/>
                <a:cs typeface="Corbel"/>
              </a:rPr>
              <a:t>web</a:t>
            </a:r>
            <a:endParaRPr sz="3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3600" spc="-60" b="1">
                <a:solidFill>
                  <a:srgbClr val="C8201D"/>
                </a:solidFill>
                <a:latin typeface="Corbel"/>
                <a:cs typeface="Corbel"/>
              </a:rPr>
              <a:t>Tema</a:t>
            </a:r>
            <a:r>
              <a:rPr dirty="0" sz="3600" spc="-2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1.3: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Lenguajes</a:t>
            </a:r>
            <a:r>
              <a:rPr dirty="0" sz="3600" spc="-20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5" b="1">
                <a:solidFill>
                  <a:srgbClr val="C8201D"/>
                </a:solidFill>
                <a:latin typeface="Corbel"/>
                <a:cs typeface="Corbel"/>
              </a:rPr>
              <a:t>de</a:t>
            </a:r>
            <a:r>
              <a:rPr dirty="0" sz="3600" spc="-15" b="1">
                <a:solidFill>
                  <a:srgbClr val="C8201D"/>
                </a:solidFill>
                <a:latin typeface="Corbel"/>
                <a:cs typeface="Corbel"/>
              </a:rPr>
              <a:t> </a:t>
            </a:r>
            <a:r>
              <a:rPr dirty="0" sz="3600" spc="-10" b="1">
                <a:solidFill>
                  <a:srgbClr val="C8201D"/>
                </a:solidFill>
                <a:latin typeface="Corbel"/>
                <a:cs typeface="Corbel"/>
              </a:rPr>
              <a:t>marcado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3262579" y="2546188"/>
            <a:ext cx="3538220" cy="452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F</a:t>
            </a:r>
            <a:r>
              <a:rPr dirty="0" sz="2800" spc="5" b="0">
                <a:solidFill>
                  <a:srgbClr val="CA0016"/>
                </a:solidFill>
                <a:latin typeface="Corbel"/>
                <a:cs typeface="Corbel"/>
              </a:rPr>
              <a:t>u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n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da</a:t>
            </a:r>
            <a:r>
              <a:rPr dirty="0" sz="2800" spc="-15" b="0">
                <a:solidFill>
                  <a:srgbClr val="CA0016"/>
                </a:solidFill>
                <a:latin typeface="Corbel"/>
                <a:cs typeface="Corbel"/>
              </a:rPr>
              <a:t>m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n</a:t>
            </a:r>
            <a:r>
              <a:rPr dirty="0" sz="2800" spc="5" b="0">
                <a:solidFill>
                  <a:srgbClr val="CA0016"/>
                </a:solidFill>
                <a:latin typeface="Corbel"/>
                <a:cs typeface="Corbel"/>
              </a:rPr>
              <a:t>t</a:t>
            </a:r>
            <a:r>
              <a:rPr dirty="0" sz="2800" spc="-15" b="0">
                <a:solidFill>
                  <a:srgbClr val="CA0016"/>
                </a:solidFill>
                <a:latin typeface="Corbel"/>
                <a:cs typeface="Corbel"/>
              </a:rPr>
              <a:t>o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s</a:t>
            </a:r>
            <a:r>
              <a:rPr dirty="0" sz="2800" spc="5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d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0" b="0">
                <a:solidFill>
                  <a:srgbClr val="CA0016"/>
                </a:solidFill>
                <a:latin typeface="Corbel"/>
                <a:cs typeface="Corbel"/>
              </a:rPr>
              <a:t>l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a</a:t>
            </a:r>
            <a:r>
              <a:rPr dirty="0" sz="2800" spc="-170" b="0">
                <a:solidFill>
                  <a:srgbClr val="CA0016"/>
                </a:solidFill>
                <a:latin typeface="Corbel"/>
                <a:cs typeface="Corbel"/>
              </a:rPr>
              <a:t> </a:t>
            </a:r>
            <a:r>
              <a:rPr dirty="0" sz="2800" spc="-105" b="0">
                <a:solidFill>
                  <a:srgbClr val="CA0016"/>
                </a:solidFill>
                <a:latin typeface="Corbel"/>
                <a:cs typeface="Corbel"/>
              </a:rPr>
              <a:t>W</a:t>
            </a:r>
            <a:r>
              <a:rPr dirty="0" sz="2800" spc="-5" b="0">
                <a:solidFill>
                  <a:srgbClr val="CA0016"/>
                </a:solidFill>
                <a:latin typeface="Corbel"/>
                <a:cs typeface="Corbel"/>
              </a:rPr>
              <a:t>e</a:t>
            </a:r>
            <a:r>
              <a:rPr dirty="0" sz="2800" b="0">
                <a:solidFill>
                  <a:srgbClr val="CA0016"/>
                </a:solidFill>
                <a:latin typeface="Corbel"/>
                <a:cs typeface="Corbel"/>
              </a:rPr>
              <a:t>b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764104" y="183873"/>
            <a:ext cx="1042669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333333"/>
                </a:solidFill>
                <a:latin typeface="Corbel"/>
                <a:cs typeface="Corbel"/>
              </a:rPr>
              <a:t>08-2023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87777" y="6581422"/>
            <a:ext cx="2172335" cy="6654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6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lego</a:t>
            </a:r>
            <a:endParaRPr sz="1600">
              <a:latin typeface="Corbel"/>
              <a:cs typeface="Corbel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8"/>
              </a:rPr>
              <a:t>micael.gallego@urjc.es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20">
                <a:solidFill>
                  <a:srgbClr val="FFFFFF"/>
                </a:solidFill>
                <a:latin typeface="Corbel"/>
                <a:cs typeface="Corbel"/>
              </a:rPr>
              <a:t>Twitter:</a:t>
            </a:r>
            <a:r>
              <a:rPr dirty="0" sz="1300" spc="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</a:rPr>
              <a:t>@micael_gallego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59185" y="6615623"/>
            <a:ext cx="2347595" cy="46735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92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Nicolás</a:t>
            </a:r>
            <a:r>
              <a:rPr dirty="0" sz="1600" spc="-40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Rodríguez</a:t>
            </a:r>
            <a:endParaRPr sz="160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dirty="0" sz="1300" spc="-5">
                <a:solidFill>
                  <a:srgbClr val="FFFFFF"/>
                </a:solidFill>
                <a:latin typeface="Corbel"/>
                <a:cs typeface="Corbel"/>
              </a:rPr>
              <a:t>Correo:</a:t>
            </a:r>
            <a:r>
              <a:rPr dirty="0" sz="1300" spc="-25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9"/>
              </a:rPr>
              <a:t>nicolas.rodriguez@urjc.es</a:t>
            </a:r>
            <a:endParaRPr sz="1300">
              <a:latin typeface="Corbel"/>
              <a:cs typeface="Corbe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505266" y="6420145"/>
            <a:ext cx="1499235" cy="90931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r" marL="12700" marR="5080" indent="366395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á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dirty="0" sz="1600" spc="-7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5" b="1">
                <a:solidFill>
                  <a:srgbClr val="FFFFFF"/>
                </a:solidFill>
                <a:latin typeface="Corbel"/>
                <a:cs typeface="Corbel"/>
              </a:rPr>
              <a:t>Ch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ic</a:t>
            </a:r>
            <a:r>
              <a:rPr dirty="0" sz="1600" spc="-20" b="1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no  </a:t>
            </a:r>
            <a:r>
              <a:rPr dirty="0" sz="1300" spc="-5">
                <a:solidFill>
                  <a:srgbClr val="FFFFFF"/>
                </a:solidFill>
                <a:latin typeface="Corbel"/>
                <a:cs typeface="Corbel"/>
                <a:hlinkClick r:id="rId10"/>
              </a:rPr>
              <a:t>ivan.chicano@urjc.es </a:t>
            </a:r>
            <a:r>
              <a:rPr dirty="0" sz="1300" spc="-25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orbel"/>
                <a:cs typeface="Corbel"/>
              </a:rPr>
              <a:t>Michel Maes </a:t>
            </a:r>
            <a:r>
              <a:rPr dirty="0" sz="1600" spc="-5" b="1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dirty="0" sz="1300" spc="-10">
                <a:solidFill>
                  <a:srgbClr val="FFFFFF"/>
                </a:solidFill>
                <a:latin typeface="Corbel"/>
                <a:cs typeface="Corbel"/>
                <a:hlinkClick r:id="rId11"/>
              </a:rPr>
              <a:t>michel.maes@urjc.es</a:t>
            </a:r>
            <a:endParaRPr sz="13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7233" y="1223648"/>
            <a:ext cx="422909" cy="543560"/>
          </a:xfrm>
          <a:custGeom>
            <a:avLst/>
            <a:gdLst/>
            <a:ahLst/>
            <a:cxnLst/>
            <a:rect l="l" t="t" r="r" b="b"/>
            <a:pathLst>
              <a:path w="422910" h="543560">
                <a:moveTo>
                  <a:pt x="258127" y="0"/>
                </a:moveTo>
                <a:lnTo>
                  <a:pt x="202714" y="4724"/>
                </a:lnTo>
                <a:lnTo>
                  <a:pt x="153139" y="18897"/>
                </a:lnTo>
                <a:lnTo>
                  <a:pt x="109437" y="42519"/>
                </a:lnTo>
                <a:lnTo>
                  <a:pt x="71640" y="75590"/>
                </a:lnTo>
                <a:lnTo>
                  <a:pt x="40247" y="116731"/>
                </a:lnTo>
                <a:lnTo>
                  <a:pt x="17865" y="163571"/>
                </a:lnTo>
                <a:lnTo>
                  <a:pt x="4460" y="216281"/>
                </a:lnTo>
                <a:lnTo>
                  <a:pt x="0" y="275031"/>
                </a:lnTo>
                <a:lnTo>
                  <a:pt x="4681" y="333130"/>
                </a:lnTo>
                <a:lnTo>
                  <a:pt x="18543" y="385286"/>
                </a:lnTo>
                <a:lnTo>
                  <a:pt x="41314" y="431365"/>
                </a:lnTo>
                <a:lnTo>
                  <a:pt x="72720" y="471233"/>
                </a:lnTo>
                <a:lnTo>
                  <a:pt x="112801" y="502681"/>
                </a:lnTo>
                <a:lnTo>
                  <a:pt x="158989" y="525186"/>
                </a:lnTo>
                <a:lnTo>
                  <a:pt x="211185" y="538713"/>
                </a:lnTo>
                <a:lnTo>
                  <a:pt x="269290" y="543229"/>
                </a:lnTo>
                <a:lnTo>
                  <a:pt x="307064" y="541413"/>
                </a:lnTo>
                <a:lnTo>
                  <a:pt x="344974" y="535987"/>
                </a:lnTo>
                <a:lnTo>
                  <a:pt x="383292" y="526984"/>
                </a:lnTo>
                <a:lnTo>
                  <a:pt x="422287" y="514438"/>
                </a:lnTo>
                <a:lnTo>
                  <a:pt x="422287" y="411479"/>
                </a:lnTo>
                <a:lnTo>
                  <a:pt x="384597" y="427259"/>
                </a:lnTo>
                <a:lnTo>
                  <a:pt x="348934" y="438113"/>
                </a:lnTo>
                <a:lnTo>
                  <a:pt x="315569" y="444378"/>
                </a:lnTo>
                <a:lnTo>
                  <a:pt x="284772" y="446392"/>
                </a:lnTo>
                <a:lnTo>
                  <a:pt x="245721" y="443433"/>
                </a:lnTo>
                <a:lnTo>
                  <a:pt x="180580" y="419967"/>
                </a:lnTo>
                <a:lnTo>
                  <a:pt x="132466" y="373949"/>
                </a:lnTo>
                <a:lnTo>
                  <a:pt x="108122" y="309838"/>
                </a:lnTo>
                <a:lnTo>
                  <a:pt x="105130" y="271437"/>
                </a:lnTo>
                <a:lnTo>
                  <a:pt x="107795" y="235096"/>
                </a:lnTo>
                <a:lnTo>
                  <a:pt x="129728" y="172006"/>
                </a:lnTo>
                <a:lnTo>
                  <a:pt x="173578" y="124684"/>
                </a:lnTo>
                <a:lnTo>
                  <a:pt x="231113" y="100281"/>
                </a:lnTo>
                <a:lnTo>
                  <a:pt x="264604" y="97193"/>
                </a:lnTo>
                <a:lnTo>
                  <a:pt x="299129" y="100298"/>
                </a:lnTo>
                <a:lnTo>
                  <a:pt x="335073" y="109613"/>
                </a:lnTo>
                <a:lnTo>
                  <a:pt x="372232" y="125139"/>
                </a:lnTo>
                <a:lnTo>
                  <a:pt x="410400" y="146875"/>
                </a:lnTo>
                <a:lnTo>
                  <a:pt x="410400" y="35991"/>
                </a:lnTo>
                <a:lnTo>
                  <a:pt x="367291" y="18711"/>
                </a:lnTo>
                <a:lnTo>
                  <a:pt x="314570" y="3793"/>
                </a:lnTo>
                <a:lnTo>
                  <a:pt x="278203" y="410"/>
                </a:lnTo>
                <a:lnTo>
                  <a:pt x="2581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6998" y="1233719"/>
            <a:ext cx="558800" cy="533400"/>
          </a:xfrm>
          <a:custGeom>
            <a:avLst/>
            <a:gdLst/>
            <a:ahLst/>
            <a:cxnLst/>
            <a:rect l="l" t="t" r="r" b="b"/>
            <a:pathLst>
              <a:path w="558800" h="533400">
                <a:moveTo>
                  <a:pt x="280797" y="0"/>
                </a:moveTo>
                <a:lnTo>
                  <a:pt x="222626" y="4685"/>
                </a:lnTo>
                <a:lnTo>
                  <a:pt x="169922" y="18856"/>
                </a:lnTo>
                <a:lnTo>
                  <a:pt x="122348" y="42680"/>
                </a:lnTo>
                <a:lnTo>
                  <a:pt x="79565" y="76326"/>
                </a:lnTo>
                <a:lnTo>
                  <a:pt x="44501" y="116629"/>
                </a:lnTo>
                <a:lnTo>
                  <a:pt x="19665" y="162231"/>
                </a:lnTo>
                <a:lnTo>
                  <a:pt x="4888" y="212760"/>
                </a:lnTo>
                <a:lnTo>
                  <a:pt x="0" y="267842"/>
                </a:lnTo>
                <a:lnTo>
                  <a:pt x="4876" y="322099"/>
                </a:lnTo>
                <a:lnTo>
                  <a:pt x="19575" y="371971"/>
                </a:lnTo>
                <a:lnTo>
                  <a:pt x="44196" y="417388"/>
                </a:lnTo>
                <a:lnTo>
                  <a:pt x="78841" y="458279"/>
                </a:lnTo>
                <a:lnTo>
                  <a:pt x="120555" y="491094"/>
                </a:lnTo>
                <a:lnTo>
                  <a:pt x="167401" y="514488"/>
                </a:lnTo>
                <a:lnTo>
                  <a:pt x="219377" y="528497"/>
                </a:lnTo>
                <a:lnTo>
                  <a:pt x="276478" y="533158"/>
                </a:lnTo>
                <a:lnTo>
                  <a:pt x="334764" y="528660"/>
                </a:lnTo>
                <a:lnTo>
                  <a:pt x="387721" y="514983"/>
                </a:lnTo>
                <a:lnTo>
                  <a:pt x="435548" y="491855"/>
                </a:lnTo>
                <a:lnTo>
                  <a:pt x="478447" y="459003"/>
                </a:lnTo>
                <a:lnTo>
                  <a:pt x="498157" y="436689"/>
                </a:lnTo>
                <a:lnTo>
                  <a:pt x="280085" y="436689"/>
                </a:lnTo>
                <a:lnTo>
                  <a:pt x="243020" y="433662"/>
                </a:lnTo>
                <a:lnTo>
                  <a:pt x="180148" y="410109"/>
                </a:lnTo>
                <a:lnTo>
                  <a:pt x="132079" y="364009"/>
                </a:lnTo>
                <a:lnTo>
                  <a:pt x="106849" y="302404"/>
                </a:lnTo>
                <a:lnTo>
                  <a:pt x="103777" y="265328"/>
                </a:lnTo>
                <a:lnTo>
                  <a:pt x="106832" y="230396"/>
                </a:lnTo>
                <a:lnTo>
                  <a:pt x="131637" y="168073"/>
                </a:lnTo>
                <a:lnTo>
                  <a:pt x="178034" y="120223"/>
                </a:lnTo>
                <a:lnTo>
                  <a:pt x="238907" y="95835"/>
                </a:lnTo>
                <a:lnTo>
                  <a:pt x="274675" y="92887"/>
                </a:lnTo>
                <a:lnTo>
                  <a:pt x="493589" y="92887"/>
                </a:lnTo>
                <a:lnTo>
                  <a:pt x="479526" y="76326"/>
                </a:lnTo>
                <a:lnTo>
                  <a:pt x="437438" y="42680"/>
                </a:lnTo>
                <a:lnTo>
                  <a:pt x="390153" y="18856"/>
                </a:lnTo>
                <a:lnTo>
                  <a:pt x="337873" y="4685"/>
                </a:lnTo>
                <a:lnTo>
                  <a:pt x="280797" y="0"/>
                </a:lnTo>
                <a:close/>
              </a:path>
              <a:path w="558800" h="533400">
                <a:moveTo>
                  <a:pt x="493589" y="92887"/>
                </a:moveTo>
                <a:lnTo>
                  <a:pt x="274675" y="92887"/>
                </a:lnTo>
                <a:lnTo>
                  <a:pt x="311712" y="95835"/>
                </a:lnTo>
                <a:lnTo>
                  <a:pt x="345241" y="104857"/>
                </a:lnTo>
                <a:lnTo>
                  <a:pt x="402843" y="142201"/>
                </a:lnTo>
                <a:lnTo>
                  <a:pt x="440594" y="197421"/>
                </a:lnTo>
                <a:lnTo>
                  <a:pt x="453237" y="265328"/>
                </a:lnTo>
                <a:lnTo>
                  <a:pt x="450099" y="301324"/>
                </a:lnTo>
                <a:lnTo>
                  <a:pt x="425596" y="362924"/>
                </a:lnTo>
                <a:lnTo>
                  <a:pt x="378340" y="409648"/>
                </a:lnTo>
                <a:lnTo>
                  <a:pt x="315895" y="433662"/>
                </a:lnTo>
                <a:lnTo>
                  <a:pt x="280085" y="436689"/>
                </a:lnTo>
                <a:lnTo>
                  <a:pt x="498157" y="436689"/>
                </a:lnTo>
                <a:lnTo>
                  <a:pt x="513921" y="418843"/>
                </a:lnTo>
                <a:lnTo>
                  <a:pt x="538968" y="373956"/>
                </a:lnTo>
                <a:lnTo>
                  <a:pt x="553824" y="324341"/>
                </a:lnTo>
                <a:lnTo>
                  <a:pt x="558723" y="270001"/>
                </a:lnTo>
                <a:lnTo>
                  <a:pt x="553841" y="214172"/>
                </a:lnTo>
                <a:lnTo>
                  <a:pt x="539103" y="163306"/>
                </a:lnTo>
                <a:lnTo>
                  <a:pt x="514377" y="117368"/>
                </a:lnTo>
                <a:lnTo>
                  <a:pt x="493589" y="928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88597" y="962637"/>
            <a:ext cx="475615" cy="796290"/>
          </a:xfrm>
          <a:custGeom>
            <a:avLst/>
            <a:gdLst/>
            <a:ahLst/>
            <a:cxnLst/>
            <a:rect l="l" t="t" r="r" b="b"/>
            <a:pathLst>
              <a:path w="475614" h="796289">
                <a:moveTo>
                  <a:pt x="258127" y="259562"/>
                </a:moveTo>
                <a:lnTo>
                  <a:pt x="204145" y="264264"/>
                </a:lnTo>
                <a:lnTo>
                  <a:pt x="155160" y="278282"/>
                </a:lnTo>
                <a:lnTo>
                  <a:pt x="111307" y="301482"/>
                </a:lnTo>
                <a:lnTo>
                  <a:pt x="72720" y="333730"/>
                </a:lnTo>
                <a:lnTo>
                  <a:pt x="40703" y="373962"/>
                </a:lnTo>
                <a:lnTo>
                  <a:pt x="18000" y="419090"/>
                </a:lnTo>
                <a:lnTo>
                  <a:pt x="4477" y="469147"/>
                </a:lnTo>
                <a:lnTo>
                  <a:pt x="0" y="524167"/>
                </a:lnTo>
                <a:lnTo>
                  <a:pt x="4219" y="582890"/>
                </a:lnTo>
                <a:lnTo>
                  <a:pt x="17013" y="635406"/>
                </a:lnTo>
                <a:lnTo>
                  <a:pt x="38581" y="681711"/>
                </a:lnTo>
                <a:lnTo>
                  <a:pt x="69126" y="721804"/>
                </a:lnTo>
                <a:lnTo>
                  <a:pt x="106291" y="754045"/>
                </a:lnTo>
                <a:lnTo>
                  <a:pt x="149669" y="777241"/>
                </a:lnTo>
                <a:lnTo>
                  <a:pt x="199124" y="791257"/>
                </a:lnTo>
                <a:lnTo>
                  <a:pt x="254520" y="795959"/>
                </a:lnTo>
                <a:lnTo>
                  <a:pt x="475564" y="795959"/>
                </a:lnTo>
                <a:lnTo>
                  <a:pt x="475564" y="705967"/>
                </a:lnTo>
                <a:lnTo>
                  <a:pt x="291604" y="705967"/>
                </a:lnTo>
                <a:lnTo>
                  <a:pt x="259410" y="705534"/>
                </a:lnTo>
                <a:lnTo>
                  <a:pt x="210958" y="701563"/>
                </a:lnTo>
                <a:lnTo>
                  <a:pt x="168794" y="684275"/>
                </a:lnTo>
                <a:lnTo>
                  <a:pt x="127069" y="637662"/>
                </a:lnTo>
                <a:lnTo>
                  <a:pt x="106349" y="575314"/>
                </a:lnTo>
                <a:lnTo>
                  <a:pt x="103682" y="537121"/>
                </a:lnTo>
                <a:lnTo>
                  <a:pt x="106591" y="496368"/>
                </a:lnTo>
                <a:lnTo>
                  <a:pt x="129957" y="428227"/>
                </a:lnTo>
                <a:lnTo>
                  <a:pt x="175087" y="378211"/>
                </a:lnTo>
                <a:lnTo>
                  <a:pt x="236846" y="352389"/>
                </a:lnTo>
                <a:lnTo>
                  <a:pt x="273596" y="349199"/>
                </a:lnTo>
                <a:lnTo>
                  <a:pt x="475564" y="349199"/>
                </a:lnTo>
                <a:lnTo>
                  <a:pt x="475564" y="281165"/>
                </a:lnTo>
                <a:lnTo>
                  <a:pt x="371881" y="281165"/>
                </a:lnTo>
                <a:lnTo>
                  <a:pt x="341400" y="271714"/>
                </a:lnTo>
                <a:lnTo>
                  <a:pt x="312437" y="264963"/>
                </a:lnTo>
                <a:lnTo>
                  <a:pt x="284758" y="260912"/>
                </a:lnTo>
                <a:lnTo>
                  <a:pt x="258127" y="259562"/>
                </a:lnTo>
                <a:close/>
              </a:path>
              <a:path w="475614" h="796289">
                <a:moveTo>
                  <a:pt x="475564" y="349199"/>
                </a:moveTo>
                <a:lnTo>
                  <a:pt x="273596" y="349199"/>
                </a:lnTo>
                <a:lnTo>
                  <a:pt x="298475" y="350859"/>
                </a:lnTo>
                <a:lnTo>
                  <a:pt x="323014" y="355726"/>
                </a:lnTo>
                <a:lnTo>
                  <a:pt x="347416" y="363633"/>
                </a:lnTo>
                <a:lnTo>
                  <a:pt x="371881" y="374408"/>
                </a:lnTo>
                <a:lnTo>
                  <a:pt x="371881" y="705967"/>
                </a:lnTo>
                <a:lnTo>
                  <a:pt x="475564" y="705967"/>
                </a:lnTo>
                <a:lnTo>
                  <a:pt x="475564" y="349199"/>
                </a:lnTo>
                <a:close/>
              </a:path>
              <a:path w="475614" h="796289">
                <a:moveTo>
                  <a:pt x="475564" y="0"/>
                </a:moveTo>
                <a:lnTo>
                  <a:pt x="371881" y="0"/>
                </a:lnTo>
                <a:lnTo>
                  <a:pt x="371881" y="281165"/>
                </a:lnTo>
                <a:lnTo>
                  <a:pt x="475564" y="281165"/>
                </a:lnTo>
                <a:lnTo>
                  <a:pt x="4755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78639" y="1223279"/>
            <a:ext cx="473075" cy="542290"/>
          </a:xfrm>
          <a:custGeom>
            <a:avLst/>
            <a:gdLst/>
            <a:ahLst/>
            <a:cxnLst/>
            <a:rect l="l" t="t" r="r" b="b"/>
            <a:pathLst>
              <a:path w="473075" h="542289">
                <a:moveTo>
                  <a:pt x="244081" y="0"/>
                </a:moveTo>
                <a:lnTo>
                  <a:pt x="192161" y="4703"/>
                </a:lnTo>
                <a:lnTo>
                  <a:pt x="145438" y="18724"/>
                </a:lnTo>
                <a:lnTo>
                  <a:pt x="103847" y="41924"/>
                </a:lnTo>
                <a:lnTo>
                  <a:pt x="67322" y="74167"/>
                </a:lnTo>
                <a:lnTo>
                  <a:pt x="37970" y="114828"/>
                </a:lnTo>
                <a:lnTo>
                  <a:pt x="16921" y="161059"/>
                </a:lnTo>
                <a:lnTo>
                  <a:pt x="4241" y="212622"/>
                </a:lnTo>
                <a:lnTo>
                  <a:pt x="0" y="269278"/>
                </a:lnTo>
                <a:lnTo>
                  <a:pt x="1974" y="308439"/>
                </a:lnTo>
                <a:lnTo>
                  <a:pt x="18071" y="378932"/>
                </a:lnTo>
                <a:lnTo>
                  <a:pt x="49777" y="439339"/>
                </a:lnTo>
                <a:lnTo>
                  <a:pt x="92494" y="486949"/>
                </a:lnTo>
                <a:lnTo>
                  <a:pt x="146175" y="521808"/>
                </a:lnTo>
                <a:lnTo>
                  <a:pt x="216230" y="539878"/>
                </a:lnTo>
                <a:lnTo>
                  <a:pt x="257403" y="542163"/>
                </a:lnTo>
                <a:lnTo>
                  <a:pt x="288508" y="541455"/>
                </a:lnTo>
                <a:lnTo>
                  <a:pt x="344373" y="535181"/>
                </a:lnTo>
                <a:lnTo>
                  <a:pt x="392287" y="520899"/>
                </a:lnTo>
                <a:lnTo>
                  <a:pt x="439269" y="498478"/>
                </a:lnTo>
                <a:lnTo>
                  <a:pt x="462965" y="483488"/>
                </a:lnTo>
                <a:lnTo>
                  <a:pt x="462965" y="444957"/>
                </a:lnTo>
                <a:lnTo>
                  <a:pt x="273964" y="444957"/>
                </a:lnTo>
                <a:lnTo>
                  <a:pt x="239131" y="442297"/>
                </a:lnTo>
                <a:lnTo>
                  <a:pt x="179186" y="420509"/>
                </a:lnTo>
                <a:lnTo>
                  <a:pt x="133551" y="376589"/>
                </a:lnTo>
                <a:lnTo>
                  <a:pt x="108568" y="316753"/>
                </a:lnTo>
                <a:lnTo>
                  <a:pt x="104038" y="281165"/>
                </a:lnTo>
                <a:lnTo>
                  <a:pt x="472681" y="281165"/>
                </a:lnTo>
                <a:lnTo>
                  <a:pt x="472681" y="268198"/>
                </a:lnTo>
                <a:lnTo>
                  <a:pt x="469309" y="218884"/>
                </a:lnTo>
                <a:lnTo>
                  <a:pt x="106565" y="218884"/>
                </a:lnTo>
                <a:lnTo>
                  <a:pt x="112893" y="190100"/>
                </a:lnTo>
                <a:lnTo>
                  <a:pt x="135821" y="141987"/>
                </a:lnTo>
                <a:lnTo>
                  <a:pt x="171484" y="108987"/>
                </a:lnTo>
                <a:lnTo>
                  <a:pt x="217588" y="92192"/>
                </a:lnTo>
                <a:lnTo>
                  <a:pt x="244081" y="90004"/>
                </a:lnTo>
                <a:lnTo>
                  <a:pt x="422111" y="90004"/>
                </a:lnTo>
                <a:lnTo>
                  <a:pt x="410400" y="72720"/>
                </a:lnTo>
                <a:lnTo>
                  <a:pt x="376717" y="40853"/>
                </a:lnTo>
                <a:lnTo>
                  <a:pt x="337770" y="18134"/>
                </a:lnTo>
                <a:lnTo>
                  <a:pt x="293559" y="4527"/>
                </a:lnTo>
                <a:lnTo>
                  <a:pt x="244081" y="0"/>
                </a:lnTo>
                <a:close/>
              </a:path>
              <a:path w="473075" h="542289">
                <a:moveTo>
                  <a:pt x="462965" y="381609"/>
                </a:moveTo>
                <a:lnTo>
                  <a:pt x="418950" y="409729"/>
                </a:lnTo>
                <a:lnTo>
                  <a:pt x="372779" y="429480"/>
                </a:lnTo>
                <a:lnTo>
                  <a:pt x="324452" y="441133"/>
                </a:lnTo>
                <a:lnTo>
                  <a:pt x="273964" y="444957"/>
                </a:lnTo>
                <a:lnTo>
                  <a:pt x="462965" y="444957"/>
                </a:lnTo>
                <a:lnTo>
                  <a:pt x="462965" y="381609"/>
                </a:lnTo>
                <a:close/>
              </a:path>
              <a:path w="473075" h="542289">
                <a:moveTo>
                  <a:pt x="422111" y="90004"/>
                </a:moveTo>
                <a:lnTo>
                  <a:pt x="244081" y="90004"/>
                </a:lnTo>
                <a:lnTo>
                  <a:pt x="270373" y="92192"/>
                </a:lnTo>
                <a:lnTo>
                  <a:pt x="293760" y="98598"/>
                </a:lnTo>
                <a:lnTo>
                  <a:pt x="332638" y="123126"/>
                </a:lnTo>
                <a:lnTo>
                  <a:pt x="358511" y="164390"/>
                </a:lnTo>
                <a:lnTo>
                  <a:pt x="370077" y="218884"/>
                </a:lnTo>
                <a:lnTo>
                  <a:pt x="469309" y="218884"/>
                </a:lnTo>
                <a:lnTo>
                  <a:pt x="468720" y="210269"/>
                </a:lnTo>
                <a:lnTo>
                  <a:pt x="456928" y="158448"/>
                </a:lnTo>
                <a:lnTo>
                  <a:pt x="437442" y="112632"/>
                </a:lnTo>
                <a:lnTo>
                  <a:pt x="422111" y="900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74794" y="804967"/>
            <a:ext cx="483870" cy="362585"/>
          </a:xfrm>
          <a:custGeom>
            <a:avLst/>
            <a:gdLst/>
            <a:ahLst/>
            <a:cxnLst/>
            <a:rect l="l" t="t" r="r" b="b"/>
            <a:pathLst>
              <a:path w="483870" h="362584">
                <a:moveTo>
                  <a:pt x="412203" y="302031"/>
                </a:moveTo>
                <a:lnTo>
                  <a:pt x="71640" y="302031"/>
                </a:lnTo>
                <a:lnTo>
                  <a:pt x="71640" y="362153"/>
                </a:lnTo>
                <a:lnTo>
                  <a:pt x="412203" y="362153"/>
                </a:lnTo>
                <a:lnTo>
                  <a:pt x="412203" y="302031"/>
                </a:lnTo>
                <a:close/>
              </a:path>
              <a:path w="483870" h="362584">
                <a:moveTo>
                  <a:pt x="241922" y="0"/>
                </a:moveTo>
                <a:lnTo>
                  <a:pt x="224885" y="3470"/>
                </a:lnTo>
                <a:lnTo>
                  <a:pt x="210920" y="12914"/>
                </a:lnTo>
                <a:lnTo>
                  <a:pt x="201476" y="26880"/>
                </a:lnTo>
                <a:lnTo>
                  <a:pt x="198005" y="43916"/>
                </a:lnTo>
                <a:lnTo>
                  <a:pt x="201476" y="60747"/>
                </a:lnTo>
                <a:lnTo>
                  <a:pt x="210920" y="74607"/>
                </a:lnTo>
                <a:lnTo>
                  <a:pt x="224885" y="84012"/>
                </a:lnTo>
                <a:lnTo>
                  <a:pt x="241922" y="87477"/>
                </a:lnTo>
                <a:lnTo>
                  <a:pt x="258753" y="84012"/>
                </a:lnTo>
                <a:lnTo>
                  <a:pt x="272613" y="74607"/>
                </a:lnTo>
                <a:lnTo>
                  <a:pt x="282018" y="60747"/>
                </a:lnTo>
                <a:lnTo>
                  <a:pt x="285483" y="43916"/>
                </a:lnTo>
                <a:lnTo>
                  <a:pt x="282018" y="26880"/>
                </a:lnTo>
                <a:lnTo>
                  <a:pt x="272613" y="12914"/>
                </a:lnTo>
                <a:lnTo>
                  <a:pt x="258753" y="3470"/>
                </a:lnTo>
                <a:lnTo>
                  <a:pt x="241922" y="0"/>
                </a:lnTo>
                <a:close/>
              </a:path>
              <a:path w="483870" h="362584">
                <a:moveTo>
                  <a:pt x="412203" y="119151"/>
                </a:moveTo>
                <a:lnTo>
                  <a:pt x="384248" y="124889"/>
                </a:lnTo>
                <a:lnTo>
                  <a:pt x="361356" y="140484"/>
                </a:lnTo>
                <a:lnTo>
                  <a:pt x="345888" y="163503"/>
                </a:lnTo>
                <a:lnTo>
                  <a:pt x="340207" y="191516"/>
                </a:lnTo>
                <a:lnTo>
                  <a:pt x="345888" y="219265"/>
                </a:lnTo>
                <a:lnTo>
                  <a:pt x="361356" y="242052"/>
                </a:lnTo>
                <a:lnTo>
                  <a:pt x="384248" y="257481"/>
                </a:lnTo>
                <a:lnTo>
                  <a:pt x="412203" y="263156"/>
                </a:lnTo>
                <a:lnTo>
                  <a:pt x="439897" y="257481"/>
                </a:lnTo>
                <a:lnTo>
                  <a:pt x="462562" y="242052"/>
                </a:lnTo>
                <a:lnTo>
                  <a:pt x="477869" y="219265"/>
                </a:lnTo>
                <a:lnTo>
                  <a:pt x="483488" y="191516"/>
                </a:lnTo>
                <a:lnTo>
                  <a:pt x="477869" y="163503"/>
                </a:lnTo>
                <a:lnTo>
                  <a:pt x="462562" y="140484"/>
                </a:lnTo>
                <a:lnTo>
                  <a:pt x="439897" y="124889"/>
                </a:lnTo>
                <a:lnTo>
                  <a:pt x="412203" y="119151"/>
                </a:lnTo>
                <a:close/>
              </a:path>
              <a:path w="483870" h="362584">
                <a:moveTo>
                  <a:pt x="241922" y="119151"/>
                </a:moveTo>
                <a:lnTo>
                  <a:pt x="213967" y="124889"/>
                </a:lnTo>
                <a:lnTo>
                  <a:pt x="191074" y="140484"/>
                </a:lnTo>
                <a:lnTo>
                  <a:pt x="175606" y="163503"/>
                </a:lnTo>
                <a:lnTo>
                  <a:pt x="169925" y="191516"/>
                </a:lnTo>
                <a:lnTo>
                  <a:pt x="175606" y="219265"/>
                </a:lnTo>
                <a:lnTo>
                  <a:pt x="191074" y="242052"/>
                </a:lnTo>
                <a:lnTo>
                  <a:pt x="213967" y="257481"/>
                </a:lnTo>
                <a:lnTo>
                  <a:pt x="241922" y="263156"/>
                </a:lnTo>
                <a:lnTo>
                  <a:pt x="269616" y="257481"/>
                </a:lnTo>
                <a:lnTo>
                  <a:pt x="292280" y="242052"/>
                </a:lnTo>
                <a:lnTo>
                  <a:pt x="307587" y="219265"/>
                </a:lnTo>
                <a:lnTo>
                  <a:pt x="313207" y="191516"/>
                </a:lnTo>
                <a:lnTo>
                  <a:pt x="307587" y="163503"/>
                </a:lnTo>
                <a:lnTo>
                  <a:pt x="292280" y="140484"/>
                </a:lnTo>
                <a:lnTo>
                  <a:pt x="269616" y="124889"/>
                </a:lnTo>
                <a:lnTo>
                  <a:pt x="241922" y="119151"/>
                </a:lnTo>
                <a:close/>
              </a:path>
              <a:path w="483870" h="362584">
                <a:moveTo>
                  <a:pt x="71640" y="119151"/>
                </a:moveTo>
                <a:lnTo>
                  <a:pt x="43741" y="124889"/>
                </a:lnTo>
                <a:lnTo>
                  <a:pt x="20970" y="140484"/>
                </a:lnTo>
                <a:lnTo>
                  <a:pt x="5625" y="163503"/>
                </a:lnTo>
                <a:lnTo>
                  <a:pt x="0" y="191516"/>
                </a:lnTo>
                <a:lnTo>
                  <a:pt x="5625" y="219265"/>
                </a:lnTo>
                <a:lnTo>
                  <a:pt x="20970" y="242052"/>
                </a:lnTo>
                <a:lnTo>
                  <a:pt x="43741" y="257481"/>
                </a:lnTo>
                <a:lnTo>
                  <a:pt x="71640" y="263156"/>
                </a:lnTo>
                <a:lnTo>
                  <a:pt x="99334" y="257481"/>
                </a:lnTo>
                <a:lnTo>
                  <a:pt x="121999" y="242052"/>
                </a:lnTo>
                <a:lnTo>
                  <a:pt x="137306" y="219265"/>
                </a:lnTo>
                <a:lnTo>
                  <a:pt x="142925" y="191516"/>
                </a:lnTo>
                <a:lnTo>
                  <a:pt x="137306" y="163503"/>
                </a:lnTo>
                <a:lnTo>
                  <a:pt x="121999" y="140484"/>
                </a:lnTo>
                <a:lnTo>
                  <a:pt x="99334" y="124889"/>
                </a:lnTo>
                <a:lnTo>
                  <a:pt x="71640" y="119151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56239" y="1894322"/>
            <a:ext cx="756285" cy="252729"/>
          </a:xfrm>
          <a:custGeom>
            <a:avLst/>
            <a:gdLst/>
            <a:ahLst/>
            <a:cxnLst/>
            <a:rect l="l" t="t" r="r" b="b"/>
            <a:pathLst>
              <a:path w="756285" h="252730">
                <a:moveTo>
                  <a:pt x="687603" y="0"/>
                </a:moveTo>
                <a:lnTo>
                  <a:pt x="647052" y="7110"/>
                </a:lnTo>
                <a:lnTo>
                  <a:pt x="614883" y="28803"/>
                </a:lnTo>
                <a:lnTo>
                  <a:pt x="595129" y="61785"/>
                </a:lnTo>
                <a:lnTo>
                  <a:pt x="588606" y="103682"/>
                </a:lnTo>
                <a:lnTo>
                  <a:pt x="590231" y="125775"/>
                </a:lnTo>
                <a:lnTo>
                  <a:pt x="603335" y="164027"/>
                </a:lnTo>
                <a:lnTo>
                  <a:pt x="629835" y="192076"/>
                </a:lnTo>
                <a:lnTo>
                  <a:pt x="666364" y="206016"/>
                </a:lnTo>
                <a:lnTo>
                  <a:pt x="687603" y="207721"/>
                </a:lnTo>
                <a:lnTo>
                  <a:pt x="696164" y="207400"/>
                </a:lnTo>
                <a:lnTo>
                  <a:pt x="735836" y="197100"/>
                </a:lnTo>
                <a:lnTo>
                  <a:pt x="755637" y="184683"/>
                </a:lnTo>
                <a:lnTo>
                  <a:pt x="755637" y="162725"/>
                </a:lnTo>
                <a:lnTo>
                  <a:pt x="688682" y="162725"/>
                </a:lnTo>
                <a:lnTo>
                  <a:pt x="676874" y="161852"/>
                </a:lnTo>
                <a:lnTo>
                  <a:pt x="642689" y="130816"/>
                </a:lnTo>
                <a:lnTo>
                  <a:pt x="639000" y="103682"/>
                </a:lnTo>
                <a:lnTo>
                  <a:pt x="639967" y="89171"/>
                </a:lnTo>
                <a:lnTo>
                  <a:pt x="659066" y="52993"/>
                </a:lnTo>
                <a:lnTo>
                  <a:pt x="688682" y="44640"/>
                </a:lnTo>
                <a:lnTo>
                  <a:pt x="755753" y="44640"/>
                </a:lnTo>
                <a:lnTo>
                  <a:pt x="756005" y="22682"/>
                </a:lnTo>
                <a:lnTo>
                  <a:pt x="720356" y="5041"/>
                </a:lnTo>
                <a:lnTo>
                  <a:pt x="696164" y="332"/>
                </a:lnTo>
                <a:lnTo>
                  <a:pt x="687603" y="0"/>
                </a:lnTo>
                <a:close/>
              </a:path>
              <a:path w="756285" h="252730">
                <a:moveTo>
                  <a:pt x="755637" y="123837"/>
                </a:moveTo>
                <a:lnTo>
                  <a:pt x="723734" y="152414"/>
                </a:lnTo>
                <a:lnTo>
                  <a:pt x="712800" y="158038"/>
                </a:lnTo>
                <a:lnTo>
                  <a:pt x="712444" y="158038"/>
                </a:lnTo>
                <a:lnTo>
                  <a:pt x="705243" y="161277"/>
                </a:lnTo>
                <a:lnTo>
                  <a:pt x="697318" y="162725"/>
                </a:lnTo>
                <a:lnTo>
                  <a:pt x="755637" y="162725"/>
                </a:lnTo>
                <a:lnTo>
                  <a:pt x="755637" y="123837"/>
                </a:lnTo>
                <a:close/>
              </a:path>
              <a:path w="756285" h="252730">
                <a:moveTo>
                  <a:pt x="755753" y="44640"/>
                </a:moveTo>
                <a:lnTo>
                  <a:pt x="697318" y="44640"/>
                </a:lnTo>
                <a:lnTo>
                  <a:pt x="705243" y="46799"/>
                </a:lnTo>
                <a:lnTo>
                  <a:pt x="712444" y="49326"/>
                </a:lnTo>
                <a:lnTo>
                  <a:pt x="712800" y="49326"/>
                </a:lnTo>
                <a:lnTo>
                  <a:pt x="718250" y="52030"/>
                </a:lnTo>
                <a:lnTo>
                  <a:pt x="723734" y="55306"/>
                </a:lnTo>
                <a:lnTo>
                  <a:pt x="729152" y="59190"/>
                </a:lnTo>
                <a:lnTo>
                  <a:pt x="734402" y="63715"/>
                </a:lnTo>
                <a:lnTo>
                  <a:pt x="755637" y="83515"/>
                </a:lnTo>
                <a:lnTo>
                  <a:pt x="755753" y="44640"/>
                </a:lnTo>
                <a:close/>
              </a:path>
              <a:path w="756285" h="252730">
                <a:moveTo>
                  <a:pt x="48958" y="2882"/>
                </a:moveTo>
                <a:lnTo>
                  <a:pt x="0" y="2882"/>
                </a:lnTo>
                <a:lnTo>
                  <a:pt x="0" y="125641"/>
                </a:lnTo>
                <a:lnTo>
                  <a:pt x="11090" y="174241"/>
                </a:lnTo>
                <a:lnTo>
                  <a:pt x="46258" y="202453"/>
                </a:lnTo>
                <a:lnTo>
                  <a:pt x="79565" y="207721"/>
                </a:lnTo>
                <a:lnTo>
                  <a:pt x="97247" y="206421"/>
                </a:lnTo>
                <a:lnTo>
                  <a:pt x="138963" y="186118"/>
                </a:lnTo>
                <a:lnTo>
                  <a:pt x="153373" y="163080"/>
                </a:lnTo>
                <a:lnTo>
                  <a:pt x="66967" y="163080"/>
                </a:lnTo>
                <a:lnTo>
                  <a:pt x="60121" y="160197"/>
                </a:lnTo>
                <a:lnTo>
                  <a:pt x="48958" y="122402"/>
                </a:lnTo>
                <a:lnTo>
                  <a:pt x="48958" y="2882"/>
                </a:lnTo>
                <a:close/>
              </a:path>
              <a:path w="756285" h="252730">
                <a:moveTo>
                  <a:pt x="159842" y="2882"/>
                </a:moveTo>
                <a:lnTo>
                  <a:pt x="110159" y="2882"/>
                </a:lnTo>
                <a:lnTo>
                  <a:pt x="110159" y="122402"/>
                </a:lnTo>
                <a:lnTo>
                  <a:pt x="109591" y="134149"/>
                </a:lnTo>
                <a:lnTo>
                  <a:pt x="92519" y="163080"/>
                </a:lnTo>
                <a:lnTo>
                  <a:pt x="153373" y="163080"/>
                </a:lnTo>
                <a:lnTo>
                  <a:pt x="154803" y="159932"/>
                </a:lnTo>
                <a:lnTo>
                  <a:pt x="158605" y="143597"/>
                </a:lnTo>
                <a:lnTo>
                  <a:pt x="159842" y="125641"/>
                </a:lnTo>
                <a:lnTo>
                  <a:pt x="159842" y="2882"/>
                </a:lnTo>
                <a:close/>
              </a:path>
              <a:path w="756285" h="252730">
                <a:moveTo>
                  <a:pt x="305638" y="2882"/>
                </a:moveTo>
                <a:lnTo>
                  <a:pt x="239395" y="2882"/>
                </a:lnTo>
                <a:lnTo>
                  <a:pt x="239395" y="204114"/>
                </a:lnTo>
                <a:lnTo>
                  <a:pt x="288721" y="204114"/>
                </a:lnTo>
                <a:lnTo>
                  <a:pt x="288721" y="129959"/>
                </a:lnTo>
                <a:lnTo>
                  <a:pt x="372298" y="129959"/>
                </a:lnTo>
                <a:lnTo>
                  <a:pt x="368547" y="123571"/>
                </a:lnTo>
                <a:lnTo>
                  <a:pt x="364410" y="117427"/>
                </a:lnTo>
                <a:lnTo>
                  <a:pt x="360006" y="111963"/>
                </a:lnTo>
                <a:lnTo>
                  <a:pt x="359638" y="111963"/>
                </a:lnTo>
                <a:lnTo>
                  <a:pt x="359638" y="111594"/>
                </a:lnTo>
                <a:lnTo>
                  <a:pt x="358914" y="110883"/>
                </a:lnTo>
                <a:lnTo>
                  <a:pt x="362521" y="108000"/>
                </a:lnTo>
                <a:lnTo>
                  <a:pt x="365760" y="104762"/>
                </a:lnTo>
                <a:lnTo>
                  <a:pt x="367919" y="101523"/>
                </a:lnTo>
                <a:lnTo>
                  <a:pt x="368274" y="101523"/>
                </a:lnTo>
                <a:lnTo>
                  <a:pt x="372738" y="93584"/>
                </a:lnTo>
                <a:lnTo>
                  <a:pt x="375891" y="84962"/>
                </a:lnTo>
                <a:lnTo>
                  <a:pt x="288721" y="84962"/>
                </a:lnTo>
                <a:lnTo>
                  <a:pt x="288721" y="48234"/>
                </a:lnTo>
                <a:lnTo>
                  <a:pt x="375945" y="48234"/>
                </a:lnTo>
                <a:lnTo>
                  <a:pt x="373499" y="39554"/>
                </a:lnTo>
                <a:lnTo>
                  <a:pt x="335653" y="6753"/>
                </a:lnTo>
                <a:lnTo>
                  <a:pt x="321404" y="3839"/>
                </a:lnTo>
                <a:lnTo>
                  <a:pt x="305638" y="2882"/>
                </a:lnTo>
                <a:close/>
              </a:path>
              <a:path w="756285" h="252730">
                <a:moveTo>
                  <a:pt x="372298" y="129959"/>
                </a:moveTo>
                <a:lnTo>
                  <a:pt x="309245" y="129959"/>
                </a:lnTo>
                <a:lnTo>
                  <a:pt x="313918" y="131406"/>
                </a:lnTo>
                <a:lnTo>
                  <a:pt x="316445" y="133565"/>
                </a:lnTo>
                <a:lnTo>
                  <a:pt x="316801" y="133565"/>
                </a:lnTo>
                <a:lnTo>
                  <a:pt x="319316" y="135000"/>
                </a:lnTo>
                <a:lnTo>
                  <a:pt x="324002" y="141478"/>
                </a:lnTo>
                <a:lnTo>
                  <a:pt x="329399" y="152285"/>
                </a:lnTo>
                <a:lnTo>
                  <a:pt x="352082" y="197281"/>
                </a:lnTo>
                <a:lnTo>
                  <a:pt x="355676" y="204114"/>
                </a:lnTo>
                <a:lnTo>
                  <a:pt x="409676" y="204114"/>
                </a:lnTo>
                <a:lnTo>
                  <a:pt x="400685" y="185762"/>
                </a:lnTo>
                <a:lnTo>
                  <a:pt x="376555" y="137883"/>
                </a:lnTo>
                <a:lnTo>
                  <a:pt x="372551" y="130390"/>
                </a:lnTo>
                <a:lnTo>
                  <a:pt x="372298" y="129959"/>
                </a:lnTo>
                <a:close/>
              </a:path>
              <a:path w="756285" h="252730">
                <a:moveTo>
                  <a:pt x="375945" y="48234"/>
                </a:moveTo>
                <a:lnTo>
                  <a:pt x="315722" y="48234"/>
                </a:lnTo>
                <a:lnTo>
                  <a:pt x="320395" y="50037"/>
                </a:lnTo>
                <a:lnTo>
                  <a:pt x="323278" y="52565"/>
                </a:lnTo>
                <a:lnTo>
                  <a:pt x="323646" y="52565"/>
                </a:lnTo>
                <a:lnTo>
                  <a:pt x="326161" y="55435"/>
                </a:lnTo>
                <a:lnTo>
                  <a:pt x="327596" y="58686"/>
                </a:lnTo>
                <a:lnTo>
                  <a:pt x="327596" y="74523"/>
                </a:lnTo>
                <a:lnTo>
                  <a:pt x="326161" y="78117"/>
                </a:lnTo>
                <a:lnTo>
                  <a:pt x="323278" y="80276"/>
                </a:lnTo>
                <a:lnTo>
                  <a:pt x="320395" y="83159"/>
                </a:lnTo>
                <a:lnTo>
                  <a:pt x="315722" y="84962"/>
                </a:lnTo>
                <a:lnTo>
                  <a:pt x="375891" y="84962"/>
                </a:lnTo>
                <a:lnTo>
                  <a:pt x="377745" y="75952"/>
                </a:lnTo>
                <a:lnTo>
                  <a:pt x="378358" y="66598"/>
                </a:lnTo>
                <a:lnTo>
                  <a:pt x="377143" y="52484"/>
                </a:lnTo>
                <a:lnTo>
                  <a:pt x="375945" y="48234"/>
                </a:lnTo>
                <a:close/>
              </a:path>
              <a:path w="756285" h="252730">
                <a:moveTo>
                  <a:pt x="516966" y="2882"/>
                </a:moveTo>
                <a:lnTo>
                  <a:pt x="467283" y="2882"/>
                </a:lnTo>
                <a:lnTo>
                  <a:pt x="467283" y="193319"/>
                </a:lnTo>
                <a:lnTo>
                  <a:pt x="464400" y="201599"/>
                </a:lnTo>
                <a:lnTo>
                  <a:pt x="462241" y="205206"/>
                </a:lnTo>
                <a:lnTo>
                  <a:pt x="459359" y="207365"/>
                </a:lnTo>
                <a:lnTo>
                  <a:pt x="431634" y="207365"/>
                </a:lnTo>
                <a:lnTo>
                  <a:pt x="431634" y="252361"/>
                </a:lnTo>
                <a:lnTo>
                  <a:pt x="452882" y="252361"/>
                </a:lnTo>
                <a:lnTo>
                  <a:pt x="467414" y="251263"/>
                </a:lnTo>
                <a:lnTo>
                  <a:pt x="501840" y="233997"/>
                </a:lnTo>
                <a:lnTo>
                  <a:pt x="516120" y="195674"/>
                </a:lnTo>
                <a:lnTo>
                  <a:pt x="516966" y="179641"/>
                </a:lnTo>
                <a:lnTo>
                  <a:pt x="516966" y="2882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0" y="6348961"/>
            <a:ext cx="10081260" cy="1210945"/>
            <a:chOff x="0" y="6348961"/>
            <a:chExt cx="10081260" cy="121094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74514"/>
              <a:ext cx="10080713" cy="11851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6348961"/>
              <a:ext cx="10081260" cy="1210945"/>
            </a:xfrm>
            <a:custGeom>
              <a:avLst/>
              <a:gdLst/>
              <a:ahLst/>
              <a:cxnLst/>
              <a:rect l="l" t="t" r="r" b="b"/>
              <a:pathLst>
                <a:path w="10081260" h="1210945">
                  <a:moveTo>
                    <a:pt x="10080713" y="0"/>
                  </a:moveTo>
                  <a:lnTo>
                    <a:pt x="10080713" y="1210678"/>
                  </a:lnTo>
                  <a:lnTo>
                    <a:pt x="0" y="1210678"/>
                  </a:lnTo>
                  <a:lnTo>
                    <a:pt x="0" y="0"/>
                  </a:lnTo>
                  <a:lnTo>
                    <a:pt x="100807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0" y="3"/>
            <a:ext cx="10080625" cy="163195"/>
          </a:xfrm>
          <a:custGeom>
            <a:avLst/>
            <a:gdLst/>
            <a:ahLst/>
            <a:cxnLst/>
            <a:rect l="l" t="t" r="r" b="b"/>
            <a:pathLst>
              <a:path w="10080625" h="163195">
                <a:moveTo>
                  <a:pt x="0" y="0"/>
                </a:moveTo>
                <a:lnTo>
                  <a:pt x="10080358" y="0"/>
                </a:lnTo>
                <a:lnTo>
                  <a:pt x="10080358" y="162725"/>
                </a:lnTo>
                <a:lnTo>
                  <a:pt x="0" y="162725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79082" y="6928564"/>
            <a:ext cx="278130" cy="321310"/>
          </a:xfrm>
          <a:custGeom>
            <a:avLst/>
            <a:gdLst/>
            <a:ahLst/>
            <a:cxnLst/>
            <a:rect l="l" t="t" r="r" b="b"/>
            <a:pathLst>
              <a:path w="278130" h="321309">
                <a:moveTo>
                  <a:pt x="277558" y="0"/>
                </a:moveTo>
                <a:lnTo>
                  <a:pt x="208076" y="0"/>
                </a:lnTo>
                <a:lnTo>
                  <a:pt x="208076" y="179641"/>
                </a:lnTo>
                <a:lnTo>
                  <a:pt x="204077" y="213795"/>
                </a:lnTo>
                <a:lnTo>
                  <a:pt x="190931" y="241199"/>
                </a:lnTo>
                <a:lnTo>
                  <a:pt x="166918" y="259424"/>
                </a:lnTo>
                <a:lnTo>
                  <a:pt x="130314" y="266039"/>
                </a:lnTo>
                <a:lnTo>
                  <a:pt x="104714" y="261966"/>
                </a:lnTo>
                <a:lnTo>
                  <a:pt x="85591" y="248848"/>
                </a:lnTo>
                <a:lnTo>
                  <a:pt x="73621" y="225336"/>
                </a:lnTo>
                <a:lnTo>
                  <a:pt x="69481" y="190080"/>
                </a:lnTo>
                <a:lnTo>
                  <a:pt x="69481" y="0"/>
                </a:lnTo>
                <a:lnTo>
                  <a:pt x="0" y="0"/>
                </a:lnTo>
                <a:lnTo>
                  <a:pt x="0" y="196913"/>
                </a:lnTo>
                <a:lnTo>
                  <a:pt x="6800" y="251103"/>
                </a:lnTo>
                <a:lnTo>
                  <a:pt x="27944" y="289934"/>
                </a:lnTo>
                <a:lnTo>
                  <a:pt x="64545" y="313306"/>
                </a:lnTo>
                <a:lnTo>
                  <a:pt x="117716" y="321119"/>
                </a:lnTo>
                <a:lnTo>
                  <a:pt x="144138" y="317306"/>
                </a:lnTo>
                <a:lnTo>
                  <a:pt x="169511" y="306541"/>
                </a:lnTo>
                <a:lnTo>
                  <a:pt x="191577" y="289835"/>
                </a:lnTo>
                <a:lnTo>
                  <a:pt x="208076" y="268198"/>
                </a:lnTo>
                <a:lnTo>
                  <a:pt x="209156" y="268198"/>
                </a:lnTo>
                <a:lnTo>
                  <a:pt x="209156" y="312483"/>
                </a:lnTo>
                <a:lnTo>
                  <a:pt x="277558" y="312483"/>
                </a:lnTo>
                <a:lnTo>
                  <a:pt x="277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9404" y="6842166"/>
            <a:ext cx="196850" cy="34925"/>
          </a:xfrm>
          <a:custGeom>
            <a:avLst/>
            <a:gdLst/>
            <a:ahLst/>
            <a:cxnLst/>
            <a:rect l="l" t="t" r="r" b="b"/>
            <a:pathLst>
              <a:path w="196850" h="34925">
                <a:moveTo>
                  <a:pt x="196557" y="0"/>
                </a:moveTo>
                <a:lnTo>
                  <a:pt x="0" y="0"/>
                </a:lnTo>
                <a:lnTo>
                  <a:pt x="0" y="34556"/>
                </a:lnTo>
                <a:lnTo>
                  <a:pt x="196557" y="34556"/>
                </a:lnTo>
                <a:lnTo>
                  <a:pt x="196557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79082" y="6669357"/>
            <a:ext cx="278130" cy="149860"/>
            <a:chOff x="379082" y="6669357"/>
            <a:chExt cx="278130" cy="149860"/>
          </a:xfrm>
        </p:grpSpPr>
        <p:sp>
          <p:nvSpPr>
            <p:cNvPr id="15" name="object 15"/>
            <p:cNvSpPr/>
            <p:nvPr/>
          </p:nvSpPr>
          <p:spPr>
            <a:xfrm>
              <a:off x="493915" y="6669357"/>
              <a:ext cx="50165" cy="50165"/>
            </a:xfrm>
            <a:custGeom>
              <a:avLst/>
              <a:gdLst/>
              <a:ahLst/>
              <a:cxnLst/>
              <a:rect l="l" t="t" r="r" b="b"/>
              <a:pathLst>
                <a:path w="50165" h="50165">
                  <a:moveTo>
                    <a:pt x="24485" y="0"/>
                  </a:moveTo>
                  <a:lnTo>
                    <a:pt x="15039" y="1952"/>
                  </a:lnTo>
                  <a:lnTo>
                    <a:pt x="7246" y="7246"/>
                  </a:lnTo>
                  <a:lnTo>
                    <a:pt x="1952" y="15039"/>
                  </a:lnTo>
                  <a:lnTo>
                    <a:pt x="0" y="24485"/>
                  </a:lnTo>
                  <a:lnTo>
                    <a:pt x="1952" y="34348"/>
                  </a:lnTo>
                  <a:lnTo>
                    <a:pt x="7246" y="42351"/>
                  </a:lnTo>
                  <a:lnTo>
                    <a:pt x="15039" y="47720"/>
                  </a:lnTo>
                  <a:lnTo>
                    <a:pt x="24485" y="49682"/>
                  </a:lnTo>
                  <a:lnTo>
                    <a:pt x="34342" y="47720"/>
                  </a:lnTo>
                  <a:lnTo>
                    <a:pt x="42346" y="42351"/>
                  </a:lnTo>
                  <a:lnTo>
                    <a:pt x="47718" y="34348"/>
                  </a:lnTo>
                  <a:lnTo>
                    <a:pt x="49682" y="24485"/>
                  </a:lnTo>
                  <a:lnTo>
                    <a:pt x="47718" y="15039"/>
                  </a:lnTo>
                  <a:lnTo>
                    <a:pt x="42346" y="7246"/>
                  </a:lnTo>
                  <a:lnTo>
                    <a:pt x="34342" y="1952"/>
                  </a:lnTo>
                  <a:lnTo>
                    <a:pt x="24485" y="0"/>
                  </a:lnTo>
                  <a:close/>
                </a:path>
              </a:pathLst>
            </a:custGeom>
            <a:solidFill>
              <a:srgbClr val="CA00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082" y="6738127"/>
              <a:ext cx="277558" cy="8100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1679" y="6928564"/>
            <a:ext cx="104038" cy="12275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59116" y="6936489"/>
            <a:ext cx="19050" cy="113030"/>
          </a:xfrm>
          <a:custGeom>
            <a:avLst/>
            <a:gdLst/>
            <a:ahLst/>
            <a:cxnLst/>
            <a:rect l="l" t="t" r="r" b="b"/>
            <a:pathLst>
              <a:path w="19050" h="113029">
                <a:moveTo>
                  <a:pt x="14757" y="0"/>
                </a:moveTo>
                <a:lnTo>
                  <a:pt x="4318" y="0"/>
                </a:lnTo>
                <a:lnTo>
                  <a:pt x="0" y="4318"/>
                </a:lnTo>
                <a:lnTo>
                  <a:pt x="0" y="14757"/>
                </a:lnTo>
                <a:lnTo>
                  <a:pt x="4318" y="18719"/>
                </a:lnTo>
                <a:lnTo>
                  <a:pt x="14757" y="18719"/>
                </a:lnTo>
                <a:lnTo>
                  <a:pt x="18719" y="14757"/>
                </a:lnTo>
                <a:lnTo>
                  <a:pt x="18719" y="4318"/>
                </a:lnTo>
                <a:lnTo>
                  <a:pt x="14757" y="0"/>
                </a:lnTo>
                <a:close/>
              </a:path>
              <a:path w="19050" h="113029">
                <a:moveTo>
                  <a:pt x="16929" y="33477"/>
                </a:moveTo>
                <a:lnTo>
                  <a:pt x="1447" y="33477"/>
                </a:lnTo>
                <a:lnTo>
                  <a:pt x="1447" y="113030"/>
                </a:lnTo>
                <a:lnTo>
                  <a:pt x="16929" y="113030"/>
                </a:lnTo>
                <a:lnTo>
                  <a:pt x="16929" y="33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77201" y="6968163"/>
            <a:ext cx="72390" cy="83185"/>
          </a:xfrm>
          <a:custGeom>
            <a:avLst/>
            <a:gdLst/>
            <a:ahLst/>
            <a:cxnLst/>
            <a:rect l="l" t="t" r="r" b="b"/>
            <a:pathLst>
              <a:path w="72390" h="83184">
                <a:moveTo>
                  <a:pt x="37439" y="0"/>
                </a:moveTo>
                <a:lnTo>
                  <a:pt x="22170" y="2908"/>
                </a:lnTo>
                <a:lnTo>
                  <a:pt x="10347" y="11117"/>
                </a:lnTo>
                <a:lnTo>
                  <a:pt x="2710" y="23847"/>
                </a:lnTo>
                <a:lnTo>
                  <a:pt x="0" y="40322"/>
                </a:lnTo>
                <a:lnTo>
                  <a:pt x="2575" y="56223"/>
                </a:lnTo>
                <a:lnTo>
                  <a:pt x="10077" y="69797"/>
                </a:lnTo>
                <a:lnTo>
                  <a:pt x="22170" y="79254"/>
                </a:lnTo>
                <a:lnTo>
                  <a:pt x="38519" y="82803"/>
                </a:lnTo>
                <a:lnTo>
                  <a:pt x="47772" y="82252"/>
                </a:lnTo>
                <a:lnTo>
                  <a:pt x="55841" y="80552"/>
                </a:lnTo>
                <a:lnTo>
                  <a:pt x="63168" y="77639"/>
                </a:lnTo>
                <a:lnTo>
                  <a:pt x="70192" y="73444"/>
                </a:lnTo>
                <a:lnTo>
                  <a:pt x="70192" y="68033"/>
                </a:lnTo>
                <a:lnTo>
                  <a:pt x="42481" y="68033"/>
                </a:lnTo>
                <a:lnTo>
                  <a:pt x="32292" y="66442"/>
                </a:lnTo>
                <a:lnTo>
                  <a:pt x="24434" y="61780"/>
                </a:lnTo>
                <a:lnTo>
                  <a:pt x="18939" y="54216"/>
                </a:lnTo>
                <a:lnTo>
                  <a:pt x="15836" y="43916"/>
                </a:lnTo>
                <a:lnTo>
                  <a:pt x="71996" y="43916"/>
                </a:lnTo>
                <a:lnTo>
                  <a:pt x="70664" y="33477"/>
                </a:lnTo>
                <a:lnTo>
                  <a:pt x="16205" y="33477"/>
                </a:lnTo>
                <a:lnTo>
                  <a:pt x="18769" y="25126"/>
                </a:lnTo>
                <a:lnTo>
                  <a:pt x="23223" y="19037"/>
                </a:lnTo>
                <a:lnTo>
                  <a:pt x="29565" y="15310"/>
                </a:lnTo>
                <a:lnTo>
                  <a:pt x="37795" y="14046"/>
                </a:lnTo>
                <a:lnTo>
                  <a:pt x="64155" y="14046"/>
                </a:lnTo>
                <a:lnTo>
                  <a:pt x="62547" y="10890"/>
                </a:lnTo>
                <a:lnTo>
                  <a:pt x="51647" y="2711"/>
                </a:lnTo>
                <a:lnTo>
                  <a:pt x="37439" y="0"/>
                </a:lnTo>
                <a:close/>
              </a:path>
              <a:path w="72390" h="83184">
                <a:moveTo>
                  <a:pt x="70192" y="58318"/>
                </a:moveTo>
                <a:lnTo>
                  <a:pt x="63385" y="62418"/>
                </a:lnTo>
                <a:lnTo>
                  <a:pt x="56475" y="65471"/>
                </a:lnTo>
                <a:lnTo>
                  <a:pt x="49495" y="67376"/>
                </a:lnTo>
                <a:lnTo>
                  <a:pt x="42481" y="68033"/>
                </a:lnTo>
                <a:lnTo>
                  <a:pt x="70192" y="68033"/>
                </a:lnTo>
                <a:lnTo>
                  <a:pt x="70192" y="58318"/>
                </a:lnTo>
                <a:close/>
              </a:path>
              <a:path w="72390" h="83184">
                <a:moveTo>
                  <a:pt x="64155" y="14046"/>
                </a:moveTo>
                <a:lnTo>
                  <a:pt x="37795" y="14046"/>
                </a:lnTo>
                <a:lnTo>
                  <a:pt x="45266" y="15412"/>
                </a:lnTo>
                <a:lnTo>
                  <a:pt x="50847" y="19308"/>
                </a:lnTo>
                <a:lnTo>
                  <a:pt x="54404" y="25431"/>
                </a:lnTo>
                <a:lnTo>
                  <a:pt x="55803" y="33477"/>
                </a:lnTo>
                <a:lnTo>
                  <a:pt x="70664" y="33477"/>
                </a:lnTo>
                <a:lnTo>
                  <a:pt x="69532" y="24603"/>
                </a:lnTo>
                <a:lnTo>
                  <a:pt x="64155" y="140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/>
          <p:cNvGrpSpPr/>
          <p:nvPr/>
        </p:nvGrpSpPr>
        <p:grpSpPr>
          <a:xfrm>
            <a:off x="1267561" y="6928564"/>
            <a:ext cx="418465" cy="122555"/>
            <a:chOff x="1267561" y="6928564"/>
            <a:chExt cx="418465" cy="122555"/>
          </a:xfrm>
        </p:grpSpPr>
        <p:sp>
          <p:nvSpPr>
            <p:cNvPr id="21" name="object 21"/>
            <p:cNvSpPr/>
            <p:nvPr/>
          </p:nvSpPr>
          <p:spPr>
            <a:xfrm>
              <a:off x="1407604" y="6928564"/>
              <a:ext cx="109855" cy="121285"/>
            </a:xfrm>
            <a:custGeom>
              <a:avLst/>
              <a:gdLst/>
              <a:ahLst/>
              <a:cxnLst/>
              <a:rect l="l" t="t" r="r" b="b"/>
              <a:pathLst>
                <a:path w="109855" h="121284">
                  <a:moveTo>
                    <a:pt x="16916" y="41402"/>
                  </a:moveTo>
                  <a:lnTo>
                    <a:pt x="1079" y="41402"/>
                  </a:lnTo>
                  <a:lnTo>
                    <a:pt x="1079" y="120954"/>
                  </a:lnTo>
                  <a:lnTo>
                    <a:pt x="16916" y="120954"/>
                  </a:lnTo>
                  <a:lnTo>
                    <a:pt x="16916" y="41402"/>
                  </a:lnTo>
                  <a:close/>
                </a:path>
                <a:path w="109855" h="121284">
                  <a:moveTo>
                    <a:pt x="18719" y="12242"/>
                  </a:moveTo>
                  <a:lnTo>
                    <a:pt x="14401" y="7924"/>
                  </a:lnTo>
                  <a:lnTo>
                    <a:pt x="4318" y="7924"/>
                  </a:lnTo>
                  <a:lnTo>
                    <a:pt x="0" y="12242"/>
                  </a:lnTo>
                  <a:lnTo>
                    <a:pt x="0" y="22682"/>
                  </a:lnTo>
                  <a:lnTo>
                    <a:pt x="4318" y="26644"/>
                  </a:lnTo>
                  <a:lnTo>
                    <a:pt x="14401" y="26644"/>
                  </a:lnTo>
                  <a:lnTo>
                    <a:pt x="18719" y="22682"/>
                  </a:lnTo>
                  <a:lnTo>
                    <a:pt x="18719" y="12242"/>
                  </a:lnTo>
                  <a:close/>
                </a:path>
                <a:path w="109855" h="121284">
                  <a:moveTo>
                    <a:pt x="109435" y="0"/>
                  </a:moveTo>
                  <a:lnTo>
                    <a:pt x="93599" y="0"/>
                  </a:lnTo>
                  <a:lnTo>
                    <a:pt x="93599" y="42837"/>
                  </a:lnTo>
                  <a:lnTo>
                    <a:pt x="93599" y="56883"/>
                  </a:lnTo>
                  <a:lnTo>
                    <a:pt x="93599" y="107632"/>
                  </a:lnTo>
                  <a:lnTo>
                    <a:pt x="77393" y="107632"/>
                  </a:lnTo>
                  <a:lnTo>
                    <a:pt x="66027" y="105664"/>
                  </a:lnTo>
                  <a:lnTo>
                    <a:pt x="58585" y="100177"/>
                  </a:lnTo>
                  <a:lnTo>
                    <a:pt x="54508" y="91846"/>
                  </a:lnTo>
                  <a:lnTo>
                    <a:pt x="53276" y="81356"/>
                  </a:lnTo>
                  <a:lnTo>
                    <a:pt x="55143" y="70104"/>
                  </a:lnTo>
                  <a:lnTo>
                    <a:pt x="60375" y="61468"/>
                  </a:lnTo>
                  <a:lnTo>
                    <a:pt x="68465" y="55956"/>
                  </a:lnTo>
                  <a:lnTo>
                    <a:pt x="78841" y="54000"/>
                  </a:lnTo>
                  <a:lnTo>
                    <a:pt x="83870" y="54000"/>
                  </a:lnTo>
                  <a:lnTo>
                    <a:pt x="88201" y="54724"/>
                  </a:lnTo>
                  <a:lnTo>
                    <a:pt x="93599" y="56883"/>
                  </a:lnTo>
                  <a:lnTo>
                    <a:pt x="93599" y="42837"/>
                  </a:lnTo>
                  <a:lnTo>
                    <a:pt x="87109" y="40322"/>
                  </a:lnTo>
                  <a:lnTo>
                    <a:pt x="82080" y="39598"/>
                  </a:lnTo>
                  <a:lnTo>
                    <a:pt x="76669" y="39598"/>
                  </a:lnTo>
                  <a:lnTo>
                    <a:pt x="60756" y="42506"/>
                  </a:lnTo>
                  <a:lnTo>
                    <a:pt x="48221" y="50634"/>
                  </a:lnTo>
                  <a:lnTo>
                    <a:pt x="40017" y="63144"/>
                  </a:lnTo>
                  <a:lnTo>
                    <a:pt x="37071" y="79197"/>
                  </a:lnTo>
                  <a:lnTo>
                    <a:pt x="39738" y="96456"/>
                  </a:lnTo>
                  <a:lnTo>
                    <a:pt x="47421" y="109486"/>
                  </a:lnTo>
                  <a:lnTo>
                    <a:pt x="59550" y="117729"/>
                  </a:lnTo>
                  <a:lnTo>
                    <a:pt x="75590" y="120599"/>
                  </a:lnTo>
                  <a:lnTo>
                    <a:pt x="109435" y="120599"/>
                  </a:lnTo>
                  <a:lnTo>
                    <a:pt x="109435" y="107632"/>
                  </a:lnTo>
                  <a:lnTo>
                    <a:pt x="109435" y="54000"/>
                  </a:lnTo>
                  <a:lnTo>
                    <a:pt x="109435" y="42837"/>
                  </a:lnTo>
                  <a:lnTo>
                    <a:pt x="109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7195" y="6928564"/>
              <a:ext cx="148678" cy="12240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7561" y="6968163"/>
              <a:ext cx="123189" cy="83185"/>
            </a:xfrm>
            <a:custGeom>
              <a:avLst/>
              <a:gdLst/>
              <a:ahLst/>
              <a:cxnLst/>
              <a:rect l="l" t="t" r="r" b="b"/>
              <a:pathLst>
                <a:path w="123190" h="83184">
                  <a:moveTo>
                    <a:pt x="58318" y="9004"/>
                  </a:moveTo>
                  <a:lnTo>
                    <a:pt x="51473" y="3238"/>
                  </a:lnTo>
                  <a:lnTo>
                    <a:pt x="45720" y="0"/>
                  </a:lnTo>
                  <a:lnTo>
                    <a:pt x="39243" y="0"/>
                  </a:lnTo>
                  <a:lnTo>
                    <a:pt x="33553" y="1181"/>
                  </a:lnTo>
                  <a:lnTo>
                    <a:pt x="27851" y="4775"/>
                  </a:lnTo>
                  <a:lnTo>
                    <a:pt x="22072" y="10947"/>
                  </a:lnTo>
                  <a:lnTo>
                    <a:pt x="16192" y="19799"/>
                  </a:lnTo>
                  <a:lnTo>
                    <a:pt x="15836" y="19799"/>
                  </a:lnTo>
                  <a:lnTo>
                    <a:pt x="15836" y="1435"/>
                  </a:lnTo>
                  <a:lnTo>
                    <a:pt x="0" y="1435"/>
                  </a:lnTo>
                  <a:lnTo>
                    <a:pt x="0" y="81356"/>
                  </a:lnTo>
                  <a:lnTo>
                    <a:pt x="15836" y="81356"/>
                  </a:lnTo>
                  <a:lnTo>
                    <a:pt x="15836" y="39598"/>
                  </a:lnTo>
                  <a:lnTo>
                    <a:pt x="17297" y="30010"/>
                  </a:lnTo>
                  <a:lnTo>
                    <a:pt x="21323" y="22237"/>
                  </a:lnTo>
                  <a:lnTo>
                    <a:pt x="27368" y="17030"/>
                  </a:lnTo>
                  <a:lnTo>
                    <a:pt x="34912" y="15125"/>
                  </a:lnTo>
                  <a:lnTo>
                    <a:pt x="38874" y="15125"/>
                  </a:lnTo>
                  <a:lnTo>
                    <a:pt x="44996" y="18364"/>
                  </a:lnTo>
                  <a:lnTo>
                    <a:pt x="49682" y="23037"/>
                  </a:lnTo>
                  <a:lnTo>
                    <a:pt x="58318" y="9004"/>
                  </a:lnTo>
                  <a:close/>
                </a:path>
                <a:path w="123190" h="83184">
                  <a:moveTo>
                    <a:pt x="122758" y="59397"/>
                  </a:moveTo>
                  <a:lnTo>
                    <a:pt x="90716" y="28803"/>
                  </a:lnTo>
                  <a:lnTo>
                    <a:pt x="85318" y="24485"/>
                  </a:lnTo>
                  <a:lnTo>
                    <a:pt x="85318" y="16916"/>
                  </a:lnTo>
                  <a:lnTo>
                    <a:pt x="89281" y="14046"/>
                  </a:lnTo>
                  <a:lnTo>
                    <a:pt x="101523" y="14046"/>
                  </a:lnTo>
                  <a:lnTo>
                    <a:pt x="110159" y="16205"/>
                  </a:lnTo>
                  <a:lnTo>
                    <a:pt x="118795" y="22313"/>
                  </a:lnTo>
                  <a:lnTo>
                    <a:pt x="118795" y="6477"/>
                  </a:lnTo>
                  <a:lnTo>
                    <a:pt x="110515" y="2159"/>
                  </a:lnTo>
                  <a:lnTo>
                    <a:pt x="102958" y="0"/>
                  </a:lnTo>
                  <a:lnTo>
                    <a:pt x="95758" y="0"/>
                  </a:lnTo>
                  <a:lnTo>
                    <a:pt x="84747" y="1511"/>
                  </a:lnTo>
                  <a:lnTo>
                    <a:pt x="76352" y="5854"/>
                  </a:lnTo>
                  <a:lnTo>
                    <a:pt x="70993" y="12763"/>
                  </a:lnTo>
                  <a:lnTo>
                    <a:pt x="69113" y="21958"/>
                  </a:lnTo>
                  <a:lnTo>
                    <a:pt x="74955" y="35318"/>
                  </a:lnTo>
                  <a:lnTo>
                    <a:pt x="87820" y="44780"/>
                  </a:lnTo>
                  <a:lnTo>
                    <a:pt x="100698" y="52298"/>
                  </a:lnTo>
                  <a:lnTo>
                    <a:pt x="106553" y="59766"/>
                  </a:lnTo>
                  <a:lnTo>
                    <a:pt x="106553" y="65519"/>
                  </a:lnTo>
                  <a:lnTo>
                    <a:pt x="101155" y="68757"/>
                  </a:lnTo>
                  <a:lnTo>
                    <a:pt x="95034" y="69126"/>
                  </a:lnTo>
                  <a:lnTo>
                    <a:pt x="89662" y="68465"/>
                  </a:lnTo>
                  <a:lnTo>
                    <a:pt x="83375" y="66471"/>
                  </a:lnTo>
                  <a:lnTo>
                    <a:pt x="76352" y="63195"/>
                  </a:lnTo>
                  <a:lnTo>
                    <a:pt x="68757" y="58674"/>
                  </a:lnTo>
                  <a:lnTo>
                    <a:pt x="68757" y="75958"/>
                  </a:lnTo>
                  <a:lnTo>
                    <a:pt x="76123" y="79159"/>
                  </a:lnTo>
                  <a:lnTo>
                    <a:pt x="82880" y="81280"/>
                  </a:lnTo>
                  <a:lnTo>
                    <a:pt x="89509" y="82448"/>
                  </a:lnTo>
                  <a:lnTo>
                    <a:pt x="96481" y="82804"/>
                  </a:lnTo>
                  <a:lnTo>
                    <a:pt x="106959" y="81127"/>
                  </a:lnTo>
                  <a:lnTo>
                    <a:pt x="115277" y="76377"/>
                  </a:lnTo>
                  <a:lnTo>
                    <a:pt x="120777" y="68986"/>
                  </a:lnTo>
                  <a:lnTo>
                    <a:pt x="122758" y="593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1092961" y="6969597"/>
            <a:ext cx="76835" cy="81915"/>
          </a:xfrm>
          <a:custGeom>
            <a:avLst/>
            <a:gdLst/>
            <a:ahLst/>
            <a:cxnLst/>
            <a:rect l="l" t="t" r="r" b="b"/>
            <a:pathLst>
              <a:path w="76834" h="81915">
                <a:moveTo>
                  <a:pt x="76314" y="0"/>
                </a:moveTo>
                <a:lnTo>
                  <a:pt x="59397" y="0"/>
                </a:lnTo>
                <a:lnTo>
                  <a:pt x="38519" y="48971"/>
                </a:lnTo>
                <a:lnTo>
                  <a:pt x="16916" y="0"/>
                </a:lnTo>
                <a:lnTo>
                  <a:pt x="0" y="0"/>
                </a:lnTo>
                <a:lnTo>
                  <a:pt x="35991" y="81368"/>
                </a:lnTo>
                <a:lnTo>
                  <a:pt x="41401" y="81368"/>
                </a:lnTo>
                <a:lnTo>
                  <a:pt x="76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0914" y="6968163"/>
            <a:ext cx="66967" cy="81356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841679" y="7120080"/>
            <a:ext cx="171450" cy="123189"/>
          </a:xfrm>
          <a:custGeom>
            <a:avLst/>
            <a:gdLst/>
            <a:ahLst/>
            <a:cxnLst/>
            <a:rect l="l" t="t" r="r" b="b"/>
            <a:pathLst>
              <a:path w="171450" h="123190">
                <a:moveTo>
                  <a:pt x="93243" y="120967"/>
                </a:moveTo>
                <a:lnTo>
                  <a:pt x="84048" y="107696"/>
                </a:lnTo>
                <a:lnTo>
                  <a:pt x="80581" y="102489"/>
                </a:lnTo>
                <a:lnTo>
                  <a:pt x="77038" y="96837"/>
                </a:lnTo>
                <a:lnTo>
                  <a:pt x="70586" y="86448"/>
                </a:lnTo>
                <a:lnTo>
                  <a:pt x="64338" y="77406"/>
                </a:lnTo>
                <a:lnTo>
                  <a:pt x="57696" y="69710"/>
                </a:lnTo>
                <a:lnTo>
                  <a:pt x="56553" y="68757"/>
                </a:lnTo>
                <a:lnTo>
                  <a:pt x="50038" y="63360"/>
                </a:lnTo>
                <a:lnTo>
                  <a:pt x="58648" y="58597"/>
                </a:lnTo>
                <a:lnTo>
                  <a:pt x="64071" y="52920"/>
                </a:lnTo>
                <a:lnTo>
                  <a:pt x="64973" y="51981"/>
                </a:lnTo>
                <a:lnTo>
                  <a:pt x="68872" y="43675"/>
                </a:lnTo>
                <a:lnTo>
                  <a:pt x="52565" y="5321"/>
                </a:lnTo>
                <a:lnTo>
                  <a:pt x="52565" y="33477"/>
                </a:lnTo>
                <a:lnTo>
                  <a:pt x="51422" y="40627"/>
                </a:lnTo>
                <a:lnTo>
                  <a:pt x="47510" y="46850"/>
                </a:lnTo>
                <a:lnTo>
                  <a:pt x="40093" y="51257"/>
                </a:lnTo>
                <a:lnTo>
                  <a:pt x="28435" y="52920"/>
                </a:lnTo>
                <a:lnTo>
                  <a:pt x="17640" y="52920"/>
                </a:lnTo>
                <a:lnTo>
                  <a:pt x="17640" y="15125"/>
                </a:lnTo>
                <a:lnTo>
                  <a:pt x="28435" y="15125"/>
                </a:lnTo>
                <a:lnTo>
                  <a:pt x="39243" y="16383"/>
                </a:lnTo>
                <a:lnTo>
                  <a:pt x="46570" y="19989"/>
                </a:lnTo>
                <a:lnTo>
                  <a:pt x="50863" y="25755"/>
                </a:lnTo>
                <a:lnTo>
                  <a:pt x="52565" y="33477"/>
                </a:lnTo>
                <a:lnTo>
                  <a:pt x="52565" y="5321"/>
                </a:lnTo>
                <a:lnTo>
                  <a:pt x="47104" y="2362"/>
                </a:lnTo>
                <a:lnTo>
                  <a:pt x="30594" y="0"/>
                </a:lnTo>
                <a:lnTo>
                  <a:pt x="0" y="0"/>
                </a:lnTo>
                <a:lnTo>
                  <a:pt x="0" y="120967"/>
                </a:lnTo>
                <a:lnTo>
                  <a:pt x="17640" y="120967"/>
                </a:lnTo>
                <a:lnTo>
                  <a:pt x="17640" y="68757"/>
                </a:lnTo>
                <a:lnTo>
                  <a:pt x="24485" y="68757"/>
                </a:lnTo>
                <a:lnTo>
                  <a:pt x="56883" y="96126"/>
                </a:lnTo>
                <a:lnTo>
                  <a:pt x="72720" y="120967"/>
                </a:lnTo>
                <a:lnTo>
                  <a:pt x="93243" y="120967"/>
                </a:lnTo>
                <a:close/>
              </a:path>
              <a:path w="171450" h="123190">
                <a:moveTo>
                  <a:pt x="171361" y="83527"/>
                </a:moveTo>
                <a:lnTo>
                  <a:pt x="170053" y="73444"/>
                </a:lnTo>
                <a:lnTo>
                  <a:pt x="168897" y="64427"/>
                </a:lnTo>
                <a:lnTo>
                  <a:pt x="163169" y="53276"/>
                </a:lnTo>
                <a:lnTo>
                  <a:pt x="161912" y="50825"/>
                </a:lnTo>
                <a:lnTo>
                  <a:pt x="155155" y="45796"/>
                </a:lnTo>
                <a:lnTo>
                  <a:pt x="155155" y="73444"/>
                </a:lnTo>
                <a:lnTo>
                  <a:pt x="115557" y="73444"/>
                </a:lnTo>
                <a:lnTo>
                  <a:pt x="118110" y="64833"/>
                </a:lnTo>
                <a:lnTo>
                  <a:pt x="122567" y="58508"/>
                </a:lnTo>
                <a:lnTo>
                  <a:pt x="128917" y="54610"/>
                </a:lnTo>
                <a:lnTo>
                  <a:pt x="137160" y="53276"/>
                </a:lnTo>
                <a:lnTo>
                  <a:pt x="144627" y="54762"/>
                </a:lnTo>
                <a:lnTo>
                  <a:pt x="150202" y="58902"/>
                </a:lnTo>
                <a:lnTo>
                  <a:pt x="153758" y="65278"/>
                </a:lnTo>
                <a:lnTo>
                  <a:pt x="155155" y="73444"/>
                </a:lnTo>
                <a:lnTo>
                  <a:pt x="155155" y="45796"/>
                </a:lnTo>
                <a:lnTo>
                  <a:pt x="151003" y="42684"/>
                </a:lnTo>
                <a:lnTo>
                  <a:pt x="136804" y="39966"/>
                </a:lnTo>
                <a:lnTo>
                  <a:pt x="121526" y="42875"/>
                </a:lnTo>
                <a:lnTo>
                  <a:pt x="109702" y="51079"/>
                </a:lnTo>
                <a:lnTo>
                  <a:pt x="102069" y="63804"/>
                </a:lnTo>
                <a:lnTo>
                  <a:pt x="99364" y="80276"/>
                </a:lnTo>
                <a:lnTo>
                  <a:pt x="101930" y="96189"/>
                </a:lnTo>
                <a:lnTo>
                  <a:pt x="109435" y="109766"/>
                </a:lnTo>
                <a:lnTo>
                  <a:pt x="121526" y="119214"/>
                </a:lnTo>
                <a:lnTo>
                  <a:pt x="137883" y="122758"/>
                </a:lnTo>
                <a:lnTo>
                  <a:pt x="147129" y="122212"/>
                </a:lnTo>
                <a:lnTo>
                  <a:pt x="155206" y="120523"/>
                </a:lnTo>
                <a:lnTo>
                  <a:pt x="162521" y="117602"/>
                </a:lnTo>
                <a:lnTo>
                  <a:pt x="169557" y="113398"/>
                </a:lnTo>
                <a:lnTo>
                  <a:pt x="169557" y="108000"/>
                </a:lnTo>
                <a:lnTo>
                  <a:pt x="169557" y="98285"/>
                </a:lnTo>
                <a:lnTo>
                  <a:pt x="162750" y="102387"/>
                </a:lnTo>
                <a:lnTo>
                  <a:pt x="155829" y="105448"/>
                </a:lnTo>
                <a:lnTo>
                  <a:pt x="148856" y="107353"/>
                </a:lnTo>
                <a:lnTo>
                  <a:pt x="141846" y="108000"/>
                </a:lnTo>
                <a:lnTo>
                  <a:pt x="131648" y="106413"/>
                </a:lnTo>
                <a:lnTo>
                  <a:pt x="123786" y="101714"/>
                </a:lnTo>
                <a:lnTo>
                  <a:pt x="118287" y="94043"/>
                </a:lnTo>
                <a:lnTo>
                  <a:pt x="115201" y="83527"/>
                </a:lnTo>
                <a:lnTo>
                  <a:pt x="171361" y="83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96720" y="7160047"/>
            <a:ext cx="68580" cy="83185"/>
          </a:xfrm>
          <a:custGeom>
            <a:avLst/>
            <a:gdLst/>
            <a:ahLst/>
            <a:cxnLst/>
            <a:rect l="l" t="t" r="r" b="b"/>
            <a:pathLst>
              <a:path w="68580" h="83184">
                <a:moveTo>
                  <a:pt x="54644" y="14757"/>
                </a:moveTo>
                <a:lnTo>
                  <a:pt x="36360" y="14757"/>
                </a:lnTo>
                <a:lnTo>
                  <a:pt x="41402" y="19075"/>
                </a:lnTo>
                <a:lnTo>
                  <a:pt x="41402" y="32753"/>
                </a:lnTo>
                <a:lnTo>
                  <a:pt x="17466" y="41682"/>
                </a:lnTo>
                <a:lnTo>
                  <a:pt x="8775" y="46389"/>
                </a:lnTo>
                <a:lnTo>
                  <a:pt x="2447" y="53188"/>
                </a:lnTo>
                <a:lnTo>
                  <a:pt x="0" y="62991"/>
                </a:lnTo>
                <a:lnTo>
                  <a:pt x="1418" y="70489"/>
                </a:lnTo>
                <a:lnTo>
                  <a:pt x="5402" y="76806"/>
                </a:lnTo>
                <a:lnTo>
                  <a:pt x="11546" y="81165"/>
                </a:lnTo>
                <a:lnTo>
                  <a:pt x="19443" y="82791"/>
                </a:lnTo>
                <a:lnTo>
                  <a:pt x="27000" y="82791"/>
                </a:lnTo>
                <a:lnTo>
                  <a:pt x="34201" y="80276"/>
                </a:lnTo>
                <a:lnTo>
                  <a:pt x="41033" y="74510"/>
                </a:lnTo>
                <a:lnTo>
                  <a:pt x="68402" y="74510"/>
                </a:lnTo>
                <a:lnTo>
                  <a:pt x="68402" y="71996"/>
                </a:lnTo>
                <a:lnTo>
                  <a:pt x="20878" y="71996"/>
                </a:lnTo>
                <a:lnTo>
                  <a:pt x="15836" y="66954"/>
                </a:lnTo>
                <a:lnTo>
                  <a:pt x="15836" y="60477"/>
                </a:lnTo>
                <a:lnTo>
                  <a:pt x="17907" y="54260"/>
                </a:lnTo>
                <a:lnTo>
                  <a:pt x="23490" y="49360"/>
                </a:lnTo>
                <a:lnTo>
                  <a:pt x="31637" y="45338"/>
                </a:lnTo>
                <a:lnTo>
                  <a:pt x="41402" y="41757"/>
                </a:lnTo>
                <a:lnTo>
                  <a:pt x="56883" y="41757"/>
                </a:lnTo>
                <a:lnTo>
                  <a:pt x="56883" y="26276"/>
                </a:lnTo>
                <a:lnTo>
                  <a:pt x="54644" y="14757"/>
                </a:lnTo>
                <a:close/>
              </a:path>
              <a:path w="68580" h="83184">
                <a:moveTo>
                  <a:pt x="68402" y="74510"/>
                </a:moveTo>
                <a:lnTo>
                  <a:pt x="41033" y="74510"/>
                </a:lnTo>
                <a:lnTo>
                  <a:pt x="42481" y="80276"/>
                </a:lnTo>
                <a:lnTo>
                  <a:pt x="46075" y="82791"/>
                </a:lnTo>
                <a:lnTo>
                  <a:pt x="57962" y="82791"/>
                </a:lnTo>
                <a:lnTo>
                  <a:pt x="61201" y="81356"/>
                </a:lnTo>
                <a:lnTo>
                  <a:pt x="68402" y="76669"/>
                </a:lnTo>
                <a:lnTo>
                  <a:pt x="68402" y="74510"/>
                </a:lnTo>
                <a:close/>
              </a:path>
              <a:path w="68580" h="83184">
                <a:moveTo>
                  <a:pt x="56883" y="41757"/>
                </a:moveTo>
                <a:lnTo>
                  <a:pt x="41402" y="41757"/>
                </a:lnTo>
                <a:lnTo>
                  <a:pt x="41402" y="65150"/>
                </a:lnTo>
                <a:lnTo>
                  <a:pt x="37084" y="69113"/>
                </a:lnTo>
                <a:lnTo>
                  <a:pt x="32042" y="71996"/>
                </a:lnTo>
                <a:lnTo>
                  <a:pt x="68402" y="71996"/>
                </a:lnTo>
                <a:lnTo>
                  <a:pt x="68402" y="71272"/>
                </a:lnTo>
                <a:lnTo>
                  <a:pt x="57962" y="71272"/>
                </a:lnTo>
                <a:lnTo>
                  <a:pt x="56883" y="70192"/>
                </a:lnTo>
                <a:lnTo>
                  <a:pt x="56883" y="41757"/>
                </a:lnTo>
                <a:close/>
              </a:path>
              <a:path w="68580" h="83184">
                <a:moveTo>
                  <a:pt x="68402" y="66954"/>
                </a:moveTo>
                <a:lnTo>
                  <a:pt x="64795" y="69481"/>
                </a:lnTo>
                <a:lnTo>
                  <a:pt x="61556" y="71272"/>
                </a:lnTo>
                <a:lnTo>
                  <a:pt x="68402" y="71272"/>
                </a:lnTo>
                <a:lnTo>
                  <a:pt x="68402" y="66954"/>
                </a:lnTo>
                <a:close/>
              </a:path>
              <a:path w="68580" h="83184">
                <a:moveTo>
                  <a:pt x="28079" y="0"/>
                </a:moveTo>
                <a:lnTo>
                  <a:pt x="19969" y="674"/>
                </a:lnTo>
                <a:lnTo>
                  <a:pt x="12871" y="2697"/>
                </a:lnTo>
                <a:lnTo>
                  <a:pt x="6716" y="6070"/>
                </a:lnTo>
                <a:lnTo>
                  <a:pt x="1435" y="10794"/>
                </a:lnTo>
                <a:lnTo>
                  <a:pt x="1435" y="28079"/>
                </a:lnTo>
                <a:lnTo>
                  <a:pt x="7408" y="22199"/>
                </a:lnTo>
                <a:lnTo>
                  <a:pt x="13817" y="18041"/>
                </a:lnTo>
                <a:lnTo>
                  <a:pt x="20426" y="15572"/>
                </a:lnTo>
                <a:lnTo>
                  <a:pt x="27000" y="14757"/>
                </a:lnTo>
                <a:lnTo>
                  <a:pt x="54644" y="14757"/>
                </a:lnTo>
                <a:lnTo>
                  <a:pt x="54609" y="14578"/>
                </a:lnTo>
                <a:lnTo>
                  <a:pt x="48420" y="6389"/>
                </a:lnTo>
                <a:lnTo>
                  <a:pt x="39261" y="1574"/>
                </a:lnTo>
                <a:lnTo>
                  <a:pt x="28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10919" y="7118645"/>
            <a:ext cx="109220" cy="124460"/>
          </a:xfrm>
          <a:custGeom>
            <a:avLst/>
            <a:gdLst/>
            <a:ahLst/>
            <a:cxnLst/>
            <a:rect l="l" t="t" r="r" b="b"/>
            <a:pathLst>
              <a:path w="109219" h="124459">
                <a:moveTo>
                  <a:pt x="66243" y="0"/>
                </a:moveTo>
                <a:lnTo>
                  <a:pt x="39642" y="4792"/>
                </a:lnTo>
                <a:lnTo>
                  <a:pt x="18676" y="18089"/>
                </a:lnTo>
                <a:lnTo>
                  <a:pt x="4933" y="38270"/>
                </a:lnTo>
                <a:lnTo>
                  <a:pt x="0" y="63715"/>
                </a:lnTo>
                <a:lnTo>
                  <a:pt x="3802" y="83950"/>
                </a:lnTo>
                <a:lnTo>
                  <a:pt x="15570" y="103541"/>
                </a:lnTo>
                <a:lnTo>
                  <a:pt x="35843" y="118338"/>
                </a:lnTo>
                <a:lnTo>
                  <a:pt x="65163" y="124193"/>
                </a:lnTo>
                <a:lnTo>
                  <a:pt x="78403" y="123367"/>
                </a:lnTo>
                <a:lnTo>
                  <a:pt x="89822" y="121091"/>
                </a:lnTo>
                <a:lnTo>
                  <a:pt x="99891" y="117667"/>
                </a:lnTo>
                <a:lnTo>
                  <a:pt x="109080" y="113398"/>
                </a:lnTo>
                <a:lnTo>
                  <a:pt x="109080" y="94322"/>
                </a:lnTo>
                <a:lnTo>
                  <a:pt x="98647" y="100253"/>
                </a:lnTo>
                <a:lnTo>
                  <a:pt x="87977" y="104533"/>
                </a:lnTo>
                <a:lnTo>
                  <a:pt x="77238" y="107128"/>
                </a:lnTo>
                <a:lnTo>
                  <a:pt x="66598" y="108000"/>
                </a:lnTo>
                <a:lnTo>
                  <a:pt x="46853" y="104653"/>
                </a:lnTo>
                <a:lnTo>
                  <a:pt x="31495" y="95265"/>
                </a:lnTo>
                <a:lnTo>
                  <a:pt x="21539" y="80815"/>
                </a:lnTo>
                <a:lnTo>
                  <a:pt x="17995" y="62280"/>
                </a:lnTo>
                <a:lnTo>
                  <a:pt x="21630" y="43783"/>
                </a:lnTo>
                <a:lnTo>
                  <a:pt x="31676" y="29067"/>
                </a:lnTo>
                <a:lnTo>
                  <a:pt x="46853" y="19346"/>
                </a:lnTo>
                <a:lnTo>
                  <a:pt x="65874" y="15836"/>
                </a:lnTo>
                <a:lnTo>
                  <a:pt x="76405" y="16590"/>
                </a:lnTo>
                <a:lnTo>
                  <a:pt x="86666" y="18897"/>
                </a:lnTo>
                <a:lnTo>
                  <a:pt x="97062" y="22823"/>
                </a:lnTo>
                <a:lnTo>
                  <a:pt x="108000" y="28435"/>
                </a:lnTo>
                <a:lnTo>
                  <a:pt x="108000" y="10083"/>
                </a:lnTo>
                <a:lnTo>
                  <a:pt x="96211" y="5620"/>
                </a:lnTo>
                <a:lnTo>
                  <a:pt x="85502" y="2474"/>
                </a:lnTo>
                <a:lnTo>
                  <a:pt x="75603" y="612"/>
                </a:lnTo>
                <a:lnTo>
                  <a:pt x="662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87398" y="7120080"/>
            <a:ext cx="176530" cy="123189"/>
          </a:xfrm>
          <a:custGeom>
            <a:avLst/>
            <a:gdLst/>
            <a:ahLst/>
            <a:cxnLst/>
            <a:rect l="l" t="t" r="r" b="b"/>
            <a:pathLst>
              <a:path w="176530" h="123190">
                <a:moveTo>
                  <a:pt x="15836" y="0"/>
                </a:moveTo>
                <a:lnTo>
                  <a:pt x="0" y="0"/>
                </a:lnTo>
                <a:lnTo>
                  <a:pt x="0" y="120967"/>
                </a:lnTo>
                <a:lnTo>
                  <a:pt x="15836" y="120967"/>
                </a:lnTo>
                <a:lnTo>
                  <a:pt x="15836" y="0"/>
                </a:lnTo>
                <a:close/>
              </a:path>
              <a:path w="176530" h="123190">
                <a:moveTo>
                  <a:pt x="113398" y="80276"/>
                </a:moveTo>
                <a:lnTo>
                  <a:pt x="110197" y="64109"/>
                </a:lnTo>
                <a:lnTo>
                  <a:pt x="103390" y="54368"/>
                </a:lnTo>
                <a:lnTo>
                  <a:pt x="101295" y="51358"/>
                </a:lnTo>
                <a:lnTo>
                  <a:pt x="97561" y="49060"/>
                </a:lnTo>
                <a:lnTo>
                  <a:pt x="97561" y="81000"/>
                </a:lnTo>
                <a:lnTo>
                  <a:pt x="95605" y="92481"/>
                </a:lnTo>
                <a:lnTo>
                  <a:pt x="90093" y="101206"/>
                </a:lnTo>
                <a:lnTo>
                  <a:pt x="81457" y="106781"/>
                </a:lnTo>
                <a:lnTo>
                  <a:pt x="70205" y="108724"/>
                </a:lnTo>
                <a:lnTo>
                  <a:pt x="59829" y="106718"/>
                </a:lnTo>
                <a:lnTo>
                  <a:pt x="51739" y="100990"/>
                </a:lnTo>
                <a:lnTo>
                  <a:pt x="46507" y="92024"/>
                </a:lnTo>
                <a:lnTo>
                  <a:pt x="44640" y="80276"/>
                </a:lnTo>
                <a:lnTo>
                  <a:pt x="46558" y="70015"/>
                </a:lnTo>
                <a:lnTo>
                  <a:pt x="51879" y="61798"/>
                </a:lnTo>
                <a:lnTo>
                  <a:pt x="59982" y="56349"/>
                </a:lnTo>
                <a:lnTo>
                  <a:pt x="70205" y="54368"/>
                </a:lnTo>
                <a:lnTo>
                  <a:pt x="81153" y="56362"/>
                </a:lnTo>
                <a:lnTo>
                  <a:pt x="89814" y="61887"/>
                </a:lnTo>
                <a:lnTo>
                  <a:pt x="95504" y="70319"/>
                </a:lnTo>
                <a:lnTo>
                  <a:pt x="97561" y="81000"/>
                </a:lnTo>
                <a:lnTo>
                  <a:pt x="97561" y="49060"/>
                </a:lnTo>
                <a:lnTo>
                  <a:pt x="87731" y="42976"/>
                </a:lnTo>
                <a:lnTo>
                  <a:pt x="70561" y="39966"/>
                </a:lnTo>
                <a:lnTo>
                  <a:pt x="53949" y="43129"/>
                </a:lnTo>
                <a:lnTo>
                  <a:pt x="40589" y="51765"/>
                </a:lnTo>
                <a:lnTo>
                  <a:pt x="31686" y="64566"/>
                </a:lnTo>
                <a:lnTo>
                  <a:pt x="28448" y="80276"/>
                </a:lnTo>
                <a:lnTo>
                  <a:pt x="31584" y="97396"/>
                </a:lnTo>
                <a:lnTo>
                  <a:pt x="40322" y="110832"/>
                </a:lnTo>
                <a:lnTo>
                  <a:pt x="53644" y="119621"/>
                </a:lnTo>
                <a:lnTo>
                  <a:pt x="70561" y="122758"/>
                </a:lnTo>
                <a:lnTo>
                  <a:pt x="87884" y="119722"/>
                </a:lnTo>
                <a:lnTo>
                  <a:pt x="101422" y="111112"/>
                </a:lnTo>
                <a:lnTo>
                  <a:pt x="102984" y="108724"/>
                </a:lnTo>
                <a:lnTo>
                  <a:pt x="110236" y="97701"/>
                </a:lnTo>
                <a:lnTo>
                  <a:pt x="113398" y="80276"/>
                </a:lnTo>
                <a:close/>
              </a:path>
              <a:path w="176530" h="123190">
                <a:moveTo>
                  <a:pt x="176047" y="99364"/>
                </a:moveTo>
                <a:lnTo>
                  <a:pt x="144360" y="68757"/>
                </a:lnTo>
                <a:lnTo>
                  <a:pt x="138607" y="64439"/>
                </a:lnTo>
                <a:lnTo>
                  <a:pt x="138607" y="56527"/>
                </a:lnTo>
                <a:lnTo>
                  <a:pt x="142925" y="54000"/>
                </a:lnTo>
                <a:lnTo>
                  <a:pt x="154800" y="54000"/>
                </a:lnTo>
                <a:lnTo>
                  <a:pt x="163436" y="56159"/>
                </a:lnTo>
                <a:lnTo>
                  <a:pt x="172440" y="62280"/>
                </a:lnTo>
                <a:lnTo>
                  <a:pt x="172440" y="46443"/>
                </a:lnTo>
                <a:lnTo>
                  <a:pt x="163804" y="42125"/>
                </a:lnTo>
                <a:lnTo>
                  <a:pt x="156603" y="39966"/>
                </a:lnTo>
                <a:lnTo>
                  <a:pt x="149047" y="39966"/>
                </a:lnTo>
                <a:lnTo>
                  <a:pt x="138036" y="41478"/>
                </a:lnTo>
                <a:lnTo>
                  <a:pt x="129641" y="45821"/>
                </a:lnTo>
                <a:lnTo>
                  <a:pt x="124282" y="52730"/>
                </a:lnTo>
                <a:lnTo>
                  <a:pt x="122402" y="61925"/>
                </a:lnTo>
                <a:lnTo>
                  <a:pt x="128244" y="75133"/>
                </a:lnTo>
                <a:lnTo>
                  <a:pt x="141109" y="84607"/>
                </a:lnTo>
                <a:lnTo>
                  <a:pt x="153987" y="92202"/>
                </a:lnTo>
                <a:lnTo>
                  <a:pt x="159842" y="99720"/>
                </a:lnTo>
                <a:lnTo>
                  <a:pt x="159842" y="105486"/>
                </a:lnTo>
                <a:lnTo>
                  <a:pt x="154444" y="108724"/>
                </a:lnTo>
                <a:lnTo>
                  <a:pt x="148323" y="109080"/>
                </a:lnTo>
                <a:lnTo>
                  <a:pt x="142951" y="108407"/>
                </a:lnTo>
                <a:lnTo>
                  <a:pt x="136664" y="106387"/>
                </a:lnTo>
                <a:lnTo>
                  <a:pt x="129641" y="103022"/>
                </a:lnTo>
                <a:lnTo>
                  <a:pt x="122047" y="98285"/>
                </a:lnTo>
                <a:lnTo>
                  <a:pt x="122047" y="115201"/>
                </a:lnTo>
                <a:lnTo>
                  <a:pt x="129413" y="118821"/>
                </a:lnTo>
                <a:lnTo>
                  <a:pt x="136169" y="121145"/>
                </a:lnTo>
                <a:lnTo>
                  <a:pt x="142786" y="122389"/>
                </a:lnTo>
                <a:lnTo>
                  <a:pt x="149758" y="122758"/>
                </a:lnTo>
                <a:lnTo>
                  <a:pt x="160235" y="121081"/>
                </a:lnTo>
                <a:lnTo>
                  <a:pt x="168567" y="116332"/>
                </a:lnTo>
                <a:lnTo>
                  <a:pt x="174066" y="108940"/>
                </a:lnTo>
                <a:lnTo>
                  <a:pt x="176047" y="993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0" name="object 30"/>
          <p:cNvGrpSpPr/>
          <p:nvPr/>
        </p:nvGrpSpPr>
        <p:grpSpPr>
          <a:xfrm>
            <a:off x="1019162" y="7120080"/>
            <a:ext cx="256540" cy="161925"/>
            <a:chOff x="1019162" y="7120080"/>
            <a:chExt cx="256540" cy="161925"/>
          </a:xfrm>
        </p:grpSpPr>
        <p:sp>
          <p:nvSpPr>
            <p:cNvPr id="31" name="object 31"/>
            <p:cNvSpPr/>
            <p:nvPr/>
          </p:nvSpPr>
          <p:spPr>
            <a:xfrm>
              <a:off x="1019162" y="7120080"/>
              <a:ext cx="162560" cy="161925"/>
            </a:xfrm>
            <a:custGeom>
              <a:avLst/>
              <a:gdLst/>
              <a:ahLst/>
              <a:cxnLst/>
              <a:rect l="l" t="t" r="r" b="b"/>
              <a:pathLst>
                <a:path w="162559" h="161925">
                  <a:moveTo>
                    <a:pt x="77762" y="41402"/>
                  </a:moveTo>
                  <a:lnTo>
                    <a:pt x="59753" y="41402"/>
                  </a:lnTo>
                  <a:lnTo>
                    <a:pt x="39243" y="86398"/>
                  </a:lnTo>
                  <a:lnTo>
                    <a:pt x="17995" y="41402"/>
                  </a:lnTo>
                  <a:lnTo>
                    <a:pt x="0" y="41402"/>
                  </a:lnTo>
                  <a:lnTo>
                    <a:pt x="30962" y="104038"/>
                  </a:lnTo>
                  <a:lnTo>
                    <a:pt x="3594" y="161645"/>
                  </a:lnTo>
                  <a:lnTo>
                    <a:pt x="21602" y="161645"/>
                  </a:lnTo>
                  <a:lnTo>
                    <a:pt x="77762" y="41402"/>
                  </a:lnTo>
                  <a:close/>
                </a:path>
                <a:path w="162559" h="161925">
                  <a:moveTo>
                    <a:pt x="162001" y="0"/>
                  </a:moveTo>
                  <a:lnTo>
                    <a:pt x="144716" y="0"/>
                  </a:lnTo>
                  <a:lnTo>
                    <a:pt x="144716" y="117360"/>
                  </a:lnTo>
                  <a:lnTo>
                    <a:pt x="144195" y="129590"/>
                  </a:lnTo>
                  <a:lnTo>
                    <a:pt x="141655" y="138252"/>
                  </a:lnTo>
                  <a:lnTo>
                    <a:pt x="135597" y="143395"/>
                  </a:lnTo>
                  <a:lnTo>
                    <a:pt x="124561" y="145084"/>
                  </a:lnTo>
                  <a:lnTo>
                    <a:pt x="120243" y="145084"/>
                  </a:lnTo>
                  <a:lnTo>
                    <a:pt x="123482" y="161277"/>
                  </a:lnTo>
                  <a:lnTo>
                    <a:pt x="125272" y="161645"/>
                  </a:lnTo>
                  <a:lnTo>
                    <a:pt x="128879" y="161645"/>
                  </a:lnTo>
                  <a:lnTo>
                    <a:pt x="144221" y="158661"/>
                  </a:lnTo>
                  <a:lnTo>
                    <a:pt x="154482" y="150393"/>
                  </a:lnTo>
                  <a:lnTo>
                    <a:pt x="160210" y="137960"/>
                  </a:lnTo>
                  <a:lnTo>
                    <a:pt x="162001" y="122402"/>
                  </a:lnTo>
                  <a:lnTo>
                    <a:pt x="162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8519" y="7161482"/>
              <a:ext cx="66598" cy="81356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379880" y="7160047"/>
            <a:ext cx="67310" cy="81915"/>
          </a:xfrm>
          <a:custGeom>
            <a:avLst/>
            <a:gdLst/>
            <a:ahLst/>
            <a:cxnLst/>
            <a:rect l="l" t="t" r="r" b="b"/>
            <a:pathLst>
              <a:path w="67309" h="81915">
                <a:moveTo>
                  <a:pt x="39954" y="0"/>
                </a:moveTo>
                <a:lnTo>
                  <a:pt x="33309" y="792"/>
                </a:lnTo>
                <a:lnTo>
                  <a:pt x="26998" y="3103"/>
                </a:lnTo>
                <a:lnTo>
                  <a:pt x="21228" y="6831"/>
                </a:lnTo>
                <a:lnTo>
                  <a:pt x="16205" y="11874"/>
                </a:lnTo>
                <a:lnTo>
                  <a:pt x="15836" y="11874"/>
                </a:lnTo>
                <a:lnTo>
                  <a:pt x="15836" y="1435"/>
                </a:lnTo>
                <a:lnTo>
                  <a:pt x="0" y="1435"/>
                </a:lnTo>
                <a:lnTo>
                  <a:pt x="0" y="81356"/>
                </a:lnTo>
                <a:lnTo>
                  <a:pt x="15836" y="81356"/>
                </a:lnTo>
                <a:lnTo>
                  <a:pt x="15836" y="24117"/>
                </a:lnTo>
                <a:lnTo>
                  <a:pt x="23393" y="15836"/>
                </a:lnTo>
                <a:lnTo>
                  <a:pt x="28435" y="12598"/>
                </a:lnTo>
                <a:lnTo>
                  <a:pt x="45364" y="12598"/>
                </a:lnTo>
                <a:lnTo>
                  <a:pt x="51117" y="20154"/>
                </a:lnTo>
                <a:lnTo>
                  <a:pt x="51117" y="81356"/>
                </a:lnTo>
                <a:lnTo>
                  <a:pt x="66954" y="81356"/>
                </a:lnTo>
                <a:lnTo>
                  <a:pt x="66954" y="32042"/>
                </a:lnTo>
                <a:lnTo>
                  <a:pt x="64862" y="17921"/>
                </a:lnTo>
                <a:lnTo>
                  <a:pt x="59126" y="7920"/>
                </a:lnTo>
                <a:lnTo>
                  <a:pt x="50554" y="1968"/>
                </a:lnTo>
                <a:lnTo>
                  <a:pt x="399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34401" y="7160047"/>
            <a:ext cx="142240" cy="83185"/>
          </a:xfrm>
          <a:custGeom>
            <a:avLst/>
            <a:gdLst/>
            <a:ahLst/>
            <a:cxnLst/>
            <a:rect l="l" t="t" r="r" b="b"/>
            <a:pathLst>
              <a:path w="142239" h="83184">
                <a:moveTo>
                  <a:pt x="68402" y="66954"/>
                </a:moveTo>
                <a:lnTo>
                  <a:pt x="64795" y="69481"/>
                </a:lnTo>
                <a:lnTo>
                  <a:pt x="61556" y="71272"/>
                </a:lnTo>
                <a:lnTo>
                  <a:pt x="57962" y="71272"/>
                </a:lnTo>
                <a:lnTo>
                  <a:pt x="56883" y="70192"/>
                </a:lnTo>
                <a:lnTo>
                  <a:pt x="56883" y="41757"/>
                </a:lnTo>
                <a:lnTo>
                  <a:pt x="56883" y="26276"/>
                </a:lnTo>
                <a:lnTo>
                  <a:pt x="28079" y="0"/>
                </a:lnTo>
                <a:lnTo>
                  <a:pt x="19964" y="685"/>
                </a:lnTo>
                <a:lnTo>
                  <a:pt x="12865" y="2705"/>
                </a:lnTo>
                <a:lnTo>
                  <a:pt x="6705" y="6070"/>
                </a:lnTo>
                <a:lnTo>
                  <a:pt x="1435" y="10795"/>
                </a:lnTo>
                <a:lnTo>
                  <a:pt x="1435" y="28079"/>
                </a:lnTo>
                <a:lnTo>
                  <a:pt x="7404" y="22199"/>
                </a:lnTo>
                <a:lnTo>
                  <a:pt x="13817" y="18046"/>
                </a:lnTo>
                <a:lnTo>
                  <a:pt x="20421" y="15582"/>
                </a:lnTo>
                <a:lnTo>
                  <a:pt x="26987" y="14757"/>
                </a:lnTo>
                <a:lnTo>
                  <a:pt x="36360" y="14757"/>
                </a:lnTo>
                <a:lnTo>
                  <a:pt x="41402" y="19075"/>
                </a:lnTo>
                <a:lnTo>
                  <a:pt x="41402" y="32753"/>
                </a:lnTo>
                <a:lnTo>
                  <a:pt x="41402" y="41757"/>
                </a:lnTo>
                <a:lnTo>
                  <a:pt x="41402" y="65151"/>
                </a:lnTo>
                <a:lnTo>
                  <a:pt x="37084" y="69113"/>
                </a:lnTo>
                <a:lnTo>
                  <a:pt x="32042" y="71996"/>
                </a:lnTo>
                <a:lnTo>
                  <a:pt x="20866" y="71996"/>
                </a:lnTo>
                <a:lnTo>
                  <a:pt x="15836" y="66954"/>
                </a:lnTo>
                <a:lnTo>
                  <a:pt x="15836" y="60477"/>
                </a:lnTo>
                <a:lnTo>
                  <a:pt x="17907" y="54267"/>
                </a:lnTo>
                <a:lnTo>
                  <a:pt x="23482" y="49364"/>
                </a:lnTo>
                <a:lnTo>
                  <a:pt x="31635" y="45339"/>
                </a:lnTo>
                <a:lnTo>
                  <a:pt x="41402" y="41757"/>
                </a:lnTo>
                <a:lnTo>
                  <a:pt x="41402" y="32753"/>
                </a:lnTo>
                <a:lnTo>
                  <a:pt x="27355" y="38150"/>
                </a:lnTo>
                <a:lnTo>
                  <a:pt x="17614" y="41694"/>
                </a:lnTo>
                <a:lnTo>
                  <a:pt x="8813" y="46393"/>
                </a:lnTo>
                <a:lnTo>
                  <a:pt x="2451" y="53200"/>
                </a:lnTo>
                <a:lnTo>
                  <a:pt x="0" y="62992"/>
                </a:lnTo>
                <a:lnTo>
                  <a:pt x="1409" y="70497"/>
                </a:lnTo>
                <a:lnTo>
                  <a:pt x="5397" y="76809"/>
                </a:lnTo>
                <a:lnTo>
                  <a:pt x="11544" y="81178"/>
                </a:lnTo>
                <a:lnTo>
                  <a:pt x="19431" y="82791"/>
                </a:lnTo>
                <a:lnTo>
                  <a:pt x="26987" y="82791"/>
                </a:lnTo>
                <a:lnTo>
                  <a:pt x="34201" y="80276"/>
                </a:lnTo>
                <a:lnTo>
                  <a:pt x="41033" y="74510"/>
                </a:lnTo>
                <a:lnTo>
                  <a:pt x="42481" y="80276"/>
                </a:lnTo>
                <a:lnTo>
                  <a:pt x="46075" y="82791"/>
                </a:lnTo>
                <a:lnTo>
                  <a:pt x="57962" y="82791"/>
                </a:lnTo>
                <a:lnTo>
                  <a:pt x="61201" y="81356"/>
                </a:lnTo>
                <a:lnTo>
                  <a:pt x="68402" y="76669"/>
                </a:lnTo>
                <a:lnTo>
                  <a:pt x="68402" y="74510"/>
                </a:lnTo>
                <a:lnTo>
                  <a:pt x="68402" y="71996"/>
                </a:lnTo>
                <a:lnTo>
                  <a:pt x="68402" y="71272"/>
                </a:lnTo>
                <a:lnTo>
                  <a:pt x="68402" y="66954"/>
                </a:lnTo>
                <a:close/>
              </a:path>
              <a:path w="142239" h="83184">
                <a:moveTo>
                  <a:pt x="142201" y="8991"/>
                </a:moveTo>
                <a:lnTo>
                  <a:pt x="135356" y="3238"/>
                </a:lnTo>
                <a:lnTo>
                  <a:pt x="129603" y="0"/>
                </a:lnTo>
                <a:lnTo>
                  <a:pt x="123113" y="0"/>
                </a:lnTo>
                <a:lnTo>
                  <a:pt x="117436" y="1181"/>
                </a:lnTo>
                <a:lnTo>
                  <a:pt x="111721" y="4775"/>
                </a:lnTo>
                <a:lnTo>
                  <a:pt x="105956" y="10947"/>
                </a:lnTo>
                <a:lnTo>
                  <a:pt x="100076" y="19799"/>
                </a:lnTo>
                <a:lnTo>
                  <a:pt x="99720" y="19799"/>
                </a:lnTo>
                <a:lnTo>
                  <a:pt x="99720" y="1435"/>
                </a:lnTo>
                <a:lnTo>
                  <a:pt x="83883" y="1435"/>
                </a:lnTo>
                <a:lnTo>
                  <a:pt x="83883" y="81356"/>
                </a:lnTo>
                <a:lnTo>
                  <a:pt x="99720" y="81356"/>
                </a:lnTo>
                <a:lnTo>
                  <a:pt x="99720" y="39598"/>
                </a:lnTo>
                <a:lnTo>
                  <a:pt x="101180" y="30010"/>
                </a:lnTo>
                <a:lnTo>
                  <a:pt x="105244" y="22237"/>
                </a:lnTo>
                <a:lnTo>
                  <a:pt x="111404" y="17018"/>
                </a:lnTo>
                <a:lnTo>
                  <a:pt x="119164" y="15113"/>
                </a:lnTo>
                <a:lnTo>
                  <a:pt x="122758" y="15113"/>
                </a:lnTo>
                <a:lnTo>
                  <a:pt x="129235" y="18351"/>
                </a:lnTo>
                <a:lnTo>
                  <a:pt x="133921" y="23037"/>
                </a:lnTo>
                <a:lnTo>
                  <a:pt x="142201" y="89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8764104" y="182794"/>
            <a:ext cx="1042669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>
                <a:solidFill>
                  <a:srgbClr val="333333"/>
                </a:solidFill>
              </a:rPr>
              <a:t>08-2023</a:t>
            </a:r>
            <a:endParaRPr sz="2400"/>
          </a:p>
        </p:txBody>
      </p:sp>
      <p:sp>
        <p:nvSpPr>
          <p:cNvPr id="36" name="object 36"/>
          <p:cNvSpPr txBox="1"/>
          <p:nvPr/>
        </p:nvSpPr>
        <p:spPr>
          <a:xfrm>
            <a:off x="2906902" y="3331053"/>
            <a:ext cx="7063740" cy="262699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algn="r" marR="56515">
              <a:lnSpc>
                <a:spcPct val="100000"/>
              </a:lnSpc>
              <a:spcBef>
                <a:spcPts val="790"/>
              </a:spcBef>
            </a:pPr>
            <a:r>
              <a:rPr dirty="0" sz="2200" spc="-35">
                <a:solidFill>
                  <a:srgbClr val="4B4B4B"/>
                </a:solidFill>
                <a:latin typeface="Corbel"/>
                <a:cs typeface="Corbel"/>
              </a:rPr>
              <a:t>©2023</a:t>
            </a:r>
            <a:endParaRPr sz="2200">
              <a:latin typeface="Corbel"/>
              <a:cs typeface="Corbel"/>
            </a:endParaRPr>
          </a:p>
          <a:p>
            <a:pPr algn="r" marR="10795">
              <a:lnSpc>
                <a:spcPct val="100000"/>
              </a:lnSpc>
              <a:spcBef>
                <a:spcPts val="69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Micael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Gallego,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Nicolás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Rodríguez,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Iván</a:t>
            </a:r>
            <a:r>
              <a:rPr dirty="0" sz="22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Chicano,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Michel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 Maes</a:t>
            </a:r>
            <a:endParaRPr sz="2200">
              <a:latin typeface="Corbel"/>
              <a:cs typeface="Corbel"/>
            </a:endParaRPr>
          </a:p>
          <a:p>
            <a:pPr algn="r" marR="5080">
              <a:lnSpc>
                <a:spcPct val="100000"/>
              </a:lnSpc>
              <a:spcBef>
                <a:spcPts val="1260"/>
              </a:spcBef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Algunos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derechos</a:t>
            </a:r>
            <a:r>
              <a:rPr dirty="0" sz="22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reservados</a:t>
            </a:r>
            <a:endParaRPr sz="2200">
              <a:latin typeface="Corbel"/>
              <a:cs typeface="Corbel"/>
            </a:endParaRPr>
          </a:p>
          <a:p>
            <a:pPr algn="r" marL="1747520" marR="6350" indent="172720">
              <a:lnSpc>
                <a:spcPts val="2200"/>
              </a:lnSpc>
              <a:spcBef>
                <a:spcPts val="1130"/>
              </a:spcBef>
            </a:pP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Este documento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22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distribuye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bajo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licencia </a:t>
            </a:r>
            <a:r>
              <a:rPr dirty="0" sz="2200" spc="-4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“Atribución-CompartirIgual 4.0 Internacional” 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2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Creative</a:t>
            </a:r>
            <a:r>
              <a:rPr dirty="0" sz="22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Comons</a:t>
            </a:r>
            <a:r>
              <a:rPr dirty="0" sz="22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10">
                <a:solidFill>
                  <a:srgbClr val="4B4B4B"/>
                </a:solidFill>
                <a:latin typeface="Corbel"/>
                <a:cs typeface="Corbel"/>
              </a:rPr>
              <a:t>Disponible</a:t>
            </a:r>
            <a:r>
              <a:rPr dirty="0" sz="22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2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endParaRPr sz="2200">
              <a:latin typeface="Corbel"/>
              <a:cs typeface="Corbel"/>
            </a:endParaRPr>
          </a:p>
          <a:p>
            <a:pPr algn="r" marR="9525">
              <a:lnSpc>
                <a:spcPts val="2190"/>
              </a:lnSpc>
            </a:pPr>
            <a:r>
              <a:rPr dirty="0" sz="2200" spc="-10">
                <a:solidFill>
                  <a:srgbClr val="4B4B4B"/>
                </a:solidFill>
                <a:latin typeface="Corbel"/>
                <a:cs typeface="Corbel"/>
                <a:hlinkClick r:id="rId8"/>
              </a:rPr>
              <a:t>https://creativecommons.org/licenses/by-sa/4.0/deed.es</a:t>
            </a:r>
            <a:endParaRPr sz="2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69854" y="3275180"/>
            <a:ext cx="139636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" b="1">
                <a:solidFill>
                  <a:srgbClr val="333333"/>
                </a:solidFill>
                <a:latin typeface="Corbel"/>
                <a:cs typeface="Corbel"/>
              </a:rPr>
              <a:t>X</a:t>
            </a:r>
            <a:r>
              <a:rPr dirty="0" sz="5400" b="1">
                <a:solidFill>
                  <a:srgbClr val="333333"/>
                </a:solidFill>
                <a:latin typeface="Corbel"/>
                <a:cs typeface="Corbel"/>
              </a:rPr>
              <a:t>ML</a:t>
            </a:r>
            <a:endParaRPr sz="54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51581" y="7060139"/>
            <a:ext cx="3200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874125" cy="4319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735330" indent="-257175">
              <a:lnSpc>
                <a:spcPct val="12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  <a:tab pos="5929630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eXten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sible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Markup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Lenguaje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(XML)	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Lenguaje</a:t>
            </a:r>
            <a:r>
              <a:rPr dirty="0" sz="30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Marcado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eXtensible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Fu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z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r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 c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onso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io</a:t>
            </a:r>
            <a:r>
              <a:rPr dirty="0" sz="3000" spc="-1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WW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W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3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actualiza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evoluciona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constantemente</a:t>
            </a:r>
            <a:endParaRPr sz="3000">
              <a:latin typeface="Corbel"/>
              <a:cs typeface="Corbel"/>
            </a:endParaRPr>
          </a:p>
          <a:p>
            <a:pPr marL="269240" marR="5080" indent="-257175">
              <a:lnSpc>
                <a:spcPct val="119900"/>
              </a:lnSpc>
              <a:spcBef>
                <a:spcPts val="119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XML es un lenguaje utilizado para el almacenamiento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e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intercambio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 datos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estructurados entre distintas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plataformas.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51581" y="7060139"/>
            <a:ext cx="3200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94678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994140" cy="4319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169545" indent="-257175">
              <a:lnSpc>
                <a:spcPct val="12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metalenguaje, se usa para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definir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otros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lenguajes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dialectos</a:t>
            </a:r>
            <a:r>
              <a:rPr dirty="0" sz="30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Cada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documento</a:t>
            </a:r>
            <a:r>
              <a:rPr dirty="0" sz="30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contiene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más elementos.</a:t>
            </a:r>
            <a:endParaRPr sz="3000">
              <a:latin typeface="Corbel"/>
              <a:cs typeface="Corbel"/>
            </a:endParaRPr>
          </a:p>
          <a:p>
            <a:pPr marL="269240" marR="5080" indent="-257175">
              <a:lnSpc>
                <a:spcPct val="119700"/>
              </a:lnSpc>
              <a:spcBef>
                <a:spcPts val="12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Cada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elemento viene delimitado por las etiquetas inicial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final</a:t>
            </a:r>
            <a:endParaRPr sz="3000">
              <a:latin typeface="Corbel"/>
              <a:cs typeface="Corbel"/>
            </a:endParaRPr>
          </a:p>
          <a:p>
            <a:pPr marL="269240" marR="34290" indent="-257175">
              <a:lnSpc>
                <a:spcPct val="120000"/>
              </a:lnSpc>
              <a:spcBef>
                <a:spcPts val="119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 basa en el marcado por etiquetas,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modo similar al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HTML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51581" y="7060139"/>
            <a:ext cx="3200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94678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913495" cy="2219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5080" indent="-257175">
              <a:lnSpc>
                <a:spcPct val="1199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os </a:t>
            </a:r>
            <a:r>
              <a:rPr dirty="0" sz="3000" spc="-10" b="1">
                <a:solidFill>
                  <a:srgbClr val="4B4B4B"/>
                </a:solidFill>
                <a:latin typeface="Corbel"/>
                <a:cs typeface="Corbel"/>
              </a:rPr>
              <a:t>elementos</a:t>
            </a:r>
            <a:r>
              <a:rPr dirty="0" sz="3000" spc="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 pueden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definir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como bloques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construcción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 XML. Pueden comportarse como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contenedores para texto, elementos, atributos, objetos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soporte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todas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ellas.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51581" y="7060139"/>
            <a:ext cx="3200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94678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961466" y="4636696"/>
            <a:ext cx="555752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200" spc="-5" i="1">
                <a:solidFill>
                  <a:srgbClr val="E35548"/>
                </a:solidFill>
                <a:latin typeface="Courier New"/>
                <a:cs typeface="Courier New"/>
              </a:rPr>
              <a:t>elemento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2200" spc="5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Contenido</a:t>
            </a:r>
            <a:r>
              <a:rPr dirty="0" sz="2200" spc="10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del</a:t>
            </a:r>
            <a:r>
              <a:rPr dirty="0" sz="2200" spc="5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elemento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28271" y="4636696"/>
            <a:ext cx="170243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200" spc="-5" i="1">
                <a:solidFill>
                  <a:srgbClr val="E35548"/>
                </a:solidFill>
                <a:latin typeface="Courier New"/>
                <a:cs typeface="Courier New"/>
              </a:rPr>
              <a:t>elemento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9295" y="1775274"/>
            <a:ext cx="8910955" cy="40659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3370" marR="36195" indent="-257175">
              <a:lnSpc>
                <a:spcPct val="1199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94005" algn="l"/>
              </a:tabLst>
            </a:pP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os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atributos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son parte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los elementos XML. Un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elemento puede tener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varios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atributos únicos. Atributo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proporciona más información acerca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elementos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XML. Para ser más precisos, se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definen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las propiedades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los elementos.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atributo XML es siempre un par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nombre-valor.</a:t>
            </a:r>
            <a:endParaRPr sz="3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tabLst>
                <a:tab pos="6047105" algn="l"/>
              </a:tabLst>
            </a:pP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200" spc="-5" i="1">
                <a:solidFill>
                  <a:srgbClr val="E35548"/>
                </a:solidFill>
                <a:latin typeface="Courier New"/>
                <a:cs typeface="Courier New"/>
              </a:rPr>
              <a:t>ejemploElemento</a:t>
            </a:r>
            <a:r>
              <a:rPr dirty="0" sz="2200" spc="75" i="1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2200" spc="-5" i="1">
                <a:solidFill>
                  <a:srgbClr val="976700"/>
                </a:solidFill>
                <a:latin typeface="Courier New"/>
                <a:cs typeface="Courier New"/>
              </a:rPr>
              <a:t>atributo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200" spc="-5" i="1">
                <a:solidFill>
                  <a:srgbClr val="4FA04E"/>
                </a:solidFill>
                <a:latin typeface="Courier New"/>
                <a:cs typeface="Courier New"/>
              </a:rPr>
              <a:t>"valor"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&gt;	/</a:t>
            </a:r>
            <a:r>
              <a:rPr dirty="0" sz="2200" spc="-5" i="1">
                <a:solidFill>
                  <a:srgbClr val="E35548"/>
                </a:solidFill>
                <a:latin typeface="Courier New"/>
                <a:cs typeface="Courier New"/>
              </a:rPr>
              <a:t>ejemploElemento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51581" y="7060139"/>
            <a:ext cx="3200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94678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866852"/>
            <a:ext cx="8131175" cy="3984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indent="-25717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¿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Cuáles</a:t>
            </a:r>
            <a:r>
              <a:rPr dirty="0" sz="3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son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atributos?</a:t>
            </a:r>
            <a:endParaRPr sz="3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64A434"/>
              </a:buClr>
              <a:buFont typeface="DejaVu Serif"/>
              <a:buChar char="•"/>
            </a:pPr>
            <a:endParaRPr sz="3700">
              <a:latin typeface="Corbel"/>
              <a:cs typeface="Corbel"/>
            </a:endParaRPr>
          </a:p>
          <a:p>
            <a:pPr marL="589280">
              <a:lnSpc>
                <a:spcPts val="3360"/>
              </a:lnSpc>
            </a:pP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800" spc="-5">
                <a:solidFill>
                  <a:srgbClr val="E35548"/>
                </a:solidFill>
                <a:latin typeface="Courier New"/>
                <a:cs typeface="Courier New"/>
              </a:rPr>
              <a:t>serie</a:t>
            </a:r>
            <a:r>
              <a:rPr dirty="0" sz="2800" spc="-3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28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800" spc="-5">
                <a:solidFill>
                  <a:srgbClr val="4FA04E"/>
                </a:solidFill>
                <a:latin typeface="Courier New"/>
                <a:cs typeface="Courier New"/>
              </a:rPr>
              <a:t>"604"</a:t>
            </a: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800">
              <a:latin typeface="Courier New"/>
              <a:cs typeface="Courier New"/>
            </a:endParaRPr>
          </a:p>
          <a:p>
            <a:pPr marL="1503680">
              <a:lnSpc>
                <a:spcPct val="100000"/>
              </a:lnSpc>
              <a:tabLst>
                <a:tab pos="4704080" algn="l"/>
                <a:tab pos="6198235" algn="l"/>
              </a:tabLst>
            </a:pP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800" spc="-5">
                <a:solidFill>
                  <a:srgbClr val="E35548"/>
                </a:solidFill>
                <a:latin typeface="Courier New"/>
                <a:cs typeface="Courier New"/>
              </a:rPr>
              <a:t>name</a:t>
            </a: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&gt;Stranger	things	/</a:t>
            </a:r>
            <a:r>
              <a:rPr dirty="0" sz="2800" spc="-5">
                <a:solidFill>
                  <a:srgbClr val="E35548"/>
                </a:solidFill>
                <a:latin typeface="Courier New"/>
                <a:cs typeface="Courier New"/>
              </a:rPr>
              <a:t>name</a:t>
            </a: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800">
              <a:latin typeface="Courier New"/>
              <a:cs typeface="Courier New"/>
            </a:endParaRPr>
          </a:p>
          <a:p>
            <a:pPr marL="1503680">
              <a:lnSpc>
                <a:spcPct val="100000"/>
              </a:lnSpc>
            </a:pP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800" spc="-5">
                <a:solidFill>
                  <a:srgbClr val="E35548"/>
                </a:solidFill>
                <a:latin typeface="Courier New"/>
                <a:cs typeface="Courier New"/>
              </a:rPr>
              <a:t>release </a:t>
            </a:r>
            <a:r>
              <a:rPr dirty="0" sz="2800" spc="-5">
                <a:solidFill>
                  <a:srgbClr val="976700"/>
                </a:solidFill>
                <a:latin typeface="Courier New"/>
                <a:cs typeface="Courier New"/>
              </a:rPr>
              <a:t>year</a:t>
            </a: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800" spc="-5">
                <a:solidFill>
                  <a:srgbClr val="4FA04E"/>
                </a:solidFill>
                <a:latin typeface="Courier New"/>
                <a:cs typeface="Courier New"/>
              </a:rPr>
              <a:t>"2016"</a:t>
            </a: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2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800" spc="-5">
                <a:solidFill>
                  <a:srgbClr val="E35548"/>
                </a:solidFill>
                <a:latin typeface="Courier New"/>
                <a:cs typeface="Courier New"/>
              </a:rPr>
              <a:t>release</a:t>
            </a: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800">
              <a:latin typeface="Courier New"/>
              <a:cs typeface="Courier New"/>
            </a:endParaRPr>
          </a:p>
          <a:p>
            <a:pPr marL="802640">
              <a:lnSpc>
                <a:spcPct val="100000"/>
              </a:lnSpc>
            </a:pP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800" spc="-5">
                <a:solidFill>
                  <a:srgbClr val="E35548"/>
                </a:solidFill>
                <a:latin typeface="Courier New"/>
                <a:cs typeface="Courier New"/>
              </a:rPr>
              <a:t>serie</a:t>
            </a:r>
            <a:r>
              <a:rPr dirty="0" sz="28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8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250">
              <a:latin typeface="Courier New"/>
              <a:cs typeface="Courier New"/>
            </a:endParaRPr>
          </a:p>
          <a:p>
            <a:pPr marL="269240" indent="-257175">
              <a:lnSpc>
                <a:spcPct val="100000"/>
              </a:lnSpc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10">
                <a:solidFill>
                  <a:srgbClr val="4B4B4B"/>
                </a:solidFill>
                <a:latin typeface="Corbel"/>
                <a:cs typeface="Corbel"/>
              </a:rPr>
              <a:t>¿Y</a:t>
            </a:r>
            <a:r>
              <a:rPr dirty="0" sz="30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los</a:t>
            </a:r>
            <a:r>
              <a:rPr dirty="0" sz="30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elementos?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94678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3885844" y="3696846"/>
            <a:ext cx="2515235" cy="647065"/>
          </a:xfrm>
          <a:custGeom>
            <a:avLst/>
            <a:gdLst/>
            <a:ahLst/>
            <a:cxnLst/>
            <a:rect l="l" t="t" r="r" b="b"/>
            <a:pathLst>
              <a:path w="2515235" h="647064">
                <a:moveTo>
                  <a:pt x="0" y="323278"/>
                </a:moveTo>
                <a:lnTo>
                  <a:pt x="6911" y="289359"/>
                </a:lnTo>
                <a:lnTo>
                  <a:pt x="27472" y="256011"/>
                </a:lnTo>
                <a:lnTo>
                  <a:pt x="61425" y="223458"/>
                </a:lnTo>
                <a:lnTo>
                  <a:pt x="108513" y="191924"/>
                </a:lnTo>
                <a:lnTo>
                  <a:pt x="168478" y="161632"/>
                </a:lnTo>
                <a:lnTo>
                  <a:pt x="207069" y="145519"/>
                </a:lnTo>
                <a:lnTo>
                  <a:pt x="249084" y="130075"/>
                </a:lnTo>
                <a:lnTo>
                  <a:pt x="294396" y="115330"/>
                </a:lnTo>
                <a:lnTo>
                  <a:pt x="342883" y="101313"/>
                </a:lnTo>
                <a:lnTo>
                  <a:pt x="394418" y="88055"/>
                </a:lnTo>
                <a:lnTo>
                  <a:pt x="448879" y="75584"/>
                </a:lnTo>
                <a:lnTo>
                  <a:pt x="506139" y="63930"/>
                </a:lnTo>
                <a:lnTo>
                  <a:pt x="566074" y="53123"/>
                </a:lnTo>
                <a:lnTo>
                  <a:pt x="628561" y="43192"/>
                </a:lnTo>
                <a:lnTo>
                  <a:pt x="676952" y="36369"/>
                </a:lnTo>
                <a:lnTo>
                  <a:pt x="726320" y="30119"/>
                </a:lnTo>
                <a:lnTo>
                  <a:pt x="776590" y="24447"/>
                </a:lnTo>
                <a:lnTo>
                  <a:pt x="827690" y="19356"/>
                </a:lnTo>
                <a:lnTo>
                  <a:pt x="879544" y="14850"/>
                </a:lnTo>
                <a:lnTo>
                  <a:pt x="932079" y="10933"/>
                </a:lnTo>
                <a:lnTo>
                  <a:pt x="985223" y="7608"/>
                </a:lnTo>
                <a:lnTo>
                  <a:pt x="1038900" y="4879"/>
                </a:lnTo>
                <a:lnTo>
                  <a:pt x="1093038" y="2750"/>
                </a:lnTo>
                <a:lnTo>
                  <a:pt x="1147563" y="1224"/>
                </a:lnTo>
                <a:lnTo>
                  <a:pt x="1202400" y="306"/>
                </a:lnTo>
                <a:lnTo>
                  <a:pt x="1257477" y="0"/>
                </a:lnTo>
                <a:lnTo>
                  <a:pt x="1312551" y="306"/>
                </a:lnTo>
                <a:lnTo>
                  <a:pt x="1367386" y="1224"/>
                </a:lnTo>
                <a:lnTo>
                  <a:pt x="1421905" y="2750"/>
                </a:lnTo>
                <a:lnTo>
                  <a:pt x="1476035" y="4879"/>
                </a:lnTo>
                <a:lnTo>
                  <a:pt x="1529701" y="7608"/>
                </a:lnTo>
                <a:lnTo>
                  <a:pt x="1582826" y="10933"/>
                </a:lnTo>
                <a:lnTo>
                  <a:pt x="1635336" y="14850"/>
                </a:lnTo>
                <a:lnTo>
                  <a:pt x="1687157" y="19356"/>
                </a:lnTo>
                <a:lnTo>
                  <a:pt x="1738212" y="24447"/>
                </a:lnTo>
                <a:lnTo>
                  <a:pt x="1788428" y="30119"/>
                </a:lnTo>
                <a:lnTo>
                  <a:pt x="1837728" y="36369"/>
                </a:lnTo>
                <a:lnTo>
                  <a:pt x="1886038" y="43192"/>
                </a:lnTo>
                <a:lnTo>
                  <a:pt x="1948630" y="53123"/>
                </a:lnTo>
                <a:lnTo>
                  <a:pt x="2008647" y="63930"/>
                </a:lnTo>
                <a:lnTo>
                  <a:pt x="2065968" y="75584"/>
                </a:lnTo>
                <a:lnTo>
                  <a:pt x="2120471" y="88055"/>
                </a:lnTo>
                <a:lnTo>
                  <a:pt x="2172035" y="101313"/>
                </a:lnTo>
                <a:lnTo>
                  <a:pt x="2220539" y="115330"/>
                </a:lnTo>
                <a:lnTo>
                  <a:pt x="2265862" y="130075"/>
                </a:lnTo>
                <a:lnTo>
                  <a:pt x="2307882" y="145519"/>
                </a:lnTo>
                <a:lnTo>
                  <a:pt x="2346477" y="161632"/>
                </a:lnTo>
                <a:lnTo>
                  <a:pt x="2406437" y="191924"/>
                </a:lnTo>
                <a:lnTo>
                  <a:pt x="2453524" y="223458"/>
                </a:lnTo>
                <a:lnTo>
                  <a:pt x="2487479" y="256011"/>
                </a:lnTo>
                <a:lnTo>
                  <a:pt x="2508043" y="289359"/>
                </a:lnTo>
                <a:lnTo>
                  <a:pt x="2514955" y="323278"/>
                </a:lnTo>
                <a:lnTo>
                  <a:pt x="2508043" y="357197"/>
                </a:lnTo>
                <a:lnTo>
                  <a:pt x="2487479" y="390544"/>
                </a:lnTo>
                <a:lnTo>
                  <a:pt x="2453524" y="423095"/>
                </a:lnTo>
                <a:lnTo>
                  <a:pt x="2406437" y="454625"/>
                </a:lnTo>
                <a:lnTo>
                  <a:pt x="2346477" y="484911"/>
                </a:lnTo>
                <a:lnTo>
                  <a:pt x="2307882" y="501028"/>
                </a:lnTo>
                <a:lnTo>
                  <a:pt x="2265862" y="516475"/>
                </a:lnTo>
                <a:lnTo>
                  <a:pt x="2220539" y="531222"/>
                </a:lnTo>
                <a:lnTo>
                  <a:pt x="2172035" y="545239"/>
                </a:lnTo>
                <a:lnTo>
                  <a:pt x="2120471" y="558498"/>
                </a:lnTo>
                <a:lnTo>
                  <a:pt x="2065968" y="570968"/>
                </a:lnTo>
                <a:lnTo>
                  <a:pt x="2008647" y="582620"/>
                </a:lnTo>
                <a:lnTo>
                  <a:pt x="1948630" y="593424"/>
                </a:lnTo>
                <a:lnTo>
                  <a:pt x="1886038" y="603351"/>
                </a:lnTo>
                <a:lnTo>
                  <a:pt x="1837728" y="610177"/>
                </a:lnTo>
                <a:lnTo>
                  <a:pt x="1788428" y="616429"/>
                </a:lnTo>
                <a:lnTo>
                  <a:pt x="1738212" y="622103"/>
                </a:lnTo>
                <a:lnTo>
                  <a:pt x="1687157" y="627196"/>
                </a:lnTo>
                <a:lnTo>
                  <a:pt x="1635336" y="631703"/>
                </a:lnTo>
                <a:lnTo>
                  <a:pt x="1582826" y="635622"/>
                </a:lnTo>
                <a:lnTo>
                  <a:pt x="1529701" y="638948"/>
                </a:lnTo>
                <a:lnTo>
                  <a:pt x="1476035" y="641677"/>
                </a:lnTo>
                <a:lnTo>
                  <a:pt x="1421905" y="643806"/>
                </a:lnTo>
                <a:lnTo>
                  <a:pt x="1367386" y="645332"/>
                </a:lnTo>
                <a:lnTo>
                  <a:pt x="1312551" y="646250"/>
                </a:lnTo>
                <a:lnTo>
                  <a:pt x="1257477" y="646556"/>
                </a:lnTo>
                <a:lnTo>
                  <a:pt x="1202400" y="646250"/>
                </a:lnTo>
                <a:lnTo>
                  <a:pt x="1147563" y="645332"/>
                </a:lnTo>
                <a:lnTo>
                  <a:pt x="1093038" y="643806"/>
                </a:lnTo>
                <a:lnTo>
                  <a:pt x="1038900" y="641677"/>
                </a:lnTo>
                <a:lnTo>
                  <a:pt x="985223" y="638948"/>
                </a:lnTo>
                <a:lnTo>
                  <a:pt x="932079" y="635622"/>
                </a:lnTo>
                <a:lnTo>
                  <a:pt x="879544" y="631703"/>
                </a:lnTo>
                <a:lnTo>
                  <a:pt x="827690" y="627196"/>
                </a:lnTo>
                <a:lnTo>
                  <a:pt x="776590" y="622103"/>
                </a:lnTo>
                <a:lnTo>
                  <a:pt x="726320" y="616429"/>
                </a:lnTo>
                <a:lnTo>
                  <a:pt x="676952" y="610177"/>
                </a:lnTo>
                <a:lnTo>
                  <a:pt x="628561" y="603351"/>
                </a:lnTo>
                <a:lnTo>
                  <a:pt x="566074" y="593424"/>
                </a:lnTo>
                <a:lnTo>
                  <a:pt x="506139" y="582620"/>
                </a:lnTo>
                <a:lnTo>
                  <a:pt x="448879" y="570968"/>
                </a:lnTo>
                <a:lnTo>
                  <a:pt x="394418" y="558498"/>
                </a:lnTo>
                <a:lnTo>
                  <a:pt x="342883" y="545239"/>
                </a:lnTo>
                <a:lnTo>
                  <a:pt x="294396" y="531222"/>
                </a:lnTo>
                <a:lnTo>
                  <a:pt x="249084" y="516475"/>
                </a:lnTo>
                <a:lnTo>
                  <a:pt x="207069" y="501028"/>
                </a:lnTo>
                <a:lnTo>
                  <a:pt x="168478" y="484911"/>
                </a:lnTo>
                <a:lnTo>
                  <a:pt x="108513" y="454625"/>
                </a:lnTo>
                <a:lnTo>
                  <a:pt x="61425" y="423095"/>
                </a:lnTo>
                <a:lnTo>
                  <a:pt x="27472" y="390544"/>
                </a:lnTo>
                <a:lnTo>
                  <a:pt x="6911" y="357197"/>
                </a:lnTo>
                <a:lnTo>
                  <a:pt x="0" y="323278"/>
                </a:lnTo>
                <a:close/>
              </a:path>
            </a:pathLst>
          </a:custGeom>
          <a:ln w="25559">
            <a:solidFill>
              <a:srgbClr val="395E8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537637" y="2871358"/>
            <a:ext cx="1805939" cy="647065"/>
          </a:xfrm>
          <a:custGeom>
            <a:avLst/>
            <a:gdLst/>
            <a:ahLst/>
            <a:cxnLst/>
            <a:rect l="l" t="t" r="r" b="b"/>
            <a:pathLst>
              <a:path w="1805939" h="647064">
                <a:moveTo>
                  <a:pt x="0" y="323278"/>
                </a:moveTo>
                <a:lnTo>
                  <a:pt x="7762" y="280965"/>
                </a:lnTo>
                <a:lnTo>
                  <a:pt x="30780" y="239628"/>
                </a:lnTo>
                <a:lnTo>
                  <a:pt x="68649" y="199707"/>
                </a:lnTo>
                <a:lnTo>
                  <a:pt x="120967" y="161645"/>
                </a:lnTo>
                <a:lnTo>
                  <a:pt x="157012" y="141045"/>
                </a:lnTo>
                <a:lnTo>
                  <a:pt x="197126" y="121567"/>
                </a:lnTo>
                <a:lnTo>
                  <a:pt x="241101" y="103273"/>
                </a:lnTo>
                <a:lnTo>
                  <a:pt x="288728" y="86228"/>
                </a:lnTo>
                <a:lnTo>
                  <a:pt x="339800" y="70492"/>
                </a:lnTo>
                <a:lnTo>
                  <a:pt x="394109" y="56131"/>
                </a:lnTo>
                <a:lnTo>
                  <a:pt x="451446" y="43205"/>
                </a:lnTo>
                <a:lnTo>
                  <a:pt x="497837" y="34234"/>
                </a:lnTo>
                <a:lnTo>
                  <a:pt x="545482" y="26285"/>
                </a:lnTo>
                <a:lnTo>
                  <a:pt x="594246" y="19366"/>
                </a:lnTo>
                <a:lnTo>
                  <a:pt x="643997" y="13486"/>
                </a:lnTo>
                <a:lnTo>
                  <a:pt x="694601" y="8655"/>
                </a:lnTo>
                <a:lnTo>
                  <a:pt x="745925" y="4882"/>
                </a:lnTo>
                <a:lnTo>
                  <a:pt x="797835" y="2176"/>
                </a:lnTo>
                <a:lnTo>
                  <a:pt x="850198" y="545"/>
                </a:lnTo>
                <a:lnTo>
                  <a:pt x="902881" y="0"/>
                </a:lnTo>
                <a:lnTo>
                  <a:pt x="955567" y="545"/>
                </a:lnTo>
                <a:lnTo>
                  <a:pt x="1007933" y="2176"/>
                </a:lnTo>
                <a:lnTo>
                  <a:pt x="1059846" y="4882"/>
                </a:lnTo>
                <a:lnTo>
                  <a:pt x="1111171" y="8655"/>
                </a:lnTo>
                <a:lnTo>
                  <a:pt x="1161776" y="13486"/>
                </a:lnTo>
                <a:lnTo>
                  <a:pt x="1211527" y="19366"/>
                </a:lnTo>
                <a:lnTo>
                  <a:pt x="1260292" y="26285"/>
                </a:lnTo>
                <a:lnTo>
                  <a:pt x="1307936" y="34234"/>
                </a:lnTo>
                <a:lnTo>
                  <a:pt x="1354328" y="43205"/>
                </a:lnTo>
                <a:lnTo>
                  <a:pt x="1411665" y="56131"/>
                </a:lnTo>
                <a:lnTo>
                  <a:pt x="1465972" y="70492"/>
                </a:lnTo>
                <a:lnTo>
                  <a:pt x="1517042" y="86228"/>
                </a:lnTo>
                <a:lnTo>
                  <a:pt x="1564668" y="103273"/>
                </a:lnTo>
                <a:lnTo>
                  <a:pt x="1608642" y="121567"/>
                </a:lnTo>
                <a:lnTo>
                  <a:pt x="1648758" y="141045"/>
                </a:lnTo>
                <a:lnTo>
                  <a:pt x="1684807" y="161645"/>
                </a:lnTo>
                <a:lnTo>
                  <a:pt x="1737117" y="199707"/>
                </a:lnTo>
                <a:lnTo>
                  <a:pt x="1774983" y="239628"/>
                </a:lnTo>
                <a:lnTo>
                  <a:pt x="1798000" y="280965"/>
                </a:lnTo>
                <a:lnTo>
                  <a:pt x="1805762" y="323278"/>
                </a:lnTo>
                <a:lnTo>
                  <a:pt x="1798000" y="365598"/>
                </a:lnTo>
                <a:lnTo>
                  <a:pt x="1774983" y="406939"/>
                </a:lnTo>
                <a:lnTo>
                  <a:pt x="1737117" y="446861"/>
                </a:lnTo>
                <a:lnTo>
                  <a:pt x="1684807" y="484924"/>
                </a:lnTo>
                <a:lnTo>
                  <a:pt x="1648758" y="505520"/>
                </a:lnTo>
                <a:lnTo>
                  <a:pt x="1608642" y="524996"/>
                </a:lnTo>
                <a:lnTo>
                  <a:pt x="1564668" y="543290"/>
                </a:lnTo>
                <a:lnTo>
                  <a:pt x="1517042" y="560337"/>
                </a:lnTo>
                <a:lnTo>
                  <a:pt x="1465972" y="576074"/>
                </a:lnTo>
                <a:lnTo>
                  <a:pt x="1411665" y="590437"/>
                </a:lnTo>
                <a:lnTo>
                  <a:pt x="1354328" y="603364"/>
                </a:lnTo>
                <a:lnTo>
                  <a:pt x="1307936" y="612335"/>
                </a:lnTo>
                <a:lnTo>
                  <a:pt x="1260292" y="620284"/>
                </a:lnTo>
                <a:lnTo>
                  <a:pt x="1211527" y="627203"/>
                </a:lnTo>
                <a:lnTo>
                  <a:pt x="1161776" y="633083"/>
                </a:lnTo>
                <a:lnTo>
                  <a:pt x="1111171" y="637914"/>
                </a:lnTo>
                <a:lnTo>
                  <a:pt x="1059846" y="641687"/>
                </a:lnTo>
                <a:lnTo>
                  <a:pt x="1007933" y="644393"/>
                </a:lnTo>
                <a:lnTo>
                  <a:pt x="955567" y="646024"/>
                </a:lnTo>
                <a:lnTo>
                  <a:pt x="902881" y="646569"/>
                </a:lnTo>
                <a:lnTo>
                  <a:pt x="850198" y="646024"/>
                </a:lnTo>
                <a:lnTo>
                  <a:pt x="797835" y="644393"/>
                </a:lnTo>
                <a:lnTo>
                  <a:pt x="745925" y="641687"/>
                </a:lnTo>
                <a:lnTo>
                  <a:pt x="694601" y="637914"/>
                </a:lnTo>
                <a:lnTo>
                  <a:pt x="643997" y="633083"/>
                </a:lnTo>
                <a:lnTo>
                  <a:pt x="594246" y="627203"/>
                </a:lnTo>
                <a:lnTo>
                  <a:pt x="545482" y="620284"/>
                </a:lnTo>
                <a:lnTo>
                  <a:pt x="497837" y="612335"/>
                </a:lnTo>
                <a:lnTo>
                  <a:pt x="451446" y="603364"/>
                </a:lnTo>
                <a:lnTo>
                  <a:pt x="394109" y="590437"/>
                </a:lnTo>
                <a:lnTo>
                  <a:pt x="339800" y="576074"/>
                </a:lnTo>
                <a:lnTo>
                  <a:pt x="288728" y="560337"/>
                </a:lnTo>
                <a:lnTo>
                  <a:pt x="241101" y="543290"/>
                </a:lnTo>
                <a:lnTo>
                  <a:pt x="197126" y="524996"/>
                </a:lnTo>
                <a:lnTo>
                  <a:pt x="157012" y="505520"/>
                </a:lnTo>
                <a:lnTo>
                  <a:pt x="120967" y="484924"/>
                </a:lnTo>
                <a:lnTo>
                  <a:pt x="68649" y="446861"/>
                </a:lnTo>
                <a:lnTo>
                  <a:pt x="30780" y="406939"/>
                </a:lnTo>
                <a:lnTo>
                  <a:pt x="7762" y="365598"/>
                </a:lnTo>
                <a:lnTo>
                  <a:pt x="0" y="323278"/>
                </a:lnTo>
                <a:close/>
              </a:path>
            </a:pathLst>
          </a:custGeom>
          <a:ln w="25559">
            <a:solidFill>
              <a:srgbClr val="395E8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551581" y="7060139"/>
            <a:ext cx="3200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8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18"/>
                </a:lnTo>
                <a:lnTo>
                  <a:pt x="0" y="240118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95295" y="1969824"/>
            <a:ext cx="448246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Elementos</a:t>
            </a:r>
            <a:r>
              <a:rPr dirty="0" sz="4400" spc="-6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básicos</a:t>
            </a:r>
            <a:endParaRPr sz="44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5995" y="2663650"/>
            <a:ext cx="9144000" cy="3383915"/>
            <a:chOff x="575995" y="2663650"/>
            <a:chExt cx="9144000" cy="33839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995" y="3260038"/>
              <a:ext cx="2856380" cy="24313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6004" y="2663650"/>
              <a:ext cx="3383635" cy="338363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39304" y="5838015"/>
            <a:ext cx="175260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Navegador</a:t>
            </a:r>
            <a:r>
              <a:rPr dirty="0" sz="2000" spc="-6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30579" y="5981652"/>
            <a:ext cx="146431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Servidor</a:t>
            </a:r>
            <a:r>
              <a:rPr dirty="0" sz="2000" spc="-6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39998" y="4227121"/>
            <a:ext cx="3619500" cy="330835"/>
            <a:chOff x="3239998" y="4227121"/>
            <a:chExt cx="3619500" cy="330835"/>
          </a:xfrm>
        </p:grpSpPr>
        <p:sp>
          <p:nvSpPr>
            <p:cNvPr id="11" name="object 11"/>
            <p:cNvSpPr/>
            <p:nvPr/>
          </p:nvSpPr>
          <p:spPr>
            <a:xfrm>
              <a:off x="3311994" y="4284005"/>
              <a:ext cx="3421379" cy="635"/>
            </a:xfrm>
            <a:custGeom>
              <a:avLst/>
              <a:gdLst/>
              <a:ahLst/>
              <a:cxnLst/>
              <a:rect l="l" t="t" r="r" b="b"/>
              <a:pathLst>
                <a:path w="3421379" h="635">
                  <a:moveTo>
                    <a:pt x="0" y="0"/>
                  </a:moveTo>
                  <a:lnTo>
                    <a:pt x="3421087" y="355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725526" y="4227121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4" h="114935">
                  <a:moveTo>
                    <a:pt x="0" y="0"/>
                  </a:moveTo>
                  <a:lnTo>
                    <a:pt x="0" y="114477"/>
                  </a:lnTo>
                  <a:lnTo>
                    <a:pt x="114477" y="57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46919" y="4500006"/>
              <a:ext cx="3493135" cy="635"/>
            </a:xfrm>
            <a:custGeom>
              <a:avLst/>
              <a:gdLst/>
              <a:ahLst/>
              <a:cxnLst/>
              <a:rect l="l" t="t" r="r" b="b"/>
              <a:pathLst>
                <a:path w="3493134" h="635">
                  <a:moveTo>
                    <a:pt x="3493084" y="0"/>
                  </a:moveTo>
                  <a:lnTo>
                    <a:pt x="0" y="355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239998" y="4443123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5" h="114935">
                  <a:moveTo>
                    <a:pt x="114477" y="0"/>
                  </a:moveTo>
                  <a:lnTo>
                    <a:pt x="0" y="57238"/>
                  </a:lnTo>
                  <a:lnTo>
                    <a:pt x="114477" y="114477"/>
                  </a:lnTo>
                  <a:lnTo>
                    <a:pt x="1144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164380" y="3153502"/>
            <a:ext cx="1660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1915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Protocolo Http </a:t>
            </a:r>
            <a:r>
              <a:rPr dirty="0" sz="1800" b="1">
                <a:latin typeface="Corbel"/>
                <a:cs typeface="Corbel"/>
              </a:rPr>
              <a:t> </a:t>
            </a:r>
            <a:r>
              <a:rPr dirty="0" sz="1800" spc="-15" b="1">
                <a:latin typeface="Corbel"/>
                <a:cs typeface="Corbel"/>
              </a:rPr>
              <a:t>TCP/IP</a:t>
            </a:r>
            <a:r>
              <a:rPr dirty="0" sz="1800" spc="-4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-</a:t>
            </a:r>
            <a:r>
              <a:rPr dirty="0" sz="1800" spc="-35" b="1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Internet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61017" y="7060139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3705" y="3086179"/>
            <a:ext cx="438213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>
                <a:solidFill>
                  <a:srgbClr val="333333"/>
                </a:solidFill>
              </a:rPr>
              <a:t>E</a:t>
            </a:r>
            <a:r>
              <a:rPr dirty="0" sz="5400" spc="-5">
                <a:solidFill>
                  <a:srgbClr val="333333"/>
                </a:solidFill>
              </a:rPr>
              <a:t>l</a:t>
            </a:r>
            <a:r>
              <a:rPr dirty="0" sz="5400" spc="5">
                <a:solidFill>
                  <a:srgbClr val="333333"/>
                </a:solidFill>
              </a:rPr>
              <a:t>e</a:t>
            </a:r>
            <a:r>
              <a:rPr dirty="0" sz="5400" spc="-15">
                <a:solidFill>
                  <a:srgbClr val="333333"/>
                </a:solidFill>
              </a:rPr>
              <a:t>m</a:t>
            </a:r>
            <a:r>
              <a:rPr dirty="0" sz="5400" spc="5">
                <a:solidFill>
                  <a:srgbClr val="333333"/>
                </a:solidFill>
              </a:rPr>
              <a:t>e</a:t>
            </a:r>
            <a:r>
              <a:rPr dirty="0" sz="5400">
                <a:solidFill>
                  <a:srgbClr val="333333"/>
                </a:solidFill>
              </a:rPr>
              <a:t>n</a:t>
            </a:r>
            <a:r>
              <a:rPr dirty="0" sz="5400" spc="-5">
                <a:solidFill>
                  <a:srgbClr val="333333"/>
                </a:solidFill>
              </a:rPr>
              <a:t>t</a:t>
            </a:r>
            <a:r>
              <a:rPr dirty="0" sz="5400">
                <a:solidFill>
                  <a:srgbClr val="333333"/>
                </a:solidFill>
              </a:rPr>
              <a:t>o</a:t>
            </a:r>
            <a:r>
              <a:rPr dirty="0" sz="5400" spc="-200">
                <a:solidFill>
                  <a:srgbClr val="333333"/>
                </a:solidFill>
              </a:rPr>
              <a:t> </a:t>
            </a:r>
            <a:r>
              <a:rPr dirty="0" sz="5400" spc="-5">
                <a:solidFill>
                  <a:srgbClr val="333333"/>
                </a:solidFill>
              </a:rPr>
              <a:t>XML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9551581" y="7060139"/>
            <a:ext cx="3200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9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303895" cy="47517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5080" indent="-257175">
              <a:lnSpc>
                <a:spcPct val="1199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os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elementos se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definen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mediante etiquetas, cuyo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nombre estará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definido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podremos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definir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adaptarlo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nuestras necesidades</a:t>
            </a:r>
            <a:endParaRPr sz="3000">
              <a:latin typeface="Corbel"/>
              <a:cs typeface="Corbel"/>
            </a:endParaRPr>
          </a:p>
          <a:p>
            <a:pPr marL="269240" marR="114300" indent="-257175">
              <a:lnSpc>
                <a:spcPct val="119800"/>
              </a:lnSpc>
              <a:spcBef>
                <a:spcPts val="12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Esta es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síntesis básica que se usa para escribir un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0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XML: &lt;etiqueta&gt;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valor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&lt;/etiqueta&gt;</a:t>
            </a:r>
            <a:endParaRPr sz="3000">
              <a:latin typeface="Corbel"/>
              <a:cs typeface="Corbel"/>
            </a:endParaRPr>
          </a:p>
          <a:p>
            <a:pPr marL="269240" marR="794385" indent="-257175">
              <a:lnSpc>
                <a:spcPct val="120000"/>
              </a:lnSpc>
              <a:spcBef>
                <a:spcPts val="119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45">
                <a:solidFill>
                  <a:srgbClr val="4B4B4B"/>
                </a:solidFill>
                <a:latin typeface="Corbel"/>
                <a:cs typeface="Corbel"/>
              </a:rPr>
              <a:t>Por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ejemplo, si queremos guardar el personaje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Galadriel:</a:t>
            </a:r>
            <a:endParaRPr sz="3000">
              <a:latin typeface="Corbel"/>
              <a:cs typeface="Corbel"/>
            </a:endParaRPr>
          </a:p>
          <a:p>
            <a:pPr algn="ctr" marL="758825">
              <a:lnSpc>
                <a:spcPct val="100000"/>
              </a:lnSpc>
              <a:spcBef>
                <a:spcPts val="1720"/>
              </a:spcBef>
              <a:tabLst>
                <a:tab pos="4966335" algn="l"/>
              </a:tabLst>
            </a:pP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400" spc="-5" i="1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2400" spc="40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Galadriel	/</a:t>
            </a:r>
            <a:r>
              <a:rPr dirty="0" sz="2400" spc="-5" i="1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51581" y="7060139"/>
            <a:ext cx="3200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10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9552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Elemento</a:t>
            </a:r>
            <a:r>
              <a:rPr dirty="0" sz="3600" spc="-1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646160" cy="4158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69240" marR="311785" indent="-257175">
              <a:lnSpc>
                <a:spcPct val="12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 </a:t>
            </a:r>
            <a:r>
              <a:rPr dirty="0" sz="3000" spc="-10" b="1">
                <a:solidFill>
                  <a:srgbClr val="4B4B4B"/>
                </a:solidFill>
                <a:latin typeface="Corbel"/>
                <a:cs typeface="Corbel"/>
              </a:rPr>
              <a:t>nombre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del elemento va en una etiqueta, en este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caso 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400" spc="-5" i="1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.</a:t>
            </a:r>
            <a:endParaRPr sz="3000">
              <a:latin typeface="Corbel"/>
              <a:cs typeface="Corbel"/>
            </a:endParaRPr>
          </a:p>
          <a:p>
            <a:pPr algn="just" marL="269240" marR="5080" indent="-257175">
              <a:lnSpc>
                <a:spcPct val="119900"/>
              </a:lnSpc>
              <a:spcBef>
                <a:spcPts val="119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 necesitan siempre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necesariamente dos etiquetas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para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definir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 elemento: etiqueta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inicio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etiqueta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fin.</a:t>
            </a:r>
            <a:endParaRPr sz="3000">
              <a:latin typeface="Corbel"/>
              <a:cs typeface="Corbel"/>
            </a:endParaRPr>
          </a:p>
          <a:p>
            <a:pPr lvl="1" marL="726440" indent="-257810">
              <a:lnSpc>
                <a:spcPct val="100000"/>
              </a:lnSpc>
              <a:spcBef>
                <a:spcPts val="2390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Nombre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del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elemento:</a:t>
            </a:r>
            <a:r>
              <a:rPr dirty="0" sz="26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character</a:t>
            </a:r>
            <a:endParaRPr sz="2600">
              <a:latin typeface="Corbel"/>
              <a:cs typeface="Corbel"/>
            </a:endParaRPr>
          </a:p>
          <a:p>
            <a:pPr lvl="1" marL="726440" indent="-257810">
              <a:lnSpc>
                <a:spcPct val="100000"/>
              </a:lnSpc>
              <a:spcBef>
                <a:spcPts val="1125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Etiqueta</a:t>
            </a:r>
            <a:r>
              <a:rPr dirty="0" sz="26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 inicio:</a:t>
            </a:r>
            <a:r>
              <a:rPr dirty="0" sz="26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400" spc="-5" i="1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51581" y="7060139"/>
            <a:ext cx="3200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11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0625" y="6051502"/>
            <a:ext cx="23488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indent="-25717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Etiqueta</a:t>
            </a:r>
            <a:r>
              <a:rPr dirty="0" sz="26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fin: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63612" y="6076712"/>
            <a:ext cx="20370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400" spc="-5" i="1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0625" y="6591493"/>
            <a:ext cx="307149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indent="-257175">
              <a:lnSpc>
                <a:spcPct val="10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Contenido:</a:t>
            </a:r>
            <a:r>
              <a:rPr dirty="0" sz="26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Galadriel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9552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Elemento</a:t>
            </a:r>
            <a:r>
              <a:rPr dirty="0" sz="3600" spc="-1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555990" cy="5293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5080" indent="-257175">
              <a:lnSpc>
                <a:spcPct val="12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lementos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vacíos.</a:t>
            </a:r>
            <a:r>
              <a:rPr dirty="0" sz="30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r>
              <a:rPr dirty="0" sz="3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puede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contener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ningún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valor podemos escribir:</a:t>
            </a:r>
            <a:endParaRPr sz="3000">
              <a:latin typeface="Corbel"/>
              <a:cs typeface="Corbel"/>
            </a:endParaRPr>
          </a:p>
          <a:p>
            <a:pPr lvl="1" marL="726440" indent="-257810">
              <a:lnSpc>
                <a:spcPct val="100000"/>
              </a:lnSpc>
              <a:spcBef>
                <a:spcPts val="1820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&lt;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etiqueta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&gt;&lt;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/</a:t>
            </a:r>
            <a:r>
              <a:rPr dirty="0" sz="2600" spc="-2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etiqueta</a:t>
            </a:r>
            <a:r>
              <a:rPr dirty="0" sz="2600" spc="-1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&gt;</a:t>
            </a:r>
            <a:endParaRPr sz="2600">
              <a:latin typeface="Corbel"/>
              <a:cs typeface="Corbel"/>
            </a:endParaRPr>
          </a:p>
          <a:p>
            <a:pPr lvl="1" marL="726440" indent="-257810">
              <a:lnSpc>
                <a:spcPct val="100000"/>
              </a:lnSpc>
              <a:spcBef>
                <a:spcPts val="1820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&lt;</a:t>
            </a:r>
            <a:r>
              <a:rPr dirty="0" sz="2600" spc="-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etiqueta</a:t>
            </a:r>
            <a:r>
              <a:rPr dirty="0" sz="2600" spc="-2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/&gt;</a:t>
            </a:r>
            <a:endParaRPr sz="2600">
              <a:latin typeface="Corbel"/>
              <a:cs typeface="Corbel"/>
            </a:endParaRPr>
          </a:p>
          <a:p>
            <a:pPr lvl="1" marL="726440" indent="-257810">
              <a:lnSpc>
                <a:spcPct val="100000"/>
              </a:lnSpc>
              <a:spcBef>
                <a:spcPts val="1820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2600" spc="-40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ejemplo: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&lt;character/&gt;</a:t>
            </a:r>
            <a:endParaRPr sz="26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Estructuras</a:t>
            </a:r>
            <a:r>
              <a:rPr dirty="0" sz="30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complejas:</a:t>
            </a:r>
            <a:endParaRPr sz="3000">
              <a:latin typeface="Corbel"/>
              <a:cs typeface="Corbel"/>
            </a:endParaRPr>
          </a:p>
          <a:p>
            <a:pPr marL="2146935">
              <a:lnSpc>
                <a:spcPts val="1920"/>
              </a:lnSpc>
              <a:spcBef>
                <a:spcPts val="1010"/>
              </a:spcBef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&lt;?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xml</a:t>
            </a:r>
            <a:r>
              <a:rPr dirty="0" sz="1600" spc="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version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"1.0"</a:t>
            </a:r>
            <a:r>
              <a:rPr dirty="0" sz="1600" spc="15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encoding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>
                <a:solidFill>
                  <a:srgbClr val="4FA04E"/>
                </a:solidFill>
                <a:latin typeface="Courier New"/>
                <a:cs typeface="Courier New"/>
              </a:rPr>
              <a:t>"UTF-8"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?&gt;</a:t>
            </a:r>
            <a:endParaRPr sz="1600">
              <a:latin typeface="Courier New"/>
              <a:cs typeface="Courier New"/>
            </a:endParaRPr>
          </a:p>
          <a:p>
            <a:pPr marL="214693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1600" spc="-15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=“01”&gt;</a:t>
            </a:r>
            <a:endParaRPr sz="1600">
              <a:latin typeface="Courier New"/>
              <a:cs typeface="Courier New"/>
            </a:endParaRPr>
          </a:p>
          <a:p>
            <a:pPr marL="306133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name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&gt;Galadriel</a:t>
            </a:r>
            <a:r>
              <a:rPr dirty="0" sz="16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name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3061335">
              <a:lnSpc>
                <a:spcPct val="100000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race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&gt;Elve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race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306133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ring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&gt;Nenya</a:t>
            </a:r>
            <a:r>
              <a:rPr dirty="0" sz="1600" spc="-2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ring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  <a:p>
            <a:pPr marL="2268855">
              <a:lnSpc>
                <a:spcPts val="1914"/>
              </a:lnSpc>
            </a:pP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1600" spc="-5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1600" spc="-5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9552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Elemento</a:t>
            </a:r>
            <a:r>
              <a:rPr dirty="0" sz="3600" spc="-1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9552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-5">
                <a:solidFill>
                  <a:srgbClr val="C8201D"/>
                </a:solidFill>
              </a:rPr>
              <a:t>l</a:t>
            </a: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25">
                <a:solidFill>
                  <a:srgbClr val="C8201D"/>
                </a:solidFill>
              </a:rPr>
              <a:t>m</a:t>
            </a:r>
            <a:r>
              <a:rPr dirty="0" sz="3600" spc="10">
                <a:solidFill>
                  <a:srgbClr val="C8201D"/>
                </a:solidFill>
              </a:rPr>
              <a:t>e</a:t>
            </a:r>
            <a:r>
              <a:rPr dirty="0" sz="3600" spc="15">
                <a:solidFill>
                  <a:srgbClr val="C8201D"/>
                </a:solidFill>
              </a:rPr>
              <a:t>n</a:t>
            </a:r>
            <a:r>
              <a:rPr dirty="0" sz="3600">
                <a:solidFill>
                  <a:srgbClr val="C8201D"/>
                </a:solidFill>
              </a:rPr>
              <a:t>t</a:t>
            </a:r>
            <a:r>
              <a:rPr dirty="0" sz="3600" spc="15">
                <a:solidFill>
                  <a:srgbClr val="C8201D"/>
                </a:solidFill>
              </a:rPr>
              <a:t>o</a:t>
            </a:r>
            <a:r>
              <a:rPr dirty="0" sz="3600" spc="-11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  <p:grpSp>
        <p:nvGrpSpPr>
          <p:cNvPr id="5" name="object 5"/>
          <p:cNvGrpSpPr/>
          <p:nvPr/>
        </p:nvGrpSpPr>
        <p:grpSpPr>
          <a:xfrm>
            <a:off x="4192142" y="1102985"/>
            <a:ext cx="1574800" cy="1317625"/>
            <a:chOff x="4192142" y="1102985"/>
            <a:chExt cx="1574800" cy="1317625"/>
          </a:xfrm>
        </p:grpSpPr>
        <p:sp>
          <p:nvSpPr>
            <p:cNvPr id="6" name="object 6"/>
            <p:cNvSpPr/>
            <p:nvPr/>
          </p:nvSpPr>
          <p:spPr>
            <a:xfrm>
              <a:off x="4205160" y="1116002"/>
              <a:ext cx="1548765" cy="1291590"/>
            </a:xfrm>
            <a:custGeom>
              <a:avLst/>
              <a:gdLst/>
              <a:ahLst/>
              <a:cxnLst/>
              <a:rect l="l" t="t" r="r" b="b"/>
              <a:pathLst>
                <a:path w="1548764" h="1291589">
                  <a:moveTo>
                    <a:pt x="774357" y="0"/>
                  </a:moveTo>
                  <a:lnTo>
                    <a:pt x="723472" y="1379"/>
                  </a:lnTo>
                  <a:lnTo>
                    <a:pt x="672984" y="5500"/>
                  </a:lnTo>
                  <a:lnTo>
                    <a:pt x="623053" y="12338"/>
                  </a:lnTo>
                  <a:lnTo>
                    <a:pt x="573839" y="21867"/>
                  </a:lnTo>
                  <a:lnTo>
                    <a:pt x="525504" y="34063"/>
                  </a:lnTo>
                  <a:lnTo>
                    <a:pt x="478205" y="48900"/>
                  </a:lnTo>
                  <a:lnTo>
                    <a:pt x="432105" y="66353"/>
                  </a:lnTo>
                  <a:lnTo>
                    <a:pt x="387362" y="86398"/>
                  </a:lnTo>
                  <a:lnTo>
                    <a:pt x="338149" y="112139"/>
                  </a:lnTo>
                  <a:lnTo>
                    <a:pt x="291538" y="140808"/>
                  </a:lnTo>
                  <a:lnTo>
                    <a:pt x="247706" y="172246"/>
                  </a:lnTo>
                  <a:lnTo>
                    <a:pt x="206828" y="206297"/>
                  </a:lnTo>
                  <a:lnTo>
                    <a:pt x="169080" y="242803"/>
                  </a:lnTo>
                  <a:lnTo>
                    <a:pt x="134640" y="281608"/>
                  </a:lnTo>
                  <a:lnTo>
                    <a:pt x="103682" y="322554"/>
                  </a:lnTo>
                  <a:lnTo>
                    <a:pt x="76513" y="365438"/>
                  </a:lnTo>
                  <a:lnTo>
                    <a:pt x="53369" y="409719"/>
                  </a:lnTo>
                  <a:lnTo>
                    <a:pt x="34307" y="455209"/>
                  </a:lnTo>
                  <a:lnTo>
                    <a:pt x="19382" y="501719"/>
                  </a:lnTo>
                  <a:lnTo>
                    <a:pt x="8651" y="549059"/>
                  </a:lnTo>
                  <a:lnTo>
                    <a:pt x="2172" y="597041"/>
                  </a:lnTo>
                  <a:lnTo>
                    <a:pt x="0" y="645477"/>
                  </a:lnTo>
                  <a:lnTo>
                    <a:pt x="2172" y="693913"/>
                  </a:lnTo>
                  <a:lnTo>
                    <a:pt x="8651" y="741895"/>
                  </a:lnTo>
                  <a:lnTo>
                    <a:pt x="19382" y="789235"/>
                  </a:lnTo>
                  <a:lnTo>
                    <a:pt x="34307" y="835745"/>
                  </a:lnTo>
                  <a:lnTo>
                    <a:pt x="53369" y="881235"/>
                  </a:lnTo>
                  <a:lnTo>
                    <a:pt x="76513" y="925516"/>
                  </a:lnTo>
                  <a:lnTo>
                    <a:pt x="103682" y="968400"/>
                  </a:lnTo>
                  <a:lnTo>
                    <a:pt x="134640" y="1009347"/>
                  </a:lnTo>
                  <a:lnTo>
                    <a:pt x="169080" y="1048153"/>
                  </a:lnTo>
                  <a:lnTo>
                    <a:pt x="206828" y="1084661"/>
                  </a:lnTo>
                  <a:lnTo>
                    <a:pt x="247706" y="1118713"/>
                  </a:lnTo>
                  <a:lnTo>
                    <a:pt x="291538" y="1150152"/>
                  </a:lnTo>
                  <a:lnTo>
                    <a:pt x="338149" y="1178819"/>
                  </a:lnTo>
                  <a:lnTo>
                    <a:pt x="387362" y="1204556"/>
                  </a:lnTo>
                  <a:lnTo>
                    <a:pt x="432105" y="1224616"/>
                  </a:lnTo>
                  <a:lnTo>
                    <a:pt x="478205" y="1242111"/>
                  </a:lnTo>
                  <a:lnTo>
                    <a:pt x="525504" y="1257007"/>
                  </a:lnTo>
                  <a:lnTo>
                    <a:pt x="573839" y="1269271"/>
                  </a:lnTo>
                  <a:lnTo>
                    <a:pt x="623053" y="1278868"/>
                  </a:lnTo>
                  <a:lnTo>
                    <a:pt x="672984" y="1285765"/>
                  </a:lnTo>
                  <a:lnTo>
                    <a:pt x="723472" y="1289928"/>
                  </a:lnTo>
                  <a:lnTo>
                    <a:pt x="774357" y="1291323"/>
                  </a:lnTo>
                  <a:lnTo>
                    <a:pt x="825243" y="1289928"/>
                  </a:lnTo>
                  <a:lnTo>
                    <a:pt x="875737" y="1285765"/>
                  </a:lnTo>
                  <a:lnTo>
                    <a:pt x="925683" y="1278868"/>
                  </a:lnTo>
                  <a:lnTo>
                    <a:pt x="974925" y="1269271"/>
                  </a:lnTo>
                  <a:lnTo>
                    <a:pt x="1023305" y="1257007"/>
                  </a:lnTo>
                  <a:lnTo>
                    <a:pt x="1070669" y="1242111"/>
                  </a:lnTo>
                  <a:lnTo>
                    <a:pt x="1116859" y="1224616"/>
                  </a:lnTo>
                  <a:lnTo>
                    <a:pt x="1161719" y="1204556"/>
                  </a:lnTo>
                  <a:lnTo>
                    <a:pt x="1210796" y="1178819"/>
                  </a:lnTo>
                  <a:lnTo>
                    <a:pt x="1257309" y="1150152"/>
                  </a:lnTo>
                  <a:lnTo>
                    <a:pt x="1301077" y="1118713"/>
                  </a:lnTo>
                  <a:lnTo>
                    <a:pt x="1341917" y="1084661"/>
                  </a:lnTo>
                  <a:lnTo>
                    <a:pt x="1379646" y="1048153"/>
                  </a:lnTo>
                  <a:lnTo>
                    <a:pt x="1414082" y="1009347"/>
                  </a:lnTo>
                  <a:lnTo>
                    <a:pt x="1445044" y="968400"/>
                  </a:lnTo>
                  <a:lnTo>
                    <a:pt x="1472208" y="925516"/>
                  </a:lnTo>
                  <a:lnTo>
                    <a:pt x="1495349" y="881235"/>
                  </a:lnTo>
                  <a:lnTo>
                    <a:pt x="1514409" y="835745"/>
                  </a:lnTo>
                  <a:lnTo>
                    <a:pt x="1529332" y="789235"/>
                  </a:lnTo>
                  <a:lnTo>
                    <a:pt x="1540062" y="741895"/>
                  </a:lnTo>
                  <a:lnTo>
                    <a:pt x="1546541" y="693913"/>
                  </a:lnTo>
                  <a:lnTo>
                    <a:pt x="1548714" y="645477"/>
                  </a:lnTo>
                  <a:lnTo>
                    <a:pt x="1546541" y="597041"/>
                  </a:lnTo>
                  <a:lnTo>
                    <a:pt x="1540062" y="549059"/>
                  </a:lnTo>
                  <a:lnTo>
                    <a:pt x="1529332" y="501719"/>
                  </a:lnTo>
                  <a:lnTo>
                    <a:pt x="1514409" y="455209"/>
                  </a:lnTo>
                  <a:lnTo>
                    <a:pt x="1495349" y="409719"/>
                  </a:lnTo>
                  <a:lnTo>
                    <a:pt x="1472208" y="365438"/>
                  </a:lnTo>
                  <a:lnTo>
                    <a:pt x="1445044" y="322554"/>
                  </a:lnTo>
                  <a:lnTo>
                    <a:pt x="1414081" y="281608"/>
                  </a:lnTo>
                  <a:lnTo>
                    <a:pt x="1379638" y="242803"/>
                  </a:lnTo>
                  <a:lnTo>
                    <a:pt x="1341889" y="206297"/>
                  </a:lnTo>
                  <a:lnTo>
                    <a:pt x="1301011" y="172246"/>
                  </a:lnTo>
                  <a:lnTo>
                    <a:pt x="1257180" y="140808"/>
                  </a:lnTo>
                  <a:lnTo>
                    <a:pt x="1210572" y="112139"/>
                  </a:lnTo>
                  <a:lnTo>
                    <a:pt x="1161364" y="86398"/>
                  </a:lnTo>
                  <a:lnTo>
                    <a:pt x="1116621" y="66353"/>
                  </a:lnTo>
                  <a:lnTo>
                    <a:pt x="1070519" y="48900"/>
                  </a:lnTo>
                  <a:lnTo>
                    <a:pt x="1023218" y="34063"/>
                  </a:lnTo>
                  <a:lnTo>
                    <a:pt x="974880" y="21867"/>
                  </a:lnTo>
                  <a:lnTo>
                    <a:pt x="925664" y="12338"/>
                  </a:lnTo>
                  <a:lnTo>
                    <a:pt x="875732" y="5500"/>
                  </a:lnTo>
                  <a:lnTo>
                    <a:pt x="825242" y="1379"/>
                  </a:lnTo>
                  <a:lnTo>
                    <a:pt x="774357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05160" y="1116002"/>
              <a:ext cx="1548765" cy="1291590"/>
            </a:xfrm>
            <a:custGeom>
              <a:avLst/>
              <a:gdLst/>
              <a:ahLst/>
              <a:cxnLst/>
              <a:rect l="l" t="t" r="r" b="b"/>
              <a:pathLst>
                <a:path w="1548764" h="1291589">
                  <a:moveTo>
                    <a:pt x="0" y="645477"/>
                  </a:moveTo>
                  <a:lnTo>
                    <a:pt x="2172" y="597041"/>
                  </a:lnTo>
                  <a:lnTo>
                    <a:pt x="8651" y="549059"/>
                  </a:lnTo>
                  <a:lnTo>
                    <a:pt x="19382" y="501719"/>
                  </a:lnTo>
                  <a:lnTo>
                    <a:pt x="34307" y="455209"/>
                  </a:lnTo>
                  <a:lnTo>
                    <a:pt x="53369" y="409719"/>
                  </a:lnTo>
                  <a:lnTo>
                    <a:pt x="76513" y="365438"/>
                  </a:lnTo>
                  <a:lnTo>
                    <a:pt x="103682" y="322554"/>
                  </a:lnTo>
                  <a:lnTo>
                    <a:pt x="134640" y="281608"/>
                  </a:lnTo>
                  <a:lnTo>
                    <a:pt x="169080" y="242803"/>
                  </a:lnTo>
                  <a:lnTo>
                    <a:pt x="206828" y="206297"/>
                  </a:lnTo>
                  <a:lnTo>
                    <a:pt x="247706" y="172246"/>
                  </a:lnTo>
                  <a:lnTo>
                    <a:pt x="291538" y="140808"/>
                  </a:lnTo>
                  <a:lnTo>
                    <a:pt x="338149" y="112139"/>
                  </a:lnTo>
                  <a:lnTo>
                    <a:pt x="387362" y="86398"/>
                  </a:lnTo>
                  <a:lnTo>
                    <a:pt x="432105" y="66353"/>
                  </a:lnTo>
                  <a:lnTo>
                    <a:pt x="478205" y="48900"/>
                  </a:lnTo>
                  <a:lnTo>
                    <a:pt x="525504" y="34063"/>
                  </a:lnTo>
                  <a:lnTo>
                    <a:pt x="573839" y="21867"/>
                  </a:lnTo>
                  <a:lnTo>
                    <a:pt x="623053" y="12338"/>
                  </a:lnTo>
                  <a:lnTo>
                    <a:pt x="672984" y="5500"/>
                  </a:lnTo>
                  <a:lnTo>
                    <a:pt x="723472" y="1379"/>
                  </a:lnTo>
                  <a:lnTo>
                    <a:pt x="774357" y="0"/>
                  </a:lnTo>
                  <a:lnTo>
                    <a:pt x="825242" y="1379"/>
                  </a:lnTo>
                  <a:lnTo>
                    <a:pt x="875732" y="5500"/>
                  </a:lnTo>
                  <a:lnTo>
                    <a:pt x="925664" y="12338"/>
                  </a:lnTo>
                  <a:lnTo>
                    <a:pt x="974880" y="21867"/>
                  </a:lnTo>
                  <a:lnTo>
                    <a:pt x="1023218" y="34063"/>
                  </a:lnTo>
                  <a:lnTo>
                    <a:pt x="1070519" y="48900"/>
                  </a:lnTo>
                  <a:lnTo>
                    <a:pt x="1116621" y="66353"/>
                  </a:lnTo>
                  <a:lnTo>
                    <a:pt x="1161364" y="86398"/>
                  </a:lnTo>
                  <a:lnTo>
                    <a:pt x="1210572" y="112139"/>
                  </a:lnTo>
                  <a:lnTo>
                    <a:pt x="1257180" y="140808"/>
                  </a:lnTo>
                  <a:lnTo>
                    <a:pt x="1301011" y="172246"/>
                  </a:lnTo>
                  <a:lnTo>
                    <a:pt x="1341889" y="206297"/>
                  </a:lnTo>
                  <a:lnTo>
                    <a:pt x="1379638" y="242803"/>
                  </a:lnTo>
                  <a:lnTo>
                    <a:pt x="1414081" y="281608"/>
                  </a:lnTo>
                  <a:lnTo>
                    <a:pt x="1445044" y="322554"/>
                  </a:lnTo>
                  <a:lnTo>
                    <a:pt x="1472208" y="365438"/>
                  </a:lnTo>
                  <a:lnTo>
                    <a:pt x="1495349" y="409719"/>
                  </a:lnTo>
                  <a:lnTo>
                    <a:pt x="1514409" y="455209"/>
                  </a:lnTo>
                  <a:lnTo>
                    <a:pt x="1529332" y="501719"/>
                  </a:lnTo>
                  <a:lnTo>
                    <a:pt x="1540062" y="549059"/>
                  </a:lnTo>
                  <a:lnTo>
                    <a:pt x="1546541" y="597041"/>
                  </a:lnTo>
                  <a:lnTo>
                    <a:pt x="1548714" y="645477"/>
                  </a:lnTo>
                  <a:lnTo>
                    <a:pt x="1546541" y="693913"/>
                  </a:lnTo>
                  <a:lnTo>
                    <a:pt x="1540062" y="741895"/>
                  </a:lnTo>
                  <a:lnTo>
                    <a:pt x="1529332" y="789235"/>
                  </a:lnTo>
                  <a:lnTo>
                    <a:pt x="1514409" y="835745"/>
                  </a:lnTo>
                  <a:lnTo>
                    <a:pt x="1495349" y="881235"/>
                  </a:lnTo>
                  <a:lnTo>
                    <a:pt x="1472208" y="925516"/>
                  </a:lnTo>
                  <a:lnTo>
                    <a:pt x="1445044" y="968400"/>
                  </a:lnTo>
                  <a:lnTo>
                    <a:pt x="1414082" y="1009347"/>
                  </a:lnTo>
                  <a:lnTo>
                    <a:pt x="1379646" y="1048153"/>
                  </a:lnTo>
                  <a:lnTo>
                    <a:pt x="1341917" y="1084661"/>
                  </a:lnTo>
                  <a:lnTo>
                    <a:pt x="1301077" y="1118713"/>
                  </a:lnTo>
                  <a:lnTo>
                    <a:pt x="1257309" y="1150152"/>
                  </a:lnTo>
                  <a:lnTo>
                    <a:pt x="1210796" y="1178819"/>
                  </a:lnTo>
                  <a:lnTo>
                    <a:pt x="1161719" y="1204556"/>
                  </a:lnTo>
                  <a:lnTo>
                    <a:pt x="1116859" y="1224616"/>
                  </a:lnTo>
                  <a:lnTo>
                    <a:pt x="1070669" y="1242111"/>
                  </a:lnTo>
                  <a:lnTo>
                    <a:pt x="1023305" y="1257007"/>
                  </a:lnTo>
                  <a:lnTo>
                    <a:pt x="974925" y="1269271"/>
                  </a:lnTo>
                  <a:lnTo>
                    <a:pt x="925683" y="1278868"/>
                  </a:lnTo>
                  <a:lnTo>
                    <a:pt x="875737" y="1285765"/>
                  </a:lnTo>
                  <a:lnTo>
                    <a:pt x="825243" y="1289928"/>
                  </a:lnTo>
                  <a:lnTo>
                    <a:pt x="774357" y="1291323"/>
                  </a:lnTo>
                  <a:lnTo>
                    <a:pt x="723472" y="1289928"/>
                  </a:lnTo>
                  <a:lnTo>
                    <a:pt x="672984" y="1285765"/>
                  </a:lnTo>
                  <a:lnTo>
                    <a:pt x="623053" y="1278868"/>
                  </a:lnTo>
                  <a:lnTo>
                    <a:pt x="573839" y="1269271"/>
                  </a:lnTo>
                  <a:lnTo>
                    <a:pt x="525504" y="1257007"/>
                  </a:lnTo>
                  <a:lnTo>
                    <a:pt x="478205" y="1242111"/>
                  </a:lnTo>
                  <a:lnTo>
                    <a:pt x="432105" y="1224616"/>
                  </a:lnTo>
                  <a:lnTo>
                    <a:pt x="387362" y="1204556"/>
                  </a:lnTo>
                  <a:lnTo>
                    <a:pt x="338149" y="1178819"/>
                  </a:lnTo>
                  <a:lnTo>
                    <a:pt x="291538" y="1150152"/>
                  </a:lnTo>
                  <a:lnTo>
                    <a:pt x="247706" y="1118713"/>
                  </a:lnTo>
                  <a:lnTo>
                    <a:pt x="206828" y="1084661"/>
                  </a:lnTo>
                  <a:lnTo>
                    <a:pt x="169080" y="1048153"/>
                  </a:lnTo>
                  <a:lnTo>
                    <a:pt x="134640" y="1009347"/>
                  </a:lnTo>
                  <a:lnTo>
                    <a:pt x="103682" y="968400"/>
                  </a:lnTo>
                  <a:lnTo>
                    <a:pt x="76513" y="925516"/>
                  </a:lnTo>
                  <a:lnTo>
                    <a:pt x="53369" y="881235"/>
                  </a:lnTo>
                  <a:lnTo>
                    <a:pt x="34307" y="835745"/>
                  </a:lnTo>
                  <a:lnTo>
                    <a:pt x="19382" y="789235"/>
                  </a:lnTo>
                  <a:lnTo>
                    <a:pt x="8651" y="741895"/>
                  </a:lnTo>
                  <a:lnTo>
                    <a:pt x="2172" y="693913"/>
                  </a:lnTo>
                  <a:lnTo>
                    <a:pt x="0" y="645477"/>
                  </a:lnTo>
                  <a:close/>
                </a:path>
              </a:pathLst>
            </a:custGeom>
            <a:ln w="25559">
              <a:solidFill>
                <a:srgbClr val="395E8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565777" y="1535306"/>
            <a:ext cx="82740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Elemento</a:t>
            </a:r>
            <a:endParaRPr sz="140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character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50861" y="3060309"/>
            <a:ext cx="1433195" cy="1297940"/>
            <a:chOff x="1150861" y="3060309"/>
            <a:chExt cx="1433195" cy="1297940"/>
          </a:xfrm>
        </p:grpSpPr>
        <p:sp>
          <p:nvSpPr>
            <p:cNvPr id="10" name="object 10"/>
            <p:cNvSpPr/>
            <p:nvPr/>
          </p:nvSpPr>
          <p:spPr>
            <a:xfrm>
              <a:off x="1163878" y="3073327"/>
              <a:ext cx="1407160" cy="1271905"/>
            </a:xfrm>
            <a:custGeom>
              <a:avLst/>
              <a:gdLst/>
              <a:ahLst/>
              <a:cxnLst/>
              <a:rect l="l" t="t" r="r" b="b"/>
              <a:pathLst>
                <a:path w="1407160" h="1271904">
                  <a:moveTo>
                    <a:pt x="703440" y="0"/>
                  </a:moveTo>
                  <a:lnTo>
                    <a:pt x="650687" y="1777"/>
                  </a:lnTo>
                  <a:lnTo>
                    <a:pt x="598413" y="7082"/>
                  </a:lnTo>
                  <a:lnTo>
                    <a:pt x="546831" y="15868"/>
                  </a:lnTo>
                  <a:lnTo>
                    <a:pt x="496158" y="28092"/>
                  </a:lnTo>
                  <a:lnTo>
                    <a:pt x="446606" y="43710"/>
                  </a:lnTo>
                  <a:lnTo>
                    <a:pt x="398391" y="62677"/>
                  </a:lnTo>
                  <a:lnTo>
                    <a:pt x="351726" y="84950"/>
                  </a:lnTo>
                  <a:lnTo>
                    <a:pt x="307032" y="110341"/>
                  </a:lnTo>
                  <a:lnTo>
                    <a:pt x="264705" y="138591"/>
                  </a:lnTo>
                  <a:lnTo>
                    <a:pt x="224910" y="169561"/>
                  </a:lnTo>
                  <a:lnTo>
                    <a:pt x="187810" y="203113"/>
                  </a:lnTo>
                  <a:lnTo>
                    <a:pt x="153569" y="239109"/>
                  </a:lnTo>
                  <a:lnTo>
                    <a:pt x="122352" y="277411"/>
                  </a:lnTo>
                  <a:lnTo>
                    <a:pt x="94322" y="317880"/>
                  </a:lnTo>
                  <a:lnTo>
                    <a:pt x="69599" y="360007"/>
                  </a:lnTo>
                  <a:lnTo>
                    <a:pt x="48542" y="403565"/>
                  </a:lnTo>
                  <a:lnTo>
                    <a:pt x="31200" y="448352"/>
                  </a:lnTo>
                  <a:lnTo>
                    <a:pt x="17625" y="494167"/>
                  </a:lnTo>
                  <a:lnTo>
                    <a:pt x="7867" y="540808"/>
                  </a:lnTo>
                  <a:lnTo>
                    <a:pt x="1975" y="588074"/>
                  </a:lnTo>
                  <a:lnTo>
                    <a:pt x="0" y="635762"/>
                  </a:lnTo>
                  <a:lnTo>
                    <a:pt x="1975" y="683445"/>
                  </a:lnTo>
                  <a:lnTo>
                    <a:pt x="7867" y="730706"/>
                  </a:lnTo>
                  <a:lnTo>
                    <a:pt x="17625" y="777345"/>
                  </a:lnTo>
                  <a:lnTo>
                    <a:pt x="31200" y="823159"/>
                  </a:lnTo>
                  <a:lnTo>
                    <a:pt x="48542" y="867945"/>
                  </a:lnTo>
                  <a:lnTo>
                    <a:pt x="69599" y="911503"/>
                  </a:lnTo>
                  <a:lnTo>
                    <a:pt x="94322" y="953630"/>
                  </a:lnTo>
                  <a:lnTo>
                    <a:pt x="122352" y="994099"/>
                  </a:lnTo>
                  <a:lnTo>
                    <a:pt x="153569" y="1032401"/>
                  </a:lnTo>
                  <a:lnTo>
                    <a:pt x="187810" y="1068397"/>
                  </a:lnTo>
                  <a:lnTo>
                    <a:pt x="224910" y="1101950"/>
                  </a:lnTo>
                  <a:lnTo>
                    <a:pt x="264705" y="1132920"/>
                  </a:lnTo>
                  <a:lnTo>
                    <a:pt x="307032" y="1161169"/>
                  </a:lnTo>
                  <a:lnTo>
                    <a:pt x="351726" y="1186561"/>
                  </a:lnTo>
                  <a:lnTo>
                    <a:pt x="398391" y="1208833"/>
                  </a:lnTo>
                  <a:lnTo>
                    <a:pt x="446606" y="1227800"/>
                  </a:lnTo>
                  <a:lnTo>
                    <a:pt x="496158" y="1243418"/>
                  </a:lnTo>
                  <a:lnTo>
                    <a:pt x="546831" y="1255642"/>
                  </a:lnTo>
                  <a:lnTo>
                    <a:pt x="598413" y="1264429"/>
                  </a:lnTo>
                  <a:lnTo>
                    <a:pt x="650687" y="1269733"/>
                  </a:lnTo>
                  <a:lnTo>
                    <a:pt x="703440" y="1271511"/>
                  </a:lnTo>
                  <a:lnTo>
                    <a:pt x="756193" y="1269733"/>
                  </a:lnTo>
                  <a:lnTo>
                    <a:pt x="808467" y="1264429"/>
                  </a:lnTo>
                  <a:lnTo>
                    <a:pt x="860049" y="1255642"/>
                  </a:lnTo>
                  <a:lnTo>
                    <a:pt x="910724" y="1243418"/>
                  </a:lnTo>
                  <a:lnTo>
                    <a:pt x="960278" y="1227800"/>
                  </a:lnTo>
                  <a:lnTo>
                    <a:pt x="1008497" y="1208833"/>
                  </a:lnTo>
                  <a:lnTo>
                    <a:pt x="1055166" y="1186561"/>
                  </a:lnTo>
                  <a:lnTo>
                    <a:pt x="1099856" y="1161169"/>
                  </a:lnTo>
                  <a:lnTo>
                    <a:pt x="1142179" y="1132920"/>
                  </a:lnTo>
                  <a:lnTo>
                    <a:pt x="1181972" y="1101950"/>
                  </a:lnTo>
                  <a:lnTo>
                    <a:pt x="1219071" y="1068397"/>
                  </a:lnTo>
                  <a:lnTo>
                    <a:pt x="1253311" y="1032401"/>
                  </a:lnTo>
                  <a:lnTo>
                    <a:pt x="1284527" y="994099"/>
                  </a:lnTo>
                  <a:lnTo>
                    <a:pt x="1312557" y="953630"/>
                  </a:lnTo>
                  <a:lnTo>
                    <a:pt x="1337280" y="911503"/>
                  </a:lnTo>
                  <a:lnTo>
                    <a:pt x="1358338" y="867945"/>
                  </a:lnTo>
                  <a:lnTo>
                    <a:pt x="1375679" y="823159"/>
                  </a:lnTo>
                  <a:lnTo>
                    <a:pt x="1389254" y="777345"/>
                  </a:lnTo>
                  <a:lnTo>
                    <a:pt x="1399013" y="730706"/>
                  </a:lnTo>
                  <a:lnTo>
                    <a:pt x="1404905" y="683445"/>
                  </a:lnTo>
                  <a:lnTo>
                    <a:pt x="1406880" y="635762"/>
                  </a:lnTo>
                  <a:lnTo>
                    <a:pt x="1404905" y="588074"/>
                  </a:lnTo>
                  <a:lnTo>
                    <a:pt x="1399013" y="540808"/>
                  </a:lnTo>
                  <a:lnTo>
                    <a:pt x="1389254" y="494167"/>
                  </a:lnTo>
                  <a:lnTo>
                    <a:pt x="1375679" y="448352"/>
                  </a:lnTo>
                  <a:lnTo>
                    <a:pt x="1358338" y="403565"/>
                  </a:lnTo>
                  <a:lnTo>
                    <a:pt x="1337280" y="360007"/>
                  </a:lnTo>
                  <a:lnTo>
                    <a:pt x="1312557" y="317880"/>
                  </a:lnTo>
                  <a:lnTo>
                    <a:pt x="1284527" y="277411"/>
                  </a:lnTo>
                  <a:lnTo>
                    <a:pt x="1253311" y="239109"/>
                  </a:lnTo>
                  <a:lnTo>
                    <a:pt x="1219071" y="203113"/>
                  </a:lnTo>
                  <a:lnTo>
                    <a:pt x="1181972" y="169561"/>
                  </a:lnTo>
                  <a:lnTo>
                    <a:pt x="1142179" y="138591"/>
                  </a:lnTo>
                  <a:lnTo>
                    <a:pt x="1099856" y="110341"/>
                  </a:lnTo>
                  <a:lnTo>
                    <a:pt x="1055166" y="84950"/>
                  </a:lnTo>
                  <a:lnTo>
                    <a:pt x="1008497" y="62677"/>
                  </a:lnTo>
                  <a:lnTo>
                    <a:pt x="960278" y="43710"/>
                  </a:lnTo>
                  <a:lnTo>
                    <a:pt x="910724" y="28092"/>
                  </a:lnTo>
                  <a:lnTo>
                    <a:pt x="860049" y="15868"/>
                  </a:lnTo>
                  <a:lnTo>
                    <a:pt x="808467" y="7082"/>
                  </a:lnTo>
                  <a:lnTo>
                    <a:pt x="756193" y="1777"/>
                  </a:lnTo>
                  <a:lnTo>
                    <a:pt x="703440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63878" y="3073327"/>
              <a:ext cx="1407160" cy="1271905"/>
            </a:xfrm>
            <a:custGeom>
              <a:avLst/>
              <a:gdLst/>
              <a:ahLst/>
              <a:cxnLst/>
              <a:rect l="l" t="t" r="r" b="b"/>
              <a:pathLst>
                <a:path w="1407160" h="1271904">
                  <a:moveTo>
                    <a:pt x="0" y="635762"/>
                  </a:moveTo>
                  <a:lnTo>
                    <a:pt x="1975" y="588074"/>
                  </a:lnTo>
                  <a:lnTo>
                    <a:pt x="7867" y="540808"/>
                  </a:lnTo>
                  <a:lnTo>
                    <a:pt x="17625" y="494167"/>
                  </a:lnTo>
                  <a:lnTo>
                    <a:pt x="31200" y="448352"/>
                  </a:lnTo>
                  <a:lnTo>
                    <a:pt x="48542" y="403565"/>
                  </a:lnTo>
                  <a:lnTo>
                    <a:pt x="69599" y="360007"/>
                  </a:lnTo>
                  <a:lnTo>
                    <a:pt x="94322" y="317880"/>
                  </a:lnTo>
                  <a:lnTo>
                    <a:pt x="122352" y="277411"/>
                  </a:lnTo>
                  <a:lnTo>
                    <a:pt x="153569" y="239109"/>
                  </a:lnTo>
                  <a:lnTo>
                    <a:pt x="187810" y="203113"/>
                  </a:lnTo>
                  <a:lnTo>
                    <a:pt x="224910" y="169561"/>
                  </a:lnTo>
                  <a:lnTo>
                    <a:pt x="264705" y="138591"/>
                  </a:lnTo>
                  <a:lnTo>
                    <a:pt x="307032" y="110341"/>
                  </a:lnTo>
                  <a:lnTo>
                    <a:pt x="351726" y="84950"/>
                  </a:lnTo>
                  <a:lnTo>
                    <a:pt x="398391" y="62677"/>
                  </a:lnTo>
                  <a:lnTo>
                    <a:pt x="446606" y="43710"/>
                  </a:lnTo>
                  <a:lnTo>
                    <a:pt x="496158" y="28092"/>
                  </a:lnTo>
                  <a:lnTo>
                    <a:pt x="546831" y="15868"/>
                  </a:lnTo>
                  <a:lnTo>
                    <a:pt x="598413" y="7082"/>
                  </a:lnTo>
                  <a:lnTo>
                    <a:pt x="650687" y="1777"/>
                  </a:lnTo>
                  <a:lnTo>
                    <a:pt x="703440" y="0"/>
                  </a:lnTo>
                  <a:lnTo>
                    <a:pt x="756193" y="1777"/>
                  </a:lnTo>
                  <a:lnTo>
                    <a:pt x="808467" y="7082"/>
                  </a:lnTo>
                  <a:lnTo>
                    <a:pt x="860049" y="15868"/>
                  </a:lnTo>
                  <a:lnTo>
                    <a:pt x="910724" y="28092"/>
                  </a:lnTo>
                  <a:lnTo>
                    <a:pt x="960278" y="43710"/>
                  </a:lnTo>
                  <a:lnTo>
                    <a:pt x="1008497" y="62677"/>
                  </a:lnTo>
                  <a:lnTo>
                    <a:pt x="1055166" y="84950"/>
                  </a:lnTo>
                  <a:lnTo>
                    <a:pt x="1099856" y="110341"/>
                  </a:lnTo>
                  <a:lnTo>
                    <a:pt x="1142179" y="138591"/>
                  </a:lnTo>
                  <a:lnTo>
                    <a:pt x="1181972" y="169561"/>
                  </a:lnTo>
                  <a:lnTo>
                    <a:pt x="1219071" y="203113"/>
                  </a:lnTo>
                  <a:lnTo>
                    <a:pt x="1253311" y="239109"/>
                  </a:lnTo>
                  <a:lnTo>
                    <a:pt x="1284527" y="277411"/>
                  </a:lnTo>
                  <a:lnTo>
                    <a:pt x="1312557" y="317880"/>
                  </a:lnTo>
                  <a:lnTo>
                    <a:pt x="1337280" y="360007"/>
                  </a:lnTo>
                  <a:lnTo>
                    <a:pt x="1358338" y="403565"/>
                  </a:lnTo>
                  <a:lnTo>
                    <a:pt x="1375679" y="448352"/>
                  </a:lnTo>
                  <a:lnTo>
                    <a:pt x="1389254" y="494167"/>
                  </a:lnTo>
                  <a:lnTo>
                    <a:pt x="1399013" y="540808"/>
                  </a:lnTo>
                  <a:lnTo>
                    <a:pt x="1404905" y="588074"/>
                  </a:lnTo>
                  <a:lnTo>
                    <a:pt x="1406880" y="635762"/>
                  </a:lnTo>
                  <a:lnTo>
                    <a:pt x="1404905" y="683445"/>
                  </a:lnTo>
                  <a:lnTo>
                    <a:pt x="1399013" y="730706"/>
                  </a:lnTo>
                  <a:lnTo>
                    <a:pt x="1389254" y="777345"/>
                  </a:lnTo>
                  <a:lnTo>
                    <a:pt x="1375679" y="823159"/>
                  </a:lnTo>
                  <a:lnTo>
                    <a:pt x="1358338" y="867945"/>
                  </a:lnTo>
                  <a:lnTo>
                    <a:pt x="1337280" y="911503"/>
                  </a:lnTo>
                  <a:lnTo>
                    <a:pt x="1312557" y="953630"/>
                  </a:lnTo>
                  <a:lnTo>
                    <a:pt x="1284527" y="994099"/>
                  </a:lnTo>
                  <a:lnTo>
                    <a:pt x="1253311" y="1032401"/>
                  </a:lnTo>
                  <a:lnTo>
                    <a:pt x="1219071" y="1068397"/>
                  </a:lnTo>
                  <a:lnTo>
                    <a:pt x="1181972" y="1101950"/>
                  </a:lnTo>
                  <a:lnTo>
                    <a:pt x="1142179" y="1132920"/>
                  </a:lnTo>
                  <a:lnTo>
                    <a:pt x="1099856" y="1161169"/>
                  </a:lnTo>
                  <a:lnTo>
                    <a:pt x="1055166" y="1186561"/>
                  </a:lnTo>
                  <a:lnTo>
                    <a:pt x="1008497" y="1208833"/>
                  </a:lnTo>
                  <a:lnTo>
                    <a:pt x="960278" y="1227800"/>
                  </a:lnTo>
                  <a:lnTo>
                    <a:pt x="910724" y="1243418"/>
                  </a:lnTo>
                  <a:lnTo>
                    <a:pt x="860049" y="1255642"/>
                  </a:lnTo>
                  <a:lnTo>
                    <a:pt x="808467" y="1264429"/>
                  </a:lnTo>
                  <a:lnTo>
                    <a:pt x="756193" y="1269733"/>
                  </a:lnTo>
                  <a:lnTo>
                    <a:pt x="703440" y="1271511"/>
                  </a:lnTo>
                  <a:lnTo>
                    <a:pt x="650687" y="1269733"/>
                  </a:lnTo>
                  <a:lnTo>
                    <a:pt x="598413" y="1264429"/>
                  </a:lnTo>
                  <a:lnTo>
                    <a:pt x="546831" y="1255642"/>
                  </a:lnTo>
                  <a:lnTo>
                    <a:pt x="496158" y="1243418"/>
                  </a:lnTo>
                  <a:lnTo>
                    <a:pt x="446606" y="1227800"/>
                  </a:lnTo>
                  <a:lnTo>
                    <a:pt x="398391" y="1208833"/>
                  </a:lnTo>
                  <a:lnTo>
                    <a:pt x="351726" y="1186561"/>
                  </a:lnTo>
                  <a:lnTo>
                    <a:pt x="307032" y="1161169"/>
                  </a:lnTo>
                  <a:lnTo>
                    <a:pt x="264705" y="1132920"/>
                  </a:lnTo>
                  <a:lnTo>
                    <a:pt x="224910" y="1101950"/>
                  </a:lnTo>
                  <a:lnTo>
                    <a:pt x="187810" y="1068397"/>
                  </a:lnTo>
                  <a:lnTo>
                    <a:pt x="153569" y="1032401"/>
                  </a:lnTo>
                  <a:lnTo>
                    <a:pt x="122352" y="994099"/>
                  </a:lnTo>
                  <a:lnTo>
                    <a:pt x="94322" y="953630"/>
                  </a:lnTo>
                  <a:lnTo>
                    <a:pt x="69599" y="911503"/>
                  </a:lnTo>
                  <a:lnTo>
                    <a:pt x="48542" y="867945"/>
                  </a:lnTo>
                  <a:lnTo>
                    <a:pt x="31200" y="823159"/>
                  </a:lnTo>
                  <a:lnTo>
                    <a:pt x="17625" y="777345"/>
                  </a:lnTo>
                  <a:lnTo>
                    <a:pt x="7867" y="730706"/>
                  </a:lnTo>
                  <a:lnTo>
                    <a:pt x="1975" y="683445"/>
                  </a:lnTo>
                  <a:lnTo>
                    <a:pt x="0" y="635762"/>
                  </a:lnTo>
                  <a:close/>
                </a:path>
              </a:pathLst>
            </a:custGeom>
            <a:ln w="25559">
              <a:solidFill>
                <a:srgbClr val="395E8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1454302" y="3483626"/>
            <a:ext cx="82740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Elemento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name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70542" y="4765509"/>
            <a:ext cx="1352550" cy="889635"/>
            <a:chOff x="1170542" y="4765509"/>
            <a:chExt cx="1352550" cy="889635"/>
          </a:xfrm>
        </p:grpSpPr>
        <p:sp>
          <p:nvSpPr>
            <p:cNvPr id="14" name="object 14"/>
            <p:cNvSpPr/>
            <p:nvPr/>
          </p:nvSpPr>
          <p:spPr>
            <a:xfrm>
              <a:off x="1183322" y="4778289"/>
              <a:ext cx="1327150" cy="864235"/>
            </a:xfrm>
            <a:custGeom>
              <a:avLst/>
              <a:gdLst/>
              <a:ahLst/>
              <a:cxnLst/>
              <a:rect l="l" t="t" r="r" b="b"/>
              <a:pathLst>
                <a:path w="1327150" h="864235">
                  <a:moveTo>
                    <a:pt x="663473" y="0"/>
                  </a:moveTo>
                  <a:lnTo>
                    <a:pt x="613670" y="1207"/>
                  </a:lnTo>
                  <a:lnTo>
                    <a:pt x="564358" y="4815"/>
                  </a:lnTo>
                  <a:lnTo>
                    <a:pt x="515720" y="10795"/>
                  </a:lnTo>
                  <a:lnTo>
                    <a:pt x="467938" y="19125"/>
                  </a:lnTo>
                  <a:lnTo>
                    <a:pt x="421195" y="29777"/>
                  </a:lnTo>
                  <a:lnTo>
                    <a:pt x="375674" y="42727"/>
                  </a:lnTo>
                  <a:lnTo>
                    <a:pt x="331558" y="57950"/>
                  </a:lnTo>
                  <a:lnTo>
                    <a:pt x="282635" y="78234"/>
                  </a:lnTo>
                  <a:lnTo>
                    <a:pt x="236813" y="101166"/>
                  </a:lnTo>
                  <a:lnTo>
                    <a:pt x="194309" y="126577"/>
                  </a:lnTo>
                  <a:lnTo>
                    <a:pt x="155345" y="154297"/>
                  </a:lnTo>
                  <a:lnTo>
                    <a:pt x="120140" y="184158"/>
                  </a:lnTo>
                  <a:lnTo>
                    <a:pt x="88912" y="215988"/>
                  </a:lnTo>
                  <a:lnTo>
                    <a:pt x="57271" y="256320"/>
                  </a:lnTo>
                  <a:lnTo>
                    <a:pt x="32421" y="298449"/>
                  </a:lnTo>
                  <a:lnTo>
                    <a:pt x="14501" y="342013"/>
                  </a:lnTo>
                  <a:lnTo>
                    <a:pt x="3648" y="386648"/>
                  </a:lnTo>
                  <a:lnTo>
                    <a:pt x="0" y="431990"/>
                  </a:lnTo>
                  <a:lnTo>
                    <a:pt x="3648" y="477332"/>
                  </a:lnTo>
                  <a:lnTo>
                    <a:pt x="14501" y="521967"/>
                  </a:lnTo>
                  <a:lnTo>
                    <a:pt x="32421" y="565531"/>
                  </a:lnTo>
                  <a:lnTo>
                    <a:pt x="57271" y="607660"/>
                  </a:lnTo>
                  <a:lnTo>
                    <a:pt x="88912" y="647992"/>
                  </a:lnTo>
                  <a:lnTo>
                    <a:pt x="120142" y="679823"/>
                  </a:lnTo>
                  <a:lnTo>
                    <a:pt x="155359" y="709685"/>
                  </a:lnTo>
                  <a:lnTo>
                    <a:pt x="194354" y="737408"/>
                  </a:lnTo>
                  <a:lnTo>
                    <a:pt x="236918" y="762819"/>
                  </a:lnTo>
                  <a:lnTo>
                    <a:pt x="282841" y="785750"/>
                  </a:lnTo>
                  <a:lnTo>
                    <a:pt x="331914" y="806030"/>
                  </a:lnTo>
                  <a:lnTo>
                    <a:pt x="375898" y="821258"/>
                  </a:lnTo>
                  <a:lnTo>
                    <a:pt x="421324" y="834211"/>
                  </a:lnTo>
                  <a:lnTo>
                    <a:pt x="468004" y="844866"/>
                  </a:lnTo>
                  <a:lnTo>
                    <a:pt x="515748" y="853196"/>
                  </a:lnTo>
                  <a:lnTo>
                    <a:pt x="564366" y="859178"/>
                  </a:lnTo>
                  <a:lnTo>
                    <a:pt x="613671" y="862785"/>
                  </a:lnTo>
                  <a:lnTo>
                    <a:pt x="663473" y="863993"/>
                  </a:lnTo>
                  <a:lnTo>
                    <a:pt x="713280" y="862785"/>
                  </a:lnTo>
                  <a:lnTo>
                    <a:pt x="762594" y="859178"/>
                  </a:lnTo>
                  <a:lnTo>
                    <a:pt x="811232" y="853196"/>
                  </a:lnTo>
                  <a:lnTo>
                    <a:pt x="859015" y="844866"/>
                  </a:lnTo>
                  <a:lnTo>
                    <a:pt x="905758" y="834211"/>
                  </a:lnTo>
                  <a:lnTo>
                    <a:pt x="951280" y="821258"/>
                  </a:lnTo>
                  <a:lnTo>
                    <a:pt x="995400" y="806030"/>
                  </a:lnTo>
                  <a:lnTo>
                    <a:pt x="1044323" y="785750"/>
                  </a:lnTo>
                  <a:lnTo>
                    <a:pt x="1090145" y="762819"/>
                  </a:lnTo>
                  <a:lnTo>
                    <a:pt x="1132647" y="737408"/>
                  </a:lnTo>
                  <a:lnTo>
                    <a:pt x="1171609" y="709685"/>
                  </a:lnTo>
                  <a:lnTo>
                    <a:pt x="1206811" y="679823"/>
                  </a:lnTo>
                  <a:lnTo>
                    <a:pt x="1238034" y="647992"/>
                  </a:lnTo>
                  <a:lnTo>
                    <a:pt x="1269676" y="607660"/>
                  </a:lnTo>
                  <a:lnTo>
                    <a:pt x="1294529" y="565531"/>
                  </a:lnTo>
                  <a:lnTo>
                    <a:pt x="1312453" y="521967"/>
                  </a:lnTo>
                  <a:lnTo>
                    <a:pt x="1323309" y="477332"/>
                  </a:lnTo>
                  <a:lnTo>
                    <a:pt x="1326959" y="431990"/>
                  </a:lnTo>
                  <a:lnTo>
                    <a:pt x="1323309" y="386648"/>
                  </a:lnTo>
                  <a:lnTo>
                    <a:pt x="1312453" y="342013"/>
                  </a:lnTo>
                  <a:lnTo>
                    <a:pt x="1294529" y="298449"/>
                  </a:lnTo>
                  <a:lnTo>
                    <a:pt x="1269676" y="256320"/>
                  </a:lnTo>
                  <a:lnTo>
                    <a:pt x="1238034" y="215988"/>
                  </a:lnTo>
                  <a:lnTo>
                    <a:pt x="1206810" y="184158"/>
                  </a:lnTo>
                  <a:lnTo>
                    <a:pt x="1171596" y="154297"/>
                  </a:lnTo>
                  <a:lnTo>
                    <a:pt x="1132601" y="126577"/>
                  </a:lnTo>
                  <a:lnTo>
                    <a:pt x="1090036" y="101166"/>
                  </a:lnTo>
                  <a:lnTo>
                    <a:pt x="1044110" y="78234"/>
                  </a:lnTo>
                  <a:lnTo>
                    <a:pt x="995032" y="57950"/>
                  </a:lnTo>
                  <a:lnTo>
                    <a:pt x="951048" y="42727"/>
                  </a:lnTo>
                  <a:lnTo>
                    <a:pt x="905624" y="29777"/>
                  </a:lnTo>
                  <a:lnTo>
                    <a:pt x="858946" y="19125"/>
                  </a:lnTo>
                  <a:lnTo>
                    <a:pt x="811203" y="10795"/>
                  </a:lnTo>
                  <a:lnTo>
                    <a:pt x="762585" y="4815"/>
                  </a:lnTo>
                  <a:lnTo>
                    <a:pt x="713279" y="1207"/>
                  </a:lnTo>
                  <a:lnTo>
                    <a:pt x="663473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83322" y="4778289"/>
              <a:ext cx="1327150" cy="864235"/>
            </a:xfrm>
            <a:custGeom>
              <a:avLst/>
              <a:gdLst/>
              <a:ahLst/>
              <a:cxnLst/>
              <a:rect l="l" t="t" r="r" b="b"/>
              <a:pathLst>
                <a:path w="1327150" h="864235">
                  <a:moveTo>
                    <a:pt x="0" y="431990"/>
                  </a:moveTo>
                  <a:lnTo>
                    <a:pt x="3648" y="386648"/>
                  </a:lnTo>
                  <a:lnTo>
                    <a:pt x="14501" y="342013"/>
                  </a:lnTo>
                  <a:lnTo>
                    <a:pt x="32421" y="298449"/>
                  </a:lnTo>
                  <a:lnTo>
                    <a:pt x="57271" y="256320"/>
                  </a:lnTo>
                  <a:lnTo>
                    <a:pt x="88912" y="215988"/>
                  </a:lnTo>
                  <a:lnTo>
                    <a:pt x="120140" y="184158"/>
                  </a:lnTo>
                  <a:lnTo>
                    <a:pt x="155345" y="154297"/>
                  </a:lnTo>
                  <a:lnTo>
                    <a:pt x="194309" y="126577"/>
                  </a:lnTo>
                  <a:lnTo>
                    <a:pt x="236813" y="101166"/>
                  </a:lnTo>
                  <a:lnTo>
                    <a:pt x="282635" y="78234"/>
                  </a:lnTo>
                  <a:lnTo>
                    <a:pt x="331558" y="57950"/>
                  </a:lnTo>
                  <a:lnTo>
                    <a:pt x="375674" y="42727"/>
                  </a:lnTo>
                  <a:lnTo>
                    <a:pt x="421195" y="29777"/>
                  </a:lnTo>
                  <a:lnTo>
                    <a:pt x="467938" y="19125"/>
                  </a:lnTo>
                  <a:lnTo>
                    <a:pt x="515720" y="10795"/>
                  </a:lnTo>
                  <a:lnTo>
                    <a:pt x="564358" y="4815"/>
                  </a:lnTo>
                  <a:lnTo>
                    <a:pt x="613670" y="1207"/>
                  </a:lnTo>
                  <a:lnTo>
                    <a:pt x="663473" y="0"/>
                  </a:lnTo>
                  <a:lnTo>
                    <a:pt x="713279" y="1207"/>
                  </a:lnTo>
                  <a:lnTo>
                    <a:pt x="762585" y="4815"/>
                  </a:lnTo>
                  <a:lnTo>
                    <a:pt x="811203" y="10795"/>
                  </a:lnTo>
                  <a:lnTo>
                    <a:pt x="858946" y="19125"/>
                  </a:lnTo>
                  <a:lnTo>
                    <a:pt x="905624" y="29777"/>
                  </a:lnTo>
                  <a:lnTo>
                    <a:pt x="951048" y="42727"/>
                  </a:lnTo>
                  <a:lnTo>
                    <a:pt x="995032" y="57950"/>
                  </a:lnTo>
                  <a:lnTo>
                    <a:pt x="1044110" y="78234"/>
                  </a:lnTo>
                  <a:lnTo>
                    <a:pt x="1090036" y="101166"/>
                  </a:lnTo>
                  <a:lnTo>
                    <a:pt x="1132601" y="126577"/>
                  </a:lnTo>
                  <a:lnTo>
                    <a:pt x="1171596" y="154297"/>
                  </a:lnTo>
                  <a:lnTo>
                    <a:pt x="1206810" y="184158"/>
                  </a:lnTo>
                  <a:lnTo>
                    <a:pt x="1238034" y="215988"/>
                  </a:lnTo>
                  <a:lnTo>
                    <a:pt x="1269676" y="256320"/>
                  </a:lnTo>
                  <a:lnTo>
                    <a:pt x="1294529" y="298449"/>
                  </a:lnTo>
                  <a:lnTo>
                    <a:pt x="1312453" y="342013"/>
                  </a:lnTo>
                  <a:lnTo>
                    <a:pt x="1323309" y="386648"/>
                  </a:lnTo>
                  <a:lnTo>
                    <a:pt x="1326959" y="431990"/>
                  </a:lnTo>
                  <a:lnTo>
                    <a:pt x="1323309" y="477332"/>
                  </a:lnTo>
                  <a:lnTo>
                    <a:pt x="1312453" y="521967"/>
                  </a:lnTo>
                  <a:lnTo>
                    <a:pt x="1294529" y="565531"/>
                  </a:lnTo>
                  <a:lnTo>
                    <a:pt x="1269676" y="607660"/>
                  </a:lnTo>
                  <a:lnTo>
                    <a:pt x="1238034" y="647992"/>
                  </a:lnTo>
                  <a:lnTo>
                    <a:pt x="1206811" y="679823"/>
                  </a:lnTo>
                  <a:lnTo>
                    <a:pt x="1171609" y="709685"/>
                  </a:lnTo>
                  <a:lnTo>
                    <a:pt x="1132647" y="737408"/>
                  </a:lnTo>
                  <a:lnTo>
                    <a:pt x="1090145" y="762819"/>
                  </a:lnTo>
                  <a:lnTo>
                    <a:pt x="1044323" y="785750"/>
                  </a:lnTo>
                  <a:lnTo>
                    <a:pt x="995400" y="806030"/>
                  </a:lnTo>
                  <a:lnTo>
                    <a:pt x="951280" y="821258"/>
                  </a:lnTo>
                  <a:lnTo>
                    <a:pt x="905758" y="834211"/>
                  </a:lnTo>
                  <a:lnTo>
                    <a:pt x="859015" y="844866"/>
                  </a:lnTo>
                  <a:lnTo>
                    <a:pt x="811232" y="853196"/>
                  </a:lnTo>
                  <a:lnTo>
                    <a:pt x="762594" y="859178"/>
                  </a:lnTo>
                  <a:lnTo>
                    <a:pt x="713280" y="862785"/>
                  </a:lnTo>
                  <a:lnTo>
                    <a:pt x="663473" y="863993"/>
                  </a:lnTo>
                  <a:lnTo>
                    <a:pt x="613671" y="862785"/>
                  </a:lnTo>
                  <a:lnTo>
                    <a:pt x="564366" y="859178"/>
                  </a:lnTo>
                  <a:lnTo>
                    <a:pt x="515748" y="853196"/>
                  </a:lnTo>
                  <a:lnTo>
                    <a:pt x="468004" y="844866"/>
                  </a:lnTo>
                  <a:lnTo>
                    <a:pt x="421324" y="834211"/>
                  </a:lnTo>
                  <a:lnTo>
                    <a:pt x="375898" y="821258"/>
                  </a:lnTo>
                  <a:lnTo>
                    <a:pt x="331914" y="806030"/>
                  </a:lnTo>
                  <a:lnTo>
                    <a:pt x="282841" y="785750"/>
                  </a:lnTo>
                  <a:lnTo>
                    <a:pt x="236918" y="762819"/>
                  </a:lnTo>
                  <a:lnTo>
                    <a:pt x="194354" y="737408"/>
                  </a:lnTo>
                  <a:lnTo>
                    <a:pt x="155359" y="709685"/>
                  </a:lnTo>
                  <a:lnTo>
                    <a:pt x="120142" y="679823"/>
                  </a:lnTo>
                  <a:lnTo>
                    <a:pt x="88912" y="647992"/>
                  </a:lnTo>
                  <a:lnTo>
                    <a:pt x="57271" y="607660"/>
                  </a:lnTo>
                  <a:lnTo>
                    <a:pt x="32421" y="565531"/>
                  </a:lnTo>
                  <a:lnTo>
                    <a:pt x="14501" y="521967"/>
                  </a:lnTo>
                  <a:lnTo>
                    <a:pt x="3648" y="477332"/>
                  </a:lnTo>
                  <a:lnTo>
                    <a:pt x="0" y="431990"/>
                  </a:lnTo>
                  <a:close/>
                </a:path>
              </a:pathLst>
            </a:custGeom>
            <a:ln w="25559">
              <a:solidFill>
                <a:srgbClr val="395E8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1842401" y="1757441"/>
            <a:ext cx="7063740" cy="2952750"/>
            <a:chOff x="1842401" y="1757441"/>
            <a:chExt cx="7063740" cy="2952750"/>
          </a:xfrm>
        </p:grpSpPr>
        <p:sp>
          <p:nvSpPr>
            <p:cNvPr id="17" name="object 17"/>
            <p:cNvSpPr/>
            <p:nvPr/>
          </p:nvSpPr>
          <p:spPr>
            <a:xfrm>
              <a:off x="1847164" y="1762204"/>
              <a:ext cx="2358390" cy="2943225"/>
            </a:xfrm>
            <a:custGeom>
              <a:avLst/>
              <a:gdLst/>
              <a:ahLst/>
              <a:cxnLst/>
              <a:rect l="l" t="t" r="r" b="b"/>
              <a:pathLst>
                <a:path w="2358390" h="2943225">
                  <a:moveTo>
                    <a:pt x="2358351" y="0"/>
                  </a:moveTo>
                  <a:lnTo>
                    <a:pt x="20510" y="0"/>
                  </a:lnTo>
                  <a:lnTo>
                    <a:pt x="20510" y="1311478"/>
                  </a:lnTo>
                </a:path>
                <a:path w="2358390" h="2943225">
                  <a:moveTo>
                    <a:pt x="2159" y="2452674"/>
                  </a:moveTo>
                  <a:lnTo>
                    <a:pt x="0" y="2942640"/>
                  </a:lnTo>
                </a:path>
              </a:pathLst>
            </a:custGeom>
            <a:ln w="9359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388275" y="3073327"/>
              <a:ext cx="1504950" cy="1292860"/>
            </a:xfrm>
            <a:custGeom>
              <a:avLst/>
              <a:gdLst/>
              <a:ahLst/>
              <a:cxnLst/>
              <a:rect l="l" t="t" r="r" b="b"/>
              <a:pathLst>
                <a:path w="1504950" h="1292860">
                  <a:moveTo>
                    <a:pt x="752398" y="0"/>
                  </a:moveTo>
                  <a:lnTo>
                    <a:pt x="702982" y="1379"/>
                  </a:lnTo>
                  <a:lnTo>
                    <a:pt x="653928" y="5500"/>
                  </a:lnTo>
                  <a:lnTo>
                    <a:pt x="605398" y="12338"/>
                  </a:lnTo>
                  <a:lnTo>
                    <a:pt x="557550" y="21867"/>
                  </a:lnTo>
                  <a:lnTo>
                    <a:pt x="510546" y="34063"/>
                  </a:lnTo>
                  <a:lnTo>
                    <a:pt x="464546" y="48900"/>
                  </a:lnTo>
                  <a:lnTo>
                    <a:pt x="419710" y="66353"/>
                  </a:lnTo>
                  <a:lnTo>
                    <a:pt x="376199" y="86398"/>
                  </a:lnTo>
                  <a:lnTo>
                    <a:pt x="328356" y="112252"/>
                  </a:lnTo>
                  <a:lnTo>
                    <a:pt x="283063" y="140972"/>
                  </a:lnTo>
                  <a:lnTo>
                    <a:pt x="240491" y="172424"/>
                  </a:lnTo>
                  <a:lnTo>
                    <a:pt x="200809" y="206475"/>
                  </a:lnTo>
                  <a:lnTo>
                    <a:pt x="164186" y="242995"/>
                  </a:lnTo>
                  <a:lnTo>
                    <a:pt x="130793" y="281851"/>
                  </a:lnTo>
                  <a:lnTo>
                    <a:pt x="100799" y="322910"/>
                  </a:lnTo>
                  <a:lnTo>
                    <a:pt x="74474" y="365813"/>
                  </a:lnTo>
                  <a:lnTo>
                    <a:pt x="52007" y="410146"/>
                  </a:lnTo>
                  <a:lnTo>
                    <a:pt x="33470" y="455706"/>
                  </a:lnTo>
                  <a:lnTo>
                    <a:pt x="18931" y="502292"/>
                  </a:lnTo>
                  <a:lnTo>
                    <a:pt x="8460" y="549704"/>
                  </a:lnTo>
                  <a:lnTo>
                    <a:pt x="2126" y="597741"/>
                  </a:lnTo>
                  <a:lnTo>
                    <a:pt x="0" y="646201"/>
                  </a:lnTo>
                  <a:lnTo>
                    <a:pt x="2126" y="694656"/>
                  </a:lnTo>
                  <a:lnTo>
                    <a:pt x="8460" y="742689"/>
                  </a:lnTo>
                  <a:lnTo>
                    <a:pt x="18931" y="790099"/>
                  </a:lnTo>
                  <a:lnTo>
                    <a:pt x="33470" y="836684"/>
                  </a:lnTo>
                  <a:lnTo>
                    <a:pt x="52007" y="882244"/>
                  </a:lnTo>
                  <a:lnTo>
                    <a:pt x="74474" y="926576"/>
                  </a:lnTo>
                  <a:lnTo>
                    <a:pt x="100799" y="969479"/>
                  </a:lnTo>
                  <a:lnTo>
                    <a:pt x="130793" y="1010539"/>
                  </a:lnTo>
                  <a:lnTo>
                    <a:pt x="164186" y="1049396"/>
                  </a:lnTo>
                  <a:lnTo>
                    <a:pt x="200809" y="1085918"/>
                  </a:lnTo>
                  <a:lnTo>
                    <a:pt x="240491" y="1119971"/>
                  </a:lnTo>
                  <a:lnTo>
                    <a:pt x="283063" y="1151423"/>
                  </a:lnTo>
                  <a:lnTo>
                    <a:pt x="328356" y="1180141"/>
                  </a:lnTo>
                  <a:lnTo>
                    <a:pt x="376199" y="1205991"/>
                  </a:lnTo>
                  <a:lnTo>
                    <a:pt x="419710" y="1226036"/>
                  </a:lnTo>
                  <a:lnTo>
                    <a:pt x="464546" y="1243489"/>
                  </a:lnTo>
                  <a:lnTo>
                    <a:pt x="510546" y="1258326"/>
                  </a:lnTo>
                  <a:lnTo>
                    <a:pt x="557550" y="1270522"/>
                  </a:lnTo>
                  <a:lnTo>
                    <a:pt x="605398" y="1280051"/>
                  </a:lnTo>
                  <a:lnTo>
                    <a:pt x="653928" y="1286889"/>
                  </a:lnTo>
                  <a:lnTo>
                    <a:pt x="702982" y="1291010"/>
                  </a:lnTo>
                  <a:lnTo>
                    <a:pt x="752398" y="1292390"/>
                  </a:lnTo>
                  <a:lnTo>
                    <a:pt x="801697" y="1291010"/>
                  </a:lnTo>
                  <a:lnTo>
                    <a:pt x="850663" y="1286889"/>
                  </a:lnTo>
                  <a:lnTo>
                    <a:pt x="899130" y="1280051"/>
                  </a:lnTo>
                  <a:lnTo>
                    <a:pt x="946935" y="1270522"/>
                  </a:lnTo>
                  <a:lnTo>
                    <a:pt x="993913" y="1258326"/>
                  </a:lnTo>
                  <a:lnTo>
                    <a:pt x="1039900" y="1243489"/>
                  </a:lnTo>
                  <a:lnTo>
                    <a:pt x="1084731" y="1226036"/>
                  </a:lnTo>
                  <a:lnTo>
                    <a:pt x="1128242" y="1205991"/>
                  </a:lnTo>
                  <a:lnTo>
                    <a:pt x="1176086" y="1180141"/>
                  </a:lnTo>
                  <a:lnTo>
                    <a:pt x="1221380" y="1151423"/>
                  </a:lnTo>
                  <a:lnTo>
                    <a:pt x="1263954" y="1119971"/>
                  </a:lnTo>
                  <a:lnTo>
                    <a:pt x="1303638" y="1085918"/>
                  </a:lnTo>
                  <a:lnTo>
                    <a:pt x="1340260" y="1049396"/>
                  </a:lnTo>
                  <a:lnTo>
                    <a:pt x="1373652" y="1010539"/>
                  </a:lnTo>
                  <a:lnTo>
                    <a:pt x="1403642" y="969479"/>
                  </a:lnTo>
                  <a:lnTo>
                    <a:pt x="1429971" y="926576"/>
                  </a:lnTo>
                  <a:lnTo>
                    <a:pt x="1452439" y="882244"/>
                  </a:lnTo>
                  <a:lnTo>
                    <a:pt x="1470976" y="836684"/>
                  </a:lnTo>
                  <a:lnTo>
                    <a:pt x="1485514" y="790099"/>
                  </a:lnTo>
                  <a:lnTo>
                    <a:pt x="1495983" y="742689"/>
                  </a:lnTo>
                  <a:lnTo>
                    <a:pt x="1502315" y="694656"/>
                  </a:lnTo>
                  <a:lnTo>
                    <a:pt x="1504442" y="646201"/>
                  </a:lnTo>
                  <a:lnTo>
                    <a:pt x="1502315" y="597741"/>
                  </a:lnTo>
                  <a:lnTo>
                    <a:pt x="1495983" y="549704"/>
                  </a:lnTo>
                  <a:lnTo>
                    <a:pt x="1485514" y="502292"/>
                  </a:lnTo>
                  <a:lnTo>
                    <a:pt x="1470976" y="455706"/>
                  </a:lnTo>
                  <a:lnTo>
                    <a:pt x="1452439" y="410146"/>
                  </a:lnTo>
                  <a:lnTo>
                    <a:pt x="1429971" y="365813"/>
                  </a:lnTo>
                  <a:lnTo>
                    <a:pt x="1403642" y="322910"/>
                  </a:lnTo>
                  <a:lnTo>
                    <a:pt x="1373652" y="281851"/>
                  </a:lnTo>
                  <a:lnTo>
                    <a:pt x="1340260" y="242995"/>
                  </a:lnTo>
                  <a:lnTo>
                    <a:pt x="1303638" y="206475"/>
                  </a:lnTo>
                  <a:lnTo>
                    <a:pt x="1263954" y="172424"/>
                  </a:lnTo>
                  <a:lnTo>
                    <a:pt x="1221380" y="140972"/>
                  </a:lnTo>
                  <a:lnTo>
                    <a:pt x="1176086" y="112252"/>
                  </a:lnTo>
                  <a:lnTo>
                    <a:pt x="1128242" y="86398"/>
                  </a:lnTo>
                  <a:lnTo>
                    <a:pt x="1084731" y="66353"/>
                  </a:lnTo>
                  <a:lnTo>
                    <a:pt x="1039900" y="48900"/>
                  </a:lnTo>
                  <a:lnTo>
                    <a:pt x="993913" y="34063"/>
                  </a:lnTo>
                  <a:lnTo>
                    <a:pt x="946935" y="21867"/>
                  </a:lnTo>
                  <a:lnTo>
                    <a:pt x="899130" y="12338"/>
                  </a:lnTo>
                  <a:lnTo>
                    <a:pt x="850663" y="5500"/>
                  </a:lnTo>
                  <a:lnTo>
                    <a:pt x="801697" y="1379"/>
                  </a:lnTo>
                  <a:lnTo>
                    <a:pt x="752398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388275" y="3073327"/>
              <a:ext cx="1504950" cy="1292860"/>
            </a:xfrm>
            <a:custGeom>
              <a:avLst/>
              <a:gdLst/>
              <a:ahLst/>
              <a:cxnLst/>
              <a:rect l="l" t="t" r="r" b="b"/>
              <a:pathLst>
                <a:path w="1504950" h="1292860">
                  <a:moveTo>
                    <a:pt x="0" y="646201"/>
                  </a:moveTo>
                  <a:lnTo>
                    <a:pt x="2126" y="597741"/>
                  </a:lnTo>
                  <a:lnTo>
                    <a:pt x="8460" y="549704"/>
                  </a:lnTo>
                  <a:lnTo>
                    <a:pt x="18931" y="502292"/>
                  </a:lnTo>
                  <a:lnTo>
                    <a:pt x="33470" y="455706"/>
                  </a:lnTo>
                  <a:lnTo>
                    <a:pt x="52007" y="410146"/>
                  </a:lnTo>
                  <a:lnTo>
                    <a:pt x="74474" y="365813"/>
                  </a:lnTo>
                  <a:lnTo>
                    <a:pt x="100799" y="322910"/>
                  </a:lnTo>
                  <a:lnTo>
                    <a:pt x="130793" y="281851"/>
                  </a:lnTo>
                  <a:lnTo>
                    <a:pt x="164186" y="242995"/>
                  </a:lnTo>
                  <a:lnTo>
                    <a:pt x="200809" y="206475"/>
                  </a:lnTo>
                  <a:lnTo>
                    <a:pt x="240491" y="172424"/>
                  </a:lnTo>
                  <a:lnTo>
                    <a:pt x="283063" y="140972"/>
                  </a:lnTo>
                  <a:lnTo>
                    <a:pt x="328356" y="112252"/>
                  </a:lnTo>
                  <a:lnTo>
                    <a:pt x="376199" y="86398"/>
                  </a:lnTo>
                  <a:lnTo>
                    <a:pt x="419710" y="66353"/>
                  </a:lnTo>
                  <a:lnTo>
                    <a:pt x="464546" y="48900"/>
                  </a:lnTo>
                  <a:lnTo>
                    <a:pt x="510546" y="34063"/>
                  </a:lnTo>
                  <a:lnTo>
                    <a:pt x="557550" y="21867"/>
                  </a:lnTo>
                  <a:lnTo>
                    <a:pt x="605398" y="12338"/>
                  </a:lnTo>
                  <a:lnTo>
                    <a:pt x="653928" y="5500"/>
                  </a:lnTo>
                  <a:lnTo>
                    <a:pt x="702982" y="1379"/>
                  </a:lnTo>
                  <a:lnTo>
                    <a:pt x="752398" y="0"/>
                  </a:lnTo>
                  <a:lnTo>
                    <a:pt x="801697" y="1379"/>
                  </a:lnTo>
                  <a:lnTo>
                    <a:pt x="850663" y="5500"/>
                  </a:lnTo>
                  <a:lnTo>
                    <a:pt x="899130" y="12338"/>
                  </a:lnTo>
                  <a:lnTo>
                    <a:pt x="946935" y="21867"/>
                  </a:lnTo>
                  <a:lnTo>
                    <a:pt x="993913" y="34063"/>
                  </a:lnTo>
                  <a:lnTo>
                    <a:pt x="1039900" y="48900"/>
                  </a:lnTo>
                  <a:lnTo>
                    <a:pt x="1084731" y="66353"/>
                  </a:lnTo>
                  <a:lnTo>
                    <a:pt x="1128242" y="86398"/>
                  </a:lnTo>
                  <a:lnTo>
                    <a:pt x="1176086" y="112252"/>
                  </a:lnTo>
                  <a:lnTo>
                    <a:pt x="1221380" y="140972"/>
                  </a:lnTo>
                  <a:lnTo>
                    <a:pt x="1263954" y="172424"/>
                  </a:lnTo>
                  <a:lnTo>
                    <a:pt x="1303638" y="206475"/>
                  </a:lnTo>
                  <a:lnTo>
                    <a:pt x="1340260" y="242995"/>
                  </a:lnTo>
                  <a:lnTo>
                    <a:pt x="1373652" y="281851"/>
                  </a:lnTo>
                  <a:lnTo>
                    <a:pt x="1403642" y="322910"/>
                  </a:lnTo>
                  <a:lnTo>
                    <a:pt x="1429971" y="365813"/>
                  </a:lnTo>
                  <a:lnTo>
                    <a:pt x="1452439" y="410146"/>
                  </a:lnTo>
                  <a:lnTo>
                    <a:pt x="1470976" y="455706"/>
                  </a:lnTo>
                  <a:lnTo>
                    <a:pt x="1485514" y="502292"/>
                  </a:lnTo>
                  <a:lnTo>
                    <a:pt x="1495983" y="549704"/>
                  </a:lnTo>
                  <a:lnTo>
                    <a:pt x="1502315" y="597741"/>
                  </a:lnTo>
                  <a:lnTo>
                    <a:pt x="1504442" y="646201"/>
                  </a:lnTo>
                  <a:lnTo>
                    <a:pt x="1502315" y="694656"/>
                  </a:lnTo>
                  <a:lnTo>
                    <a:pt x="1495983" y="742689"/>
                  </a:lnTo>
                  <a:lnTo>
                    <a:pt x="1485514" y="790099"/>
                  </a:lnTo>
                  <a:lnTo>
                    <a:pt x="1470976" y="836684"/>
                  </a:lnTo>
                  <a:lnTo>
                    <a:pt x="1452439" y="882244"/>
                  </a:lnTo>
                  <a:lnTo>
                    <a:pt x="1429971" y="926576"/>
                  </a:lnTo>
                  <a:lnTo>
                    <a:pt x="1403642" y="969479"/>
                  </a:lnTo>
                  <a:lnTo>
                    <a:pt x="1373652" y="1010539"/>
                  </a:lnTo>
                  <a:lnTo>
                    <a:pt x="1340260" y="1049396"/>
                  </a:lnTo>
                  <a:lnTo>
                    <a:pt x="1303638" y="1085918"/>
                  </a:lnTo>
                  <a:lnTo>
                    <a:pt x="1263954" y="1119971"/>
                  </a:lnTo>
                  <a:lnTo>
                    <a:pt x="1221380" y="1151423"/>
                  </a:lnTo>
                  <a:lnTo>
                    <a:pt x="1176086" y="1180141"/>
                  </a:lnTo>
                  <a:lnTo>
                    <a:pt x="1128242" y="1205991"/>
                  </a:lnTo>
                  <a:lnTo>
                    <a:pt x="1084731" y="1226036"/>
                  </a:lnTo>
                  <a:lnTo>
                    <a:pt x="1039900" y="1243489"/>
                  </a:lnTo>
                  <a:lnTo>
                    <a:pt x="993913" y="1258326"/>
                  </a:lnTo>
                  <a:lnTo>
                    <a:pt x="946935" y="1270522"/>
                  </a:lnTo>
                  <a:lnTo>
                    <a:pt x="899130" y="1280051"/>
                  </a:lnTo>
                  <a:lnTo>
                    <a:pt x="850663" y="1286889"/>
                  </a:lnTo>
                  <a:lnTo>
                    <a:pt x="801697" y="1291010"/>
                  </a:lnTo>
                  <a:lnTo>
                    <a:pt x="752398" y="1292390"/>
                  </a:lnTo>
                  <a:lnTo>
                    <a:pt x="702982" y="1291010"/>
                  </a:lnTo>
                  <a:lnTo>
                    <a:pt x="653928" y="1286889"/>
                  </a:lnTo>
                  <a:lnTo>
                    <a:pt x="605398" y="1280051"/>
                  </a:lnTo>
                  <a:lnTo>
                    <a:pt x="557550" y="1270522"/>
                  </a:lnTo>
                  <a:lnTo>
                    <a:pt x="510546" y="1258326"/>
                  </a:lnTo>
                  <a:lnTo>
                    <a:pt x="464546" y="1243489"/>
                  </a:lnTo>
                  <a:lnTo>
                    <a:pt x="419710" y="1226036"/>
                  </a:lnTo>
                  <a:lnTo>
                    <a:pt x="376199" y="1205991"/>
                  </a:lnTo>
                  <a:lnTo>
                    <a:pt x="328356" y="1180141"/>
                  </a:lnTo>
                  <a:lnTo>
                    <a:pt x="283063" y="1151423"/>
                  </a:lnTo>
                  <a:lnTo>
                    <a:pt x="240491" y="1119971"/>
                  </a:lnTo>
                  <a:lnTo>
                    <a:pt x="200809" y="1085918"/>
                  </a:lnTo>
                  <a:lnTo>
                    <a:pt x="164186" y="1049396"/>
                  </a:lnTo>
                  <a:lnTo>
                    <a:pt x="130793" y="1010539"/>
                  </a:lnTo>
                  <a:lnTo>
                    <a:pt x="100799" y="969479"/>
                  </a:lnTo>
                  <a:lnTo>
                    <a:pt x="74474" y="926576"/>
                  </a:lnTo>
                  <a:lnTo>
                    <a:pt x="52007" y="882244"/>
                  </a:lnTo>
                  <a:lnTo>
                    <a:pt x="33470" y="836684"/>
                  </a:lnTo>
                  <a:lnTo>
                    <a:pt x="18931" y="790099"/>
                  </a:lnTo>
                  <a:lnTo>
                    <a:pt x="8460" y="742689"/>
                  </a:lnTo>
                  <a:lnTo>
                    <a:pt x="2126" y="694656"/>
                  </a:lnTo>
                  <a:lnTo>
                    <a:pt x="0" y="646201"/>
                  </a:lnTo>
                  <a:close/>
                </a:path>
              </a:pathLst>
            </a:custGeom>
            <a:ln w="25559">
              <a:solidFill>
                <a:srgbClr val="395E8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476984" y="5091382"/>
            <a:ext cx="73723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Galadriel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26578" y="3493710"/>
            <a:ext cx="82740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Elemento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ring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262704" y="1756717"/>
            <a:ext cx="3882390" cy="2601595"/>
            <a:chOff x="4262704" y="1756717"/>
            <a:chExt cx="3882390" cy="2601595"/>
          </a:xfrm>
        </p:grpSpPr>
        <p:sp>
          <p:nvSpPr>
            <p:cNvPr id="23" name="object 23"/>
            <p:cNvSpPr/>
            <p:nvPr/>
          </p:nvSpPr>
          <p:spPr>
            <a:xfrm>
              <a:off x="4978793" y="1761480"/>
              <a:ext cx="3161665" cy="1311910"/>
            </a:xfrm>
            <a:custGeom>
              <a:avLst/>
              <a:gdLst/>
              <a:ahLst/>
              <a:cxnLst/>
              <a:rect l="l" t="t" r="r" b="b"/>
              <a:pathLst>
                <a:path w="3161665" h="1311910">
                  <a:moveTo>
                    <a:pt x="723" y="645477"/>
                  </a:moveTo>
                  <a:lnTo>
                    <a:pt x="723" y="978484"/>
                  </a:lnTo>
                  <a:lnTo>
                    <a:pt x="0" y="978484"/>
                  </a:lnTo>
                  <a:lnTo>
                    <a:pt x="0" y="1311478"/>
                  </a:lnTo>
                </a:path>
                <a:path w="3161665" h="1311910">
                  <a:moveTo>
                    <a:pt x="774725" y="0"/>
                  </a:moveTo>
                  <a:lnTo>
                    <a:pt x="3161525" y="0"/>
                  </a:lnTo>
                  <a:lnTo>
                    <a:pt x="3161525" y="1311478"/>
                  </a:lnTo>
                </a:path>
              </a:pathLst>
            </a:custGeom>
            <a:ln w="9359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275721" y="3073326"/>
              <a:ext cx="1407160" cy="1271905"/>
            </a:xfrm>
            <a:custGeom>
              <a:avLst/>
              <a:gdLst/>
              <a:ahLst/>
              <a:cxnLst/>
              <a:rect l="l" t="t" r="r" b="b"/>
              <a:pathLst>
                <a:path w="1407160" h="1271904">
                  <a:moveTo>
                    <a:pt x="703440" y="0"/>
                  </a:moveTo>
                  <a:lnTo>
                    <a:pt x="650687" y="1777"/>
                  </a:lnTo>
                  <a:lnTo>
                    <a:pt x="598412" y="7082"/>
                  </a:lnTo>
                  <a:lnTo>
                    <a:pt x="546830" y="15868"/>
                  </a:lnTo>
                  <a:lnTo>
                    <a:pt x="496156" y="28092"/>
                  </a:lnTo>
                  <a:lnTo>
                    <a:pt x="446602" y="43710"/>
                  </a:lnTo>
                  <a:lnTo>
                    <a:pt x="398383" y="62677"/>
                  </a:lnTo>
                  <a:lnTo>
                    <a:pt x="351713" y="84950"/>
                  </a:lnTo>
                  <a:lnTo>
                    <a:pt x="307020" y="110341"/>
                  </a:lnTo>
                  <a:lnTo>
                    <a:pt x="264695" y="138591"/>
                  </a:lnTo>
                  <a:lnTo>
                    <a:pt x="224902" y="169561"/>
                  </a:lnTo>
                  <a:lnTo>
                    <a:pt x="187805" y="203113"/>
                  </a:lnTo>
                  <a:lnTo>
                    <a:pt x="153567" y="239109"/>
                  </a:lnTo>
                  <a:lnTo>
                    <a:pt x="122352" y="277411"/>
                  </a:lnTo>
                  <a:lnTo>
                    <a:pt x="94322" y="317880"/>
                  </a:lnTo>
                  <a:lnTo>
                    <a:pt x="69599" y="360007"/>
                  </a:lnTo>
                  <a:lnTo>
                    <a:pt x="48542" y="403565"/>
                  </a:lnTo>
                  <a:lnTo>
                    <a:pt x="31200" y="448352"/>
                  </a:lnTo>
                  <a:lnTo>
                    <a:pt x="17625" y="494167"/>
                  </a:lnTo>
                  <a:lnTo>
                    <a:pt x="7867" y="540808"/>
                  </a:lnTo>
                  <a:lnTo>
                    <a:pt x="1975" y="588074"/>
                  </a:lnTo>
                  <a:lnTo>
                    <a:pt x="0" y="635762"/>
                  </a:lnTo>
                  <a:lnTo>
                    <a:pt x="1975" y="683445"/>
                  </a:lnTo>
                  <a:lnTo>
                    <a:pt x="7867" y="730706"/>
                  </a:lnTo>
                  <a:lnTo>
                    <a:pt x="17625" y="777345"/>
                  </a:lnTo>
                  <a:lnTo>
                    <a:pt x="31200" y="823159"/>
                  </a:lnTo>
                  <a:lnTo>
                    <a:pt x="48542" y="867945"/>
                  </a:lnTo>
                  <a:lnTo>
                    <a:pt x="69599" y="911503"/>
                  </a:lnTo>
                  <a:lnTo>
                    <a:pt x="94322" y="953630"/>
                  </a:lnTo>
                  <a:lnTo>
                    <a:pt x="122352" y="994099"/>
                  </a:lnTo>
                  <a:lnTo>
                    <a:pt x="153567" y="1032401"/>
                  </a:lnTo>
                  <a:lnTo>
                    <a:pt x="187805" y="1068397"/>
                  </a:lnTo>
                  <a:lnTo>
                    <a:pt x="224902" y="1101950"/>
                  </a:lnTo>
                  <a:lnTo>
                    <a:pt x="264695" y="1132920"/>
                  </a:lnTo>
                  <a:lnTo>
                    <a:pt x="307020" y="1161169"/>
                  </a:lnTo>
                  <a:lnTo>
                    <a:pt x="351713" y="1186561"/>
                  </a:lnTo>
                  <a:lnTo>
                    <a:pt x="398383" y="1208833"/>
                  </a:lnTo>
                  <a:lnTo>
                    <a:pt x="446602" y="1227800"/>
                  </a:lnTo>
                  <a:lnTo>
                    <a:pt x="496156" y="1243418"/>
                  </a:lnTo>
                  <a:lnTo>
                    <a:pt x="546830" y="1255642"/>
                  </a:lnTo>
                  <a:lnTo>
                    <a:pt x="598412" y="1264429"/>
                  </a:lnTo>
                  <a:lnTo>
                    <a:pt x="650687" y="1269733"/>
                  </a:lnTo>
                  <a:lnTo>
                    <a:pt x="703440" y="1271511"/>
                  </a:lnTo>
                  <a:lnTo>
                    <a:pt x="756192" y="1269733"/>
                  </a:lnTo>
                  <a:lnTo>
                    <a:pt x="808465" y="1264429"/>
                  </a:lnTo>
                  <a:lnTo>
                    <a:pt x="860044" y="1255642"/>
                  </a:lnTo>
                  <a:lnTo>
                    <a:pt x="910716" y="1243418"/>
                  </a:lnTo>
                  <a:lnTo>
                    <a:pt x="960268" y="1227800"/>
                  </a:lnTo>
                  <a:lnTo>
                    <a:pt x="1008485" y="1208833"/>
                  </a:lnTo>
                  <a:lnTo>
                    <a:pt x="1055154" y="1186561"/>
                  </a:lnTo>
                  <a:lnTo>
                    <a:pt x="1099848" y="1161169"/>
                  </a:lnTo>
                  <a:lnTo>
                    <a:pt x="1142175" y="1132920"/>
                  </a:lnTo>
                  <a:lnTo>
                    <a:pt x="1181970" y="1101950"/>
                  </a:lnTo>
                  <a:lnTo>
                    <a:pt x="1219070" y="1068397"/>
                  </a:lnTo>
                  <a:lnTo>
                    <a:pt x="1253310" y="1032401"/>
                  </a:lnTo>
                  <a:lnTo>
                    <a:pt x="1284527" y="994099"/>
                  </a:lnTo>
                  <a:lnTo>
                    <a:pt x="1312557" y="953630"/>
                  </a:lnTo>
                  <a:lnTo>
                    <a:pt x="1337280" y="911503"/>
                  </a:lnTo>
                  <a:lnTo>
                    <a:pt x="1358338" y="867945"/>
                  </a:lnTo>
                  <a:lnTo>
                    <a:pt x="1375679" y="823159"/>
                  </a:lnTo>
                  <a:lnTo>
                    <a:pt x="1389254" y="777345"/>
                  </a:lnTo>
                  <a:lnTo>
                    <a:pt x="1399013" y="730706"/>
                  </a:lnTo>
                  <a:lnTo>
                    <a:pt x="1404905" y="683445"/>
                  </a:lnTo>
                  <a:lnTo>
                    <a:pt x="1406880" y="635762"/>
                  </a:lnTo>
                  <a:lnTo>
                    <a:pt x="1404905" y="588074"/>
                  </a:lnTo>
                  <a:lnTo>
                    <a:pt x="1399013" y="540808"/>
                  </a:lnTo>
                  <a:lnTo>
                    <a:pt x="1389254" y="494167"/>
                  </a:lnTo>
                  <a:lnTo>
                    <a:pt x="1375679" y="448352"/>
                  </a:lnTo>
                  <a:lnTo>
                    <a:pt x="1358338" y="403565"/>
                  </a:lnTo>
                  <a:lnTo>
                    <a:pt x="1337280" y="360007"/>
                  </a:lnTo>
                  <a:lnTo>
                    <a:pt x="1312557" y="317880"/>
                  </a:lnTo>
                  <a:lnTo>
                    <a:pt x="1284527" y="277411"/>
                  </a:lnTo>
                  <a:lnTo>
                    <a:pt x="1253310" y="239109"/>
                  </a:lnTo>
                  <a:lnTo>
                    <a:pt x="1219070" y="203113"/>
                  </a:lnTo>
                  <a:lnTo>
                    <a:pt x="1181970" y="169561"/>
                  </a:lnTo>
                  <a:lnTo>
                    <a:pt x="1142175" y="138591"/>
                  </a:lnTo>
                  <a:lnTo>
                    <a:pt x="1099848" y="110341"/>
                  </a:lnTo>
                  <a:lnTo>
                    <a:pt x="1055154" y="84950"/>
                  </a:lnTo>
                  <a:lnTo>
                    <a:pt x="1008485" y="62677"/>
                  </a:lnTo>
                  <a:lnTo>
                    <a:pt x="960268" y="43710"/>
                  </a:lnTo>
                  <a:lnTo>
                    <a:pt x="910716" y="28092"/>
                  </a:lnTo>
                  <a:lnTo>
                    <a:pt x="860044" y="15868"/>
                  </a:lnTo>
                  <a:lnTo>
                    <a:pt x="808465" y="7082"/>
                  </a:lnTo>
                  <a:lnTo>
                    <a:pt x="756192" y="1777"/>
                  </a:lnTo>
                  <a:lnTo>
                    <a:pt x="703440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275721" y="3073326"/>
              <a:ext cx="1407160" cy="1271905"/>
            </a:xfrm>
            <a:custGeom>
              <a:avLst/>
              <a:gdLst/>
              <a:ahLst/>
              <a:cxnLst/>
              <a:rect l="l" t="t" r="r" b="b"/>
              <a:pathLst>
                <a:path w="1407160" h="1271904">
                  <a:moveTo>
                    <a:pt x="0" y="635762"/>
                  </a:moveTo>
                  <a:lnTo>
                    <a:pt x="1975" y="588074"/>
                  </a:lnTo>
                  <a:lnTo>
                    <a:pt x="7867" y="540808"/>
                  </a:lnTo>
                  <a:lnTo>
                    <a:pt x="17625" y="494167"/>
                  </a:lnTo>
                  <a:lnTo>
                    <a:pt x="31200" y="448352"/>
                  </a:lnTo>
                  <a:lnTo>
                    <a:pt x="48542" y="403565"/>
                  </a:lnTo>
                  <a:lnTo>
                    <a:pt x="69599" y="360007"/>
                  </a:lnTo>
                  <a:lnTo>
                    <a:pt x="94322" y="317880"/>
                  </a:lnTo>
                  <a:lnTo>
                    <a:pt x="122352" y="277411"/>
                  </a:lnTo>
                  <a:lnTo>
                    <a:pt x="153567" y="239109"/>
                  </a:lnTo>
                  <a:lnTo>
                    <a:pt x="187805" y="203113"/>
                  </a:lnTo>
                  <a:lnTo>
                    <a:pt x="224902" y="169561"/>
                  </a:lnTo>
                  <a:lnTo>
                    <a:pt x="264695" y="138591"/>
                  </a:lnTo>
                  <a:lnTo>
                    <a:pt x="307020" y="110341"/>
                  </a:lnTo>
                  <a:lnTo>
                    <a:pt x="351713" y="84950"/>
                  </a:lnTo>
                  <a:lnTo>
                    <a:pt x="398383" y="62677"/>
                  </a:lnTo>
                  <a:lnTo>
                    <a:pt x="446602" y="43710"/>
                  </a:lnTo>
                  <a:lnTo>
                    <a:pt x="496156" y="28092"/>
                  </a:lnTo>
                  <a:lnTo>
                    <a:pt x="546830" y="15868"/>
                  </a:lnTo>
                  <a:lnTo>
                    <a:pt x="598412" y="7082"/>
                  </a:lnTo>
                  <a:lnTo>
                    <a:pt x="650687" y="1777"/>
                  </a:lnTo>
                  <a:lnTo>
                    <a:pt x="703440" y="0"/>
                  </a:lnTo>
                  <a:lnTo>
                    <a:pt x="756192" y="1777"/>
                  </a:lnTo>
                  <a:lnTo>
                    <a:pt x="808465" y="7082"/>
                  </a:lnTo>
                  <a:lnTo>
                    <a:pt x="860044" y="15868"/>
                  </a:lnTo>
                  <a:lnTo>
                    <a:pt x="910716" y="28092"/>
                  </a:lnTo>
                  <a:lnTo>
                    <a:pt x="960268" y="43710"/>
                  </a:lnTo>
                  <a:lnTo>
                    <a:pt x="1008485" y="62677"/>
                  </a:lnTo>
                  <a:lnTo>
                    <a:pt x="1055154" y="84950"/>
                  </a:lnTo>
                  <a:lnTo>
                    <a:pt x="1099848" y="110341"/>
                  </a:lnTo>
                  <a:lnTo>
                    <a:pt x="1142175" y="138591"/>
                  </a:lnTo>
                  <a:lnTo>
                    <a:pt x="1181970" y="169561"/>
                  </a:lnTo>
                  <a:lnTo>
                    <a:pt x="1219070" y="203113"/>
                  </a:lnTo>
                  <a:lnTo>
                    <a:pt x="1253310" y="239109"/>
                  </a:lnTo>
                  <a:lnTo>
                    <a:pt x="1284527" y="277411"/>
                  </a:lnTo>
                  <a:lnTo>
                    <a:pt x="1312557" y="317880"/>
                  </a:lnTo>
                  <a:lnTo>
                    <a:pt x="1337280" y="360007"/>
                  </a:lnTo>
                  <a:lnTo>
                    <a:pt x="1358338" y="403565"/>
                  </a:lnTo>
                  <a:lnTo>
                    <a:pt x="1375679" y="448352"/>
                  </a:lnTo>
                  <a:lnTo>
                    <a:pt x="1389254" y="494167"/>
                  </a:lnTo>
                  <a:lnTo>
                    <a:pt x="1399013" y="540808"/>
                  </a:lnTo>
                  <a:lnTo>
                    <a:pt x="1404905" y="588074"/>
                  </a:lnTo>
                  <a:lnTo>
                    <a:pt x="1406880" y="635762"/>
                  </a:lnTo>
                  <a:lnTo>
                    <a:pt x="1404905" y="683445"/>
                  </a:lnTo>
                  <a:lnTo>
                    <a:pt x="1399013" y="730706"/>
                  </a:lnTo>
                  <a:lnTo>
                    <a:pt x="1389254" y="777345"/>
                  </a:lnTo>
                  <a:lnTo>
                    <a:pt x="1375679" y="823159"/>
                  </a:lnTo>
                  <a:lnTo>
                    <a:pt x="1358338" y="867945"/>
                  </a:lnTo>
                  <a:lnTo>
                    <a:pt x="1337280" y="911503"/>
                  </a:lnTo>
                  <a:lnTo>
                    <a:pt x="1312557" y="953630"/>
                  </a:lnTo>
                  <a:lnTo>
                    <a:pt x="1284527" y="994099"/>
                  </a:lnTo>
                  <a:lnTo>
                    <a:pt x="1253310" y="1032401"/>
                  </a:lnTo>
                  <a:lnTo>
                    <a:pt x="1219070" y="1068397"/>
                  </a:lnTo>
                  <a:lnTo>
                    <a:pt x="1181970" y="1101950"/>
                  </a:lnTo>
                  <a:lnTo>
                    <a:pt x="1142175" y="1132920"/>
                  </a:lnTo>
                  <a:lnTo>
                    <a:pt x="1099848" y="1161169"/>
                  </a:lnTo>
                  <a:lnTo>
                    <a:pt x="1055154" y="1186561"/>
                  </a:lnTo>
                  <a:lnTo>
                    <a:pt x="1008485" y="1208833"/>
                  </a:lnTo>
                  <a:lnTo>
                    <a:pt x="960268" y="1227800"/>
                  </a:lnTo>
                  <a:lnTo>
                    <a:pt x="910716" y="1243418"/>
                  </a:lnTo>
                  <a:lnTo>
                    <a:pt x="860044" y="1255642"/>
                  </a:lnTo>
                  <a:lnTo>
                    <a:pt x="808465" y="1264429"/>
                  </a:lnTo>
                  <a:lnTo>
                    <a:pt x="756192" y="1269733"/>
                  </a:lnTo>
                  <a:lnTo>
                    <a:pt x="703440" y="1271511"/>
                  </a:lnTo>
                  <a:lnTo>
                    <a:pt x="650687" y="1269733"/>
                  </a:lnTo>
                  <a:lnTo>
                    <a:pt x="598412" y="1264429"/>
                  </a:lnTo>
                  <a:lnTo>
                    <a:pt x="546830" y="1255642"/>
                  </a:lnTo>
                  <a:lnTo>
                    <a:pt x="496156" y="1243418"/>
                  </a:lnTo>
                  <a:lnTo>
                    <a:pt x="446602" y="1227800"/>
                  </a:lnTo>
                  <a:lnTo>
                    <a:pt x="398383" y="1208833"/>
                  </a:lnTo>
                  <a:lnTo>
                    <a:pt x="351713" y="1186561"/>
                  </a:lnTo>
                  <a:lnTo>
                    <a:pt x="307020" y="1161169"/>
                  </a:lnTo>
                  <a:lnTo>
                    <a:pt x="264695" y="1132920"/>
                  </a:lnTo>
                  <a:lnTo>
                    <a:pt x="224902" y="1101950"/>
                  </a:lnTo>
                  <a:lnTo>
                    <a:pt x="187805" y="1068397"/>
                  </a:lnTo>
                  <a:lnTo>
                    <a:pt x="153567" y="1032401"/>
                  </a:lnTo>
                  <a:lnTo>
                    <a:pt x="122352" y="994099"/>
                  </a:lnTo>
                  <a:lnTo>
                    <a:pt x="94322" y="953630"/>
                  </a:lnTo>
                  <a:lnTo>
                    <a:pt x="69599" y="911503"/>
                  </a:lnTo>
                  <a:lnTo>
                    <a:pt x="48542" y="867945"/>
                  </a:lnTo>
                  <a:lnTo>
                    <a:pt x="31200" y="823159"/>
                  </a:lnTo>
                  <a:lnTo>
                    <a:pt x="17625" y="777345"/>
                  </a:lnTo>
                  <a:lnTo>
                    <a:pt x="7867" y="730706"/>
                  </a:lnTo>
                  <a:lnTo>
                    <a:pt x="1975" y="683445"/>
                  </a:lnTo>
                  <a:lnTo>
                    <a:pt x="0" y="635762"/>
                  </a:lnTo>
                  <a:close/>
                </a:path>
              </a:pathLst>
            </a:custGeom>
            <a:ln w="25559">
              <a:solidFill>
                <a:srgbClr val="395E8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4565777" y="3483626"/>
            <a:ext cx="82740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Elemento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race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302658" y="4765271"/>
            <a:ext cx="1353185" cy="890269"/>
            <a:chOff x="4302658" y="4765271"/>
            <a:chExt cx="1353185" cy="890269"/>
          </a:xfrm>
        </p:grpSpPr>
        <p:sp>
          <p:nvSpPr>
            <p:cNvPr id="28" name="object 28"/>
            <p:cNvSpPr/>
            <p:nvPr/>
          </p:nvSpPr>
          <p:spPr>
            <a:xfrm>
              <a:off x="4315675" y="4778289"/>
              <a:ext cx="1327150" cy="864235"/>
            </a:xfrm>
            <a:custGeom>
              <a:avLst/>
              <a:gdLst/>
              <a:ahLst/>
              <a:cxnLst/>
              <a:rect l="l" t="t" r="r" b="b"/>
              <a:pathLst>
                <a:path w="1327150" h="864235">
                  <a:moveTo>
                    <a:pt x="663486" y="0"/>
                  </a:moveTo>
                  <a:lnTo>
                    <a:pt x="613684" y="1207"/>
                  </a:lnTo>
                  <a:lnTo>
                    <a:pt x="564379" y="4815"/>
                  </a:lnTo>
                  <a:lnTo>
                    <a:pt x="515760" y="10795"/>
                  </a:lnTo>
                  <a:lnTo>
                    <a:pt x="468017" y="19125"/>
                  </a:lnTo>
                  <a:lnTo>
                    <a:pt x="421337" y="29777"/>
                  </a:lnTo>
                  <a:lnTo>
                    <a:pt x="375911" y="42727"/>
                  </a:lnTo>
                  <a:lnTo>
                    <a:pt x="331927" y="57950"/>
                  </a:lnTo>
                  <a:lnTo>
                    <a:pt x="282849" y="78234"/>
                  </a:lnTo>
                  <a:lnTo>
                    <a:pt x="236922" y="101166"/>
                  </a:lnTo>
                  <a:lnTo>
                    <a:pt x="194357" y="126577"/>
                  </a:lnTo>
                  <a:lnTo>
                    <a:pt x="155363" y="154297"/>
                  </a:lnTo>
                  <a:lnTo>
                    <a:pt x="120149" y="184158"/>
                  </a:lnTo>
                  <a:lnTo>
                    <a:pt x="88925" y="215988"/>
                  </a:lnTo>
                  <a:lnTo>
                    <a:pt x="57282" y="256320"/>
                  </a:lnTo>
                  <a:lnTo>
                    <a:pt x="32430" y="298449"/>
                  </a:lnTo>
                  <a:lnTo>
                    <a:pt x="14506" y="342013"/>
                  </a:lnTo>
                  <a:lnTo>
                    <a:pt x="3649" y="386648"/>
                  </a:lnTo>
                  <a:lnTo>
                    <a:pt x="0" y="431990"/>
                  </a:lnTo>
                  <a:lnTo>
                    <a:pt x="3649" y="477332"/>
                  </a:lnTo>
                  <a:lnTo>
                    <a:pt x="14506" y="521967"/>
                  </a:lnTo>
                  <a:lnTo>
                    <a:pt x="32430" y="565531"/>
                  </a:lnTo>
                  <a:lnTo>
                    <a:pt x="57282" y="607660"/>
                  </a:lnTo>
                  <a:lnTo>
                    <a:pt x="88925" y="647992"/>
                  </a:lnTo>
                  <a:lnTo>
                    <a:pt x="120149" y="679823"/>
                  </a:lnTo>
                  <a:lnTo>
                    <a:pt x="155363" y="709685"/>
                  </a:lnTo>
                  <a:lnTo>
                    <a:pt x="194357" y="737408"/>
                  </a:lnTo>
                  <a:lnTo>
                    <a:pt x="236922" y="762819"/>
                  </a:lnTo>
                  <a:lnTo>
                    <a:pt x="282849" y="785750"/>
                  </a:lnTo>
                  <a:lnTo>
                    <a:pt x="331927" y="806030"/>
                  </a:lnTo>
                  <a:lnTo>
                    <a:pt x="375911" y="821258"/>
                  </a:lnTo>
                  <a:lnTo>
                    <a:pt x="421337" y="834211"/>
                  </a:lnTo>
                  <a:lnTo>
                    <a:pt x="468017" y="844866"/>
                  </a:lnTo>
                  <a:lnTo>
                    <a:pt x="515760" y="853196"/>
                  </a:lnTo>
                  <a:lnTo>
                    <a:pt x="564379" y="859178"/>
                  </a:lnTo>
                  <a:lnTo>
                    <a:pt x="613684" y="862785"/>
                  </a:lnTo>
                  <a:lnTo>
                    <a:pt x="663486" y="863993"/>
                  </a:lnTo>
                  <a:lnTo>
                    <a:pt x="713288" y="862785"/>
                  </a:lnTo>
                  <a:lnTo>
                    <a:pt x="762600" y="859178"/>
                  </a:lnTo>
                  <a:lnTo>
                    <a:pt x="811239" y="853196"/>
                  </a:lnTo>
                  <a:lnTo>
                    <a:pt x="859021" y="844866"/>
                  </a:lnTo>
                  <a:lnTo>
                    <a:pt x="905764" y="834211"/>
                  </a:lnTo>
                  <a:lnTo>
                    <a:pt x="951284" y="821258"/>
                  </a:lnTo>
                  <a:lnTo>
                    <a:pt x="995400" y="806030"/>
                  </a:lnTo>
                  <a:lnTo>
                    <a:pt x="1044324" y="785750"/>
                  </a:lnTo>
                  <a:lnTo>
                    <a:pt x="1090149" y="762819"/>
                  </a:lnTo>
                  <a:lnTo>
                    <a:pt x="1132654" y="737408"/>
                  </a:lnTo>
                  <a:lnTo>
                    <a:pt x="1171619" y="709685"/>
                  </a:lnTo>
                  <a:lnTo>
                    <a:pt x="1206823" y="679823"/>
                  </a:lnTo>
                  <a:lnTo>
                    <a:pt x="1238046" y="647992"/>
                  </a:lnTo>
                  <a:lnTo>
                    <a:pt x="1269687" y="607660"/>
                  </a:lnTo>
                  <a:lnTo>
                    <a:pt x="1294537" y="565531"/>
                  </a:lnTo>
                  <a:lnTo>
                    <a:pt x="1312457" y="521967"/>
                  </a:lnTo>
                  <a:lnTo>
                    <a:pt x="1323311" y="477332"/>
                  </a:lnTo>
                  <a:lnTo>
                    <a:pt x="1326959" y="431990"/>
                  </a:lnTo>
                  <a:lnTo>
                    <a:pt x="1323311" y="386648"/>
                  </a:lnTo>
                  <a:lnTo>
                    <a:pt x="1312457" y="342013"/>
                  </a:lnTo>
                  <a:lnTo>
                    <a:pt x="1294537" y="298449"/>
                  </a:lnTo>
                  <a:lnTo>
                    <a:pt x="1269687" y="256320"/>
                  </a:lnTo>
                  <a:lnTo>
                    <a:pt x="1238046" y="215988"/>
                  </a:lnTo>
                  <a:lnTo>
                    <a:pt x="1206821" y="184158"/>
                  </a:lnTo>
                  <a:lnTo>
                    <a:pt x="1171606" y="154297"/>
                  </a:lnTo>
                  <a:lnTo>
                    <a:pt x="1132609" y="126577"/>
                  </a:lnTo>
                  <a:lnTo>
                    <a:pt x="1090043" y="101166"/>
                  </a:lnTo>
                  <a:lnTo>
                    <a:pt x="1044118" y="78234"/>
                  </a:lnTo>
                  <a:lnTo>
                    <a:pt x="995044" y="57950"/>
                  </a:lnTo>
                  <a:lnTo>
                    <a:pt x="951060" y="42727"/>
                  </a:lnTo>
                  <a:lnTo>
                    <a:pt x="905634" y="29777"/>
                  </a:lnTo>
                  <a:lnTo>
                    <a:pt x="858955" y="19125"/>
                  </a:lnTo>
                  <a:lnTo>
                    <a:pt x="811211" y="10795"/>
                  </a:lnTo>
                  <a:lnTo>
                    <a:pt x="762592" y="4815"/>
                  </a:lnTo>
                  <a:lnTo>
                    <a:pt x="713287" y="1207"/>
                  </a:lnTo>
                  <a:lnTo>
                    <a:pt x="663486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315675" y="4778289"/>
              <a:ext cx="1327150" cy="864235"/>
            </a:xfrm>
            <a:custGeom>
              <a:avLst/>
              <a:gdLst/>
              <a:ahLst/>
              <a:cxnLst/>
              <a:rect l="l" t="t" r="r" b="b"/>
              <a:pathLst>
                <a:path w="1327150" h="864235">
                  <a:moveTo>
                    <a:pt x="0" y="431990"/>
                  </a:moveTo>
                  <a:lnTo>
                    <a:pt x="3649" y="386648"/>
                  </a:lnTo>
                  <a:lnTo>
                    <a:pt x="14506" y="342013"/>
                  </a:lnTo>
                  <a:lnTo>
                    <a:pt x="32430" y="298449"/>
                  </a:lnTo>
                  <a:lnTo>
                    <a:pt x="57282" y="256320"/>
                  </a:lnTo>
                  <a:lnTo>
                    <a:pt x="88925" y="215988"/>
                  </a:lnTo>
                  <a:lnTo>
                    <a:pt x="120149" y="184158"/>
                  </a:lnTo>
                  <a:lnTo>
                    <a:pt x="155363" y="154297"/>
                  </a:lnTo>
                  <a:lnTo>
                    <a:pt x="194357" y="126577"/>
                  </a:lnTo>
                  <a:lnTo>
                    <a:pt x="236922" y="101166"/>
                  </a:lnTo>
                  <a:lnTo>
                    <a:pt x="282849" y="78234"/>
                  </a:lnTo>
                  <a:lnTo>
                    <a:pt x="331927" y="57950"/>
                  </a:lnTo>
                  <a:lnTo>
                    <a:pt x="375911" y="42727"/>
                  </a:lnTo>
                  <a:lnTo>
                    <a:pt x="421337" y="29777"/>
                  </a:lnTo>
                  <a:lnTo>
                    <a:pt x="468017" y="19125"/>
                  </a:lnTo>
                  <a:lnTo>
                    <a:pt x="515760" y="10795"/>
                  </a:lnTo>
                  <a:lnTo>
                    <a:pt x="564379" y="4815"/>
                  </a:lnTo>
                  <a:lnTo>
                    <a:pt x="613684" y="1207"/>
                  </a:lnTo>
                  <a:lnTo>
                    <a:pt x="663486" y="0"/>
                  </a:lnTo>
                  <a:lnTo>
                    <a:pt x="713287" y="1207"/>
                  </a:lnTo>
                  <a:lnTo>
                    <a:pt x="762592" y="4815"/>
                  </a:lnTo>
                  <a:lnTo>
                    <a:pt x="811211" y="10795"/>
                  </a:lnTo>
                  <a:lnTo>
                    <a:pt x="858955" y="19125"/>
                  </a:lnTo>
                  <a:lnTo>
                    <a:pt x="905634" y="29777"/>
                  </a:lnTo>
                  <a:lnTo>
                    <a:pt x="951060" y="42727"/>
                  </a:lnTo>
                  <a:lnTo>
                    <a:pt x="995044" y="57950"/>
                  </a:lnTo>
                  <a:lnTo>
                    <a:pt x="1044118" y="78234"/>
                  </a:lnTo>
                  <a:lnTo>
                    <a:pt x="1090043" y="101166"/>
                  </a:lnTo>
                  <a:lnTo>
                    <a:pt x="1132609" y="126577"/>
                  </a:lnTo>
                  <a:lnTo>
                    <a:pt x="1171606" y="154297"/>
                  </a:lnTo>
                  <a:lnTo>
                    <a:pt x="1206821" y="184158"/>
                  </a:lnTo>
                  <a:lnTo>
                    <a:pt x="1238046" y="215988"/>
                  </a:lnTo>
                  <a:lnTo>
                    <a:pt x="1269687" y="256320"/>
                  </a:lnTo>
                  <a:lnTo>
                    <a:pt x="1294537" y="298449"/>
                  </a:lnTo>
                  <a:lnTo>
                    <a:pt x="1312457" y="342013"/>
                  </a:lnTo>
                  <a:lnTo>
                    <a:pt x="1323311" y="386648"/>
                  </a:lnTo>
                  <a:lnTo>
                    <a:pt x="1326959" y="431990"/>
                  </a:lnTo>
                  <a:lnTo>
                    <a:pt x="1323311" y="477332"/>
                  </a:lnTo>
                  <a:lnTo>
                    <a:pt x="1312457" y="521967"/>
                  </a:lnTo>
                  <a:lnTo>
                    <a:pt x="1294537" y="565531"/>
                  </a:lnTo>
                  <a:lnTo>
                    <a:pt x="1269687" y="607660"/>
                  </a:lnTo>
                  <a:lnTo>
                    <a:pt x="1238046" y="647992"/>
                  </a:lnTo>
                  <a:lnTo>
                    <a:pt x="1206823" y="679823"/>
                  </a:lnTo>
                  <a:lnTo>
                    <a:pt x="1171619" y="709685"/>
                  </a:lnTo>
                  <a:lnTo>
                    <a:pt x="1132654" y="737408"/>
                  </a:lnTo>
                  <a:lnTo>
                    <a:pt x="1090149" y="762819"/>
                  </a:lnTo>
                  <a:lnTo>
                    <a:pt x="1044324" y="785750"/>
                  </a:lnTo>
                  <a:lnTo>
                    <a:pt x="995400" y="806030"/>
                  </a:lnTo>
                  <a:lnTo>
                    <a:pt x="951284" y="821258"/>
                  </a:lnTo>
                  <a:lnTo>
                    <a:pt x="905764" y="834211"/>
                  </a:lnTo>
                  <a:lnTo>
                    <a:pt x="859021" y="844866"/>
                  </a:lnTo>
                  <a:lnTo>
                    <a:pt x="811239" y="853196"/>
                  </a:lnTo>
                  <a:lnTo>
                    <a:pt x="762600" y="859178"/>
                  </a:lnTo>
                  <a:lnTo>
                    <a:pt x="713288" y="862785"/>
                  </a:lnTo>
                  <a:lnTo>
                    <a:pt x="663486" y="863993"/>
                  </a:lnTo>
                  <a:lnTo>
                    <a:pt x="613684" y="862785"/>
                  </a:lnTo>
                  <a:lnTo>
                    <a:pt x="564379" y="859178"/>
                  </a:lnTo>
                  <a:lnTo>
                    <a:pt x="515760" y="853196"/>
                  </a:lnTo>
                  <a:lnTo>
                    <a:pt x="468017" y="844866"/>
                  </a:lnTo>
                  <a:lnTo>
                    <a:pt x="421337" y="834211"/>
                  </a:lnTo>
                  <a:lnTo>
                    <a:pt x="375911" y="821258"/>
                  </a:lnTo>
                  <a:lnTo>
                    <a:pt x="331927" y="806030"/>
                  </a:lnTo>
                  <a:lnTo>
                    <a:pt x="282849" y="785750"/>
                  </a:lnTo>
                  <a:lnTo>
                    <a:pt x="236922" y="762819"/>
                  </a:lnTo>
                  <a:lnTo>
                    <a:pt x="194357" y="737408"/>
                  </a:lnTo>
                  <a:lnTo>
                    <a:pt x="155363" y="709685"/>
                  </a:lnTo>
                  <a:lnTo>
                    <a:pt x="120149" y="679823"/>
                  </a:lnTo>
                  <a:lnTo>
                    <a:pt x="88925" y="647992"/>
                  </a:lnTo>
                  <a:lnTo>
                    <a:pt x="57282" y="607660"/>
                  </a:lnTo>
                  <a:lnTo>
                    <a:pt x="32430" y="565531"/>
                  </a:lnTo>
                  <a:lnTo>
                    <a:pt x="14506" y="521967"/>
                  </a:lnTo>
                  <a:lnTo>
                    <a:pt x="3649" y="477332"/>
                  </a:lnTo>
                  <a:lnTo>
                    <a:pt x="0" y="431990"/>
                  </a:lnTo>
                  <a:close/>
                </a:path>
              </a:pathLst>
            </a:custGeom>
            <a:ln w="25559">
              <a:solidFill>
                <a:srgbClr val="395E8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4792941" y="5091382"/>
            <a:ext cx="37338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lv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974755" y="4340075"/>
            <a:ext cx="3846829" cy="1315720"/>
            <a:chOff x="4974755" y="4340075"/>
            <a:chExt cx="3846829" cy="1315720"/>
          </a:xfrm>
        </p:grpSpPr>
        <p:sp>
          <p:nvSpPr>
            <p:cNvPr id="32" name="object 32"/>
            <p:cNvSpPr/>
            <p:nvPr/>
          </p:nvSpPr>
          <p:spPr>
            <a:xfrm>
              <a:off x="4979517" y="4344838"/>
              <a:ext cx="635" cy="433705"/>
            </a:xfrm>
            <a:custGeom>
              <a:avLst/>
              <a:gdLst/>
              <a:ahLst/>
              <a:cxnLst/>
              <a:rect l="l" t="t" r="r" b="b"/>
              <a:pathLst>
                <a:path w="635" h="433704">
                  <a:moveTo>
                    <a:pt x="0" y="0"/>
                  </a:moveTo>
                  <a:lnTo>
                    <a:pt x="368" y="433451"/>
                  </a:lnTo>
                </a:path>
              </a:pathLst>
            </a:custGeom>
            <a:ln w="9359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7481519" y="4778289"/>
              <a:ext cx="1327150" cy="864235"/>
            </a:xfrm>
            <a:custGeom>
              <a:avLst/>
              <a:gdLst/>
              <a:ahLst/>
              <a:cxnLst/>
              <a:rect l="l" t="t" r="r" b="b"/>
              <a:pathLst>
                <a:path w="1327150" h="864235">
                  <a:moveTo>
                    <a:pt x="663486" y="0"/>
                  </a:moveTo>
                  <a:lnTo>
                    <a:pt x="613680" y="1207"/>
                  </a:lnTo>
                  <a:lnTo>
                    <a:pt x="564373" y="4815"/>
                  </a:lnTo>
                  <a:lnTo>
                    <a:pt x="515754" y="10795"/>
                  </a:lnTo>
                  <a:lnTo>
                    <a:pt x="468010" y="19125"/>
                  </a:lnTo>
                  <a:lnTo>
                    <a:pt x="421330" y="29777"/>
                  </a:lnTo>
                  <a:lnTo>
                    <a:pt x="375902" y="42727"/>
                  </a:lnTo>
                  <a:lnTo>
                    <a:pt x="331914" y="57950"/>
                  </a:lnTo>
                  <a:lnTo>
                    <a:pt x="282841" y="78234"/>
                  </a:lnTo>
                  <a:lnTo>
                    <a:pt x="236918" y="101166"/>
                  </a:lnTo>
                  <a:lnTo>
                    <a:pt x="194356" y="126577"/>
                  </a:lnTo>
                  <a:lnTo>
                    <a:pt x="155362" y="154297"/>
                  </a:lnTo>
                  <a:lnTo>
                    <a:pt x="120149" y="184158"/>
                  </a:lnTo>
                  <a:lnTo>
                    <a:pt x="88925" y="215988"/>
                  </a:lnTo>
                  <a:lnTo>
                    <a:pt x="57282" y="256320"/>
                  </a:lnTo>
                  <a:lnTo>
                    <a:pt x="32430" y="298449"/>
                  </a:lnTo>
                  <a:lnTo>
                    <a:pt x="14506" y="342013"/>
                  </a:lnTo>
                  <a:lnTo>
                    <a:pt x="3649" y="386648"/>
                  </a:lnTo>
                  <a:lnTo>
                    <a:pt x="0" y="431990"/>
                  </a:lnTo>
                  <a:lnTo>
                    <a:pt x="3649" y="477332"/>
                  </a:lnTo>
                  <a:lnTo>
                    <a:pt x="14506" y="521967"/>
                  </a:lnTo>
                  <a:lnTo>
                    <a:pt x="32430" y="565531"/>
                  </a:lnTo>
                  <a:lnTo>
                    <a:pt x="57282" y="607660"/>
                  </a:lnTo>
                  <a:lnTo>
                    <a:pt x="88925" y="647992"/>
                  </a:lnTo>
                  <a:lnTo>
                    <a:pt x="120149" y="679823"/>
                  </a:lnTo>
                  <a:lnTo>
                    <a:pt x="155362" y="709685"/>
                  </a:lnTo>
                  <a:lnTo>
                    <a:pt x="194356" y="737408"/>
                  </a:lnTo>
                  <a:lnTo>
                    <a:pt x="236918" y="762819"/>
                  </a:lnTo>
                  <a:lnTo>
                    <a:pt x="282841" y="785750"/>
                  </a:lnTo>
                  <a:lnTo>
                    <a:pt x="331914" y="806030"/>
                  </a:lnTo>
                  <a:lnTo>
                    <a:pt x="375902" y="821258"/>
                  </a:lnTo>
                  <a:lnTo>
                    <a:pt x="421330" y="834211"/>
                  </a:lnTo>
                  <a:lnTo>
                    <a:pt x="468010" y="844866"/>
                  </a:lnTo>
                  <a:lnTo>
                    <a:pt x="515754" y="853196"/>
                  </a:lnTo>
                  <a:lnTo>
                    <a:pt x="564373" y="859178"/>
                  </a:lnTo>
                  <a:lnTo>
                    <a:pt x="613680" y="862785"/>
                  </a:lnTo>
                  <a:lnTo>
                    <a:pt x="663486" y="863993"/>
                  </a:lnTo>
                  <a:lnTo>
                    <a:pt x="713288" y="862785"/>
                  </a:lnTo>
                  <a:lnTo>
                    <a:pt x="762600" y="859178"/>
                  </a:lnTo>
                  <a:lnTo>
                    <a:pt x="811239" y="853196"/>
                  </a:lnTo>
                  <a:lnTo>
                    <a:pt x="859021" y="844866"/>
                  </a:lnTo>
                  <a:lnTo>
                    <a:pt x="905764" y="834211"/>
                  </a:lnTo>
                  <a:lnTo>
                    <a:pt x="951284" y="821258"/>
                  </a:lnTo>
                  <a:lnTo>
                    <a:pt x="995400" y="806030"/>
                  </a:lnTo>
                  <a:lnTo>
                    <a:pt x="1044323" y="785750"/>
                  </a:lnTo>
                  <a:lnTo>
                    <a:pt x="1090146" y="762819"/>
                  </a:lnTo>
                  <a:lnTo>
                    <a:pt x="1132649" y="737408"/>
                  </a:lnTo>
                  <a:lnTo>
                    <a:pt x="1171613" y="709685"/>
                  </a:lnTo>
                  <a:lnTo>
                    <a:pt x="1206819" y="679823"/>
                  </a:lnTo>
                  <a:lnTo>
                    <a:pt x="1238046" y="647992"/>
                  </a:lnTo>
                  <a:lnTo>
                    <a:pt x="1269687" y="607660"/>
                  </a:lnTo>
                  <a:lnTo>
                    <a:pt x="1294537" y="565531"/>
                  </a:lnTo>
                  <a:lnTo>
                    <a:pt x="1312457" y="521967"/>
                  </a:lnTo>
                  <a:lnTo>
                    <a:pt x="1323311" y="477332"/>
                  </a:lnTo>
                  <a:lnTo>
                    <a:pt x="1326959" y="431990"/>
                  </a:lnTo>
                  <a:lnTo>
                    <a:pt x="1323311" y="386648"/>
                  </a:lnTo>
                  <a:lnTo>
                    <a:pt x="1312457" y="342013"/>
                  </a:lnTo>
                  <a:lnTo>
                    <a:pt x="1294537" y="298449"/>
                  </a:lnTo>
                  <a:lnTo>
                    <a:pt x="1269687" y="256320"/>
                  </a:lnTo>
                  <a:lnTo>
                    <a:pt x="1238046" y="215988"/>
                  </a:lnTo>
                  <a:lnTo>
                    <a:pt x="1206819" y="184158"/>
                  </a:lnTo>
                  <a:lnTo>
                    <a:pt x="1171613" y="154297"/>
                  </a:lnTo>
                  <a:lnTo>
                    <a:pt x="1132649" y="126577"/>
                  </a:lnTo>
                  <a:lnTo>
                    <a:pt x="1090146" y="101166"/>
                  </a:lnTo>
                  <a:lnTo>
                    <a:pt x="1044323" y="78234"/>
                  </a:lnTo>
                  <a:lnTo>
                    <a:pt x="995400" y="57950"/>
                  </a:lnTo>
                  <a:lnTo>
                    <a:pt x="951284" y="42727"/>
                  </a:lnTo>
                  <a:lnTo>
                    <a:pt x="905764" y="29777"/>
                  </a:lnTo>
                  <a:lnTo>
                    <a:pt x="859021" y="19125"/>
                  </a:lnTo>
                  <a:lnTo>
                    <a:pt x="811239" y="10795"/>
                  </a:lnTo>
                  <a:lnTo>
                    <a:pt x="762600" y="4815"/>
                  </a:lnTo>
                  <a:lnTo>
                    <a:pt x="713288" y="1207"/>
                  </a:lnTo>
                  <a:lnTo>
                    <a:pt x="663486" y="0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481519" y="4778289"/>
              <a:ext cx="1327150" cy="864235"/>
            </a:xfrm>
            <a:custGeom>
              <a:avLst/>
              <a:gdLst/>
              <a:ahLst/>
              <a:cxnLst/>
              <a:rect l="l" t="t" r="r" b="b"/>
              <a:pathLst>
                <a:path w="1327150" h="864235">
                  <a:moveTo>
                    <a:pt x="0" y="431990"/>
                  </a:moveTo>
                  <a:lnTo>
                    <a:pt x="3649" y="386648"/>
                  </a:lnTo>
                  <a:lnTo>
                    <a:pt x="14506" y="342013"/>
                  </a:lnTo>
                  <a:lnTo>
                    <a:pt x="32430" y="298449"/>
                  </a:lnTo>
                  <a:lnTo>
                    <a:pt x="57282" y="256320"/>
                  </a:lnTo>
                  <a:lnTo>
                    <a:pt x="88925" y="215988"/>
                  </a:lnTo>
                  <a:lnTo>
                    <a:pt x="120149" y="184158"/>
                  </a:lnTo>
                  <a:lnTo>
                    <a:pt x="155362" y="154297"/>
                  </a:lnTo>
                  <a:lnTo>
                    <a:pt x="194356" y="126577"/>
                  </a:lnTo>
                  <a:lnTo>
                    <a:pt x="236918" y="101166"/>
                  </a:lnTo>
                  <a:lnTo>
                    <a:pt x="282841" y="78234"/>
                  </a:lnTo>
                  <a:lnTo>
                    <a:pt x="331914" y="57950"/>
                  </a:lnTo>
                  <a:lnTo>
                    <a:pt x="375902" y="42727"/>
                  </a:lnTo>
                  <a:lnTo>
                    <a:pt x="421330" y="29777"/>
                  </a:lnTo>
                  <a:lnTo>
                    <a:pt x="468010" y="19125"/>
                  </a:lnTo>
                  <a:lnTo>
                    <a:pt x="515754" y="10795"/>
                  </a:lnTo>
                  <a:lnTo>
                    <a:pt x="564373" y="4815"/>
                  </a:lnTo>
                  <a:lnTo>
                    <a:pt x="613680" y="1207"/>
                  </a:lnTo>
                  <a:lnTo>
                    <a:pt x="663486" y="0"/>
                  </a:lnTo>
                  <a:lnTo>
                    <a:pt x="713288" y="1207"/>
                  </a:lnTo>
                  <a:lnTo>
                    <a:pt x="762600" y="4815"/>
                  </a:lnTo>
                  <a:lnTo>
                    <a:pt x="811239" y="10795"/>
                  </a:lnTo>
                  <a:lnTo>
                    <a:pt x="859021" y="19125"/>
                  </a:lnTo>
                  <a:lnTo>
                    <a:pt x="905764" y="29777"/>
                  </a:lnTo>
                  <a:lnTo>
                    <a:pt x="951284" y="42727"/>
                  </a:lnTo>
                  <a:lnTo>
                    <a:pt x="995400" y="57950"/>
                  </a:lnTo>
                  <a:lnTo>
                    <a:pt x="1044323" y="78234"/>
                  </a:lnTo>
                  <a:lnTo>
                    <a:pt x="1090146" y="101166"/>
                  </a:lnTo>
                  <a:lnTo>
                    <a:pt x="1132649" y="126577"/>
                  </a:lnTo>
                  <a:lnTo>
                    <a:pt x="1171613" y="154297"/>
                  </a:lnTo>
                  <a:lnTo>
                    <a:pt x="1206819" y="184158"/>
                  </a:lnTo>
                  <a:lnTo>
                    <a:pt x="1238046" y="215988"/>
                  </a:lnTo>
                  <a:lnTo>
                    <a:pt x="1269687" y="256320"/>
                  </a:lnTo>
                  <a:lnTo>
                    <a:pt x="1294537" y="298449"/>
                  </a:lnTo>
                  <a:lnTo>
                    <a:pt x="1312457" y="342013"/>
                  </a:lnTo>
                  <a:lnTo>
                    <a:pt x="1323311" y="386648"/>
                  </a:lnTo>
                  <a:lnTo>
                    <a:pt x="1326959" y="431990"/>
                  </a:lnTo>
                  <a:lnTo>
                    <a:pt x="1323311" y="477332"/>
                  </a:lnTo>
                  <a:lnTo>
                    <a:pt x="1312457" y="521967"/>
                  </a:lnTo>
                  <a:lnTo>
                    <a:pt x="1294537" y="565531"/>
                  </a:lnTo>
                  <a:lnTo>
                    <a:pt x="1269687" y="607660"/>
                  </a:lnTo>
                  <a:lnTo>
                    <a:pt x="1238046" y="647992"/>
                  </a:lnTo>
                  <a:lnTo>
                    <a:pt x="1206819" y="679823"/>
                  </a:lnTo>
                  <a:lnTo>
                    <a:pt x="1171613" y="709685"/>
                  </a:lnTo>
                  <a:lnTo>
                    <a:pt x="1132649" y="737408"/>
                  </a:lnTo>
                  <a:lnTo>
                    <a:pt x="1090146" y="762819"/>
                  </a:lnTo>
                  <a:lnTo>
                    <a:pt x="1044323" y="785750"/>
                  </a:lnTo>
                  <a:lnTo>
                    <a:pt x="995400" y="806030"/>
                  </a:lnTo>
                  <a:lnTo>
                    <a:pt x="951284" y="821258"/>
                  </a:lnTo>
                  <a:lnTo>
                    <a:pt x="905764" y="834211"/>
                  </a:lnTo>
                  <a:lnTo>
                    <a:pt x="859021" y="844866"/>
                  </a:lnTo>
                  <a:lnTo>
                    <a:pt x="811239" y="853196"/>
                  </a:lnTo>
                  <a:lnTo>
                    <a:pt x="762600" y="859178"/>
                  </a:lnTo>
                  <a:lnTo>
                    <a:pt x="713288" y="862785"/>
                  </a:lnTo>
                  <a:lnTo>
                    <a:pt x="663486" y="863993"/>
                  </a:lnTo>
                  <a:lnTo>
                    <a:pt x="613680" y="862785"/>
                  </a:lnTo>
                  <a:lnTo>
                    <a:pt x="564373" y="859178"/>
                  </a:lnTo>
                  <a:lnTo>
                    <a:pt x="515754" y="853196"/>
                  </a:lnTo>
                  <a:lnTo>
                    <a:pt x="468010" y="844866"/>
                  </a:lnTo>
                  <a:lnTo>
                    <a:pt x="421330" y="834211"/>
                  </a:lnTo>
                  <a:lnTo>
                    <a:pt x="375902" y="821258"/>
                  </a:lnTo>
                  <a:lnTo>
                    <a:pt x="331914" y="806030"/>
                  </a:lnTo>
                  <a:lnTo>
                    <a:pt x="282841" y="785750"/>
                  </a:lnTo>
                  <a:lnTo>
                    <a:pt x="236918" y="762819"/>
                  </a:lnTo>
                  <a:lnTo>
                    <a:pt x="194356" y="737408"/>
                  </a:lnTo>
                  <a:lnTo>
                    <a:pt x="155362" y="709685"/>
                  </a:lnTo>
                  <a:lnTo>
                    <a:pt x="120149" y="679823"/>
                  </a:lnTo>
                  <a:lnTo>
                    <a:pt x="88925" y="647992"/>
                  </a:lnTo>
                  <a:lnTo>
                    <a:pt x="57282" y="607660"/>
                  </a:lnTo>
                  <a:lnTo>
                    <a:pt x="32430" y="565531"/>
                  </a:lnTo>
                  <a:lnTo>
                    <a:pt x="14506" y="521967"/>
                  </a:lnTo>
                  <a:lnTo>
                    <a:pt x="3649" y="477332"/>
                  </a:lnTo>
                  <a:lnTo>
                    <a:pt x="0" y="431990"/>
                  </a:lnTo>
                  <a:close/>
                </a:path>
              </a:pathLst>
            </a:custGeom>
            <a:ln w="25559">
              <a:solidFill>
                <a:srgbClr val="395E8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7874177" y="5091382"/>
            <a:ext cx="53975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dirty="0" sz="1400" spc="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28075" y="4366809"/>
            <a:ext cx="635" cy="433705"/>
          </a:xfrm>
          <a:custGeom>
            <a:avLst/>
            <a:gdLst/>
            <a:ahLst/>
            <a:cxnLst/>
            <a:rect l="l" t="t" r="r" b="b"/>
            <a:pathLst>
              <a:path w="634" h="433704">
                <a:moveTo>
                  <a:pt x="0" y="0"/>
                </a:moveTo>
                <a:lnTo>
                  <a:pt x="368" y="433438"/>
                </a:lnTo>
              </a:path>
            </a:pathLst>
          </a:custGeom>
          <a:ln w="9359">
            <a:solidFill>
              <a:srgbClr val="497DB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13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600027"/>
            <a:ext cx="8729980" cy="5189855"/>
          </a:xfrm>
          <a:prstGeom prst="rect">
            <a:avLst/>
          </a:prstGeom>
        </p:spPr>
        <p:txBody>
          <a:bodyPr wrap="square" lIns="0" tIns="279400" rIns="0" bIns="0" rtlCol="0" vert="horz">
            <a:spAutoFit/>
          </a:bodyPr>
          <a:lstStyle/>
          <a:p>
            <a:pPr marL="269240" indent="-257175">
              <a:lnSpc>
                <a:spcPct val="100000"/>
              </a:lnSpc>
              <a:spcBef>
                <a:spcPts val="22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5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3000" spc="-4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permitido:</a:t>
            </a:r>
            <a:endParaRPr sz="3000">
              <a:latin typeface="Corbel"/>
              <a:cs typeface="Corbel"/>
            </a:endParaRPr>
          </a:p>
          <a:p>
            <a:pPr lvl="1" marL="726440" indent="-257810">
              <a:lnSpc>
                <a:spcPct val="100000"/>
              </a:lnSpc>
              <a:spcBef>
                <a:spcPts val="1820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26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retorno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 carro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(intro)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 antes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 o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después</a:t>
            </a:r>
            <a:endParaRPr sz="2600">
              <a:latin typeface="Corbel"/>
              <a:cs typeface="Corbel"/>
            </a:endParaRPr>
          </a:p>
          <a:p>
            <a:pPr marL="1384935">
              <a:lnSpc>
                <a:spcPct val="100000"/>
              </a:lnSpc>
              <a:spcBef>
                <a:spcPts val="110"/>
              </a:spcBef>
            </a:pP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400" spc="-5" i="1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400">
              <a:latin typeface="Courier New"/>
              <a:cs typeface="Courier New"/>
            </a:endParaRPr>
          </a:p>
          <a:p>
            <a:pPr algn="ctr" marR="99060">
              <a:lnSpc>
                <a:spcPct val="100000"/>
              </a:lnSpc>
              <a:tabLst>
                <a:tab pos="2012314" algn="l"/>
              </a:tabLst>
            </a:pP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Galadriel	/</a:t>
            </a:r>
            <a:r>
              <a:rPr dirty="0" sz="2400" spc="-5" i="1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400">
              <a:latin typeface="Courier New"/>
              <a:cs typeface="Courier New"/>
            </a:endParaRPr>
          </a:p>
          <a:p>
            <a:pPr lvl="1" marL="726440" indent="-257810">
              <a:lnSpc>
                <a:spcPct val="100000"/>
              </a:lnSpc>
              <a:spcBef>
                <a:spcPts val="180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Comenzar con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6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carácter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distinto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letra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>
                <a:solidFill>
                  <a:srgbClr val="4B4B4B"/>
                </a:solidFill>
                <a:latin typeface="Corbel"/>
                <a:cs typeface="Corbel"/>
              </a:rPr>
              <a:t>o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“_”</a:t>
            </a:r>
            <a:r>
              <a:rPr dirty="0" sz="26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>
                <a:solidFill>
                  <a:srgbClr val="4B4B4B"/>
                </a:solidFill>
                <a:latin typeface="Corbel"/>
                <a:cs typeface="Corbel"/>
              </a:rPr>
              <a:t>(guión</a:t>
            </a:r>
            <a:r>
              <a:rPr dirty="0" sz="2600" spc="-15">
                <a:solidFill>
                  <a:srgbClr val="4B4B4B"/>
                </a:solidFill>
                <a:latin typeface="Corbel"/>
                <a:cs typeface="Corbel"/>
              </a:rPr>
              <a:t> bajo)</a:t>
            </a:r>
            <a:endParaRPr sz="2600">
              <a:latin typeface="Corbel"/>
              <a:cs typeface="Corbel"/>
            </a:endParaRPr>
          </a:p>
          <a:p>
            <a:pPr marL="1422400">
              <a:lnSpc>
                <a:spcPct val="100000"/>
              </a:lnSpc>
              <a:spcBef>
                <a:spcPts val="2550"/>
              </a:spcBef>
              <a:tabLst>
                <a:tab pos="5812155" algn="l"/>
              </a:tabLst>
            </a:pP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&lt;.</a:t>
            </a:r>
            <a:r>
              <a:rPr dirty="0" sz="2400" spc="-5" i="1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r>
              <a:rPr dirty="0" sz="2400" spc="45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Galadriel	/</a:t>
            </a:r>
            <a:r>
              <a:rPr dirty="0" sz="2400" spc="-5" i="1">
                <a:solidFill>
                  <a:srgbClr val="E35548"/>
                </a:solidFill>
                <a:latin typeface="Courier New"/>
                <a:cs typeface="Courier New"/>
              </a:rPr>
              <a:t>character</a:t>
            </a:r>
            <a:r>
              <a:rPr dirty="0" sz="24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400">
              <a:latin typeface="Courier New"/>
              <a:cs typeface="Courier New"/>
            </a:endParaRPr>
          </a:p>
          <a:p>
            <a:pPr marL="269240" marR="72390" indent="-257175">
              <a:lnSpc>
                <a:spcPct val="119800"/>
              </a:lnSpc>
              <a:spcBef>
                <a:spcPts val="128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Los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caracteres usados en castellano están permitidos,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aconseja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utilizar el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código</a:t>
            </a:r>
            <a:r>
              <a:rPr dirty="0" sz="3000" spc="-14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ASCII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para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ellos.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 aconseja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evitar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“-”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(guión)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el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“.”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(punto)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9552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Elemento</a:t>
            </a:r>
            <a:r>
              <a:rPr dirty="0" sz="3600" spc="-1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37996" y="3151444"/>
            <a:ext cx="505802" cy="5058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8200" y="4358160"/>
            <a:ext cx="505802" cy="50580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14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51543" y="3275180"/>
            <a:ext cx="402907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">
                <a:solidFill>
                  <a:srgbClr val="333333"/>
                </a:solidFill>
              </a:rPr>
              <a:t>At</a:t>
            </a:r>
            <a:r>
              <a:rPr dirty="0" sz="5400" spc="-10">
                <a:solidFill>
                  <a:srgbClr val="333333"/>
                </a:solidFill>
              </a:rPr>
              <a:t>r</a:t>
            </a:r>
            <a:r>
              <a:rPr dirty="0" sz="5400">
                <a:solidFill>
                  <a:srgbClr val="333333"/>
                </a:solidFill>
              </a:rPr>
              <a:t>i</a:t>
            </a:r>
            <a:r>
              <a:rPr dirty="0" sz="5400" spc="-5">
                <a:solidFill>
                  <a:srgbClr val="333333"/>
                </a:solidFill>
              </a:rPr>
              <a:t>but</a:t>
            </a:r>
            <a:r>
              <a:rPr dirty="0" sz="5400">
                <a:solidFill>
                  <a:srgbClr val="333333"/>
                </a:solidFill>
              </a:rPr>
              <a:t>o</a:t>
            </a:r>
            <a:r>
              <a:rPr dirty="0" sz="5400" spc="-200">
                <a:solidFill>
                  <a:srgbClr val="333333"/>
                </a:solidFill>
              </a:rPr>
              <a:t> </a:t>
            </a:r>
            <a:r>
              <a:rPr dirty="0" sz="5400">
                <a:solidFill>
                  <a:srgbClr val="333333"/>
                </a:solidFill>
              </a:rPr>
              <a:t>X</a:t>
            </a:r>
            <a:r>
              <a:rPr dirty="0" sz="5400" spc="-5">
                <a:solidFill>
                  <a:srgbClr val="333333"/>
                </a:solidFill>
              </a:rPr>
              <a:t>ML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15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912860" cy="5065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836930" indent="-257175">
              <a:lnSpc>
                <a:spcPct val="12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 utilizan para proporcionar información sobre el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elemento.</a:t>
            </a:r>
            <a:endParaRPr sz="3000">
              <a:latin typeface="Corbel"/>
              <a:cs typeface="Corbel"/>
            </a:endParaRPr>
          </a:p>
          <a:p>
            <a:pPr marL="269240" marR="5080" indent="-257175">
              <a:lnSpc>
                <a:spcPct val="119900"/>
              </a:lnSpc>
              <a:spcBef>
                <a:spcPts val="119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Ejemplo. </a:t>
            </a:r>
            <a:r>
              <a:rPr dirty="0" sz="3000" spc="-10" i="1">
                <a:solidFill>
                  <a:srgbClr val="4B4B4B"/>
                </a:solidFill>
                <a:latin typeface="Corbel"/>
                <a:cs typeface="Corbel"/>
              </a:rPr>
              <a:t>Annie,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conocida como the Dark Child es maga </a:t>
            </a:r>
            <a:r>
              <a:rPr dirty="0" sz="3000" i="1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59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 i="1">
                <a:solidFill>
                  <a:srgbClr val="4B4B4B"/>
                </a:solidFill>
                <a:latin typeface="Corbel"/>
                <a:cs typeface="Corbel"/>
              </a:rPr>
              <a:t>tiene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una velocidad de movimiento de 335. </a:t>
            </a:r>
            <a:r>
              <a:rPr dirty="0" sz="3000" i="1">
                <a:solidFill>
                  <a:srgbClr val="4B4B4B"/>
                </a:solidFill>
                <a:latin typeface="Corbel"/>
                <a:cs typeface="Corbel"/>
              </a:rPr>
              <a:t>Su </a:t>
            </a:r>
            <a:r>
              <a:rPr dirty="0" sz="3000" spc="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representación en </a:t>
            </a:r>
            <a:r>
              <a:rPr dirty="0" sz="3000" i="1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documento </a:t>
            </a:r>
            <a:r>
              <a:rPr dirty="0" sz="3000" i="1">
                <a:solidFill>
                  <a:srgbClr val="4B4B4B"/>
                </a:solidFill>
                <a:latin typeface="Corbel"/>
                <a:cs typeface="Corbel"/>
              </a:rPr>
              <a:t>XML </a:t>
            </a:r>
            <a:r>
              <a:rPr dirty="0" sz="3000" spc="-10" i="1">
                <a:solidFill>
                  <a:srgbClr val="4B4B4B"/>
                </a:solidFill>
                <a:latin typeface="Corbel"/>
                <a:cs typeface="Corbel"/>
              </a:rPr>
              <a:t>podría </a:t>
            </a:r>
            <a:r>
              <a:rPr dirty="0" sz="3000" spc="-25" i="1">
                <a:solidFill>
                  <a:srgbClr val="4B4B4B"/>
                </a:solidFill>
                <a:latin typeface="Corbel"/>
                <a:cs typeface="Corbel"/>
              </a:rPr>
              <a:t>ser,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por </a:t>
            </a:r>
            <a:r>
              <a:rPr dirty="0" sz="300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ejemplo:</a:t>
            </a:r>
            <a:endParaRPr sz="3000">
              <a:latin typeface="Corbel"/>
              <a:cs typeface="Corbel"/>
            </a:endParaRPr>
          </a:p>
          <a:p>
            <a:pPr marL="1842135">
              <a:lnSpc>
                <a:spcPts val="2400"/>
              </a:lnSpc>
              <a:spcBef>
                <a:spcPts val="580"/>
              </a:spcBef>
            </a:pP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000" spc="-5" i="1">
                <a:solidFill>
                  <a:srgbClr val="E35548"/>
                </a:solidFill>
                <a:latin typeface="Courier New"/>
                <a:cs typeface="Courier New"/>
              </a:rPr>
              <a:t>champion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  <a:p>
            <a:pPr marL="2756535">
              <a:lnSpc>
                <a:spcPct val="100000"/>
              </a:lnSpc>
            </a:pP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000" spc="-5" i="1">
                <a:solidFill>
                  <a:srgbClr val="E35548"/>
                </a:solidFill>
                <a:latin typeface="Courier New"/>
                <a:cs typeface="Courier New"/>
              </a:rPr>
              <a:t>speed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&gt;335</a:t>
            </a:r>
            <a:r>
              <a:rPr dirty="0" sz="2000" spc="-20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000" spc="-5" i="1">
                <a:solidFill>
                  <a:srgbClr val="E35548"/>
                </a:solidFill>
                <a:latin typeface="Courier New"/>
                <a:cs typeface="Courier New"/>
              </a:rPr>
              <a:t>speed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  <a:p>
            <a:pPr marL="2756535">
              <a:lnSpc>
                <a:spcPct val="100000"/>
              </a:lnSpc>
            </a:pP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000" spc="-5" i="1">
                <a:solidFill>
                  <a:srgbClr val="E35548"/>
                </a:solidFill>
                <a:latin typeface="Courier New"/>
                <a:cs typeface="Courier New"/>
              </a:rPr>
              <a:t>role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&gt;Mage</a:t>
            </a:r>
            <a:r>
              <a:rPr dirty="0" sz="2000" spc="-35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000" spc="-5" i="1">
                <a:solidFill>
                  <a:srgbClr val="E35548"/>
                </a:solidFill>
                <a:latin typeface="Courier New"/>
                <a:cs typeface="Courier New"/>
              </a:rPr>
              <a:t>role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  <a:p>
            <a:pPr marL="2756535">
              <a:lnSpc>
                <a:spcPts val="2400"/>
              </a:lnSpc>
            </a:pP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000" spc="-5" i="1">
                <a:solidFill>
                  <a:srgbClr val="E35548"/>
                </a:solidFill>
                <a:latin typeface="Courier New"/>
                <a:cs typeface="Courier New"/>
              </a:rPr>
              <a:t>name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&gt;Annie</a:t>
            </a:r>
            <a:r>
              <a:rPr dirty="0" sz="2000" spc="-10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i="1">
                <a:solidFill>
                  <a:srgbClr val="373941"/>
                </a:solidFill>
                <a:latin typeface="Courier New"/>
                <a:cs typeface="Courier New"/>
              </a:rPr>
              <a:t>the</a:t>
            </a:r>
            <a:r>
              <a:rPr dirty="0" sz="2000" spc="-10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i="1">
                <a:solidFill>
                  <a:srgbClr val="373941"/>
                </a:solidFill>
                <a:latin typeface="Courier New"/>
                <a:cs typeface="Courier New"/>
              </a:rPr>
              <a:t>Dark</a:t>
            </a:r>
            <a:r>
              <a:rPr dirty="0" sz="2000" spc="-10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i="1">
                <a:solidFill>
                  <a:srgbClr val="373941"/>
                </a:solidFill>
                <a:latin typeface="Courier New"/>
                <a:cs typeface="Courier New"/>
              </a:rPr>
              <a:t>Child</a:t>
            </a:r>
            <a:r>
              <a:rPr dirty="0" sz="2000" spc="-10" i="1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000" spc="-5" i="1">
                <a:solidFill>
                  <a:srgbClr val="E35548"/>
                </a:solidFill>
                <a:latin typeface="Courier New"/>
                <a:cs typeface="Courier New"/>
              </a:rPr>
              <a:t>name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  <a:p>
            <a:pPr marL="1994535">
              <a:lnSpc>
                <a:spcPct val="100000"/>
              </a:lnSpc>
            </a:pP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/</a:t>
            </a:r>
            <a:r>
              <a:rPr dirty="0" sz="2000" spc="-5" i="1">
                <a:solidFill>
                  <a:srgbClr val="E35548"/>
                </a:solidFill>
                <a:latin typeface="Courier New"/>
                <a:cs typeface="Courier New"/>
              </a:rPr>
              <a:t>champion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0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7197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Atributo</a:t>
            </a:r>
            <a:r>
              <a:rPr dirty="0" sz="3600" spc="-1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622633"/>
            <a:ext cx="8742680" cy="4063365"/>
          </a:xfrm>
          <a:prstGeom prst="rect">
            <a:avLst/>
          </a:prstGeom>
        </p:spPr>
        <p:txBody>
          <a:bodyPr wrap="square" lIns="0" tIns="256540" rIns="0" bIns="0" rtlCol="0" vert="horz">
            <a:spAutoFit/>
          </a:bodyPr>
          <a:lstStyle/>
          <a:p>
            <a:pPr marL="269240" indent="-257175">
              <a:lnSpc>
                <a:spcPct val="100000"/>
              </a:lnSpc>
              <a:spcBef>
                <a:spcPts val="20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está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permitido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repetir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nombres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atributos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0" i="1">
                <a:solidFill>
                  <a:srgbClr val="4B4B4B"/>
                </a:solidFill>
                <a:latin typeface="Corbel"/>
                <a:cs typeface="Corbel"/>
              </a:rPr>
              <a:t>Atributos</a:t>
            </a:r>
            <a:r>
              <a:rPr dirty="0" sz="3000" spc="-3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especiales:</a:t>
            </a:r>
            <a:endParaRPr sz="3000">
              <a:latin typeface="Corbel"/>
              <a:cs typeface="Corbel"/>
            </a:endParaRPr>
          </a:p>
          <a:p>
            <a:pPr lvl="1" marL="726440" indent="-257810">
              <a:lnSpc>
                <a:spcPct val="100000"/>
              </a:lnSpc>
              <a:spcBef>
                <a:spcPts val="1825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2600" spc="5" i="1">
                <a:solidFill>
                  <a:srgbClr val="4B4B4B"/>
                </a:solidFill>
                <a:latin typeface="Corbel"/>
                <a:cs typeface="Corbel"/>
              </a:rPr>
              <a:t>id:</a:t>
            </a:r>
            <a:r>
              <a:rPr dirty="0" sz="2600" spc="-2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asigna un</a:t>
            </a:r>
            <a:r>
              <a:rPr dirty="0" sz="2600" spc="-1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identificador</a:t>
            </a:r>
            <a:r>
              <a:rPr dirty="0" sz="2600" spc="-1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único</a:t>
            </a:r>
            <a:r>
              <a:rPr dirty="0" sz="2600" spc="-1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i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2600" spc="-2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i="1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2600" spc="-1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elemento</a:t>
            </a:r>
            <a:endParaRPr sz="2600">
              <a:latin typeface="Corbel"/>
              <a:cs typeface="Corbel"/>
            </a:endParaRPr>
          </a:p>
          <a:p>
            <a:pPr lvl="1" marL="726440" marR="5080" indent="-257175">
              <a:lnSpc>
                <a:spcPct val="119900"/>
              </a:lnSpc>
              <a:spcBef>
                <a:spcPts val="1195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lang: </a:t>
            </a:r>
            <a:r>
              <a:rPr dirty="0" sz="2600" spc="-10" i="1">
                <a:solidFill>
                  <a:srgbClr val="4B4B4B"/>
                </a:solidFill>
                <a:latin typeface="Corbel"/>
                <a:cs typeface="Corbel"/>
              </a:rPr>
              <a:t>especifica </a:t>
            </a:r>
            <a:r>
              <a:rPr dirty="0" sz="2600" i="1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idioma </a:t>
            </a:r>
            <a:r>
              <a:rPr dirty="0" sz="2600" i="1">
                <a:solidFill>
                  <a:srgbClr val="4B4B4B"/>
                </a:solidFill>
                <a:latin typeface="Corbel"/>
                <a:cs typeface="Corbel"/>
              </a:rPr>
              <a:t>en el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que se escribe </a:t>
            </a:r>
            <a:r>
              <a:rPr dirty="0" sz="2600" spc="10" i="1">
                <a:solidFill>
                  <a:srgbClr val="4B4B4B"/>
                </a:solidFill>
                <a:latin typeface="Corbel"/>
                <a:cs typeface="Corbel"/>
              </a:rPr>
              <a:t>(french,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english, </a:t>
            </a:r>
            <a:r>
              <a:rPr dirty="0" sz="2600" spc="-509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0" i="1">
                <a:solidFill>
                  <a:srgbClr val="4B4B4B"/>
                </a:solidFill>
                <a:latin typeface="Corbel"/>
                <a:cs typeface="Corbel"/>
              </a:rPr>
              <a:t>spanish,…)</a:t>
            </a:r>
            <a:endParaRPr sz="26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650">
              <a:latin typeface="Corbel"/>
              <a:cs typeface="Corbel"/>
            </a:endParaRPr>
          </a:p>
          <a:p>
            <a:pPr algn="ctr" marL="137160">
              <a:lnSpc>
                <a:spcPct val="100000"/>
              </a:lnSpc>
              <a:spcBef>
                <a:spcPts val="5"/>
              </a:spcBef>
            </a:pP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&lt;</a:t>
            </a:r>
            <a:r>
              <a:rPr dirty="0" sz="2200" spc="-5" i="1">
                <a:solidFill>
                  <a:srgbClr val="E35548"/>
                </a:solidFill>
                <a:latin typeface="Courier New"/>
                <a:cs typeface="Courier New"/>
              </a:rPr>
              <a:t>article</a:t>
            </a:r>
            <a:r>
              <a:rPr dirty="0" sz="2200" spc="5" i="1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2200" spc="-5" i="1">
                <a:solidFill>
                  <a:srgbClr val="976700"/>
                </a:solidFill>
                <a:latin typeface="Courier New"/>
                <a:cs typeface="Courier New"/>
              </a:rPr>
              <a:t>id</a:t>
            </a:r>
            <a:r>
              <a:rPr dirty="0" sz="2200" spc="5" i="1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200" spc="-5" i="1">
                <a:solidFill>
                  <a:srgbClr val="4FA04E"/>
                </a:solidFill>
                <a:latin typeface="Courier New"/>
                <a:cs typeface="Courier New"/>
              </a:rPr>
              <a:t>"a001"</a:t>
            </a:r>
            <a:r>
              <a:rPr dirty="0" sz="2200" spc="10" i="1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2200" spc="-5" i="1">
                <a:solidFill>
                  <a:srgbClr val="976700"/>
                </a:solidFill>
                <a:latin typeface="Courier New"/>
                <a:cs typeface="Courier New"/>
              </a:rPr>
              <a:t>lang</a:t>
            </a:r>
            <a:r>
              <a:rPr dirty="0" sz="2200" spc="5" i="1">
                <a:solidFill>
                  <a:srgbClr val="976700"/>
                </a:solidFill>
                <a:latin typeface="Courier New"/>
                <a:cs typeface="Courier New"/>
              </a:rPr>
              <a:t> 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200" spc="-5" i="1">
                <a:solidFill>
                  <a:srgbClr val="4FA04E"/>
                </a:solidFill>
                <a:latin typeface="Courier New"/>
                <a:cs typeface="Courier New"/>
              </a:rPr>
              <a:t>"english"</a:t>
            </a:r>
            <a:r>
              <a:rPr dirty="0" sz="2200" spc="-5" i="1">
                <a:solidFill>
                  <a:srgbClr val="373941"/>
                </a:solidFill>
                <a:latin typeface="Courier New"/>
                <a:cs typeface="Courier New"/>
              </a:rPr>
              <a:t>&gt;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17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7197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Atributo</a:t>
            </a:r>
            <a:r>
              <a:rPr dirty="0" sz="3600" spc="-1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743950" cy="4685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5080" indent="-257175">
              <a:lnSpc>
                <a:spcPct val="1199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tributos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version </a:t>
            </a:r>
            <a:r>
              <a:rPr dirty="0" sz="3000" i="1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encoding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. Es la declaración que se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indica al comienzo del documento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que comienza por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“&lt;?”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acaba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“?&gt;”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Version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encoding,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ejemplo:</a:t>
            </a:r>
            <a:endParaRPr sz="3000">
              <a:latin typeface="Corbel"/>
              <a:cs typeface="Corbel"/>
            </a:endParaRPr>
          </a:p>
          <a:p>
            <a:pPr algn="ctr" marL="293370">
              <a:lnSpc>
                <a:spcPct val="100000"/>
              </a:lnSpc>
              <a:spcBef>
                <a:spcPts val="1675"/>
              </a:spcBef>
            </a:pP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&lt;?</a:t>
            </a:r>
            <a:r>
              <a:rPr dirty="0" sz="2000" spc="-5" i="1">
                <a:solidFill>
                  <a:srgbClr val="E35548"/>
                </a:solidFill>
                <a:latin typeface="Courier New"/>
                <a:cs typeface="Courier New"/>
              </a:rPr>
              <a:t>xml</a:t>
            </a:r>
            <a:r>
              <a:rPr dirty="0" sz="2000" i="1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2000" spc="-5" i="1">
                <a:solidFill>
                  <a:srgbClr val="976700"/>
                </a:solidFill>
                <a:latin typeface="Courier New"/>
                <a:cs typeface="Courier New"/>
              </a:rPr>
              <a:t>version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000" spc="-5" i="1">
                <a:solidFill>
                  <a:srgbClr val="4FA04E"/>
                </a:solidFill>
                <a:latin typeface="Courier New"/>
                <a:cs typeface="Courier New"/>
              </a:rPr>
              <a:t>"1.0"</a:t>
            </a:r>
            <a:r>
              <a:rPr dirty="0" sz="2000" spc="20" i="1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2000" spc="-5" i="1">
                <a:solidFill>
                  <a:srgbClr val="976700"/>
                </a:solidFill>
                <a:latin typeface="Courier New"/>
                <a:cs typeface="Courier New"/>
              </a:rPr>
              <a:t>encoding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2000" spc="-5" i="1">
                <a:solidFill>
                  <a:srgbClr val="4FA04E"/>
                </a:solidFill>
                <a:latin typeface="Courier New"/>
                <a:cs typeface="Courier New"/>
              </a:rPr>
              <a:t>"UTF-8"</a:t>
            </a:r>
            <a:r>
              <a:rPr dirty="0" sz="2000" spc="-5" i="1">
                <a:solidFill>
                  <a:srgbClr val="373941"/>
                </a:solidFill>
                <a:latin typeface="Courier New"/>
                <a:cs typeface="Courier New"/>
              </a:rPr>
              <a:t>?&gt;</a:t>
            </a:r>
            <a:endParaRPr sz="2000">
              <a:latin typeface="Courier New"/>
              <a:cs typeface="Courier New"/>
            </a:endParaRPr>
          </a:p>
          <a:p>
            <a:pPr marL="269240" marR="336550" indent="-257175">
              <a:lnSpc>
                <a:spcPct val="119900"/>
              </a:lnSpc>
              <a:spcBef>
                <a:spcPts val="12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Indicamos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versión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XML utiliza es 1.0,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codificación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es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0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UTF-8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(que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ampliamente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utilizada)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7197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Atributo</a:t>
            </a:r>
            <a:r>
              <a:rPr dirty="0" sz="3600" spc="-1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40665"/>
          </a:xfrm>
          <a:custGeom>
            <a:avLst/>
            <a:gdLst/>
            <a:ahLst/>
            <a:cxnLst/>
            <a:rect l="l" t="t" r="r" b="b"/>
            <a:pathLst>
              <a:path w="10079990" h="240665">
                <a:moveTo>
                  <a:pt x="0" y="0"/>
                </a:moveTo>
                <a:lnTo>
                  <a:pt x="10079990" y="0"/>
                </a:lnTo>
                <a:lnTo>
                  <a:pt x="10079990" y="240106"/>
                </a:lnTo>
                <a:lnTo>
                  <a:pt x="0" y="240106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95295" y="1969824"/>
            <a:ext cx="448246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Elementos</a:t>
            </a:r>
            <a:r>
              <a:rPr dirty="0" sz="4400" spc="-60" b="1">
                <a:solidFill>
                  <a:srgbClr val="333333"/>
                </a:solidFill>
                <a:latin typeface="Corbel"/>
                <a:cs typeface="Corbel"/>
              </a:rPr>
              <a:t> </a:t>
            </a:r>
            <a:r>
              <a:rPr dirty="0" sz="4400" spc="-5" b="1">
                <a:solidFill>
                  <a:srgbClr val="333333"/>
                </a:solidFill>
                <a:latin typeface="Corbel"/>
                <a:cs typeface="Corbel"/>
              </a:rPr>
              <a:t>básicos</a:t>
            </a:r>
            <a:endParaRPr sz="440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5995" y="2663650"/>
            <a:ext cx="9144000" cy="3383915"/>
            <a:chOff x="575995" y="2663650"/>
            <a:chExt cx="9144000" cy="33839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995" y="3260038"/>
              <a:ext cx="2856380" cy="24313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6004" y="2663650"/>
              <a:ext cx="3383635" cy="338363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39304" y="5838015"/>
            <a:ext cx="175260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Navegador</a:t>
            </a:r>
            <a:r>
              <a:rPr dirty="0" sz="2000" spc="-6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30579" y="5981652"/>
            <a:ext cx="146431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Corbel"/>
                <a:cs typeface="Corbel"/>
              </a:rPr>
              <a:t>Servidor</a:t>
            </a:r>
            <a:r>
              <a:rPr dirty="0" sz="2000" spc="-65" b="1">
                <a:latin typeface="Corbel"/>
                <a:cs typeface="Corbel"/>
              </a:rPr>
              <a:t> </a:t>
            </a:r>
            <a:r>
              <a:rPr dirty="0" sz="2000" b="1">
                <a:latin typeface="Corbel"/>
                <a:cs typeface="Corbel"/>
              </a:rPr>
              <a:t>web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39998" y="4227121"/>
            <a:ext cx="3619500" cy="330835"/>
            <a:chOff x="3239998" y="4227121"/>
            <a:chExt cx="3619500" cy="330835"/>
          </a:xfrm>
        </p:grpSpPr>
        <p:sp>
          <p:nvSpPr>
            <p:cNvPr id="11" name="object 11"/>
            <p:cNvSpPr/>
            <p:nvPr/>
          </p:nvSpPr>
          <p:spPr>
            <a:xfrm>
              <a:off x="3311994" y="4284005"/>
              <a:ext cx="3421379" cy="635"/>
            </a:xfrm>
            <a:custGeom>
              <a:avLst/>
              <a:gdLst/>
              <a:ahLst/>
              <a:cxnLst/>
              <a:rect l="l" t="t" r="r" b="b"/>
              <a:pathLst>
                <a:path w="3421379" h="635">
                  <a:moveTo>
                    <a:pt x="0" y="0"/>
                  </a:moveTo>
                  <a:lnTo>
                    <a:pt x="3421087" y="355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725526" y="4227121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4" h="114935">
                  <a:moveTo>
                    <a:pt x="0" y="0"/>
                  </a:moveTo>
                  <a:lnTo>
                    <a:pt x="0" y="114477"/>
                  </a:lnTo>
                  <a:lnTo>
                    <a:pt x="114477" y="57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346919" y="4500006"/>
              <a:ext cx="3493135" cy="635"/>
            </a:xfrm>
            <a:custGeom>
              <a:avLst/>
              <a:gdLst/>
              <a:ahLst/>
              <a:cxnLst/>
              <a:rect l="l" t="t" r="r" b="b"/>
              <a:pathLst>
                <a:path w="3493134" h="635">
                  <a:moveTo>
                    <a:pt x="3493084" y="0"/>
                  </a:moveTo>
                  <a:lnTo>
                    <a:pt x="0" y="355"/>
                  </a:lnTo>
                </a:path>
              </a:pathLst>
            </a:custGeom>
            <a:ln w="38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239998" y="4443123"/>
              <a:ext cx="114935" cy="114935"/>
            </a:xfrm>
            <a:custGeom>
              <a:avLst/>
              <a:gdLst/>
              <a:ahLst/>
              <a:cxnLst/>
              <a:rect l="l" t="t" r="r" b="b"/>
              <a:pathLst>
                <a:path w="114935" h="114935">
                  <a:moveTo>
                    <a:pt x="114477" y="0"/>
                  </a:moveTo>
                  <a:lnTo>
                    <a:pt x="0" y="57238"/>
                  </a:lnTo>
                  <a:lnTo>
                    <a:pt x="114477" y="114477"/>
                  </a:lnTo>
                  <a:lnTo>
                    <a:pt x="1144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164380" y="3153502"/>
            <a:ext cx="1660525" cy="1067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3175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latin typeface="Corbel"/>
                <a:cs typeface="Corbel"/>
              </a:rPr>
              <a:t>Protocolo Http </a:t>
            </a:r>
            <a:r>
              <a:rPr dirty="0" sz="1800" b="1">
                <a:latin typeface="Corbel"/>
                <a:cs typeface="Corbel"/>
              </a:rPr>
              <a:t> </a:t>
            </a:r>
            <a:r>
              <a:rPr dirty="0" sz="1800" spc="-15" b="1">
                <a:latin typeface="Corbel"/>
                <a:cs typeface="Corbel"/>
              </a:rPr>
              <a:t>TCP/IP</a:t>
            </a:r>
            <a:r>
              <a:rPr dirty="0" sz="1800" spc="-40" b="1">
                <a:latin typeface="Corbel"/>
                <a:cs typeface="Corbel"/>
              </a:rPr>
              <a:t> </a:t>
            </a:r>
            <a:r>
              <a:rPr dirty="0" sz="1800" b="1">
                <a:latin typeface="Corbel"/>
                <a:cs typeface="Corbel"/>
              </a:rPr>
              <a:t>-</a:t>
            </a:r>
            <a:r>
              <a:rPr dirty="0" sz="1800" spc="-35" b="1">
                <a:latin typeface="Corbel"/>
                <a:cs typeface="Corbel"/>
              </a:rPr>
              <a:t> </a:t>
            </a:r>
            <a:r>
              <a:rPr dirty="0" sz="1800" spc="-5" b="1">
                <a:latin typeface="Corbel"/>
                <a:cs typeface="Corbel"/>
              </a:rPr>
              <a:t>Internet</a:t>
            </a:r>
            <a:endParaRPr sz="1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Corbel"/>
              <a:cs typeface="Corbel"/>
            </a:endParaRPr>
          </a:p>
          <a:p>
            <a:pPr algn="ctr" marL="29209">
              <a:lnSpc>
                <a:spcPct val="100000"/>
              </a:lnSpc>
            </a:pPr>
            <a:r>
              <a:rPr dirty="0" sz="1800" spc="-5">
                <a:latin typeface="Corbel"/>
                <a:cs typeface="Corbel"/>
              </a:rPr>
              <a:t>URL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61017" y="7060139"/>
            <a:ext cx="21018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6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31419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Nacimiento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de</a:t>
            </a:r>
            <a:r>
              <a:rPr dirty="0" sz="3600" spc="-30">
                <a:solidFill>
                  <a:srgbClr val="C8201D"/>
                </a:solidFill>
              </a:rPr>
              <a:t> </a:t>
            </a:r>
            <a:r>
              <a:rPr dirty="0" sz="3600" spc="5">
                <a:solidFill>
                  <a:srgbClr val="C8201D"/>
                </a:solidFill>
              </a:rPr>
              <a:t>la</a:t>
            </a:r>
            <a:r>
              <a:rPr dirty="0" sz="3600" spc="-15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web</a:t>
            </a:r>
            <a:endParaRPr sz="36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991600" cy="40151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27305" indent="-257175">
              <a:lnSpc>
                <a:spcPct val="1199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 es una declaración obligatoria en todos los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documentos</a:t>
            </a:r>
            <a:r>
              <a:rPr dirty="0" sz="30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XML. </a:t>
            </a:r>
            <a:r>
              <a:rPr dirty="0" sz="3000" spc="-35">
                <a:solidFill>
                  <a:srgbClr val="4B4B4B"/>
                </a:solidFill>
                <a:latin typeface="Corbel"/>
                <a:cs typeface="Corbel"/>
              </a:rPr>
              <a:t>Pero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en caso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indicarse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tiene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que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ir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en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primera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línea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sin espacios en blanco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previos.</a:t>
            </a:r>
            <a:endParaRPr sz="3000">
              <a:latin typeface="Corbel"/>
              <a:cs typeface="Corbel"/>
            </a:endParaRPr>
          </a:p>
          <a:p>
            <a:pPr marL="269240" marR="5080" indent="-257175">
              <a:lnSpc>
                <a:spcPct val="119800"/>
              </a:lnSpc>
              <a:spcBef>
                <a:spcPts val="12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b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ut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st</a:t>
            </a:r>
            <a:r>
              <a:rPr dirty="0" sz="3000" spc="5" i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 spc="-10" i="1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000" spc="5" i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10" i="1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 spc="10" i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.</a:t>
            </a:r>
            <a:r>
              <a:rPr dirty="0" sz="3000" spc="-2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20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om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l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va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s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“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yes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” o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“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no</a:t>
            </a:r>
            <a:r>
              <a:rPr dirty="0" sz="3000" spc="-145">
                <a:solidFill>
                  <a:srgbClr val="4B4B4B"/>
                </a:solidFill>
                <a:latin typeface="Corbel"/>
                <a:cs typeface="Corbel"/>
              </a:rPr>
              <a:t>”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.</a:t>
            </a:r>
            <a:r>
              <a:rPr dirty="0" sz="3000" spc="-7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Si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u 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valor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 “yes” indica que el documento depende de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,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mo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r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ejem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un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75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TD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u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000" spc="-2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20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pe 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30">
                <a:solidFill>
                  <a:srgbClr val="4B4B4B"/>
                </a:solidFill>
                <a:latin typeface="Corbel"/>
                <a:cs typeface="Corbel"/>
              </a:rPr>
              <a:t>fi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3000" spc="-30">
                <a:solidFill>
                  <a:srgbClr val="4B4B4B"/>
                </a:solidFill>
                <a:latin typeface="Corbel"/>
                <a:cs typeface="Corbel"/>
              </a:rPr>
              <a:t>fi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ic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2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po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Do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umen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t</a:t>
            </a:r>
            <a:r>
              <a:rPr dirty="0" sz="3000" spc="-7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x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te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na.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7974" y="7060139"/>
            <a:ext cx="3225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19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7197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Atributo</a:t>
            </a:r>
            <a:r>
              <a:rPr dirty="0" sz="3600" spc="-1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579495" y="7001538"/>
            <a:ext cx="25272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0" b="1">
                <a:solidFill>
                  <a:srgbClr val="666666"/>
                </a:solidFill>
                <a:latin typeface="Corbel"/>
                <a:cs typeface="Corbel"/>
              </a:rPr>
              <a:t>2</a:t>
            </a: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0</a:t>
            </a:r>
            <a:endParaRPr sz="18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90625" y="6069305"/>
            <a:ext cx="5530215" cy="1280795"/>
          </a:xfrm>
          <a:prstGeom prst="rect">
            <a:avLst/>
          </a:prstGeom>
        </p:spPr>
        <p:txBody>
          <a:bodyPr wrap="square" lIns="0" tIns="243840" rIns="0" bIns="0" rtlCol="0" vert="horz">
            <a:spAutoFit/>
          </a:bodyPr>
          <a:lstStyle/>
          <a:p>
            <a:pPr marL="269240" indent="-257175">
              <a:lnSpc>
                <a:spcPct val="100000"/>
              </a:lnSpc>
              <a:spcBef>
                <a:spcPts val="19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  <a:tab pos="1327785" algn="l"/>
              </a:tabLst>
            </a:pP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&lt;!--	Etiqueta</a:t>
            </a:r>
            <a:r>
              <a:rPr dirty="0" sz="2600" spc="-1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3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inicio</a:t>
            </a:r>
            <a:r>
              <a:rPr dirty="0" sz="2600" spc="-2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i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2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comentario</a:t>
            </a:r>
            <a:endParaRPr sz="26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8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  <a:tab pos="1370965" algn="l"/>
              </a:tabLst>
            </a:pP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--&gt;	Etiqueta</a:t>
            </a:r>
            <a:r>
              <a:rPr dirty="0" sz="2600" spc="-1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2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10" i="1">
                <a:solidFill>
                  <a:srgbClr val="4B4B4B"/>
                </a:solidFill>
                <a:latin typeface="Corbel"/>
                <a:cs typeface="Corbel"/>
              </a:rPr>
              <a:t>fin</a:t>
            </a:r>
            <a:r>
              <a:rPr dirty="0" sz="2600" spc="-1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2600" spc="-2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2600" spc="-5" i="1">
                <a:solidFill>
                  <a:srgbClr val="4B4B4B"/>
                </a:solidFill>
                <a:latin typeface="Corbel"/>
                <a:cs typeface="Corbel"/>
              </a:rPr>
              <a:t>comentario</a:t>
            </a:r>
            <a:endParaRPr sz="26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25" y="1775274"/>
            <a:ext cx="8811895" cy="4319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5080" indent="-257175">
              <a:lnSpc>
                <a:spcPct val="1199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La declaración &lt;?xml….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opcional, pero si se indica el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atributo “version” es obligatorio,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a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diferencia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standalone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encoding.</a:t>
            </a:r>
            <a:endParaRPr sz="3000">
              <a:latin typeface="Corbel"/>
              <a:cs typeface="Corbel"/>
            </a:endParaRPr>
          </a:p>
          <a:p>
            <a:pPr marL="883285">
              <a:lnSpc>
                <a:spcPct val="100000"/>
              </a:lnSpc>
              <a:spcBef>
                <a:spcPts val="2235"/>
              </a:spcBef>
            </a:pPr>
            <a:r>
              <a:rPr dirty="0" sz="1600" spc="-5" i="1">
                <a:solidFill>
                  <a:srgbClr val="373941"/>
                </a:solidFill>
                <a:latin typeface="Courier New"/>
                <a:cs typeface="Courier New"/>
              </a:rPr>
              <a:t>&lt;?</a:t>
            </a:r>
            <a:r>
              <a:rPr dirty="0" sz="1600" spc="-5" i="1">
                <a:solidFill>
                  <a:srgbClr val="E35548"/>
                </a:solidFill>
                <a:latin typeface="Courier New"/>
                <a:cs typeface="Courier New"/>
              </a:rPr>
              <a:t>xml</a:t>
            </a:r>
            <a:r>
              <a:rPr dirty="0" sz="1600" spc="30" i="1">
                <a:solidFill>
                  <a:srgbClr val="E35548"/>
                </a:solidFill>
                <a:latin typeface="Courier New"/>
                <a:cs typeface="Courier New"/>
              </a:rPr>
              <a:t> </a:t>
            </a:r>
            <a:r>
              <a:rPr dirty="0" sz="1600" spc="-5" i="1">
                <a:solidFill>
                  <a:srgbClr val="976700"/>
                </a:solidFill>
                <a:latin typeface="Courier New"/>
                <a:cs typeface="Courier New"/>
              </a:rPr>
              <a:t>version</a:t>
            </a:r>
            <a:r>
              <a:rPr dirty="0" sz="1600" spc="-5" i="1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 i="1">
                <a:solidFill>
                  <a:srgbClr val="4FA04E"/>
                </a:solidFill>
                <a:latin typeface="Courier New"/>
                <a:cs typeface="Courier New"/>
              </a:rPr>
              <a:t>"1.0"</a:t>
            </a:r>
            <a:r>
              <a:rPr dirty="0" sz="1600" spc="30" i="1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 i="1">
                <a:solidFill>
                  <a:srgbClr val="976700"/>
                </a:solidFill>
                <a:latin typeface="Courier New"/>
                <a:cs typeface="Courier New"/>
              </a:rPr>
              <a:t>encoding</a:t>
            </a:r>
            <a:r>
              <a:rPr dirty="0" sz="1600" spc="-5" i="1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 i="1">
                <a:solidFill>
                  <a:srgbClr val="4FA04E"/>
                </a:solidFill>
                <a:latin typeface="Courier New"/>
                <a:cs typeface="Courier New"/>
              </a:rPr>
              <a:t>"UTF-8"</a:t>
            </a:r>
            <a:r>
              <a:rPr dirty="0" sz="1600" spc="35" i="1">
                <a:solidFill>
                  <a:srgbClr val="4FA04E"/>
                </a:solidFill>
                <a:latin typeface="Courier New"/>
                <a:cs typeface="Courier New"/>
              </a:rPr>
              <a:t> </a:t>
            </a:r>
            <a:r>
              <a:rPr dirty="0" sz="1600" spc="-5" i="1">
                <a:solidFill>
                  <a:srgbClr val="976700"/>
                </a:solidFill>
                <a:latin typeface="Courier New"/>
                <a:cs typeface="Courier New"/>
              </a:rPr>
              <a:t>standalone</a:t>
            </a:r>
            <a:r>
              <a:rPr dirty="0" sz="1600" spc="-5" i="1">
                <a:solidFill>
                  <a:srgbClr val="373941"/>
                </a:solidFill>
                <a:latin typeface="Courier New"/>
                <a:cs typeface="Courier New"/>
              </a:rPr>
              <a:t>=</a:t>
            </a:r>
            <a:r>
              <a:rPr dirty="0" sz="1600" spc="-5" i="1">
                <a:solidFill>
                  <a:srgbClr val="4FA04E"/>
                </a:solidFill>
                <a:latin typeface="Courier New"/>
                <a:cs typeface="Courier New"/>
              </a:rPr>
              <a:t>"no"</a:t>
            </a:r>
            <a:r>
              <a:rPr dirty="0" sz="1600" spc="-5" i="1">
                <a:solidFill>
                  <a:srgbClr val="373941"/>
                </a:solidFill>
                <a:latin typeface="Courier New"/>
                <a:cs typeface="Courier New"/>
              </a:rPr>
              <a:t>?&gt;</a:t>
            </a:r>
            <a:endParaRPr sz="160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>
              <a:latin typeface="Courier New"/>
              <a:cs typeface="Courier New"/>
            </a:endParaRPr>
          </a:p>
          <a:p>
            <a:pPr marL="269240" marR="620395" indent="-257175">
              <a:lnSpc>
                <a:spcPct val="119800"/>
              </a:lnSpc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El atributo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encoding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siempre aparecerá después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verion,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standalone siempre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define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al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final.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0" i="1">
                <a:solidFill>
                  <a:srgbClr val="4B4B4B"/>
                </a:solidFill>
                <a:latin typeface="Corbel"/>
                <a:cs typeface="Corbel"/>
              </a:rPr>
              <a:t>Comentarios</a:t>
            </a:r>
            <a:r>
              <a:rPr dirty="0" sz="3000" spc="-25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000" spc="-140" i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i="1">
                <a:solidFill>
                  <a:srgbClr val="4B4B4B"/>
                </a:solidFill>
                <a:latin typeface="Corbel"/>
                <a:cs typeface="Corbel"/>
              </a:rPr>
              <a:t>XML: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7197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0">
                <a:solidFill>
                  <a:srgbClr val="C8201D"/>
                </a:solidFill>
              </a:rPr>
              <a:t>Atributo</a:t>
            </a:r>
            <a:r>
              <a:rPr dirty="0" sz="3600" spc="-1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18660" y="3086179"/>
            <a:ext cx="169862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">
                <a:solidFill>
                  <a:srgbClr val="333333"/>
                </a:solidFill>
              </a:rPr>
              <a:t>JS</a:t>
            </a:r>
            <a:r>
              <a:rPr dirty="0" sz="5400" spc="-10">
                <a:solidFill>
                  <a:srgbClr val="333333"/>
                </a:solidFill>
              </a:rPr>
              <a:t>O</a:t>
            </a:r>
            <a:r>
              <a:rPr dirty="0" sz="5400">
                <a:solidFill>
                  <a:srgbClr val="333333"/>
                </a:solidFill>
              </a:rPr>
              <a:t>N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21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622633"/>
            <a:ext cx="8741410" cy="5172075"/>
          </a:xfrm>
          <a:prstGeom prst="rect">
            <a:avLst/>
          </a:prstGeom>
        </p:spPr>
        <p:txBody>
          <a:bodyPr wrap="square" lIns="0" tIns="256540" rIns="0" bIns="0" rtlCol="0" vert="horz">
            <a:spAutoFit/>
          </a:bodyPr>
          <a:lstStyle/>
          <a:p>
            <a:pPr marL="269240" indent="-257175">
              <a:lnSpc>
                <a:spcPct val="100000"/>
              </a:lnSpc>
              <a:spcBef>
                <a:spcPts val="20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Ac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rónimo</a:t>
            </a:r>
            <a:r>
              <a:rPr dirty="0" sz="3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3000" spc="-13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Object</a:t>
            </a:r>
            <a:r>
              <a:rPr dirty="0" sz="3000" spc="-2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Notation</a:t>
            </a:r>
            <a:endParaRPr sz="3000">
              <a:latin typeface="Corbel"/>
              <a:cs typeface="Corbel"/>
            </a:endParaRPr>
          </a:p>
          <a:p>
            <a:pPr marL="241300">
              <a:lnSpc>
                <a:spcPct val="100000"/>
              </a:lnSpc>
              <a:spcBef>
                <a:spcPts val="1920"/>
              </a:spcBef>
            </a:pP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(extensión:</a:t>
            </a:r>
            <a:r>
              <a:rPr dirty="0" sz="3000" spc="-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.json)</a:t>
            </a:r>
            <a:endParaRPr sz="3000">
              <a:latin typeface="Corbel"/>
              <a:cs typeface="Corbel"/>
            </a:endParaRPr>
          </a:p>
          <a:p>
            <a:pPr marL="269240" marR="338455" indent="-257175">
              <a:lnSpc>
                <a:spcPct val="120000"/>
              </a:lnSpc>
              <a:spcBef>
                <a:spcPts val="119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formato ligero de texto para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el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intercambio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0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Independiente</a:t>
            </a:r>
            <a:r>
              <a:rPr dirty="0" sz="3000" spc="-3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lenguaje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programación</a:t>
            </a:r>
            <a:endParaRPr sz="3000">
              <a:latin typeface="Corbel"/>
              <a:cs typeface="Corbel"/>
            </a:endParaRPr>
          </a:p>
          <a:p>
            <a:pPr marL="269240" marR="5080" indent="-257175">
              <a:lnSpc>
                <a:spcPct val="119900"/>
              </a:lnSpc>
              <a:spcBef>
                <a:spcPts val="119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fichero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JSON, generalmente, será ofrecido por un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servidor web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sus datos se presentarán en una página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web,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como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parte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una</a:t>
            </a:r>
            <a:r>
              <a:rPr dirty="0" sz="3000" spc="-13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API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22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11531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J</a:t>
            </a:r>
            <a:r>
              <a:rPr dirty="0" sz="3600" spc="15">
                <a:solidFill>
                  <a:srgbClr val="C8201D"/>
                </a:solidFill>
              </a:rPr>
              <a:t>S</a:t>
            </a:r>
            <a:r>
              <a:rPr dirty="0" sz="3600" spc="25">
                <a:solidFill>
                  <a:srgbClr val="C8201D"/>
                </a:solidFill>
              </a:rPr>
              <a:t>O</a:t>
            </a:r>
            <a:r>
              <a:rPr dirty="0" sz="3600" spc="20">
                <a:solidFill>
                  <a:srgbClr val="C8201D"/>
                </a:solidFill>
              </a:rPr>
              <a:t>N</a:t>
            </a:r>
            <a:endParaRPr sz="36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9026525" cy="5263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5080" indent="-257175">
              <a:lnSpc>
                <a:spcPct val="1199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os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programas necesitan enviar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recibir datos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manera sencilla, pero utilizando un formato común para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estructuras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complejas</a:t>
            </a:r>
            <a:endParaRPr sz="3000">
              <a:latin typeface="Corbel"/>
              <a:cs typeface="Corbel"/>
            </a:endParaRPr>
          </a:p>
          <a:p>
            <a:pPr marL="269240" marR="1204595" indent="-257175">
              <a:lnSpc>
                <a:spcPct val="119900"/>
              </a:lnSpc>
              <a:spcBef>
                <a:spcPts val="120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desea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evitar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construir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parsers (analizadores)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específicos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cada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vez que queremos intercambiar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mensajes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 el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servidor</a:t>
            </a:r>
            <a:endParaRPr sz="3000">
              <a:latin typeface="Corbel"/>
              <a:cs typeface="Corbel"/>
            </a:endParaRPr>
          </a:p>
          <a:p>
            <a:pPr marL="269240" marR="1293495" indent="-257175">
              <a:lnSpc>
                <a:spcPct val="119800"/>
              </a:lnSpc>
              <a:spcBef>
                <a:spcPts val="12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XML es una opción válida, pero algunos no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la 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consideran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adecuada,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ser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demasiado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“pesada”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23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115316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J</a:t>
            </a:r>
            <a:r>
              <a:rPr dirty="0" sz="3600" spc="15">
                <a:solidFill>
                  <a:srgbClr val="C8201D"/>
                </a:solidFill>
              </a:rPr>
              <a:t>S</a:t>
            </a:r>
            <a:r>
              <a:rPr dirty="0" sz="3600" spc="25">
                <a:solidFill>
                  <a:srgbClr val="C8201D"/>
                </a:solidFill>
              </a:rPr>
              <a:t>O</a:t>
            </a:r>
            <a:r>
              <a:rPr dirty="0" sz="3600" spc="20">
                <a:solidFill>
                  <a:srgbClr val="C8201D"/>
                </a:solidFill>
              </a:rPr>
              <a:t>N</a:t>
            </a:r>
            <a:endParaRPr sz="36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775274"/>
            <a:ext cx="8936355" cy="44723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9240" marR="5080" indent="-257175">
              <a:lnSpc>
                <a:spcPct val="120000"/>
              </a:lnSpc>
              <a:spcBef>
                <a:spcPts val="10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V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alue: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Puede ser un string, número, booleano, objeto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u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endParaRPr sz="3000">
              <a:latin typeface="Corbel"/>
              <a:cs typeface="Corbel"/>
            </a:endParaRPr>
          </a:p>
          <a:p>
            <a:pPr marL="269240" marR="633730" indent="-257175">
              <a:lnSpc>
                <a:spcPct val="120000"/>
              </a:lnSpc>
              <a:spcBef>
                <a:spcPts val="119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String:</a:t>
            </a:r>
            <a:r>
              <a:rPr dirty="0" sz="3000" spc="-1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Colección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cero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más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caracteres</a:t>
            </a:r>
            <a:r>
              <a:rPr dirty="0" sz="3000" spc="-1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Unicode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(entre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comillas)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Numb</a:t>
            </a:r>
            <a:r>
              <a:rPr dirty="0" sz="3000" spc="-10" b="1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000" b="1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3000" spc="-2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Va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r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nu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é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rico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(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in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1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il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)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Object:</a:t>
            </a:r>
            <a:r>
              <a:rPr dirty="0" sz="3000" spc="-13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Conjunto</a:t>
            </a:r>
            <a:r>
              <a:rPr dirty="0" sz="3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desordenado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pares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nombre/valor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10" b="1">
                <a:solidFill>
                  <a:srgbClr val="4B4B4B"/>
                </a:solidFill>
                <a:latin typeface="Corbel"/>
                <a:cs typeface="Corbel"/>
              </a:rPr>
              <a:t>rr</a:t>
            </a:r>
            <a:r>
              <a:rPr dirty="0" sz="3000" b="1">
                <a:solidFill>
                  <a:srgbClr val="4B4B4B"/>
                </a:solidFill>
                <a:latin typeface="Corbel"/>
                <a:cs typeface="Corbel"/>
              </a:rPr>
              <a:t>a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b="1">
                <a:solidFill>
                  <a:srgbClr val="4B4B4B"/>
                </a:solidFill>
                <a:latin typeface="Corbel"/>
                <a:cs typeface="Corbel"/>
              </a:rPr>
              <a:t>:</a:t>
            </a:r>
            <a:r>
              <a:rPr dirty="0" sz="3000" spc="-1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ole</a:t>
            </a:r>
            <a:r>
              <a:rPr dirty="0" sz="3000" spc="-35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c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i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ó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or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ena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va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r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24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92252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Representación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en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JSON</a:t>
            </a:r>
            <a:endParaRPr sz="36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3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94"/>
                </a:lnTo>
                <a:lnTo>
                  <a:pt x="0" y="239394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622633"/>
            <a:ext cx="8686800" cy="3902075"/>
          </a:xfrm>
          <a:prstGeom prst="rect">
            <a:avLst/>
          </a:prstGeom>
        </p:spPr>
        <p:txBody>
          <a:bodyPr wrap="square" lIns="0" tIns="256540" rIns="0" bIns="0" rtlCol="0" vert="horz">
            <a:spAutoFit/>
          </a:bodyPr>
          <a:lstStyle/>
          <a:p>
            <a:pPr marL="269240" indent="-257175">
              <a:lnSpc>
                <a:spcPct val="100000"/>
              </a:lnSpc>
              <a:spcBef>
                <a:spcPts val="20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L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os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descritos: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boolean,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string,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25">
                <a:solidFill>
                  <a:srgbClr val="4B4B4B"/>
                </a:solidFill>
                <a:latin typeface="Corbel"/>
                <a:cs typeface="Corbel"/>
              </a:rPr>
              <a:t>number,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null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Estrictamente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codificación</a:t>
            </a:r>
            <a:r>
              <a:rPr dirty="0" sz="3000" spc="-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Unicode</a:t>
            </a:r>
            <a:endParaRPr sz="3000">
              <a:latin typeface="Corbel"/>
              <a:cs typeface="Corbel"/>
            </a:endParaRPr>
          </a:p>
          <a:p>
            <a:pPr marL="269240" marR="5080" indent="-257175">
              <a:lnSpc>
                <a:spcPct val="120000"/>
              </a:lnSpc>
              <a:spcBef>
                <a:spcPts val="119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45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defecto,</a:t>
            </a:r>
            <a:r>
              <a:rPr dirty="0" sz="30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UTF-8 (se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admite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r>
              <a:rPr dirty="0" sz="3000" spc="-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UTF-16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UTF-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32)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0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par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siguiente</a:t>
            </a:r>
            <a:r>
              <a:rPr dirty="0" sz="3000" spc="-2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forma: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“nombre”:“valor”</a:t>
            </a:r>
            <a:endParaRPr sz="3000">
              <a:latin typeface="Corbel"/>
              <a:cs typeface="Corbel"/>
            </a:endParaRPr>
          </a:p>
          <a:p>
            <a:pPr lvl="1" marL="726440" indent="-257810">
              <a:lnSpc>
                <a:spcPct val="100000"/>
              </a:lnSpc>
              <a:spcBef>
                <a:spcPts val="1985"/>
              </a:spcBef>
              <a:buClr>
                <a:srgbClr val="64A434"/>
              </a:buClr>
              <a:buFont typeface="DejaVu Serif"/>
              <a:buChar char="•"/>
              <a:tabLst>
                <a:tab pos="727075" algn="l"/>
              </a:tabLst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"city"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-15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"Móstoles"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25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92252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Representación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en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JSON</a:t>
            </a:r>
            <a:endParaRPr sz="36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622633"/>
            <a:ext cx="8931275" cy="1428115"/>
          </a:xfrm>
          <a:prstGeom prst="rect">
            <a:avLst/>
          </a:prstGeom>
        </p:spPr>
        <p:txBody>
          <a:bodyPr wrap="square" lIns="0" tIns="256540" rIns="0" bIns="0" rtlCol="0" vert="horz">
            <a:spAutoFit/>
          </a:bodyPr>
          <a:lstStyle/>
          <a:p>
            <a:pPr marL="269240">
              <a:lnSpc>
                <a:spcPct val="100000"/>
              </a:lnSpc>
              <a:spcBef>
                <a:spcPts val="2020"/>
              </a:spcBef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Objeto</a:t>
            </a:r>
            <a:r>
              <a:rPr dirty="0" sz="3000" spc="-45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000" spc="-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JSON</a:t>
            </a:r>
            <a:endParaRPr sz="3000">
              <a:latin typeface="Corbel"/>
              <a:cs typeface="Corbel"/>
            </a:endParaRPr>
          </a:p>
          <a:p>
            <a:pPr marL="269240" indent="-257175">
              <a:lnSpc>
                <a:spcPct val="100000"/>
              </a:lnSpc>
              <a:spcBef>
                <a:spcPts val="19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Conjuntos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datos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separados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por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comas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y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entre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llaves: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92252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Representación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en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JSON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448904" y="3923185"/>
            <a:ext cx="162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{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63304" y="4368866"/>
            <a:ext cx="2631440" cy="747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"city"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"Móstoles"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endParaRPr sz="18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"area"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-2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"Madrid"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3304" y="5261664"/>
            <a:ext cx="194563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"poBox"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-4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28933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48904" y="5707345"/>
            <a:ext cx="162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}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55724" y="3885847"/>
            <a:ext cx="4163695" cy="357505"/>
          </a:xfrm>
          <a:custGeom>
            <a:avLst/>
            <a:gdLst/>
            <a:ahLst/>
            <a:cxnLst/>
            <a:rect l="l" t="t" r="r" b="b"/>
            <a:pathLst>
              <a:path w="4163695" h="357504">
                <a:moveTo>
                  <a:pt x="4163390" y="0"/>
                </a:moveTo>
                <a:lnTo>
                  <a:pt x="4163390" y="357111"/>
                </a:lnTo>
              </a:path>
              <a:path w="4163695" h="357504">
                <a:moveTo>
                  <a:pt x="4163390" y="66954"/>
                </a:moveTo>
                <a:lnTo>
                  <a:pt x="4158716" y="205193"/>
                </a:lnTo>
                <a:lnTo>
                  <a:pt x="0" y="223189"/>
                </a:lnTo>
              </a:path>
            </a:pathLst>
          </a:custGeom>
          <a:ln w="25559">
            <a:solidFill>
              <a:srgbClr val="395E8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044044" y="3885847"/>
            <a:ext cx="1500505" cy="357505"/>
          </a:xfrm>
          <a:prstGeom prst="rect">
            <a:avLst/>
          </a:prstGeom>
          <a:solidFill>
            <a:srgbClr val="4E80BC"/>
          </a:solidFill>
        </p:spPr>
        <p:txBody>
          <a:bodyPr wrap="square" lIns="0" tIns="40640" rIns="0" bIns="0" rtlCol="0" vert="horz">
            <a:spAutoFit/>
          </a:bodyPr>
          <a:lstStyle/>
          <a:p>
            <a:pPr marL="419734">
              <a:lnSpc>
                <a:spcPct val="100000"/>
              </a:lnSpc>
              <a:spcBef>
                <a:spcPts val="32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Object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17680" y="4343047"/>
            <a:ext cx="901700" cy="357505"/>
          </a:xfrm>
          <a:custGeom>
            <a:avLst/>
            <a:gdLst/>
            <a:ahLst/>
            <a:cxnLst/>
            <a:rect l="l" t="t" r="r" b="b"/>
            <a:pathLst>
              <a:path w="901700" h="357504">
                <a:moveTo>
                  <a:pt x="901433" y="0"/>
                </a:moveTo>
                <a:lnTo>
                  <a:pt x="901433" y="357111"/>
                </a:lnTo>
              </a:path>
              <a:path w="901700" h="357504">
                <a:moveTo>
                  <a:pt x="901433" y="66954"/>
                </a:moveTo>
                <a:lnTo>
                  <a:pt x="896759" y="205193"/>
                </a:lnTo>
                <a:lnTo>
                  <a:pt x="0" y="204838"/>
                </a:lnTo>
              </a:path>
            </a:pathLst>
          </a:custGeom>
          <a:ln w="25559">
            <a:solidFill>
              <a:srgbClr val="395E8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044044" y="4343047"/>
            <a:ext cx="1500505" cy="357505"/>
          </a:xfrm>
          <a:prstGeom prst="rect">
            <a:avLst/>
          </a:prstGeom>
          <a:solidFill>
            <a:srgbClr val="4E80BC"/>
          </a:solidFill>
        </p:spPr>
        <p:txBody>
          <a:bodyPr wrap="square" lIns="0" tIns="40640" rIns="0" bIns="0" rtlCol="0" vert="horz">
            <a:spAutoFit/>
          </a:bodyPr>
          <a:lstStyle/>
          <a:p>
            <a:pPr marL="452120">
              <a:lnSpc>
                <a:spcPct val="100000"/>
              </a:lnSpc>
              <a:spcBef>
                <a:spcPts val="32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String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22241" y="5129279"/>
            <a:ext cx="1497330" cy="357505"/>
          </a:xfrm>
          <a:custGeom>
            <a:avLst/>
            <a:gdLst/>
            <a:ahLst/>
            <a:cxnLst/>
            <a:rect l="l" t="t" r="r" b="b"/>
            <a:pathLst>
              <a:path w="1497329" h="357504">
                <a:moveTo>
                  <a:pt x="1496872" y="0"/>
                </a:moveTo>
                <a:lnTo>
                  <a:pt x="1496872" y="357123"/>
                </a:lnTo>
              </a:path>
              <a:path w="1497329" h="357504">
                <a:moveTo>
                  <a:pt x="1496872" y="66967"/>
                </a:moveTo>
                <a:lnTo>
                  <a:pt x="1492199" y="205206"/>
                </a:lnTo>
                <a:lnTo>
                  <a:pt x="0" y="205206"/>
                </a:lnTo>
              </a:path>
            </a:pathLst>
          </a:custGeom>
          <a:ln w="25559">
            <a:solidFill>
              <a:srgbClr val="395E8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044044" y="5129279"/>
            <a:ext cx="1500505" cy="357505"/>
          </a:xfrm>
          <a:prstGeom prst="rect">
            <a:avLst/>
          </a:prstGeom>
          <a:solidFill>
            <a:srgbClr val="4E80BC"/>
          </a:solidFill>
        </p:spPr>
        <p:txBody>
          <a:bodyPr wrap="square" lIns="0" tIns="40640" rIns="0" bIns="0" rtlCol="0" vert="horz">
            <a:spAutoFit/>
          </a:bodyPr>
          <a:lstStyle/>
          <a:p>
            <a:pPr marL="344805">
              <a:lnSpc>
                <a:spcPct val="100000"/>
              </a:lnSpc>
              <a:spcBef>
                <a:spcPts val="32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26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622633"/>
            <a:ext cx="8197215" cy="1975485"/>
          </a:xfrm>
          <a:prstGeom prst="rect">
            <a:avLst/>
          </a:prstGeom>
        </p:spPr>
        <p:txBody>
          <a:bodyPr wrap="square" lIns="0" tIns="256540" rIns="0" bIns="0" rtlCol="0" vert="horz">
            <a:spAutoFit/>
          </a:bodyPr>
          <a:lstStyle/>
          <a:p>
            <a:pPr marL="269240">
              <a:lnSpc>
                <a:spcPct val="100000"/>
              </a:lnSpc>
              <a:spcBef>
                <a:spcPts val="2020"/>
              </a:spcBef>
            </a:pP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Array</a:t>
            </a:r>
            <a:r>
              <a:rPr dirty="0" sz="3000" spc="-5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000" spc="-90" b="1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 b="1">
                <a:solidFill>
                  <a:srgbClr val="4B4B4B"/>
                </a:solidFill>
                <a:latin typeface="Corbel"/>
                <a:cs typeface="Corbel"/>
              </a:rPr>
              <a:t>JSON</a:t>
            </a:r>
            <a:endParaRPr sz="3000">
              <a:latin typeface="Corbel"/>
              <a:cs typeface="Corbel"/>
            </a:endParaRPr>
          </a:p>
          <a:p>
            <a:pPr marL="269240" marR="5080" indent="-257175">
              <a:lnSpc>
                <a:spcPct val="119700"/>
              </a:lnSpc>
              <a:spcBef>
                <a:spcPts val="121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Un array se escribe entre corchetes, separando por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comas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4922520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5">
                <a:solidFill>
                  <a:srgbClr val="C8201D"/>
                </a:solidFill>
              </a:rPr>
              <a:t>Representación</a:t>
            </a:r>
            <a:r>
              <a:rPr dirty="0" sz="3600" spc="-2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en</a:t>
            </a:r>
            <a:r>
              <a:rPr dirty="0" sz="3600" spc="-80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JSON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763104" y="3860904"/>
            <a:ext cx="946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orbel"/>
                <a:cs typeface="Corbel"/>
              </a:rPr>
              <a:t>{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1744" y="4332138"/>
            <a:ext cx="4003040" cy="1263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"planet"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-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"Tatooine"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endParaRPr sz="1800">
              <a:latin typeface="Courier New"/>
              <a:cs typeface="Courier New"/>
            </a:endParaRPr>
          </a:p>
          <a:p>
            <a:pPr marL="12700" marR="5080">
              <a:lnSpc>
                <a:spcPts val="3800"/>
              </a:lnSpc>
              <a:spcBef>
                <a:spcPts val="190"/>
              </a:spcBef>
            </a:pP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"population"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: </a:t>
            </a:r>
            <a:r>
              <a:rPr dirty="0" sz="1800" spc="-5">
                <a:solidFill>
                  <a:srgbClr val="976700"/>
                </a:solidFill>
                <a:latin typeface="Courier New"/>
                <a:cs typeface="Courier New"/>
              </a:rPr>
              <a:t>200000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 </a:t>
            </a:r>
            <a:r>
              <a:rPr dirty="0" sz="180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E35548"/>
                </a:solidFill>
                <a:latin typeface="Courier New"/>
                <a:cs typeface="Courier New"/>
              </a:rPr>
              <a:t>"species"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: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[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"tusken"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,</a:t>
            </a:r>
            <a:r>
              <a:rPr dirty="0" sz="1800" spc="10">
                <a:solidFill>
                  <a:srgbClr val="373941"/>
                </a:solidFill>
                <a:latin typeface="Courier New"/>
                <a:cs typeface="Courier New"/>
              </a:rPr>
              <a:t> </a:t>
            </a:r>
            <a:r>
              <a:rPr dirty="0" sz="1800" spc="-5">
                <a:solidFill>
                  <a:srgbClr val="4FA04E"/>
                </a:solidFill>
                <a:latin typeface="Courier New"/>
                <a:cs typeface="Courier New"/>
              </a:rPr>
              <a:t>"hutt"</a:t>
            </a:r>
            <a:r>
              <a:rPr dirty="0" sz="1800" spc="-5">
                <a:solidFill>
                  <a:srgbClr val="373941"/>
                </a:solidFill>
                <a:latin typeface="Courier New"/>
                <a:cs typeface="Courier New"/>
              </a:rPr>
              <a:t>]</a:t>
            </a:r>
            <a:endParaRPr sz="180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8824" y="5714901"/>
            <a:ext cx="946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orbel"/>
                <a:cs typeface="Corbel"/>
              </a:rPr>
              <a:t>}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55361" y="5257447"/>
            <a:ext cx="2430145" cy="357505"/>
          </a:xfrm>
          <a:custGeom>
            <a:avLst/>
            <a:gdLst/>
            <a:ahLst/>
            <a:cxnLst/>
            <a:rect l="l" t="t" r="r" b="b"/>
            <a:pathLst>
              <a:path w="2430145" h="357504">
                <a:moveTo>
                  <a:pt x="2429636" y="0"/>
                </a:moveTo>
                <a:lnTo>
                  <a:pt x="2429636" y="357111"/>
                </a:lnTo>
              </a:path>
              <a:path w="2430145" h="357504">
                <a:moveTo>
                  <a:pt x="2429636" y="232917"/>
                </a:moveTo>
                <a:lnTo>
                  <a:pt x="0" y="235076"/>
                </a:lnTo>
                <a:lnTo>
                  <a:pt x="2352954" y="227876"/>
                </a:lnTo>
              </a:path>
            </a:pathLst>
          </a:custGeom>
          <a:ln w="25559">
            <a:solidFill>
              <a:srgbClr val="395E8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872844" y="5257447"/>
            <a:ext cx="1500505" cy="357505"/>
          </a:xfrm>
          <a:prstGeom prst="rect">
            <a:avLst/>
          </a:prstGeom>
          <a:solidFill>
            <a:srgbClr val="4E80BC"/>
          </a:solidFill>
        </p:spPr>
        <p:txBody>
          <a:bodyPr wrap="square" lIns="0" tIns="40640" rIns="0" bIns="0" rtlCol="0" vert="horz">
            <a:spAutoFit/>
          </a:bodyPr>
          <a:lstStyle/>
          <a:p>
            <a:pPr marL="476884">
              <a:lnSpc>
                <a:spcPct val="100000"/>
              </a:lnSpc>
              <a:spcBef>
                <a:spcPts val="32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Array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27</a:t>
            </a:r>
            <a:endParaRPr sz="1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" y="15"/>
            <a:ext cx="10079990" cy="239395"/>
          </a:xfrm>
          <a:custGeom>
            <a:avLst/>
            <a:gdLst/>
            <a:ahLst/>
            <a:cxnLst/>
            <a:rect l="l" t="t" r="r" b="b"/>
            <a:pathLst>
              <a:path w="10079990" h="239395">
                <a:moveTo>
                  <a:pt x="0" y="0"/>
                </a:moveTo>
                <a:lnTo>
                  <a:pt x="10079990" y="0"/>
                </a:lnTo>
                <a:lnTo>
                  <a:pt x="10079990" y="239382"/>
                </a:lnTo>
                <a:lnTo>
                  <a:pt x="0" y="239382"/>
                </a:lnTo>
                <a:lnTo>
                  <a:pt x="0" y="0"/>
                </a:lnTo>
                <a:close/>
              </a:path>
            </a:pathLst>
          </a:custGeom>
          <a:solidFill>
            <a:srgbClr val="CA00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5163" y="290884"/>
            <a:ext cx="1114196" cy="6721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25" y="1622633"/>
            <a:ext cx="9001760" cy="5019675"/>
          </a:xfrm>
          <a:prstGeom prst="rect">
            <a:avLst/>
          </a:prstGeom>
        </p:spPr>
        <p:txBody>
          <a:bodyPr wrap="square" lIns="0" tIns="256540" rIns="0" bIns="0" rtlCol="0" vert="horz">
            <a:spAutoFit/>
          </a:bodyPr>
          <a:lstStyle/>
          <a:p>
            <a:pPr marL="269240" indent="-257175">
              <a:lnSpc>
                <a:spcPct val="100000"/>
              </a:lnSpc>
              <a:spcBef>
                <a:spcPts val="202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más sencillo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construir un parser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de</a:t>
            </a:r>
            <a:r>
              <a:rPr dirty="0" sz="3000" spc="-8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JSON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que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</a:t>
            </a:r>
            <a:r>
              <a:rPr dirty="0" sz="3000" spc="-10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XML</a:t>
            </a:r>
            <a:endParaRPr sz="3000">
              <a:latin typeface="Corbel"/>
              <a:cs typeface="Corbel"/>
            </a:endParaRPr>
          </a:p>
          <a:p>
            <a:pPr marL="269240" marR="179705" indent="-257175">
              <a:lnSpc>
                <a:spcPct val="119700"/>
              </a:lnSpc>
              <a:spcBef>
                <a:spcPts val="1215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0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JavaScript,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un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texto</a:t>
            </a:r>
            <a:r>
              <a:rPr dirty="0" sz="3000" spc="-7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JSON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se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puede analizar usando </a:t>
            </a:r>
            <a:r>
              <a:rPr dirty="0" sz="3000" spc="-58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directamente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la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función 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eval(),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 ya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que es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sintaxis</a:t>
            </a:r>
            <a:r>
              <a:rPr dirty="0" sz="3000" spc="-6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JS</a:t>
            </a:r>
            <a:endParaRPr sz="3000">
              <a:latin typeface="Corbel"/>
              <a:cs typeface="Corbel"/>
            </a:endParaRPr>
          </a:p>
          <a:p>
            <a:pPr marL="269240" marR="481965" indent="-257175">
              <a:lnSpc>
                <a:spcPct val="119700"/>
              </a:lnSpc>
              <a:spcBef>
                <a:spcPts val="12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Este hecho ha facilitado la aceptación mayoritaria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9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JSON por los desarrolladores AJAX (ubicuidad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JavaScript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en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navegadores </a:t>
            </a:r>
            <a:r>
              <a:rPr dirty="0" sz="3000" spc="-20">
                <a:solidFill>
                  <a:srgbClr val="4B4B4B"/>
                </a:solidFill>
                <a:latin typeface="Corbel"/>
                <a:cs typeface="Corbel"/>
              </a:rPr>
              <a:t>web)</a:t>
            </a:r>
            <a:endParaRPr sz="3000">
              <a:latin typeface="Corbel"/>
              <a:cs typeface="Corbel"/>
            </a:endParaRPr>
          </a:p>
          <a:p>
            <a:pPr marL="269240" marR="587375" indent="-257175">
              <a:lnSpc>
                <a:spcPct val="119700"/>
              </a:lnSpc>
              <a:spcBef>
                <a:spcPts val="1210"/>
              </a:spcBef>
              <a:buClr>
                <a:srgbClr val="64A434"/>
              </a:buClr>
              <a:buFont typeface="DejaVu Serif"/>
              <a:buChar char="•"/>
              <a:tabLst>
                <a:tab pos="269875" algn="l"/>
              </a:tabLst>
            </a:pP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Cualquier librería JS </a:t>
            </a:r>
            <a:r>
              <a:rPr dirty="0" sz="3000" spc="-15">
                <a:solidFill>
                  <a:srgbClr val="4B4B4B"/>
                </a:solidFill>
                <a:latin typeface="Corbel"/>
                <a:cs typeface="Corbel"/>
              </a:rPr>
              <a:t>(e.g.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jQuery) tiene capacidad </a:t>
            </a:r>
            <a:r>
              <a:rPr dirty="0" sz="3000">
                <a:solidFill>
                  <a:srgbClr val="4B4B4B"/>
                </a:solidFill>
                <a:latin typeface="Corbel"/>
                <a:cs typeface="Corbel"/>
              </a:rPr>
              <a:t>de </a:t>
            </a:r>
            <a:r>
              <a:rPr dirty="0" sz="3000" spc="-595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hacerlo</a:t>
            </a:r>
            <a:r>
              <a:rPr dirty="0" sz="3000" spc="-10">
                <a:solidFill>
                  <a:srgbClr val="4B4B4B"/>
                </a:solidFill>
                <a:latin typeface="Corbel"/>
                <a:cs typeface="Corbel"/>
              </a:rPr>
              <a:t> </a:t>
            </a:r>
            <a:r>
              <a:rPr dirty="0" sz="3000" spc="-5">
                <a:solidFill>
                  <a:srgbClr val="4B4B4B"/>
                </a:solidFill>
                <a:latin typeface="Corbel"/>
                <a:cs typeface="Corbel"/>
              </a:rPr>
              <a:t>también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0417" y="7060139"/>
            <a:ext cx="330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00"/>
              </a:lnSpc>
            </a:pPr>
            <a:r>
              <a:rPr dirty="0" sz="1800" b="1">
                <a:solidFill>
                  <a:srgbClr val="666666"/>
                </a:solidFill>
                <a:latin typeface="Corbel"/>
                <a:cs typeface="Corbel"/>
              </a:rPr>
              <a:t>28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021" y="439105"/>
            <a:ext cx="2668905" cy="57912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15">
                <a:solidFill>
                  <a:srgbClr val="C8201D"/>
                </a:solidFill>
              </a:rPr>
              <a:t>JSON</a:t>
            </a:r>
            <a:r>
              <a:rPr dirty="0" sz="3600" spc="-40">
                <a:solidFill>
                  <a:srgbClr val="C8201D"/>
                </a:solidFill>
              </a:rPr>
              <a:t> </a:t>
            </a:r>
            <a:r>
              <a:rPr dirty="0" sz="3600" spc="10">
                <a:solidFill>
                  <a:srgbClr val="C8201D"/>
                </a:solidFill>
              </a:rPr>
              <a:t>vs</a:t>
            </a:r>
            <a:r>
              <a:rPr dirty="0" sz="3600" spc="-155">
                <a:solidFill>
                  <a:srgbClr val="C8201D"/>
                </a:solidFill>
              </a:rPr>
              <a:t> </a:t>
            </a:r>
            <a:r>
              <a:rPr dirty="0" sz="3600" spc="15">
                <a:solidFill>
                  <a:srgbClr val="C8201D"/>
                </a:solidFill>
              </a:rPr>
              <a:t>XML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2023-09-07T09:55:28Z</dcterms:created>
  <dcterms:modified xsi:type="dcterms:W3CDTF">2023-09-07T09:55:28Z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PDFsam Basic v5.1.3</vt:lpwstr>
  </property>
  <property fmtid="{D5CDD505-2E9C-101B-9397-08002B2CF9AE}" pid="3" name="LastSaved">
    <vt:filetime>2023-09-07T00:00:00Z</vt:filetime>
  </property>
</Properties>
</file>