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Default Extension="jpg" ContentType="image/jpg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295" r:id="rId45"/>
    <p:sldId id="296" r:id="rId46"/>
    <p:sldId id="297" r:id="rId47"/>
    <p:sldId id="298" r:id="rId48"/>
    <p:sldId id="299" r:id="rId49"/>
    <p:sldId id="300" r:id="rId50"/>
    <p:sldId id="301" r:id="rId51"/>
    <p:sldId id="302" r:id="rId52"/>
    <p:sldId id="303" r:id="rId53"/>
    <p:sldId id="304" r:id="rId54"/>
    <p:sldId id="305" r:id="rId55"/>
    <p:sldId id="306" r:id="rId56"/>
    <p:sldId id="307" r:id="rId57"/>
    <p:sldId id="308" r:id="rId58"/>
    <p:sldId id="309" r:id="rId59"/>
    <p:sldId id="310" r:id="rId60"/>
    <p:sldId id="311" r:id="rId61"/>
    <p:sldId id="312" r:id="rId62"/>
    <p:sldId id="313" r:id="rId63"/>
    <p:sldId id="314" r:id="rId64"/>
    <p:sldId id="315" r:id="rId65"/>
    <p:sldId id="316" r:id="rId66"/>
    <p:sldId id="317" r:id="rId67"/>
    <p:sldId id="318" r:id="rId68"/>
    <p:sldId id="319" r:id="rId69"/>
    <p:sldId id="320" r:id="rId70"/>
    <p:sldId id="321" r:id="rId71"/>
    <p:sldId id="322" r:id="rId72"/>
    <p:sldId id="323" r:id="rId73"/>
    <p:sldId id="324" r:id="rId74"/>
    <p:sldId id="325" r:id="rId75"/>
    <p:sldId id="326" r:id="rId76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30" Type="http://schemas.openxmlformats.org/officeDocument/2006/relationships/slide" Target="slides/slide25.xml"/><Relationship Id="rId31" Type="http://schemas.openxmlformats.org/officeDocument/2006/relationships/slide" Target="slides/slide26.xml"/><Relationship Id="rId32" Type="http://schemas.openxmlformats.org/officeDocument/2006/relationships/slide" Target="slides/slide27.xml"/><Relationship Id="rId33" Type="http://schemas.openxmlformats.org/officeDocument/2006/relationships/slide" Target="slides/slide28.xml"/><Relationship Id="rId34" Type="http://schemas.openxmlformats.org/officeDocument/2006/relationships/slide" Target="slides/slide29.xml"/><Relationship Id="rId35" Type="http://schemas.openxmlformats.org/officeDocument/2006/relationships/slide" Target="slides/slide30.xml"/><Relationship Id="rId36" Type="http://schemas.openxmlformats.org/officeDocument/2006/relationships/slide" Target="slides/slide31.xml"/><Relationship Id="rId37" Type="http://schemas.openxmlformats.org/officeDocument/2006/relationships/slide" Target="slides/slide32.xml"/><Relationship Id="rId38" Type="http://schemas.openxmlformats.org/officeDocument/2006/relationships/slide" Target="slides/slide33.xml"/><Relationship Id="rId39" Type="http://schemas.openxmlformats.org/officeDocument/2006/relationships/slide" Target="slides/slide34.xml"/><Relationship Id="rId40" Type="http://schemas.openxmlformats.org/officeDocument/2006/relationships/slide" Target="slides/slide35.xml"/><Relationship Id="rId41" Type="http://schemas.openxmlformats.org/officeDocument/2006/relationships/slide" Target="slides/slide36.xml"/><Relationship Id="rId42" Type="http://schemas.openxmlformats.org/officeDocument/2006/relationships/slide" Target="slides/slide37.xml"/><Relationship Id="rId43" Type="http://schemas.openxmlformats.org/officeDocument/2006/relationships/slide" Target="slides/slide38.xml"/><Relationship Id="rId44" Type="http://schemas.openxmlformats.org/officeDocument/2006/relationships/slide" Target="slides/slide39.xml"/><Relationship Id="rId45" Type="http://schemas.openxmlformats.org/officeDocument/2006/relationships/slide" Target="slides/slide40.xml"/><Relationship Id="rId46" Type="http://schemas.openxmlformats.org/officeDocument/2006/relationships/slide" Target="slides/slide41.xml"/><Relationship Id="rId47" Type="http://schemas.openxmlformats.org/officeDocument/2006/relationships/slide" Target="slides/slide42.xml"/><Relationship Id="rId48" Type="http://schemas.openxmlformats.org/officeDocument/2006/relationships/slide" Target="slides/slide43.xml"/><Relationship Id="rId49" Type="http://schemas.openxmlformats.org/officeDocument/2006/relationships/slide" Target="slides/slide44.xml"/><Relationship Id="rId50" Type="http://schemas.openxmlformats.org/officeDocument/2006/relationships/slide" Target="slides/slide45.xml"/><Relationship Id="rId51" Type="http://schemas.openxmlformats.org/officeDocument/2006/relationships/slide" Target="slides/slide46.xml"/><Relationship Id="rId52" Type="http://schemas.openxmlformats.org/officeDocument/2006/relationships/slide" Target="slides/slide47.xml"/><Relationship Id="rId53" Type="http://schemas.openxmlformats.org/officeDocument/2006/relationships/slide" Target="slides/slide48.xml"/><Relationship Id="rId54" Type="http://schemas.openxmlformats.org/officeDocument/2006/relationships/slide" Target="slides/slide49.xml"/><Relationship Id="rId55" Type="http://schemas.openxmlformats.org/officeDocument/2006/relationships/slide" Target="slides/slide50.xml"/><Relationship Id="rId56" Type="http://schemas.openxmlformats.org/officeDocument/2006/relationships/slide" Target="slides/slide51.xml"/><Relationship Id="rId57" Type="http://schemas.openxmlformats.org/officeDocument/2006/relationships/slide" Target="slides/slide52.xml"/><Relationship Id="rId58" Type="http://schemas.openxmlformats.org/officeDocument/2006/relationships/slide" Target="slides/slide53.xml"/><Relationship Id="rId59" Type="http://schemas.openxmlformats.org/officeDocument/2006/relationships/slide" Target="slides/slide54.xml"/><Relationship Id="rId60" Type="http://schemas.openxmlformats.org/officeDocument/2006/relationships/slide" Target="slides/slide55.xml"/><Relationship Id="rId61" Type="http://schemas.openxmlformats.org/officeDocument/2006/relationships/slide" Target="slides/slide56.xml"/><Relationship Id="rId62" Type="http://schemas.openxmlformats.org/officeDocument/2006/relationships/slide" Target="slides/slide57.xml"/><Relationship Id="rId63" Type="http://schemas.openxmlformats.org/officeDocument/2006/relationships/slide" Target="slides/slide58.xml"/><Relationship Id="rId64" Type="http://schemas.openxmlformats.org/officeDocument/2006/relationships/slide" Target="slides/slide59.xml"/><Relationship Id="rId65" Type="http://schemas.openxmlformats.org/officeDocument/2006/relationships/slide" Target="slides/slide60.xml"/><Relationship Id="rId66" Type="http://schemas.openxmlformats.org/officeDocument/2006/relationships/slide" Target="slides/slide61.xml"/><Relationship Id="rId67" Type="http://schemas.openxmlformats.org/officeDocument/2006/relationships/slide" Target="slides/slide62.xml"/><Relationship Id="rId68" Type="http://schemas.openxmlformats.org/officeDocument/2006/relationships/slide" Target="slides/slide63.xml"/><Relationship Id="rId69" Type="http://schemas.openxmlformats.org/officeDocument/2006/relationships/slide" Target="slides/slide64.xml"/><Relationship Id="rId70" Type="http://schemas.openxmlformats.org/officeDocument/2006/relationships/slide" Target="slides/slide65.xml"/><Relationship Id="rId71" Type="http://schemas.openxmlformats.org/officeDocument/2006/relationships/slide" Target="slides/slide66.xml"/><Relationship Id="rId72" Type="http://schemas.openxmlformats.org/officeDocument/2006/relationships/slide" Target="slides/slide67.xml"/><Relationship Id="rId73" Type="http://schemas.openxmlformats.org/officeDocument/2006/relationships/slide" Target="slides/slide68.xml"/><Relationship Id="rId74" Type="http://schemas.openxmlformats.org/officeDocument/2006/relationships/slide" Target="slides/slide69.xml"/><Relationship Id="rId75" Type="http://schemas.openxmlformats.org/officeDocument/2006/relationships/slide" Target="slides/slide70.xml"/><Relationship Id="rId76" Type="http://schemas.openxmlformats.org/officeDocument/2006/relationships/slide" Target="slides/slide7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12"/>
            <a:ext cx="9144000" cy="137160"/>
          </a:xfrm>
          <a:custGeom>
            <a:avLst/>
            <a:gdLst/>
            <a:ahLst/>
            <a:cxnLst/>
            <a:rect l="l" t="t" r="r" b="b"/>
            <a:pathLst>
              <a:path w="9144000" h="137160">
                <a:moveTo>
                  <a:pt x="0" y="0"/>
                </a:moveTo>
                <a:lnTo>
                  <a:pt x="9143631" y="0"/>
                </a:lnTo>
                <a:lnTo>
                  <a:pt x="9143631" y="136791"/>
                </a:lnTo>
                <a:lnTo>
                  <a:pt x="0" y="136791"/>
                </a:lnTo>
                <a:lnTo>
                  <a:pt x="0" y="0"/>
                </a:lnTo>
                <a:close/>
              </a:path>
            </a:pathLst>
          </a:custGeom>
          <a:solidFill>
            <a:srgbClr val="CA0016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17" name="bg object 1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833245" y="306717"/>
            <a:ext cx="1114564" cy="672477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48297" y="393737"/>
            <a:ext cx="8647404" cy="6051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435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333333"/>
                </a:solidFill>
                <a:latin typeface="Corbel"/>
                <a:cs typeface="Corbe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chemeClr val="tx1"/>
                </a:solidFill>
                <a:latin typeface="Corbel"/>
                <a:cs typeface="Corbe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435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333333"/>
                </a:solidFill>
                <a:latin typeface="Corbel"/>
                <a:cs typeface="Corbe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435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12"/>
            <a:ext cx="9144000" cy="144780"/>
          </a:xfrm>
          <a:custGeom>
            <a:avLst/>
            <a:gdLst/>
            <a:ahLst/>
            <a:cxnLst/>
            <a:rect l="l" t="t" r="r" b="b"/>
            <a:pathLst>
              <a:path w="9144000" h="144780">
                <a:moveTo>
                  <a:pt x="9144000" y="0"/>
                </a:moveTo>
                <a:lnTo>
                  <a:pt x="0" y="0"/>
                </a:lnTo>
                <a:lnTo>
                  <a:pt x="0" y="144513"/>
                </a:lnTo>
                <a:lnTo>
                  <a:pt x="9144000" y="144513"/>
                </a:lnTo>
                <a:lnTo>
                  <a:pt x="9144000" y="0"/>
                </a:lnTo>
                <a:close/>
              </a:path>
            </a:pathLst>
          </a:custGeom>
          <a:solidFill>
            <a:srgbClr val="C90016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17" name="bg object 1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934219" y="356960"/>
            <a:ext cx="921493" cy="561604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333333"/>
                </a:solidFill>
                <a:latin typeface="Corbel"/>
                <a:cs typeface="Corbe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435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563111" y="1110996"/>
            <a:ext cx="382270" cy="492125"/>
          </a:xfrm>
          <a:custGeom>
            <a:avLst/>
            <a:gdLst/>
            <a:ahLst/>
            <a:cxnLst/>
            <a:rect l="l" t="t" r="r" b="b"/>
            <a:pathLst>
              <a:path w="382270" h="492125">
                <a:moveTo>
                  <a:pt x="233552" y="0"/>
                </a:moveTo>
                <a:lnTo>
                  <a:pt x="183483" y="4304"/>
                </a:lnTo>
                <a:lnTo>
                  <a:pt x="138652" y="17192"/>
                </a:lnTo>
                <a:lnTo>
                  <a:pt x="99107" y="38629"/>
                </a:lnTo>
                <a:lnTo>
                  <a:pt x="64897" y="68579"/>
                </a:lnTo>
                <a:lnTo>
                  <a:pt x="36486" y="105852"/>
                </a:lnTo>
                <a:lnTo>
                  <a:pt x="16208" y="148256"/>
                </a:lnTo>
                <a:lnTo>
                  <a:pt x="4050" y="195970"/>
                </a:lnTo>
                <a:lnTo>
                  <a:pt x="0" y="249174"/>
                </a:lnTo>
                <a:lnTo>
                  <a:pt x="4264" y="301755"/>
                </a:lnTo>
                <a:lnTo>
                  <a:pt x="16875" y="348932"/>
                </a:lnTo>
                <a:lnTo>
                  <a:pt x="37558" y="390584"/>
                </a:lnTo>
                <a:lnTo>
                  <a:pt x="66039" y="426592"/>
                </a:lnTo>
                <a:lnTo>
                  <a:pt x="102195" y="455116"/>
                </a:lnTo>
                <a:lnTo>
                  <a:pt x="143922" y="475519"/>
                </a:lnTo>
                <a:lnTo>
                  <a:pt x="191127" y="487779"/>
                </a:lnTo>
                <a:lnTo>
                  <a:pt x="243712" y="491870"/>
                </a:lnTo>
                <a:lnTo>
                  <a:pt x="277808" y="490194"/>
                </a:lnTo>
                <a:lnTo>
                  <a:pt x="312070" y="485219"/>
                </a:lnTo>
                <a:lnTo>
                  <a:pt x="346761" y="477029"/>
                </a:lnTo>
                <a:lnTo>
                  <a:pt x="382142" y="465708"/>
                </a:lnTo>
                <a:lnTo>
                  <a:pt x="382142" y="372744"/>
                </a:lnTo>
                <a:lnTo>
                  <a:pt x="348015" y="386881"/>
                </a:lnTo>
                <a:lnTo>
                  <a:pt x="315722" y="396684"/>
                </a:lnTo>
                <a:lnTo>
                  <a:pt x="285523" y="402391"/>
                </a:lnTo>
                <a:lnTo>
                  <a:pt x="257683" y="404240"/>
                </a:lnTo>
                <a:lnTo>
                  <a:pt x="222315" y="401562"/>
                </a:lnTo>
                <a:lnTo>
                  <a:pt x="163439" y="380345"/>
                </a:lnTo>
                <a:lnTo>
                  <a:pt x="119929" y="338689"/>
                </a:lnTo>
                <a:lnTo>
                  <a:pt x="97835" y="280689"/>
                </a:lnTo>
                <a:lnTo>
                  <a:pt x="95123" y="245999"/>
                </a:lnTo>
                <a:lnTo>
                  <a:pt x="97553" y="213107"/>
                </a:lnTo>
                <a:lnTo>
                  <a:pt x="117465" y="155898"/>
                </a:lnTo>
                <a:lnTo>
                  <a:pt x="157081" y="112924"/>
                </a:lnTo>
                <a:lnTo>
                  <a:pt x="209067" y="90806"/>
                </a:lnTo>
                <a:lnTo>
                  <a:pt x="239395" y="88011"/>
                </a:lnTo>
                <a:lnTo>
                  <a:pt x="270710" y="90824"/>
                </a:lnTo>
                <a:lnTo>
                  <a:pt x="303228" y="99282"/>
                </a:lnTo>
                <a:lnTo>
                  <a:pt x="336817" y="113407"/>
                </a:lnTo>
                <a:lnTo>
                  <a:pt x="371348" y="133223"/>
                </a:lnTo>
                <a:lnTo>
                  <a:pt x="371348" y="32638"/>
                </a:lnTo>
                <a:lnTo>
                  <a:pt x="332279" y="17129"/>
                </a:lnTo>
                <a:lnTo>
                  <a:pt x="284666" y="3643"/>
                </a:lnTo>
                <a:lnTo>
                  <a:pt x="251765" y="404"/>
                </a:lnTo>
                <a:lnTo>
                  <a:pt x="23355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4024884" y="1118616"/>
            <a:ext cx="507365" cy="484505"/>
          </a:xfrm>
          <a:custGeom>
            <a:avLst/>
            <a:gdLst/>
            <a:ahLst/>
            <a:cxnLst/>
            <a:rect l="l" t="t" r="r" b="b"/>
            <a:pathLst>
              <a:path w="507364" h="484505">
                <a:moveTo>
                  <a:pt x="254888" y="0"/>
                </a:moveTo>
                <a:lnTo>
                  <a:pt x="202120" y="4282"/>
                </a:lnTo>
                <a:lnTo>
                  <a:pt x="154304" y="17208"/>
                </a:lnTo>
                <a:lnTo>
                  <a:pt x="111156" y="38897"/>
                </a:lnTo>
                <a:lnTo>
                  <a:pt x="72389" y="69469"/>
                </a:lnTo>
                <a:lnTo>
                  <a:pt x="40558" y="105995"/>
                </a:lnTo>
                <a:lnTo>
                  <a:pt x="17954" y="147367"/>
                </a:lnTo>
                <a:lnTo>
                  <a:pt x="4470" y="193288"/>
                </a:lnTo>
                <a:lnTo>
                  <a:pt x="0" y="243459"/>
                </a:lnTo>
                <a:lnTo>
                  <a:pt x="4458" y="292538"/>
                </a:lnTo>
                <a:lnTo>
                  <a:pt x="17859" y="337772"/>
                </a:lnTo>
                <a:lnTo>
                  <a:pt x="40237" y="379029"/>
                </a:lnTo>
                <a:lnTo>
                  <a:pt x="71627" y="416179"/>
                </a:lnTo>
                <a:lnTo>
                  <a:pt x="109557" y="445996"/>
                </a:lnTo>
                <a:lnTo>
                  <a:pt x="152082" y="467264"/>
                </a:lnTo>
                <a:lnTo>
                  <a:pt x="199179" y="480008"/>
                </a:lnTo>
                <a:lnTo>
                  <a:pt x="250825" y="484250"/>
                </a:lnTo>
                <a:lnTo>
                  <a:pt x="303694" y="480163"/>
                </a:lnTo>
                <a:lnTo>
                  <a:pt x="351742" y="467740"/>
                </a:lnTo>
                <a:lnTo>
                  <a:pt x="395146" y="446746"/>
                </a:lnTo>
                <a:lnTo>
                  <a:pt x="434086" y="416941"/>
                </a:lnTo>
                <a:lnTo>
                  <a:pt x="452257" y="396367"/>
                </a:lnTo>
                <a:lnTo>
                  <a:pt x="254126" y="396367"/>
                </a:lnTo>
                <a:lnTo>
                  <a:pt x="220579" y="393674"/>
                </a:lnTo>
                <a:lnTo>
                  <a:pt x="163526" y="372417"/>
                </a:lnTo>
                <a:lnTo>
                  <a:pt x="119971" y="330553"/>
                </a:lnTo>
                <a:lnTo>
                  <a:pt x="97198" y="274617"/>
                </a:lnTo>
                <a:lnTo>
                  <a:pt x="94361" y="241935"/>
                </a:lnTo>
                <a:lnTo>
                  <a:pt x="97182" y="209296"/>
                </a:lnTo>
                <a:lnTo>
                  <a:pt x="119555" y="152765"/>
                </a:lnTo>
                <a:lnTo>
                  <a:pt x="161667" y="109388"/>
                </a:lnTo>
                <a:lnTo>
                  <a:pt x="216983" y="87262"/>
                </a:lnTo>
                <a:lnTo>
                  <a:pt x="249427" y="84582"/>
                </a:lnTo>
                <a:lnTo>
                  <a:pt x="447908" y="84582"/>
                </a:lnTo>
                <a:lnTo>
                  <a:pt x="435101" y="69469"/>
                </a:lnTo>
                <a:lnTo>
                  <a:pt x="397013" y="38897"/>
                </a:lnTo>
                <a:lnTo>
                  <a:pt x="354139" y="17208"/>
                </a:lnTo>
                <a:lnTo>
                  <a:pt x="306693" y="4282"/>
                </a:lnTo>
                <a:lnTo>
                  <a:pt x="254888" y="0"/>
                </a:lnTo>
                <a:close/>
              </a:path>
              <a:path w="507364" h="484505">
                <a:moveTo>
                  <a:pt x="447908" y="84582"/>
                </a:moveTo>
                <a:lnTo>
                  <a:pt x="249427" y="84582"/>
                </a:lnTo>
                <a:lnTo>
                  <a:pt x="282908" y="87262"/>
                </a:lnTo>
                <a:lnTo>
                  <a:pt x="313340" y="95456"/>
                </a:lnTo>
                <a:lnTo>
                  <a:pt x="365632" y="129286"/>
                </a:lnTo>
                <a:lnTo>
                  <a:pt x="399827" y="179387"/>
                </a:lnTo>
                <a:lnTo>
                  <a:pt x="411352" y="240919"/>
                </a:lnTo>
                <a:lnTo>
                  <a:pt x="408483" y="273605"/>
                </a:lnTo>
                <a:lnTo>
                  <a:pt x="386171" y="329644"/>
                </a:lnTo>
                <a:lnTo>
                  <a:pt x="343388" y="372096"/>
                </a:lnTo>
                <a:lnTo>
                  <a:pt x="286754" y="393674"/>
                </a:lnTo>
                <a:lnTo>
                  <a:pt x="254126" y="396367"/>
                </a:lnTo>
                <a:lnTo>
                  <a:pt x="452257" y="396367"/>
                </a:lnTo>
                <a:lnTo>
                  <a:pt x="466284" y="380486"/>
                </a:lnTo>
                <a:lnTo>
                  <a:pt x="489076" y="339709"/>
                </a:lnTo>
                <a:lnTo>
                  <a:pt x="502630" y="294622"/>
                </a:lnTo>
                <a:lnTo>
                  <a:pt x="507111" y="245237"/>
                </a:lnTo>
                <a:lnTo>
                  <a:pt x="502646" y="194573"/>
                </a:lnTo>
                <a:lnTo>
                  <a:pt x="489203" y="148447"/>
                </a:lnTo>
                <a:lnTo>
                  <a:pt x="466713" y="106773"/>
                </a:lnTo>
                <a:lnTo>
                  <a:pt x="447908" y="8458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bg object 18"/>
          <p:cNvSpPr/>
          <p:nvPr/>
        </p:nvSpPr>
        <p:spPr>
          <a:xfrm>
            <a:off x="4616196" y="873252"/>
            <a:ext cx="431165" cy="721995"/>
          </a:xfrm>
          <a:custGeom>
            <a:avLst/>
            <a:gdLst/>
            <a:ahLst/>
            <a:cxnLst/>
            <a:rect l="l" t="t" r="r" b="b"/>
            <a:pathLst>
              <a:path w="431164" h="721994">
                <a:moveTo>
                  <a:pt x="233806" y="235585"/>
                </a:moveTo>
                <a:lnTo>
                  <a:pt x="185037" y="239833"/>
                </a:lnTo>
                <a:lnTo>
                  <a:pt x="140731" y="252523"/>
                </a:lnTo>
                <a:lnTo>
                  <a:pt x="101022" y="273571"/>
                </a:lnTo>
                <a:lnTo>
                  <a:pt x="66039" y="302895"/>
                </a:lnTo>
                <a:lnTo>
                  <a:pt x="36968" y="339347"/>
                </a:lnTo>
                <a:lnTo>
                  <a:pt x="16351" y="380206"/>
                </a:lnTo>
                <a:lnTo>
                  <a:pt x="4067" y="425588"/>
                </a:lnTo>
                <a:lnTo>
                  <a:pt x="0" y="475614"/>
                </a:lnTo>
                <a:lnTo>
                  <a:pt x="3857" y="528669"/>
                </a:lnTo>
                <a:lnTo>
                  <a:pt x="15525" y="576199"/>
                </a:lnTo>
                <a:lnTo>
                  <a:pt x="35147" y="618204"/>
                </a:lnTo>
                <a:lnTo>
                  <a:pt x="62864" y="654685"/>
                </a:lnTo>
                <a:lnTo>
                  <a:pt x="96416" y="683900"/>
                </a:lnTo>
                <a:lnTo>
                  <a:pt x="135635" y="704961"/>
                </a:lnTo>
                <a:lnTo>
                  <a:pt x="180379" y="717710"/>
                </a:lnTo>
                <a:lnTo>
                  <a:pt x="230504" y="721995"/>
                </a:lnTo>
                <a:lnTo>
                  <a:pt x="430911" y="721995"/>
                </a:lnTo>
                <a:lnTo>
                  <a:pt x="430911" y="640334"/>
                </a:lnTo>
                <a:lnTo>
                  <a:pt x="264287" y="640334"/>
                </a:lnTo>
                <a:lnTo>
                  <a:pt x="235128" y="639913"/>
                </a:lnTo>
                <a:lnTo>
                  <a:pt x="191242" y="636262"/>
                </a:lnTo>
                <a:lnTo>
                  <a:pt x="152907" y="620601"/>
                </a:lnTo>
                <a:lnTo>
                  <a:pt x="115163" y="578377"/>
                </a:lnTo>
                <a:lnTo>
                  <a:pt x="96506" y="521743"/>
                </a:lnTo>
                <a:lnTo>
                  <a:pt x="94106" y="487045"/>
                </a:lnTo>
                <a:lnTo>
                  <a:pt x="96734" y="450220"/>
                </a:lnTo>
                <a:lnTo>
                  <a:pt x="117895" y="388479"/>
                </a:lnTo>
                <a:lnTo>
                  <a:pt x="158748" y="343084"/>
                </a:lnTo>
                <a:lnTo>
                  <a:pt x="214624" y="319847"/>
                </a:lnTo>
                <a:lnTo>
                  <a:pt x="247776" y="316992"/>
                </a:lnTo>
                <a:lnTo>
                  <a:pt x="430911" y="316992"/>
                </a:lnTo>
                <a:lnTo>
                  <a:pt x="430911" y="255015"/>
                </a:lnTo>
                <a:lnTo>
                  <a:pt x="336803" y="255015"/>
                </a:lnTo>
                <a:lnTo>
                  <a:pt x="309244" y="246514"/>
                </a:lnTo>
                <a:lnTo>
                  <a:pt x="283019" y="240442"/>
                </a:lnTo>
                <a:lnTo>
                  <a:pt x="257936" y="236799"/>
                </a:lnTo>
                <a:lnTo>
                  <a:pt x="233806" y="235585"/>
                </a:lnTo>
                <a:close/>
              </a:path>
              <a:path w="431164" h="721994">
                <a:moveTo>
                  <a:pt x="430911" y="316992"/>
                </a:moveTo>
                <a:lnTo>
                  <a:pt x="247776" y="316992"/>
                </a:lnTo>
                <a:lnTo>
                  <a:pt x="270402" y="318452"/>
                </a:lnTo>
                <a:lnTo>
                  <a:pt x="292671" y="322770"/>
                </a:lnTo>
                <a:lnTo>
                  <a:pt x="314749" y="329850"/>
                </a:lnTo>
                <a:lnTo>
                  <a:pt x="336803" y="339598"/>
                </a:lnTo>
                <a:lnTo>
                  <a:pt x="336803" y="640334"/>
                </a:lnTo>
                <a:lnTo>
                  <a:pt x="430911" y="640334"/>
                </a:lnTo>
                <a:lnTo>
                  <a:pt x="430911" y="316992"/>
                </a:lnTo>
                <a:close/>
              </a:path>
              <a:path w="431164" h="721994">
                <a:moveTo>
                  <a:pt x="430911" y="0"/>
                </a:moveTo>
                <a:lnTo>
                  <a:pt x="336803" y="0"/>
                </a:lnTo>
                <a:lnTo>
                  <a:pt x="336803" y="255015"/>
                </a:lnTo>
                <a:lnTo>
                  <a:pt x="430911" y="255015"/>
                </a:lnTo>
                <a:lnTo>
                  <a:pt x="43091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bg object 19"/>
          <p:cNvSpPr/>
          <p:nvPr/>
        </p:nvSpPr>
        <p:spPr>
          <a:xfrm>
            <a:off x="5151120" y="1110996"/>
            <a:ext cx="429895" cy="490855"/>
          </a:xfrm>
          <a:custGeom>
            <a:avLst/>
            <a:gdLst/>
            <a:ahLst/>
            <a:cxnLst/>
            <a:rect l="l" t="t" r="r" b="b"/>
            <a:pathLst>
              <a:path w="429895" h="490855">
                <a:moveTo>
                  <a:pt x="221868" y="0"/>
                </a:moveTo>
                <a:lnTo>
                  <a:pt x="174585" y="4280"/>
                </a:lnTo>
                <a:lnTo>
                  <a:pt x="132111" y="17002"/>
                </a:lnTo>
                <a:lnTo>
                  <a:pt x="94353" y="37986"/>
                </a:lnTo>
                <a:lnTo>
                  <a:pt x="61213" y="67055"/>
                </a:lnTo>
                <a:lnTo>
                  <a:pt x="34665" y="103836"/>
                </a:lnTo>
                <a:lnTo>
                  <a:pt x="15509" y="145653"/>
                </a:lnTo>
                <a:lnTo>
                  <a:pt x="3903" y="192303"/>
                </a:lnTo>
                <a:lnTo>
                  <a:pt x="0" y="243586"/>
                </a:lnTo>
                <a:lnTo>
                  <a:pt x="1837" y="278959"/>
                </a:lnTo>
                <a:lnTo>
                  <a:pt x="16609" y="342705"/>
                </a:lnTo>
                <a:lnTo>
                  <a:pt x="45422" y="397307"/>
                </a:lnTo>
                <a:lnTo>
                  <a:pt x="84133" y="440336"/>
                </a:lnTo>
                <a:lnTo>
                  <a:pt x="132865" y="471916"/>
                </a:lnTo>
                <a:lnTo>
                  <a:pt x="196476" y="488283"/>
                </a:lnTo>
                <a:lnTo>
                  <a:pt x="233806" y="490346"/>
                </a:lnTo>
                <a:lnTo>
                  <a:pt x="262016" y="489715"/>
                </a:lnTo>
                <a:lnTo>
                  <a:pt x="312674" y="484024"/>
                </a:lnTo>
                <a:lnTo>
                  <a:pt x="356147" y="471050"/>
                </a:lnTo>
                <a:lnTo>
                  <a:pt x="398819" y="450746"/>
                </a:lnTo>
                <a:lnTo>
                  <a:pt x="420369" y="437261"/>
                </a:lnTo>
                <a:lnTo>
                  <a:pt x="420369" y="402463"/>
                </a:lnTo>
                <a:lnTo>
                  <a:pt x="248919" y="402463"/>
                </a:lnTo>
                <a:lnTo>
                  <a:pt x="217233" y="400020"/>
                </a:lnTo>
                <a:lnTo>
                  <a:pt x="162909" y="380228"/>
                </a:lnTo>
                <a:lnTo>
                  <a:pt x="121459" y="340623"/>
                </a:lnTo>
                <a:lnTo>
                  <a:pt x="98790" y="286541"/>
                </a:lnTo>
                <a:lnTo>
                  <a:pt x="94741" y="254380"/>
                </a:lnTo>
                <a:lnTo>
                  <a:pt x="429387" y="254380"/>
                </a:lnTo>
                <a:lnTo>
                  <a:pt x="429387" y="242442"/>
                </a:lnTo>
                <a:lnTo>
                  <a:pt x="426316" y="197992"/>
                </a:lnTo>
                <a:lnTo>
                  <a:pt x="96900" y="197992"/>
                </a:lnTo>
                <a:lnTo>
                  <a:pt x="102584" y="171924"/>
                </a:lnTo>
                <a:lnTo>
                  <a:pt x="123332" y="128502"/>
                </a:lnTo>
                <a:lnTo>
                  <a:pt x="155771" y="98659"/>
                </a:lnTo>
                <a:lnTo>
                  <a:pt x="197756" y="83395"/>
                </a:lnTo>
                <a:lnTo>
                  <a:pt x="221868" y="81406"/>
                </a:lnTo>
                <a:lnTo>
                  <a:pt x="383326" y="81406"/>
                </a:lnTo>
                <a:lnTo>
                  <a:pt x="372871" y="66039"/>
                </a:lnTo>
                <a:lnTo>
                  <a:pt x="342187" y="37076"/>
                </a:lnTo>
                <a:lnTo>
                  <a:pt x="306847" y="16446"/>
                </a:lnTo>
                <a:lnTo>
                  <a:pt x="266769" y="4103"/>
                </a:lnTo>
                <a:lnTo>
                  <a:pt x="221868" y="0"/>
                </a:lnTo>
                <a:close/>
              </a:path>
              <a:path w="429895" h="490855">
                <a:moveTo>
                  <a:pt x="420369" y="345058"/>
                </a:moveTo>
                <a:lnTo>
                  <a:pt x="380490" y="370530"/>
                </a:lnTo>
                <a:lnTo>
                  <a:pt x="338597" y="388429"/>
                </a:lnTo>
                <a:lnTo>
                  <a:pt x="294729" y="398994"/>
                </a:lnTo>
                <a:lnTo>
                  <a:pt x="248919" y="402463"/>
                </a:lnTo>
                <a:lnTo>
                  <a:pt x="420369" y="402463"/>
                </a:lnTo>
                <a:lnTo>
                  <a:pt x="420369" y="345058"/>
                </a:lnTo>
                <a:close/>
              </a:path>
              <a:path w="429895" h="490855">
                <a:moveTo>
                  <a:pt x="383326" y="81406"/>
                </a:moveTo>
                <a:lnTo>
                  <a:pt x="221868" y="81406"/>
                </a:lnTo>
                <a:lnTo>
                  <a:pt x="245681" y="83395"/>
                </a:lnTo>
                <a:lnTo>
                  <a:pt x="266922" y="89217"/>
                </a:lnTo>
                <a:lnTo>
                  <a:pt x="302259" y="111505"/>
                </a:lnTo>
                <a:lnTo>
                  <a:pt x="325675" y="148701"/>
                </a:lnTo>
                <a:lnTo>
                  <a:pt x="336041" y="197992"/>
                </a:lnTo>
                <a:lnTo>
                  <a:pt x="426316" y="197992"/>
                </a:lnTo>
                <a:lnTo>
                  <a:pt x="425771" y="190109"/>
                </a:lnTo>
                <a:lnTo>
                  <a:pt x="415035" y="143335"/>
                </a:lnTo>
                <a:lnTo>
                  <a:pt x="397347" y="102014"/>
                </a:lnTo>
                <a:lnTo>
                  <a:pt x="383326" y="8140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bg object 20"/>
          <p:cNvSpPr/>
          <p:nvPr/>
        </p:nvSpPr>
        <p:spPr>
          <a:xfrm>
            <a:off x="4059935" y="731519"/>
            <a:ext cx="438784" cy="327660"/>
          </a:xfrm>
          <a:custGeom>
            <a:avLst/>
            <a:gdLst/>
            <a:ahLst/>
            <a:cxnLst/>
            <a:rect l="l" t="t" r="r" b="b"/>
            <a:pathLst>
              <a:path w="438785" h="327659">
                <a:moveTo>
                  <a:pt x="373761" y="272795"/>
                </a:moveTo>
                <a:lnTo>
                  <a:pt x="65150" y="272795"/>
                </a:lnTo>
                <a:lnTo>
                  <a:pt x="65150" y="327278"/>
                </a:lnTo>
                <a:lnTo>
                  <a:pt x="373761" y="327278"/>
                </a:lnTo>
                <a:lnTo>
                  <a:pt x="373761" y="272795"/>
                </a:lnTo>
                <a:close/>
              </a:path>
              <a:path w="438785" h="327659">
                <a:moveTo>
                  <a:pt x="219455" y="0"/>
                </a:moveTo>
                <a:lnTo>
                  <a:pt x="203956" y="3139"/>
                </a:lnTo>
                <a:lnTo>
                  <a:pt x="191277" y="11683"/>
                </a:lnTo>
                <a:lnTo>
                  <a:pt x="182719" y="24324"/>
                </a:lnTo>
                <a:lnTo>
                  <a:pt x="179577" y="39750"/>
                </a:lnTo>
                <a:lnTo>
                  <a:pt x="182719" y="55030"/>
                </a:lnTo>
                <a:lnTo>
                  <a:pt x="191277" y="67595"/>
                </a:lnTo>
                <a:lnTo>
                  <a:pt x="203956" y="76112"/>
                </a:lnTo>
                <a:lnTo>
                  <a:pt x="219455" y="79247"/>
                </a:lnTo>
                <a:lnTo>
                  <a:pt x="234755" y="76112"/>
                </a:lnTo>
                <a:lnTo>
                  <a:pt x="247364" y="67595"/>
                </a:lnTo>
                <a:lnTo>
                  <a:pt x="255924" y="55030"/>
                </a:lnTo>
                <a:lnTo>
                  <a:pt x="259079" y="39750"/>
                </a:lnTo>
                <a:lnTo>
                  <a:pt x="255924" y="24324"/>
                </a:lnTo>
                <a:lnTo>
                  <a:pt x="247364" y="11683"/>
                </a:lnTo>
                <a:lnTo>
                  <a:pt x="234755" y="3139"/>
                </a:lnTo>
                <a:lnTo>
                  <a:pt x="219455" y="0"/>
                </a:lnTo>
                <a:close/>
              </a:path>
              <a:path w="438785" h="327659">
                <a:moveTo>
                  <a:pt x="373761" y="107950"/>
                </a:moveTo>
                <a:lnTo>
                  <a:pt x="348438" y="113093"/>
                </a:lnTo>
                <a:lnTo>
                  <a:pt x="327771" y="127095"/>
                </a:lnTo>
                <a:lnTo>
                  <a:pt x="313842" y="147812"/>
                </a:lnTo>
                <a:lnTo>
                  <a:pt x="308737" y="173100"/>
                </a:lnTo>
                <a:lnTo>
                  <a:pt x="313842" y="198183"/>
                </a:lnTo>
                <a:lnTo>
                  <a:pt x="327771" y="218693"/>
                </a:lnTo>
                <a:lnTo>
                  <a:pt x="348438" y="232537"/>
                </a:lnTo>
                <a:lnTo>
                  <a:pt x="373761" y="237616"/>
                </a:lnTo>
                <a:lnTo>
                  <a:pt x="398936" y="232537"/>
                </a:lnTo>
                <a:lnTo>
                  <a:pt x="419528" y="218693"/>
                </a:lnTo>
                <a:lnTo>
                  <a:pt x="433429" y="198183"/>
                </a:lnTo>
                <a:lnTo>
                  <a:pt x="438530" y="173100"/>
                </a:lnTo>
                <a:lnTo>
                  <a:pt x="433429" y="147812"/>
                </a:lnTo>
                <a:lnTo>
                  <a:pt x="419528" y="127095"/>
                </a:lnTo>
                <a:lnTo>
                  <a:pt x="398936" y="113093"/>
                </a:lnTo>
                <a:lnTo>
                  <a:pt x="373761" y="107950"/>
                </a:lnTo>
                <a:close/>
              </a:path>
              <a:path w="438785" h="327659">
                <a:moveTo>
                  <a:pt x="219455" y="107950"/>
                </a:moveTo>
                <a:lnTo>
                  <a:pt x="194113" y="113093"/>
                </a:lnTo>
                <a:lnTo>
                  <a:pt x="173402" y="127095"/>
                </a:lnTo>
                <a:lnTo>
                  <a:pt x="159430" y="147812"/>
                </a:lnTo>
                <a:lnTo>
                  <a:pt x="154304" y="173100"/>
                </a:lnTo>
                <a:lnTo>
                  <a:pt x="159430" y="198183"/>
                </a:lnTo>
                <a:lnTo>
                  <a:pt x="173402" y="218693"/>
                </a:lnTo>
                <a:lnTo>
                  <a:pt x="194113" y="232537"/>
                </a:lnTo>
                <a:lnTo>
                  <a:pt x="219455" y="237616"/>
                </a:lnTo>
                <a:lnTo>
                  <a:pt x="244578" y="232537"/>
                </a:lnTo>
                <a:lnTo>
                  <a:pt x="265175" y="218693"/>
                </a:lnTo>
                <a:lnTo>
                  <a:pt x="279106" y="198183"/>
                </a:lnTo>
                <a:lnTo>
                  <a:pt x="284225" y="173100"/>
                </a:lnTo>
                <a:lnTo>
                  <a:pt x="279106" y="147812"/>
                </a:lnTo>
                <a:lnTo>
                  <a:pt x="265175" y="127095"/>
                </a:lnTo>
                <a:lnTo>
                  <a:pt x="244578" y="113093"/>
                </a:lnTo>
                <a:lnTo>
                  <a:pt x="219455" y="107950"/>
                </a:lnTo>
                <a:close/>
              </a:path>
              <a:path w="438785" h="327659">
                <a:moveTo>
                  <a:pt x="65150" y="107950"/>
                </a:moveTo>
                <a:lnTo>
                  <a:pt x="39754" y="113093"/>
                </a:lnTo>
                <a:lnTo>
                  <a:pt x="19050" y="127095"/>
                </a:lnTo>
                <a:lnTo>
                  <a:pt x="5107" y="147812"/>
                </a:lnTo>
                <a:lnTo>
                  <a:pt x="0" y="173100"/>
                </a:lnTo>
                <a:lnTo>
                  <a:pt x="5107" y="198183"/>
                </a:lnTo>
                <a:lnTo>
                  <a:pt x="19050" y="218693"/>
                </a:lnTo>
                <a:lnTo>
                  <a:pt x="39754" y="232537"/>
                </a:lnTo>
                <a:lnTo>
                  <a:pt x="65150" y="237616"/>
                </a:lnTo>
                <a:lnTo>
                  <a:pt x="90273" y="232537"/>
                </a:lnTo>
                <a:lnTo>
                  <a:pt x="110871" y="218693"/>
                </a:lnTo>
                <a:lnTo>
                  <a:pt x="124801" y="198183"/>
                </a:lnTo>
                <a:lnTo>
                  <a:pt x="129921" y="173100"/>
                </a:lnTo>
                <a:lnTo>
                  <a:pt x="124801" y="147812"/>
                </a:lnTo>
                <a:lnTo>
                  <a:pt x="110871" y="127095"/>
                </a:lnTo>
                <a:lnTo>
                  <a:pt x="90273" y="113093"/>
                </a:lnTo>
                <a:lnTo>
                  <a:pt x="65150" y="107950"/>
                </a:lnTo>
                <a:close/>
              </a:path>
            </a:pathLst>
          </a:custGeom>
          <a:solidFill>
            <a:srgbClr val="CA001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bg object 21"/>
          <p:cNvSpPr/>
          <p:nvPr/>
        </p:nvSpPr>
        <p:spPr>
          <a:xfrm>
            <a:off x="4224528" y="1719072"/>
            <a:ext cx="685800" cy="228600"/>
          </a:xfrm>
          <a:custGeom>
            <a:avLst/>
            <a:gdLst/>
            <a:ahLst/>
            <a:cxnLst/>
            <a:rect l="l" t="t" r="r" b="b"/>
            <a:pathLst>
              <a:path w="685800" h="228600">
                <a:moveTo>
                  <a:pt x="623188" y="0"/>
                </a:moveTo>
                <a:lnTo>
                  <a:pt x="570914" y="14680"/>
                </a:lnTo>
                <a:lnTo>
                  <a:pt x="539575" y="56007"/>
                </a:lnTo>
                <a:lnTo>
                  <a:pt x="533654" y="93852"/>
                </a:lnTo>
                <a:lnTo>
                  <a:pt x="535132" y="113764"/>
                </a:lnTo>
                <a:lnTo>
                  <a:pt x="557402" y="162305"/>
                </a:lnTo>
                <a:lnTo>
                  <a:pt x="604033" y="186148"/>
                </a:lnTo>
                <a:lnTo>
                  <a:pt x="623188" y="187705"/>
                </a:lnTo>
                <a:lnTo>
                  <a:pt x="630941" y="187448"/>
                </a:lnTo>
                <a:lnTo>
                  <a:pt x="673697" y="174589"/>
                </a:lnTo>
                <a:lnTo>
                  <a:pt x="685038" y="167004"/>
                </a:lnTo>
                <a:lnTo>
                  <a:pt x="685038" y="147319"/>
                </a:lnTo>
                <a:lnTo>
                  <a:pt x="624332" y="147319"/>
                </a:lnTo>
                <a:lnTo>
                  <a:pt x="613527" y="146516"/>
                </a:lnTo>
                <a:lnTo>
                  <a:pt x="582612" y="118348"/>
                </a:lnTo>
                <a:lnTo>
                  <a:pt x="579374" y="93852"/>
                </a:lnTo>
                <a:lnTo>
                  <a:pt x="580219" y="80706"/>
                </a:lnTo>
                <a:lnTo>
                  <a:pt x="604662" y="43878"/>
                </a:lnTo>
                <a:lnTo>
                  <a:pt x="624332" y="40512"/>
                </a:lnTo>
                <a:lnTo>
                  <a:pt x="685156" y="40512"/>
                </a:lnTo>
                <a:lnTo>
                  <a:pt x="685419" y="20827"/>
                </a:lnTo>
                <a:lnTo>
                  <a:pt x="645923" y="2732"/>
                </a:lnTo>
                <a:lnTo>
                  <a:pt x="630941" y="323"/>
                </a:lnTo>
                <a:lnTo>
                  <a:pt x="623188" y="0"/>
                </a:lnTo>
                <a:close/>
              </a:path>
              <a:path w="685800" h="228600">
                <a:moveTo>
                  <a:pt x="685038" y="112140"/>
                </a:moveTo>
                <a:lnTo>
                  <a:pt x="659511" y="136143"/>
                </a:lnTo>
                <a:lnTo>
                  <a:pt x="652652" y="140462"/>
                </a:lnTo>
                <a:lnTo>
                  <a:pt x="646302" y="143001"/>
                </a:lnTo>
                <a:lnTo>
                  <a:pt x="645922" y="143001"/>
                </a:lnTo>
                <a:lnTo>
                  <a:pt x="639445" y="145795"/>
                </a:lnTo>
                <a:lnTo>
                  <a:pt x="632206" y="147319"/>
                </a:lnTo>
                <a:lnTo>
                  <a:pt x="685038" y="147319"/>
                </a:lnTo>
                <a:lnTo>
                  <a:pt x="685038" y="112140"/>
                </a:lnTo>
                <a:close/>
              </a:path>
              <a:path w="685800" h="228600">
                <a:moveTo>
                  <a:pt x="685156" y="40512"/>
                </a:moveTo>
                <a:lnTo>
                  <a:pt x="632206" y="40512"/>
                </a:lnTo>
                <a:lnTo>
                  <a:pt x="639445" y="42290"/>
                </a:lnTo>
                <a:lnTo>
                  <a:pt x="645922" y="44830"/>
                </a:lnTo>
                <a:lnTo>
                  <a:pt x="646302" y="44830"/>
                </a:lnTo>
                <a:lnTo>
                  <a:pt x="652652" y="47625"/>
                </a:lnTo>
                <a:lnTo>
                  <a:pt x="659511" y="51942"/>
                </a:lnTo>
                <a:lnTo>
                  <a:pt x="665607" y="57657"/>
                </a:lnTo>
                <a:lnTo>
                  <a:pt x="685038" y="75564"/>
                </a:lnTo>
                <a:lnTo>
                  <a:pt x="685156" y="40512"/>
                </a:lnTo>
                <a:close/>
              </a:path>
              <a:path w="685800" h="228600">
                <a:moveTo>
                  <a:pt x="44576" y="2920"/>
                </a:moveTo>
                <a:lnTo>
                  <a:pt x="0" y="2920"/>
                </a:lnTo>
                <a:lnTo>
                  <a:pt x="0" y="113537"/>
                </a:lnTo>
                <a:lnTo>
                  <a:pt x="10126" y="157543"/>
                </a:lnTo>
                <a:lnTo>
                  <a:pt x="42084" y="183006"/>
                </a:lnTo>
                <a:lnTo>
                  <a:pt x="72262" y="187705"/>
                </a:lnTo>
                <a:lnTo>
                  <a:pt x="88358" y="186547"/>
                </a:lnTo>
                <a:lnTo>
                  <a:pt x="126237" y="168401"/>
                </a:lnTo>
                <a:lnTo>
                  <a:pt x="139091" y="147574"/>
                </a:lnTo>
                <a:lnTo>
                  <a:pt x="60833" y="147574"/>
                </a:lnTo>
                <a:lnTo>
                  <a:pt x="54610" y="144779"/>
                </a:lnTo>
                <a:lnTo>
                  <a:pt x="44576" y="110743"/>
                </a:lnTo>
                <a:lnTo>
                  <a:pt x="44576" y="2920"/>
                </a:lnTo>
                <a:close/>
              </a:path>
              <a:path w="685800" h="228600">
                <a:moveTo>
                  <a:pt x="144907" y="2920"/>
                </a:moveTo>
                <a:lnTo>
                  <a:pt x="99949" y="2920"/>
                </a:lnTo>
                <a:lnTo>
                  <a:pt x="99949" y="110743"/>
                </a:lnTo>
                <a:lnTo>
                  <a:pt x="99454" y="121423"/>
                </a:lnTo>
                <a:lnTo>
                  <a:pt x="84200" y="147574"/>
                </a:lnTo>
                <a:lnTo>
                  <a:pt x="139091" y="147574"/>
                </a:lnTo>
                <a:lnTo>
                  <a:pt x="140430" y="144589"/>
                </a:lnTo>
                <a:lnTo>
                  <a:pt x="143811" y="129825"/>
                </a:lnTo>
                <a:lnTo>
                  <a:pt x="144907" y="113537"/>
                </a:lnTo>
                <a:lnTo>
                  <a:pt x="144907" y="2920"/>
                </a:lnTo>
                <a:close/>
              </a:path>
              <a:path w="685800" h="228600">
                <a:moveTo>
                  <a:pt x="277241" y="2920"/>
                </a:moveTo>
                <a:lnTo>
                  <a:pt x="217170" y="2920"/>
                </a:lnTo>
                <a:lnTo>
                  <a:pt x="217170" y="184530"/>
                </a:lnTo>
                <a:lnTo>
                  <a:pt x="261747" y="184530"/>
                </a:lnTo>
                <a:lnTo>
                  <a:pt x="261747" y="117475"/>
                </a:lnTo>
                <a:lnTo>
                  <a:pt x="337455" y="117475"/>
                </a:lnTo>
                <a:lnTo>
                  <a:pt x="334168" y="111791"/>
                </a:lnTo>
                <a:lnTo>
                  <a:pt x="330461" y="106247"/>
                </a:lnTo>
                <a:lnTo>
                  <a:pt x="326517" y="101345"/>
                </a:lnTo>
                <a:lnTo>
                  <a:pt x="326136" y="101345"/>
                </a:lnTo>
                <a:lnTo>
                  <a:pt x="326136" y="101091"/>
                </a:lnTo>
                <a:lnTo>
                  <a:pt x="325755" y="100711"/>
                </a:lnTo>
                <a:lnTo>
                  <a:pt x="325500" y="100329"/>
                </a:lnTo>
                <a:lnTo>
                  <a:pt x="328675" y="97789"/>
                </a:lnTo>
                <a:lnTo>
                  <a:pt x="331597" y="94995"/>
                </a:lnTo>
                <a:lnTo>
                  <a:pt x="333756" y="91693"/>
                </a:lnTo>
                <a:lnTo>
                  <a:pt x="334137" y="91693"/>
                </a:lnTo>
                <a:lnTo>
                  <a:pt x="338097" y="84629"/>
                </a:lnTo>
                <a:lnTo>
                  <a:pt x="340799" y="77088"/>
                </a:lnTo>
                <a:lnTo>
                  <a:pt x="261747" y="77088"/>
                </a:lnTo>
                <a:lnTo>
                  <a:pt x="261747" y="43687"/>
                </a:lnTo>
                <a:lnTo>
                  <a:pt x="340885" y="43687"/>
                </a:lnTo>
                <a:lnTo>
                  <a:pt x="338693" y="35861"/>
                </a:lnTo>
                <a:lnTo>
                  <a:pt x="304323" y="6270"/>
                </a:lnTo>
                <a:lnTo>
                  <a:pt x="291461" y="3732"/>
                </a:lnTo>
                <a:lnTo>
                  <a:pt x="277241" y="2920"/>
                </a:lnTo>
                <a:close/>
              </a:path>
              <a:path w="685800" h="228600">
                <a:moveTo>
                  <a:pt x="337455" y="117475"/>
                </a:moveTo>
                <a:lnTo>
                  <a:pt x="280543" y="117475"/>
                </a:lnTo>
                <a:lnTo>
                  <a:pt x="284861" y="118999"/>
                </a:lnTo>
                <a:lnTo>
                  <a:pt x="287020" y="120776"/>
                </a:lnTo>
                <a:lnTo>
                  <a:pt x="287400" y="120776"/>
                </a:lnTo>
                <a:lnTo>
                  <a:pt x="289433" y="122174"/>
                </a:lnTo>
                <a:lnTo>
                  <a:pt x="293750" y="127888"/>
                </a:lnTo>
                <a:lnTo>
                  <a:pt x="298831" y="137540"/>
                </a:lnTo>
                <a:lnTo>
                  <a:pt x="319405" y="178435"/>
                </a:lnTo>
                <a:lnTo>
                  <a:pt x="322580" y="184530"/>
                </a:lnTo>
                <a:lnTo>
                  <a:pt x="371475" y="184530"/>
                </a:lnTo>
                <a:lnTo>
                  <a:pt x="363220" y="168020"/>
                </a:lnTo>
                <a:lnTo>
                  <a:pt x="341249" y="124713"/>
                </a:lnTo>
                <a:lnTo>
                  <a:pt x="337732" y="117955"/>
                </a:lnTo>
                <a:lnTo>
                  <a:pt x="337455" y="117475"/>
                </a:lnTo>
                <a:close/>
              </a:path>
              <a:path w="685800" h="228600">
                <a:moveTo>
                  <a:pt x="340885" y="43687"/>
                </a:moveTo>
                <a:lnTo>
                  <a:pt x="286258" y="43687"/>
                </a:lnTo>
                <a:lnTo>
                  <a:pt x="290575" y="45465"/>
                </a:lnTo>
                <a:lnTo>
                  <a:pt x="293116" y="47625"/>
                </a:lnTo>
                <a:lnTo>
                  <a:pt x="293497" y="47625"/>
                </a:lnTo>
                <a:lnTo>
                  <a:pt x="295656" y="50164"/>
                </a:lnTo>
                <a:lnTo>
                  <a:pt x="297052" y="53086"/>
                </a:lnTo>
                <a:lnTo>
                  <a:pt x="297052" y="67310"/>
                </a:lnTo>
                <a:lnTo>
                  <a:pt x="295656" y="70612"/>
                </a:lnTo>
                <a:lnTo>
                  <a:pt x="293116" y="72770"/>
                </a:lnTo>
                <a:lnTo>
                  <a:pt x="290575" y="75183"/>
                </a:lnTo>
                <a:lnTo>
                  <a:pt x="286258" y="77088"/>
                </a:lnTo>
                <a:lnTo>
                  <a:pt x="340799" y="77088"/>
                </a:lnTo>
                <a:lnTo>
                  <a:pt x="340867" y="76898"/>
                </a:lnTo>
                <a:lnTo>
                  <a:pt x="342495" y="68691"/>
                </a:lnTo>
                <a:lnTo>
                  <a:pt x="343026" y="60198"/>
                </a:lnTo>
                <a:lnTo>
                  <a:pt x="341949" y="47488"/>
                </a:lnTo>
                <a:lnTo>
                  <a:pt x="340885" y="43687"/>
                </a:lnTo>
                <a:close/>
              </a:path>
              <a:path w="685800" h="228600">
                <a:moveTo>
                  <a:pt x="468630" y="2920"/>
                </a:moveTo>
                <a:lnTo>
                  <a:pt x="423672" y="2920"/>
                </a:lnTo>
                <a:lnTo>
                  <a:pt x="423672" y="174878"/>
                </a:lnTo>
                <a:lnTo>
                  <a:pt x="421132" y="182372"/>
                </a:lnTo>
                <a:lnTo>
                  <a:pt x="419988" y="183768"/>
                </a:lnTo>
                <a:lnTo>
                  <a:pt x="418973" y="185547"/>
                </a:lnTo>
                <a:lnTo>
                  <a:pt x="416433" y="187451"/>
                </a:lnTo>
                <a:lnTo>
                  <a:pt x="391287" y="187451"/>
                </a:lnTo>
                <a:lnTo>
                  <a:pt x="391287" y="228218"/>
                </a:lnTo>
                <a:lnTo>
                  <a:pt x="410718" y="228218"/>
                </a:lnTo>
                <a:lnTo>
                  <a:pt x="423874" y="227206"/>
                </a:lnTo>
                <a:lnTo>
                  <a:pt x="461182" y="201614"/>
                </a:lnTo>
                <a:lnTo>
                  <a:pt x="468630" y="162305"/>
                </a:lnTo>
                <a:lnTo>
                  <a:pt x="468630" y="2920"/>
                </a:lnTo>
                <a:close/>
              </a:path>
            </a:pathLst>
          </a:custGeom>
          <a:solidFill>
            <a:srgbClr val="CA0017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22" name="bg object 2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5785106"/>
            <a:ext cx="9141714" cy="1070610"/>
          </a:xfrm>
          <a:prstGeom prst="rect">
            <a:avLst/>
          </a:prstGeom>
        </p:spPr>
      </p:pic>
      <p:sp>
        <p:nvSpPr>
          <p:cNvPr id="23" name="bg object 23"/>
          <p:cNvSpPr/>
          <p:nvPr/>
        </p:nvSpPr>
        <p:spPr>
          <a:xfrm>
            <a:off x="0" y="5760719"/>
            <a:ext cx="9144000" cy="1097280"/>
          </a:xfrm>
          <a:custGeom>
            <a:avLst/>
            <a:gdLst/>
            <a:ahLst/>
            <a:cxnLst/>
            <a:rect l="l" t="t" r="r" b="b"/>
            <a:pathLst>
              <a:path w="9144000" h="1097279">
                <a:moveTo>
                  <a:pt x="9144000" y="0"/>
                </a:moveTo>
                <a:lnTo>
                  <a:pt x="0" y="0"/>
                </a:lnTo>
                <a:lnTo>
                  <a:pt x="0" y="1097277"/>
                </a:lnTo>
                <a:lnTo>
                  <a:pt x="9144000" y="1097277"/>
                </a:lnTo>
                <a:lnTo>
                  <a:pt x="91440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bg object 24"/>
          <p:cNvSpPr/>
          <p:nvPr/>
        </p:nvSpPr>
        <p:spPr>
          <a:xfrm>
            <a:off x="0" y="0"/>
            <a:ext cx="9144000" cy="147955"/>
          </a:xfrm>
          <a:custGeom>
            <a:avLst/>
            <a:gdLst/>
            <a:ahLst/>
            <a:cxnLst/>
            <a:rect l="l" t="t" r="r" b="b"/>
            <a:pathLst>
              <a:path w="9144000" h="147955">
                <a:moveTo>
                  <a:pt x="0" y="147827"/>
                </a:moveTo>
                <a:lnTo>
                  <a:pt x="9144000" y="147827"/>
                </a:lnTo>
                <a:lnTo>
                  <a:pt x="9144000" y="0"/>
                </a:lnTo>
                <a:lnTo>
                  <a:pt x="0" y="0"/>
                </a:lnTo>
                <a:lnTo>
                  <a:pt x="0" y="147827"/>
                </a:lnTo>
                <a:close/>
              </a:path>
            </a:pathLst>
          </a:custGeom>
          <a:solidFill>
            <a:srgbClr val="CA001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435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44069" y="169100"/>
            <a:ext cx="8855861" cy="3917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rgbClr val="333333"/>
                </a:solidFill>
                <a:latin typeface="Corbel"/>
                <a:cs typeface="Corbe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39026" y="1294315"/>
            <a:ext cx="8665946" cy="35769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i="0">
                <a:solidFill>
                  <a:schemeClr val="tx1"/>
                </a:solidFill>
                <a:latin typeface="Corbel"/>
                <a:cs typeface="Corbe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746870" y="6416522"/>
            <a:ext cx="262890" cy="2038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435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Relationship Id="rId4" Type="http://schemas.openxmlformats.org/officeDocument/2006/relationships/hyperlink" Target="mailto:micael.gallego@urjc.es" TargetMode="External"/><Relationship Id="rId5" Type="http://schemas.openxmlformats.org/officeDocument/2006/relationships/hyperlink" Target="mailto:nicolas.rodriguez@urjc.es" TargetMode="External"/><Relationship Id="rId6" Type="http://schemas.openxmlformats.org/officeDocument/2006/relationships/hyperlink" Target="mailto:ivan.chicano@urjc.es" TargetMode="External"/><Relationship Id="rId7" Type="http://schemas.openxmlformats.org/officeDocument/2006/relationships/hyperlink" Target="mailto:michel.maes@urjc.es" TargetMode="External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13.png"/><Relationship Id="rId4" Type="http://schemas.openxmlformats.org/officeDocument/2006/relationships/hyperlink" Target="https://creativecommons.org/licenses/by-sa/4.0/deed.es" TargetMode="External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14.png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15.png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16.png"/><Relationship Id="rId4" Type="http://schemas.openxmlformats.org/officeDocument/2006/relationships/image" Target="../media/image17.png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Relationship Id="rId3" Type="http://schemas.openxmlformats.org/officeDocument/2006/relationships/image" Target="../media/image18.png"/><Relationship Id="rId4" Type="http://schemas.openxmlformats.org/officeDocument/2006/relationships/hyperlink" Target="mailto:micael.gallego@urjc.es" TargetMode="External"/><Relationship Id="rId5" Type="http://schemas.openxmlformats.org/officeDocument/2006/relationships/hyperlink" Target="mailto:nicolas.rodriguez@urjc.es" TargetMode="External"/><Relationship Id="rId6" Type="http://schemas.openxmlformats.org/officeDocument/2006/relationships/hyperlink" Target="mailto:ivan.chicano@urjc.es" TargetMode="External"/><Relationship Id="rId7" Type="http://schemas.openxmlformats.org/officeDocument/2006/relationships/hyperlink" Target="mailto:michel.maes@urjc.es" TargetMode="External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19.png"/><Relationship Id="rId4" Type="http://schemas.openxmlformats.org/officeDocument/2006/relationships/hyperlink" Target="https://creativecommons.org/licenses/by-sa/4.0/deed.es" TargetMode="External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hyperlink" Target="https://www.codeurjc.es/img/codeurjc_logo.jpg" TargetMode="External"/><Relationship Id="rId4" Type="http://schemas.openxmlformats.org/officeDocument/2006/relationships/image" Target="../media/image20.png"/><Relationship Id="rId5" Type="http://schemas.openxmlformats.org/officeDocument/2006/relationships/image" Target="../media/image21.jpg"/></Relationships>
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2.png"/><Relationship Id="rId3" Type="http://schemas.openxmlformats.org/officeDocument/2006/relationships/image" Target="../media/image23.png"/><Relationship Id="rId4" Type="http://schemas.openxmlformats.org/officeDocument/2006/relationships/hyperlink" Target="mailto:micael.gallego@urjc.es" TargetMode="External"/><Relationship Id="rId5" Type="http://schemas.openxmlformats.org/officeDocument/2006/relationships/hyperlink" Target="mailto:ivan.chicano@urjc.es" TargetMode="External"/><Relationship Id="rId6" Type="http://schemas.openxmlformats.org/officeDocument/2006/relationships/hyperlink" Target="mailto:michel.maes@urjc.es" TargetMode="External"/><Relationship Id="rId7" Type="http://schemas.openxmlformats.org/officeDocument/2006/relationships/hyperlink" Target="mailto:pablo.fuente@urjc.es" TargetMode="Externa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7.png"/><Relationship Id="rId4" Type="http://schemas.openxmlformats.org/officeDocument/2006/relationships/hyperlink" Target="https://creativecommons.org/licenses/by-sa/4.0/deed.es" TargetMode="External"/></Relationships>
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24.png"/><Relationship Id="rId4" Type="http://schemas.openxmlformats.org/officeDocument/2006/relationships/image" Target="../media/image25.png"/><Relationship Id="rId5" Type="http://schemas.openxmlformats.org/officeDocument/2006/relationships/hyperlink" Target="https://creativecommons.org/licenses/by-sa/4.0/deed.es" TargetMode="External"/></Relationships>
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
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6.png"/></Relationships>
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
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27.png"/><Relationship Id="rId4" Type="http://schemas.openxmlformats.org/officeDocument/2006/relationships/image" Target="../media/image28.png"/></Relationships>
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
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27.png"/><Relationship Id="rId4" Type="http://schemas.openxmlformats.org/officeDocument/2006/relationships/image" Target="../media/image28.png"/></Relationships>
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
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
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
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29.png"/></Relationships>
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
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0.png"/><Relationship Id="rId4" Type="http://schemas.openxmlformats.org/officeDocument/2006/relationships/image" Target="../media/image31.png"/></Relationships>
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Relationship Id="rId3" Type="http://schemas.openxmlformats.org/officeDocument/2006/relationships/image" Target="../media/image32.png"/><Relationship Id="rId4" Type="http://schemas.openxmlformats.org/officeDocument/2006/relationships/hyperlink" Target="mailto:micael.gallego@urjc.es" TargetMode="External"/><Relationship Id="rId5" Type="http://schemas.openxmlformats.org/officeDocument/2006/relationships/hyperlink" Target="mailto:ivan.chicano@urjc.es" TargetMode="External"/><Relationship Id="rId6" Type="http://schemas.openxmlformats.org/officeDocument/2006/relationships/hyperlink" Target="mailto:michel.maes@urjc.es" TargetMode="External"/></Relationships>
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33.png"/><Relationship Id="rId4" Type="http://schemas.openxmlformats.org/officeDocument/2006/relationships/hyperlink" Target="https://creativecommons.org/licenses/by-sa/4.0/deed.es" TargetMode="External"/></Relationships>
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
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
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
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
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34.png"/><Relationship Id="rId4" Type="http://schemas.openxmlformats.org/officeDocument/2006/relationships/image" Target="../media/image35.png"/><Relationship Id="rId5" Type="http://schemas.openxmlformats.org/officeDocument/2006/relationships/hyperlink" Target="mailto:micael.gallego@urjc.es" TargetMode="External"/><Relationship Id="rId6" Type="http://schemas.openxmlformats.org/officeDocument/2006/relationships/hyperlink" Target="mailto:ivan.chicano@urjc.es" TargetMode="External"/><Relationship Id="rId7" Type="http://schemas.openxmlformats.org/officeDocument/2006/relationships/hyperlink" Target="mailto:michel.maes@urjc.es" TargetMode="Externa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Relationship Id="rId3" Type="http://schemas.openxmlformats.org/officeDocument/2006/relationships/image" Target="../media/image10.png"/><Relationship Id="rId4" Type="http://schemas.openxmlformats.org/officeDocument/2006/relationships/hyperlink" Target="mailto:micael.gallego@urjc.es" TargetMode="External"/><Relationship Id="rId5" Type="http://schemas.openxmlformats.org/officeDocument/2006/relationships/hyperlink" Target="mailto:nicolas.rodriguez@urjc.es" TargetMode="External"/><Relationship Id="rId6" Type="http://schemas.openxmlformats.org/officeDocument/2006/relationships/hyperlink" Target="mailto:ivan.chicano@urjc.es" TargetMode="External"/><Relationship Id="rId7" Type="http://schemas.openxmlformats.org/officeDocument/2006/relationships/hyperlink" Target="mailto:michel.maes@urjc.es" TargetMode="External"/></Relationships>
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36.png"/><Relationship Id="rId4" Type="http://schemas.openxmlformats.org/officeDocument/2006/relationships/image" Target="../media/image37.png"/><Relationship Id="rId5" Type="http://schemas.openxmlformats.org/officeDocument/2006/relationships/hyperlink" Target="https://creativecommons.org/licenses/by-sa/4.0/deed.es" TargetMode="External"/></Relationships>
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6.png"/></Relationships>
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6.png"/><Relationship Id="rId3" Type="http://schemas.openxmlformats.org/officeDocument/2006/relationships/image" Target="../media/image38.jpg"/></Relationships>
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6.png"/><Relationship Id="rId3" Type="http://schemas.openxmlformats.org/officeDocument/2006/relationships/image" Target="../media/image38.jpg"/></Relationships>
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6.png"/><Relationship Id="rId3" Type="http://schemas.openxmlformats.org/officeDocument/2006/relationships/image" Target="../media/image38.jpg"/></Relationships>
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4.png"/><Relationship Id="rId3" Type="http://schemas.openxmlformats.org/officeDocument/2006/relationships/image" Target="../media/image39.png"/><Relationship Id="rId4" Type="http://schemas.openxmlformats.org/officeDocument/2006/relationships/hyperlink" Target="mailto:micael.gallego@urjc.es" TargetMode="External"/><Relationship Id="rId5" Type="http://schemas.openxmlformats.org/officeDocument/2006/relationships/hyperlink" Target="mailto:ivan.chicano@urjc.es" TargetMode="External"/><Relationship Id="rId6" Type="http://schemas.openxmlformats.org/officeDocument/2006/relationships/hyperlink" Target="mailto:michel.maes@urjc.es" TargetMode="External"/></Relationships>
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36.png"/><Relationship Id="rId4" Type="http://schemas.openxmlformats.org/officeDocument/2006/relationships/image" Target="../media/image40.png"/><Relationship Id="rId5" Type="http://schemas.openxmlformats.org/officeDocument/2006/relationships/hyperlink" Target="https://creativecommons.org/licenses/by-sa/4.0/deed.es" TargetMode="External"/></Relationships>
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6.png"/></Relationships>
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6.png"/></Relationships>
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6.pn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11.png"/><Relationship Id="rId4" Type="http://schemas.openxmlformats.org/officeDocument/2006/relationships/hyperlink" Target="https://creativecommons.org/licenses/by-sa/4.0/deed.es" TargetMode="External"/></Relationships>
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png"/><Relationship Id="rId3" Type="http://schemas.openxmlformats.org/officeDocument/2006/relationships/image" Target="../media/image41.png"/><Relationship Id="rId4" Type="http://schemas.openxmlformats.org/officeDocument/2006/relationships/image" Target="../media/image42.png"/><Relationship Id="rId5" Type="http://schemas.openxmlformats.org/officeDocument/2006/relationships/hyperlink" Target="mailto:micael.gallego@urjc.es" TargetMode="External"/><Relationship Id="rId6" Type="http://schemas.openxmlformats.org/officeDocument/2006/relationships/hyperlink" Target="mailto:ivan.chicano@urjc.es" TargetMode="External"/><Relationship Id="rId7" Type="http://schemas.openxmlformats.org/officeDocument/2006/relationships/hyperlink" Target="mailto:michel.maes@urjc.es" TargetMode="External"/></Relationships>
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36.png"/><Relationship Id="rId4" Type="http://schemas.openxmlformats.org/officeDocument/2006/relationships/image" Target="../media/image43.png"/><Relationship Id="rId5" Type="http://schemas.openxmlformats.org/officeDocument/2006/relationships/hyperlink" Target="https://creativecommons.org/licenses/by-sa/4.0/deed.es" TargetMode="External"/></Relationships>
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
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
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
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
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
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hyperlink" Target="https://developer.mozilla.org/en-US/docs/Web/JavaScript/Reference/Template_literals" TargetMode="External"/></Relationships>
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
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
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
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
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4.jpg"/><Relationship Id="rId3" Type="http://schemas.openxmlformats.org/officeDocument/2006/relationships/image" Target="../media/image45.jpg"/></Relationships>
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Relationship Id="rId3" Type="http://schemas.openxmlformats.org/officeDocument/2006/relationships/image" Target="../media/image46.png"/><Relationship Id="rId4" Type="http://schemas.openxmlformats.org/officeDocument/2006/relationships/hyperlink" Target="mailto:micael.gallego@urjc.es" TargetMode="External"/><Relationship Id="rId5" Type="http://schemas.openxmlformats.org/officeDocument/2006/relationships/hyperlink" Target="mailto:ivan.chicano@urjc.es" TargetMode="External"/><Relationship Id="rId6" Type="http://schemas.openxmlformats.org/officeDocument/2006/relationships/hyperlink" Target="mailto:michel.maes@urjc.es" TargetMode="External"/></Relationships>
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47.png"/><Relationship Id="rId4" Type="http://schemas.openxmlformats.org/officeDocument/2006/relationships/hyperlink" Target="https://creativecommons.org/licenses/by-sa/4.0/deed.es" TargetMode="External"/></Relationships>
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
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8.jpg"/><Relationship Id="rId3" Type="http://schemas.openxmlformats.org/officeDocument/2006/relationships/image" Target="../media/image49.jpg"/></Relationships>
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
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
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
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50.jpg"/><Relationship Id="rId4" Type="http://schemas.openxmlformats.org/officeDocument/2006/relationships/image" Target="../media/image51.jpg"/></Relationships>
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Relationship Id="rId3" Type="http://schemas.openxmlformats.org/officeDocument/2006/relationships/image" Target="../media/image12.png"/><Relationship Id="rId4" Type="http://schemas.openxmlformats.org/officeDocument/2006/relationships/hyperlink" Target="mailto:micael.gallego@urjc.es" TargetMode="External"/><Relationship Id="rId5" Type="http://schemas.openxmlformats.org/officeDocument/2006/relationships/hyperlink" Target="mailto:nicolas.rodriguez@urjc.es" TargetMode="External"/><Relationship Id="rId6" Type="http://schemas.openxmlformats.org/officeDocument/2006/relationships/hyperlink" Target="mailto:ivan.chicano@urjc.es" TargetMode="External"/><Relationship Id="rId7" Type="http://schemas.openxmlformats.org/officeDocument/2006/relationships/hyperlink" Target="mailto:michel.maes@urjc.es" TargetMode="Externa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562921" y="1110957"/>
            <a:ext cx="383540" cy="493395"/>
          </a:xfrm>
          <a:custGeom>
            <a:avLst/>
            <a:gdLst/>
            <a:ahLst/>
            <a:cxnLst/>
            <a:rect l="l" t="t" r="r" b="b"/>
            <a:pathLst>
              <a:path w="383539" h="493394">
                <a:moveTo>
                  <a:pt x="234353" y="0"/>
                </a:moveTo>
                <a:lnTo>
                  <a:pt x="184076" y="4314"/>
                </a:lnTo>
                <a:lnTo>
                  <a:pt x="139095" y="17233"/>
                </a:lnTo>
                <a:lnTo>
                  <a:pt x="99445" y="38726"/>
                </a:lnTo>
                <a:lnTo>
                  <a:pt x="65163" y="68757"/>
                </a:lnTo>
                <a:lnTo>
                  <a:pt x="36604" y="106116"/>
                </a:lnTo>
                <a:lnTo>
                  <a:pt x="16246" y="148639"/>
                </a:lnTo>
                <a:lnTo>
                  <a:pt x="4056" y="196493"/>
                </a:lnTo>
                <a:lnTo>
                  <a:pt x="0" y="249847"/>
                </a:lnTo>
                <a:lnTo>
                  <a:pt x="4274" y="302540"/>
                </a:lnTo>
                <a:lnTo>
                  <a:pt x="16919" y="349834"/>
                </a:lnTo>
                <a:lnTo>
                  <a:pt x="37665" y="391593"/>
                </a:lnTo>
                <a:lnTo>
                  <a:pt x="66243" y="427685"/>
                </a:lnTo>
                <a:lnTo>
                  <a:pt x="102540" y="456299"/>
                </a:lnTo>
                <a:lnTo>
                  <a:pt x="144405" y="476780"/>
                </a:lnTo>
                <a:lnTo>
                  <a:pt x="191737" y="489092"/>
                </a:lnTo>
                <a:lnTo>
                  <a:pt x="244436" y="493204"/>
                </a:lnTo>
                <a:lnTo>
                  <a:pt x="278705" y="491527"/>
                </a:lnTo>
                <a:lnTo>
                  <a:pt x="313108" y="486543"/>
                </a:lnTo>
                <a:lnTo>
                  <a:pt x="347917" y="478320"/>
                </a:lnTo>
                <a:lnTo>
                  <a:pt x="383400" y="466928"/>
                </a:lnTo>
                <a:lnTo>
                  <a:pt x="383400" y="373684"/>
                </a:lnTo>
                <a:lnTo>
                  <a:pt x="349149" y="387897"/>
                </a:lnTo>
                <a:lnTo>
                  <a:pt x="316755" y="397756"/>
                </a:lnTo>
                <a:lnTo>
                  <a:pt x="286454" y="403497"/>
                </a:lnTo>
                <a:lnTo>
                  <a:pt x="258483" y="405358"/>
                </a:lnTo>
                <a:lnTo>
                  <a:pt x="223012" y="402669"/>
                </a:lnTo>
                <a:lnTo>
                  <a:pt x="163962" y="381360"/>
                </a:lnTo>
                <a:lnTo>
                  <a:pt x="120310" y="339598"/>
                </a:lnTo>
                <a:lnTo>
                  <a:pt x="98125" y="281425"/>
                </a:lnTo>
                <a:lnTo>
                  <a:pt x="95402" y="246595"/>
                </a:lnTo>
                <a:lnTo>
                  <a:pt x="97853" y="213628"/>
                </a:lnTo>
                <a:lnTo>
                  <a:pt x="117873" y="156338"/>
                </a:lnTo>
                <a:lnTo>
                  <a:pt x="157597" y="113265"/>
                </a:lnTo>
                <a:lnTo>
                  <a:pt x="209732" y="91020"/>
                </a:lnTo>
                <a:lnTo>
                  <a:pt x="240118" y="88201"/>
                </a:lnTo>
                <a:lnTo>
                  <a:pt x="271547" y="91037"/>
                </a:lnTo>
                <a:lnTo>
                  <a:pt x="304193" y="99544"/>
                </a:lnTo>
                <a:lnTo>
                  <a:pt x="337920" y="113720"/>
                </a:lnTo>
                <a:lnTo>
                  <a:pt x="372592" y="133565"/>
                </a:lnTo>
                <a:lnTo>
                  <a:pt x="372592" y="32766"/>
                </a:lnTo>
                <a:lnTo>
                  <a:pt x="333355" y="17192"/>
                </a:lnTo>
                <a:lnTo>
                  <a:pt x="285588" y="3643"/>
                </a:lnTo>
                <a:lnTo>
                  <a:pt x="252604" y="404"/>
                </a:lnTo>
                <a:lnTo>
                  <a:pt x="23435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4025519" y="1119593"/>
            <a:ext cx="507365" cy="484505"/>
          </a:xfrm>
          <a:custGeom>
            <a:avLst/>
            <a:gdLst/>
            <a:ahLst/>
            <a:cxnLst/>
            <a:rect l="l" t="t" r="r" b="b"/>
            <a:pathLst>
              <a:path w="507364" h="484505">
                <a:moveTo>
                  <a:pt x="254876" y="0"/>
                </a:moveTo>
                <a:lnTo>
                  <a:pt x="202109" y="4275"/>
                </a:lnTo>
                <a:lnTo>
                  <a:pt x="154304" y="17191"/>
                </a:lnTo>
                <a:lnTo>
                  <a:pt x="111158" y="38881"/>
                </a:lnTo>
                <a:lnTo>
                  <a:pt x="72364" y="69481"/>
                </a:lnTo>
                <a:lnTo>
                  <a:pt x="40553" y="106019"/>
                </a:lnTo>
                <a:lnTo>
                  <a:pt x="17956" y="147381"/>
                </a:lnTo>
                <a:lnTo>
                  <a:pt x="4472" y="193266"/>
                </a:lnTo>
                <a:lnTo>
                  <a:pt x="0" y="243370"/>
                </a:lnTo>
                <a:lnTo>
                  <a:pt x="4460" y="292490"/>
                </a:lnTo>
                <a:lnTo>
                  <a:pt x="17865" y="337731"/>
                </a:lnTo>
                <a:lnTo>
                  <a:pt x="40247" y="378990"/>
                </a:lnTo>
                <a:lnTo>
                  <a:pt x="71640" y="416166"/>
                </a:lnTo>
                <a:lnTo>
                  <a:pt x="109576" y="445934"/>
                </a:lnTo>
                <a:lnTo>
                  <a:pt x="152101" y="467194"/>
                </a:lnTo>
                <a:lnTo>
                  <a:pt x="199217" y="479949"/>
                </a:lnTo>
                <a:lnTo>
                  <a:pt x="250926" y="484200"/>
                </a:lnTo>
                <a:lnTo>
                  <a:pt x="303806" y="480112"/>
                </a:lnTo>
                <a:lnTo>
                  <a:pt x="351859" y="467690"/>
                </a:lnTo>
                <a:lnTo>
                  <a:pt x="395255" y="446695"/>
                </a:lnTo>
                <a:lnTo>
                  <a:pt x="434162" y="416890"/>
                </a:lnTo>
                <a:lnTo>
                  <a:pt x="452305" y="396367"/>
                </a:lnTo>
                <a:lnTo>
                  <a:pt x="254165" y="396367"/>
                </a:lnTo>
                <a:lnTo>
                  <a:pt x="220647" y="393666"/>
                </a:lnTo>
                <a:lnTo>
                  <a:pt x="163594" y="372369"/>
                </a:lnTo>
                <a:lnTo>
                  <a:pt x="119986" y="330519"/>
                </a:lnTo>
                <a:lnTo>
                  <a:pt x="97162" y="274604"/>
                </a:lnTo>
                <a:lnTo>
                  <a:pt x="94416" y="240842"/>
                </a:lnTo>
                <a:lnTo>
                  <a:pt x="97145" y="209284"/>
                </a:lnTo>
                <a:lnTo>
                  <a:pt x="119545" y="152760"/>
                </a:lnTo>
                <a:lnTo>
                  <a:pt x="161699" y="109360"/>
                </a:lnTo>
                <a:lnTo>
                  <a:pt x="217026" y="87278"/>
                </a:lnTo>
                <a:lnTo>
                  <a:pt x="249478" y="84607"/>
                </a:lnTo>
                <a:lnTo>
                  <a:pt x="448064" y="84607"/>
                </a:lnTo>
                <a:lnTo>
                  <a:pt x="435241" y="69481"/>
                </a:lnTo>
                <a:lnTo>
                  <a:pt x="397136" y="38881"/>
                </a:lnTo>
                <a:lnTo>
                  <a:pt x="354241" y="17191"/>
                </a:lnTo>
                <a:lnTo>
                  <a:pt x="306754" y="4275"/>
                </a:lnTo>
                <a:lnTo>
                  <a:pt x="254876" y="0"/>
                </a:lnTo>
                <a:close/>
              </a:path>
              <a:path w="507364" h="484505">
                <a:moveTo>
                  <a:pt x="448064" y="84607"/>
                </a:moveTo>
                <a:lnTo>
                  <a:pt x="249478" y="84607"/>
                </a:lnTo>
                <a:lnTo>
                  <a:pt x="282987" y="87278"/>
                </a:lnTo>
                <a:lnTo>
                  <a:pt x="313424" y="95450"/>
                </a:lnTo>
                <a:lnTo>
                  <a:pt x="365759" y="129247"/>
                </a:lnTo>
                <a:lnTo>
                  <a:pt x="399959" y="179377"/>
                </a:lnTo>
                <a:lnTo>
                  <a:pt x="411479" y="240842"/>
                </a:lnTo>
                <a:lnTo>
                  <a:pt x="408610" y="273530"/>
                </a:lnTo>
                <a:lnTo>
                  <a:pt x="386266" y="329589"/>
                </a:lnTo>
                <a:lnTo>
                  <a:pt x="343460" y="372063"/>
                </a:lnTo>
                <a:lnTo>
                  <a:pt x="286808" y="393666"/>
                </a:lnTo>
                <a:lnTo>
                  <a:pt x="254165" y="396367"/>
                </a:lnTo>
                <a:lnTo>
                  <a:pt x="452305" y="396367"/>
                </a:lnTo>
                <a:lnTo>
                  <a:pt x="466384" y="380440"/>
                </a:lnTo>
                <a:lnTo>
                  <a:pt x="489192" y="339669"/>
                </a:lnTo>
                <a:lnTo>
                  <a:pt x="502754" y="294576"/>
                </a:lnTo>
                <a:lnTo>
                  <a:pt x="507238" y="245160"/>
                </a:lnTo>
                <a:lnTo>
                  <a:pt x="502771" y="194529"/>
                </a:lnTo>
                <a:lnTo>
                  <a:pt x="489327" y="148415"/>
                </a:lnTo>
                <a:lnTo>
                  <a:pt x="466840" y="106754"/>
                </a:lnTo>
                <a:lnTo>
                  <a:pt x="448064" y="8460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616640" y="873721"/>
            <a:ext cx="432434" cy="722630"/>
          </a:xfrm>
          <a:custGeom>
            <a:avLst/>
            <a:gdLst/>
            <a:ahLst/>
            <a:cxnLst/>
            <a:rect l="l" t="t" r="r" b="b"/>
            <a:pathLst>
              <a:path w="432435" h="722630">
                <a:moveTo>
                  <a:pt x="234365" y="235800"/>
                </a:moveTo>
                <a:lnTo>
                  <a:pt x="185515" y="240042"/>
                </a:lnTo>
                <a:lnTo>
                  <a:pt x="141122" y="252722"/>
                </a:lnTo>
                <a:lnTo>
                  <a:pt x="101320" y="273771"/>
                </a:lnTo>
                <a:lnTo>
                  <a:pt x="66243" y="303123"/>
                </a:lnTo>
                <a:lnTo>
                  <a:pt x="37059" y="339590"/>
                </a:lnTo>
                <a:lnTo>
                  <a:pt x="16381" y="380477"/>
                </a:lnTo>
                <a:lnTo>
                  <a:pt x="4072" y="425887"/>
                </a:lnTo>
                <a:lnTo>
                  <a:pt x="0" y="475919"/>
                </a:lnTo>
                <a:lnTo>
                  <a:pt x="3870" y="529043"/>
                </a:lnTo>
                <a:lnTo>
                  <a:pt x="15571" y="576629"/>
                </a:lnTo>
                <a:lnTo>
                  <a:pt x="35238" y="618678"/>
                </a:lnTo>
                <a:lnTo>
                  <a:pt x="63004" y="655192"/>
                </a:lnTo>
                <a:lnTo>
                  <a:pt x="96660" y="684394"/>
                </a:lnTo>
                <a:lnTo>
                  <a:pt x="135986" y="705461"/>
                </a:lnTo>
                <a:lnTo>
                  <a:pt x="180849" y="718224"/>
                </a:lnTo>
                <a:lnTo>
                  <a:pt x="231114" y="722515"/>
                </a:lnTo>
                <a:lnTo>
                  <a:pt x="432003" y="722515"/>
                </a:lnTo>
                <a:lnTo>
                  <a:pt x="432003" y="640803"/>
                </a:lnTo>
                <a:lnTo>
                  <a:pt x="264960" y="640803"/>
                </a:lnTo>
                <a:lnTo>
                  <a:pt x="235741" y="640380"/>
                </a:lnTo>
                <a:lnTo>
                  <a:pt x="191752" y="636694"/>
                </a:lnTo>
                <a:lnTo>
                  <a:pt x="153311" y="621044"/>
                </a:lnTo>
                <a:lnTo>
                  <a:pt x="115427" y="578767"/>
                </a:lnTo>
                <a:lnTo>
                  <a:pt x="96723" y="522110"/>
                </a:lnTo>
                <a:lnTo>
                  <a:pt x="94322" y="487438"/>
                </a:lnTo>
                <a:lnTo>
                  <a:pt x="96960" y="450526"/>
                </a:lnTo>
                <a:lnTo>
                  <a:pt x="118165" y="388717"/>
                </a:lnTo>
                <a:lnTo>
                  <a:pt x="159100" y="343281"/>
                </a:lnTo>
                <a:lnTo>
                  <a:pt x="215165" y="320015"/>
                </a:lnTo>
                <a:lnTo>
                  <a:pt x="248399" y="317157"/>
                </a:lnTo>
                <a:lnTo>
                  <a:pt x="432003" y="317157"/>
                </a:lnTo>
                <a:lnTo>
                  <a:pt x="432003" y="255231"/>
                </a:lnTo>
                <a:lnTo>
                  <a:pt x="337680" y="255231"/>
                </a:lnTo>
                <a:lnTo>
                  <a:pt x="310046" y="246730"/>
                </a:lnTo>
                <a:lnTo>
                  <a:pt x="283727" y="240658"/>
                </a:lnTo>
                <a:lnTo>
                  <a:pt x="258556" y="237015"/>
                </a:lnTo>
                <a:lnTo>
                  <a:pt x="234365" y="235800"/>
                </a:lnTo>
                <a:close/>
              </a:path>
              <a:path w="432435" h="722630">
                <a:moveTo>
                  <a:pt x="432003" y="317157"/>
                </a:moveTo>
                <a:lnTo>
                  <a:pt x="248399" y="317157"/>
                </a:lnTo>
                <a:lnTo>
                  <a:pt x="271105" y="318625"/>
                </a:lnTo>
                <a:lnTo>
                  <a:pt x="293444" y="322964"/>
                </a:lnTo>
                <a:lnTo>
                  <a:pt x="315580" y="330069"/>
                </a:lnTo>
                <a:lnTo>
                  <a:pt x="337680" y="339839"/>
                </a:lnTo>
                <a:lnTo>
                  <a:pt x="337680" y="640803"/>
                </a:lnTo>
                <a:lnTo>
                  <a:pt x="432003" y="640803"/>
                </a:lnTo>
                <a:lnTo>
                  <a:pt x="432003" y="317157"/>
                </a:lnTo>
                <a:close/>
              </a:path>
              <a:path w="432435" h="722630">
                <a:moveTo>
                  <a:pt x="432003" y="0"/>
                </a:moveTo>
                <a:lnTo>
                  <a:pt x="337680" y="0"/>
                </a:lnTo>
                <a:lnTo>
                  <a:pt x="337680" y="255231"/>
                </a:lnTo>
                <a:lnTo>
                  <a:pt x="432003" y="255231"/>
                </a:lnTo>
                <a:lnTo>
                  <a:pt x="43200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5151958" y="1110602"/>
            <a:ext cx="429259" cy="492125"/>
          </a:xfrm>
          <a:custGeom>
            <a:avLst/>
            <a:gdLst/>
            <a:ahLst/>
            <a:cxnLst/>
            <a:rect l="l" t="t" r="r" b="b"/>
            <a:pathLst>
              <a:path w="429260" h="492125">
                <a:moveTo>
                  <a:pt x="221767" y="0"/>
                </a:moveTo>
                <a:lnTo>
                  <a:pt x="174504" y="4291"/>
                </a:lnTo>
                <a:lnTo>
                  <a:pt x="132035" y="17054"/>
                </a:lnTo>
                <a:lnTo>
                  <a:pt x="94290" y="38120"/>
                </a:lnTo>
                <a:lnTo>
                  <a:pt x="61201" y="67322"/>
                </a:lnTo>
                <a:lnTo>
                  <a:pt x="34627" y="104210"/>
                </a:lnTo>
                <a:lnTo>
                  <a:pt x="15479" y="146159"/>
                </a:lnTo>
                <a:lnTo>
                  <a:pt x="3892" y="192968"/>
                </a:lnTo>
                <a:lnTo>
                  <a:pt x="0" y="244436"/>
                </a:lnTo>
                <a:lnTo>
                  <a:pt x="1827" y="279952"/>
                </a:lnTo>
                <a:lnTo>
                  <a:pt x="16555" y="343963"/>
                </a:lnTo>
                <a:lnTo>
                  <a:pt x="45358" y="398756"/>
                </a:lnTo>
                <a:lnTo>
                  <a:pt x="84048" y="441903"/>
                </a:lnTo>
                <a:lnTo>
                  <a:pt x="132748" y="473590"/>
                </a:lnTo>
                <a:lnTo>
                  <a:pt x="196321" y="490032"/>
                </a:lnTo>
                <a:lnTo>
                  <a:pt x="233641" y="492112"/>
                </a:lnTo>
                <a:lnTo>
                  <a:pt x="261848" y="491471"/>
                </a:lnTo>
                <a:lnTo>
                  <a:pt x="312462" y="485736"/>
                </a:lnTo>
                <a:lnTo>
                  <a:pt x="355925" y="472754"/>
                </a:lnTo>
                <a:lnTo>
                  <a:pt x="398587" y="452391"/>
                </a:lnTo>
                <a:lnTo>
                  <a:pt x="420115" y="438835"/>
                </a:lnTo>
                <a:lnTo>
                  <a:pt x="420115" y="403923"/>
                </a:lnTo>
                <a:lnTo>
                  <a:pt x="248767" y="403923"/>
                </a:lnTo>
                <a:lnTo>
                  <a:pt x="217095" y="401475"/>
                </a:lnTo>
                <a:lnTo>
                  <a:pt x="162799" y="381592"/>
                </a:lnTo>
                <a:lnTo>
                  <a:pt x="121412" y="341807"/>
                </a:lnTo>
                <a:lnTo>
                  <a:pt x="98728" y="287511"/>
                </a:lnTo>
                <a:lnTo>
                  <a:pt x="94678" y="255231"/>
                </a:lnTo>
                <a:lnTo>
                  <a:pt x="429120" y="255231"/>
                </a:lnTo>
                <a:lnTo>
                  <a:pt x="429120" y="243357"/>
                </a:lnTo>
                <a:lnTo>
                  <a:pt x="426046" y="198716"/>
                </a:lnTo>
                <a:lnTo>
                  <a:pt x="96837" y="198716"/>
                </a:lnTo>
                <a:lnTo>
                  <a:pt x="102501" y="172556"/>
                </a:lnTo>
                <a:lnTo>
                  <a:pt x="123267" y="129008"/>
                </a:lnTo>
                <a:lnTo>
                  <a:pt x="155694" y="99033"/>
                </a:lnTo>
                <a:lnTo>
                  <a:pt x="197625" y="83704"/>
                </a:lnTo>
                <a:lnTo>
                  <a:pt x="221767" y="81711"/>
                </a:lnTo>
                <a:lnTo>
                  <a:pt x="383082" y="81711"/>
                </a:lnTo>
                <a:lnTo>
                  <a:pt x="372605" y="66243"/>
                </a:lnTo>
                <a:lnTo>
                  <a:pt x="341944" y="37210"/>
                </a:lnTo>
                <a:lnTo>
                  <a:pt x="306630" y="16514"/>
                </a:lnTo>
                <a:lnTo>
                  <a:pt x="266593" y="4122"/>
                </a:lnTo>
                <a:lnTo>
                  <a:pt x="221767" y="0"/>
                </a:lnTo>
                <a:close/>
              </a:path>
              <a:path w="429260" h="492125">
                <a:moveTo>
                  <a:pt x="420115" y="346316"/>
                </a:moveTo>
                <a:lnTo>
                  <a:pt x="380234" y="371873"/>
                </a:lnTo>
                <a:lnTo>
                  <a:pt x="338356" y="389836"/>
                </a:lnTo>
                <a:lnTo>
                  <a:pt x="294521" y="400440"/>
                </a:lnTo>
                <a:lnTo>
                  <a:pt x="248767" y="403923"/>
                </a:lnTo>
                <a:lnTo>
                  <a:pt x="420115" y="403923"/>
                </a:lnTo>
                <a:lnTo>
                  <a:pt x="420115" y="346316"/>
                </a:lnTo>
                <a:close/>
              </a:path>
              <a:path w="429260" h="492125">
                <a:moveTo>
                  <a:pt x="383082" y="81711"/>
                </a:moveTo>
                <a:lnTo>
                  <a:pt x="221767" y="81711"/>
                </a:lnTo>
                <a:lnTo>
                  <a:pt x="245547" y="83704"/>
                </a:lnTo>
                <a:lnTo>
                  <a:pt x="266763" y="89546"/>
                </a:lnTo>
                <a:lnTo>
                  <a:pt x="302044" y="111963"/>
                </a:lnTo>
                <a:lnTo>
                  <a:pt x="325442" y="149263"/>
                </a:lnTo>
                <a:lnTo>
                  <a:pt x="335876" y="198716"/>
                </a:lnTo>
                <a:lnTo>
                  <a:pt x="426046" y="198716"/>
                </a:lnTo>
                <a:lnTo>
                  <a:pt x="425502" y="190826"/>
                </a:lnTo>
                <a:lnTo>
                  <a:pt x="414764" y="143865"/>
                </a:lnTo>
                <a:lnTo>
                  <a:pt x="397075" y="102371"/>
                </a:lnTo>
                <a:lnTo>
                  <a:pt x="383082" y="8171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4059720" y="731164"/>
            <a:ext cx="439420" cy="328930"/>
          </a:xfrm>
          <a:custGeom>
            <a:avLst/>
            <a:gdLst/>
            <a:ahLst/>
            <a:cxnLst/>
            <a:rect l="l" t="t" r="r" b="b"/>
            <a:pathLst>
              <a:path w="439420" h="328930">
                <a:moveTo>
                  <a:pt x="374040" y="273951"/>
                </a:moveTo>
                <a:lnTo>
                  <a:pt x="65163" y="273951"/>
                </a:lnTo>
                <a:lnTo>
                  <a:pt x="65163" y="328675"/>
                </a:lnTo>
                <a:lnTo>
                  <a:pt x="374040" y="328675"/>
                </a:lnTo>
                <a:lnTo>
                  <a:pt x="374040" y="273951"/>
                </a:lnTo>
                <a:close/>
              </a:path>
              <a:path w="439420" h="328930">
                <a:moveTo>
                  <a:pt x="219595" y="0"/>
                </a:moveTo>
                <a:lnTo>
                  <a:pt x="204089" y="3154"/>
                </a:lnTo>
                <a:lnTo>
                  <a:pt x="191384" y="11742"/>
                </a:lnTo>
                <a:lnTo>
                  <a:pt x="182796" y="24447"/>
                </a:lnTo>
                <a:lnTo>
                  <a:pt x="179641" y="39954"/>
                </a:lnTo>
                <a:lnTo>
                  <a:pt x="182796" y="55255"/>
                </a:lnTo>
                <a:lnTo>
                  <a:pt x="191384" y="67854"/>
                </a:lnTo>
                <a:lnTo>
                  <a:pt x="204089" y="76403"/>
                </a:lnTo>
                <a:lnTo>
                  <a:pt x="219595" y="79552"/>
                </a:lnTo>
                <a:lnTo>
                  <a:pt x="234896" y="76403"/>
                </a:lnTo>
                <a:lnTo>
                  <a:pt x="247496" y="67854"/>
                </a:lnTo>
                <a:lnTo>
                  <a:pt x="256044" y="55255"/>
                </a:lnTo>
                <a:lnTo>
                  <a:pt x="259194" y="39954"/>
                </a:lnTo>
                <a:lnTo>
                  <a:pt x="256044" y="24447"/>
                </a:lnTo>
                <a:lnTo>
                  <a:pt x="247496" y="11742"/>
                </a:lnTo>
                <a:lnTo>
                  <a:pt x="234896" y="3154"/>
                </a:lnTo>
                <a:lnTo>
                  <a:pt x="219595" y="0"/>
                </a:lnTo>
                <a:close/>
              </a:path>
              <a:path w="439420" h="328930">
                <a:moveTo>
                  <a:pt x="374040" y="108356"/>
                </a:moveTo>
                <a:lnTo>
                  <a:pt x="348669" y="113530"/>
                </a:lnTo>
                <a:lnTo>
                  <a:pt x="327956" y="127614"/>
                </a:lnTo>
                <a:lnTo>
                  <a:pt x="313995" y="148448"/>
                </a:lnTo>
                <a:lnTo>
                  <a:pt x="308876" y="173875"/>
                </a:lnTo>
                <a:lnTo>
                  <a:pt x="313995" y="199034"/>
                </a:lnTo>
                <a:lnTo>
                  <a:pt x="327956" y="219636"/>
                </a:lnTo>
                <a:lnTo>
                  <a:pt x="348669" y="233558"/>
                </a:lnTo>
                <a:lnTo>
                  <a:pt x="374040" y="238671"/>
                </a:lnTo>
                <a:lnTo>
                  <a:pt x="399198" y="233558"/>
                </a:lnTo>
                <a:lnTo>
                  <a:pt x="419801" y="219636"/>
                </a:lnTo>
                <a:lnTo>
                  <a:pt x="433722" y="199034"/>
                </a:lnTo>
                <a:lnTo>
                  <a:pt x="438835" y="173875"/>
                </a:lnTo>
                <a:lnTo>
                  <a:pt x="433722" y="148448"/>
                </a:lnTo>
                <a:lnTo>
                  <a:pt x="419801" y="127614"/>
                </a:lnTo>
                <a:lnTo>
                  <a:pt x="399198" y="113530"/>
                </a:lnTo>
                <a:lnTo>
                  <a:pt x="374040" y="108356"/>
                </a:lnTo>
                <a:close/>
              </a:path>
              <a:path w="439420" h="328930">
                <a:moveTo>
                  <a:pt x="219595" y="108356"/>
                </a:moveTo>
                <a:lnTo>
                  <a:pt x="194231" y="113530"/>
                </a:lnTo>
                <a:lnTo>
                  <a:pt x="173523" y="127614"/>
                </a:lnTo>
                <a:lnTo>
                  <a:pt x="159563" y="148448"/>
                </a:lnTo>
                <a:lnTo>
                  <a:pt x="154444" y="173875"/>
                </a:lnTo>
                <a:lnTo>
                  <a:pt x="159563" y="199034"/>
                </a:lnTo>
                <a:lnTo>
                  <a:pt x="173523" y="219636"/>
                </a:lnTo>
                <a:lnTo>
                  <a:pt x="194231" y="233558"/>
                </a:lnTo>
                <a:lnTo>
                  <a:pt x="219595" y="238671"/>
                </a:lnTo>
                <a:lnTo>
                  <a:pt x="244761" y="233558"/>
                </a:lnTo>
                <a:lnTo>
                  <a:pt x="265368" y="219636"/>
                </a:lnTo>
                <a:lnTo>
                  <a:pt x="279290" y="199034"/>
                </a:lnTo>
                <a:lnTo>
                  <a:pt x="284403" y="173875"/>
                </a:lnTo>
                <a:lnTo>
                  <a:pt x="279290" y="148448"/>
                </a:lnTo>
                <a:lnTo>
                  <a:pt x="265368" y="127614"/>
                </a:lnTo>
                <a:lnTo>
                  <a:pt x="244761" y="113530"/>
                </a:lnTo>
                <a:lnTo>
                  <a:pt x="219595" y="108356"/>
                </a:lnTo>
                <a:close/>
              </a:path>
              <a:path w="439420" h="328930">
                <a:moveTo>
                  <a:pt x="65163" y="108356"/>
                </a:moveTo>
                <a:lnTo>
                  <a:pt x="39792" y="113530"/>
                </a:lnTo>
                <a:lnTo>
                  <a:pt x="19080" y="127614"/>
                </a:lnTo>
                <a:lnTo>
                  <a:pt x="5118" y="148448"/>
                </a:lnTo>
                <a:lnTo>
                  <a:pt x="0" y="173875"/>
                </a:lnTo>
                <a:lnTo>
                  <a:pt x="5118" y="199034"/>
                </a:lnTo>
                <a:lnTo>
                  <a:pt x="19080" y="219636"/>
                </a:lnTo>
                <a:lnTo>
                  <a:pt x="39792" y="233558"/>
                </a:lnTo>
                <a:lnTo>
                  <a:pt x="65163" y="238671"/>
                </a:lnTo>
                <a:lnTo>
                  <a:pt x="90322" y="233558"/>
                </a:lnTo>
                <a:lnTo>
                  <a:pt x="110924" y="219636"/>
                </a:lnTo>
                <a:lnTo>
                  <a:pt x="124846" y="199034"/>
                </a:lnTo>
                <a:lnTo>
                  <a:pt x="129959" y="173875"/>
                </a:lnTo>
                <a:lnTo>
                  <a:pt x="124846" y="148448"/>
                </a:lnTo>
                <a:lnTo>
                  <a:pt x="110924" y="127614"/>
                </a:lnTo>
                <a:lnTo>
                  <a:pt x="90322" y="113530"/>
                </a:lnTo>
                <a:lnTo>
                  <a:pt x="65163" y="108356"/>
                </a:lnTo>
                <a:close/>
              </a:path>
            </a:pathLst>
          </a:custGeom>
          <a:solidFill>
            <a:srgbClr val="CA001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224959" y="1718995"/>
            <a:ext cx="686435" cy="229870"/>
          </a:xfrm>
          <a:custGeom>
            <a:avLst/>
            <a:gdLst/>
            <a:ahLst/>
            <a:cxnLst/>
            <a:rect l="l" t="t" r="r" b="b"/>
            <a:pathLst>
              <a:path w="686435" h="229869">
                <a:moveTo>
                  <a:pt x="623874" y="0"/>
                </a:moveTo>
                <a:lnTo>
                  <a:pt x="571534" y="14739"/>
                </a:lnTo>
                <a:lnTo>
                  <a:pt x="540180" y="56253"/>
                </a:lnTo>
                <a:lnTo>
                  <a:pt x="534238" y="94322"/>
                </a:lnTo>
                <a:lnTo>
                  <a:pt x="535723" y="114333"/>
                </a:lnTo>
                <a:lnTo>
                  <a:pt x="557999" y="163080"/>
                </a:lnTo>
                <a:lnTo>
                  <a:pt x="604675" y="187081"/>
                </a:lnTo>
                <a:lnTo>
                  <a:pt x="623874" y="188645"/>
                </a:lnTo>
                <a:lnTo>
                  <a:pt x="631631" y="188380"/>
                </a:lnTo>
                <a:lnTo>
                  <a:pt x="674362" y="175419"/>
                </a:lnTo>
                <a:lnTo>
                  <a:pt x="685800" y="167767"/>
                </a:lnTo>
                <a:lnTo>
                  <a:pt x="685800" y="147967"/>
                </a:lnTo>
                <a:lnTo>
                  <a:pt x="624954" y="147967"/>
                </a:lnTo>
                <a:lnTo>
                  <a:pt x="614162" y="147163"/>
                </a:lnTo>
                <a:lnTo>
                  <a:pt x="583201" y="118894"/>
                </a:lnTo>
                <a:lnTo>
                  <a:pt x="579958" y="94322"/>
                </a:lnTo>
                <a:lnTo>
                  <a:pt x="580802" y="81089"/>
                </a:lnTo>
                <a:lnTo>
                  <a:pt x="605294" y="44100"/>
                </a:lnTo>
                <a:lnTo>
                  <a:pt x="624954" y="40678"/>
                </a:lnTo>
                <a:lnTo>
                  <a:pt x="685911" y="40678"/>
                </a:lnTo>
                <a:lnTo>
                  <a:pt x="686155" y="20878"/>
                </a:lnTo>
                <a:lnTo>
                  <a:pt x="646607" y="2737"/>
                </a:lnTo>
                <a:lnTo>
                  <a:pt x="631631" y="326"/>
                </a:lnTo>
                <a:lnTo>
                  <a:pt x="623874" y="0"/>
                </a:lnTo>
                <a:close/>
              </a:path>
              <a:path w="686435" h="229869">
                <a:moveTo>
                  <a:pt x="685800" y="112687"/>
                </a:moveTo>
                <a:lnTo>
                  <a:pt x="660234" y="136804"/>
                </a:lnTo>
                <a:lnTo>
                  <a:pt x="653402" y="141122"/>
                </a:lnTo>
                <a:lnTo>
                  <a:pt x="646925" y="143649"/>
                </a:lnTo>
                <a:lnTo>
                  <a:pt x="646557" y="143649"/>
                </a:lnTo>
                <a:lnTo>
                  <a:pt x="640080" y="146519"/>
                </a:lnTo>
                <a:lnTo>
                  <a:pt x="632879" y="147967"/>
                </a:lnTo>
                <a:lnTo>
                  <a:pt x="685800" y="147967"/>
                </a:lnTo>
                <a:lnTo>
                  <a:pt x="685800" y="112687"/>
                </a:lnTo>
                <a:close/>
              </a:path>
              <a:path w="686435" h="229869">
                <a:moveTo>
                  <a:pt x="685911" y="40678"/>
                </a:moveTo>
                <a:lnTo>
                  <a:pt x="632879" y="40678"/>
                </a:lnTo>
                <a:lnTo>
                  <a:pt x="640080" y="42481"/>
                </a:lnTo>
                <a:lnTo>
                  <a:pt x="646557" y="45008"/>
                </a:lnTo>
                <a:lnTo>
                  <a:pt x="646925" y="45008"/>
                </a:lnTo>
                <a:lnTo>
                  <a:pt x="653402" y="47879"/>
                </a:lnTo>
                <a:lnTo>
                  <a:pt x="660234" y="52209"/>
                </a:lnTo>
                <a:lnTo>
                  <a:pt x="666356" y="57962"/>
                </a:lnTo>
                <a:lnTo>
                  <a:pt x="685800" y="75958"/>
                </a:lnTo>
                <a:lnTo>
                  <a:pt x="685911" y="40678"/>
                </a:lnTo>
                <a:close/>
              </a:path>
              <a:path w="686435" h="229869">
                <a:moveTo>
                  <a:pt x="44640" y="2882"/>
                </a:moveTo>
                <a:lnTo>
                  <a:pt x="0" y="2882"/>
                </a:lnTo>
                <a:lnTo>
                  <a:pt x="0" y="114122"/>
                </a:lnTo>
                <a:lnTo>
                  <a:pt x="10174" y="158320"/>
                </a:lnTo>
                <a:lnTo>
                  <a:pt x="42170" y="183919"/>
                </a:lnTo>
                <a:lnTo>
                  <a:pt x="72364" y="188645"/>
                </a:lnTo>
                <a:lnTo>
                  <a:pt x="88442" y="187481"/>
                </a:lnTo>
                <a:lnTo>
                  <a:pt x="126365" y="169202"/>
                </a:lnTo>
                <a:lnTo>
                  <a:pt x="139233" y="148323"/>
                </a:lnTo>
                <a:lnTo>
                  <a:pt x="60845" y="148323"/>
                </a:lnTo>
                <a:lnTo>
                  <a:pt x="54724" y="145440"/>
                </a:lnTo>
                <a:lnTo>
                  <a:pt x="44640" y="111239"/>
                </a:lnTo>
                <a:lnTo>
                  <a:pt x="44640" y="2882"/>
                </a:lnTo>
                <a:close/>
              </a:path>
              <a:path w="686435" h="229869">
                <a:moveTo>
                  <a:pt x="145084" y="2882"/>
                </a:moveTo>
                <a:lnTo>
                  <a:pt x="100075" y="2882"/>
                </a:lnTo>
                <a:lnTo>
                  <a:pt x="100075" y="111239"/>
                </a:lnTo>
                <a:lnTo>
                  <a:pt x="99571" y="121987"/>
                </a:lnTo>
                <a:lnTo>
                  <a:pt x="84239" y="148323"/>
                </a:lnTo>
                <a:lnTo>
                  <a:pt x="139233" y="148323"/>
                </a:lnTo>
                <a:lnTo>
                  <a:pt x="140582" y="145310"/>
                </a:lnTo>
                <a:lnTo>
                  <a:pt x="143981" y="130475"/>
                </a:lnTo>
                <a:lnTo>
                  <a:pt x="145084" y="114122"/>
                </a:lnTo>
                <a:lnTo>
                  <a:pt x="145084" y="2882"/>
                </a:lnTo>
                <a:close/>
              </a:path>
              <a:path w="686435" h="229869">
                <a:moveTo>
                  <a:pt x="277558" y="2882"/>
                </a:moveTo>
                <a:lnTo>
                  <a:pt x="217436" y="2882"/>
                </a:lnTo>
                <a:lnTo>
                  <a:pt x="217436" y="185407"/>
                </a:lnTo>
                <a:lnTo>
                  <a:pt x="262077" y="185407"/>
                </a:lnTo>
                <a:lnTo>
                  <a:pt x="262077" y="118084"/>
                </a:lnTo>
                <a:lnTo>
                  <a:pt x="337853" y="118084"/>
                </a:lnTo>
                <a:lnTo>
                  <a:pt x="334530" y="112368"/>
                </a:lnTo>
                <a:lnTo>
                  <a:pt x="330809" y="106802"/>
                </a:lnTo>
                <a:lnTo>
                  <a:pt x="326885" y="101879"/>
                </a:lnTo>
                <a:lnTo>
                  <a:pt x="326517" y="101879"/>
                </a:lnTo>
                <a:lnTo>
                  <a:pt x="326517" y="101523"/>
                </a:lnTo>
                <a:lnTo>
                  <a:pt x="325805" y="100799"/>
                </a:lnTo>
                <a:lnTo>
                  <a:pt x="329044" y="98285"/>
                </a:lnTo>
                <a:lnTo>
                  <a:pt x="331914" y="95402"/>
                </a:lnTo>
                <a:lnTo>
                  <a:pt x="334086" y="92163"/>
                </a:lnTo>
                <a:lnTo>
                  <a:pt x="334441" y="92163"/>
                </a:lnTo>
                <a:lnTo>
                  <a:pt x="338431" y="85036"/>
                </a:lnTo>
                <a:lnTo>
                  <a:pt x="341190" y="77406"/>
                </a:lnTo>
                <a:lnTo>
                  <a:pt x="262077" y="77406"/>
                </a:lnTo>
                <a:lnTo>
                  <a:pt x="262077" y="43929"/>
                </a:lnTo>
                <a:lnTo>
                  <a:pt x="341294" y="43929"/>
                </a:lnTo>
                <a:lnTo>
                  <a:pt x="339078" y="36053"/>
                </a:lnTo>
                <a:lnTo>
                  <a:pt x="304649" y="6302"/>
                </a:lnTo>
                <a:lnTo>
                  <a:pt x="291778" y="3715"/>
                </a:lnTo>
                <a:lnTo>
                  <a:pt x="277558" y="2882"/>
                </a:lnTo>
                <a:close/>
              </a:path>
              <a:path w="686435" h="229869">
                <a:moveTo>
                  <a:pt x="337853" y="118084"/>
                </a:moveTo>
                <a:lnTo>
                  <a:pt x="280797" y="118084"/>
                </a:lnTo>
                <a:lnTo>
                  <a:pt x="285115" y="119519"/>
                </a:lnTo>
                <a:lnTo>
                  <a:pt x="287274" y="121323"/>
                </a:lnTo>
                <a:lnTo>
                  <a:pt x="287642" y="121323"/>
                </a:lnTo>
                <a:lnTo>
                  <a:pt x="289801" y="122758"/>
                </a:lnTo>
                <a:lnTo>
                  <a:pt x="294119" y="128524"/>
                </a:lnTo>
                <a:lnTo>
                  <a:pt x="299161" y="138239"/>
                </a:lnTo>
                <a:lnTo>
                  <a:pt x="319684" y="179285"/>
                </a:lnTo>
                <a:lnTo>
                  <a:pt x="322922" y="185407"/>
                </a:lnTo>
                <a:lnTo>
                  <a:pt x="371881" y="185407"/>
                </a:lnTo>
                <a:lnTo>
                  <a:pt x="363600" y="168846"/>
                </a:lnTo>
                <a:lnTo>
                  <a:pt x="341642" y="125285"/>
                </a:lnTo>
                <a:lnTo>
                  <a:pt x="338118" y="118540"/>
                </a:lnTo>
                <a:lnTo>
                  <a:pt x="337853" y="118084"/>
                </a:lnTo>
                <a:close/>
              </a:path>
              <a:path w="686435" h="229869">
                <a:moveTo>
                  <a:pt x="341294" y="43929"/>
                </a:moveTo>
                <a:lnTo>
                  <a:pt x="286562" y="43929"/>
                </a:lnTo>
                <a:lnTo>
                  <a:pt x="290880" y="45720"/>
                </a:lnTo>
                <a:lnTo>
                  <a:pt x="293395" y="47879"/>
                </a:lnTo>
                <a:lnTo>
                  <a:pt x="293763" y="47879"/>
                </a:lnTo>
                <a:lnTo>
                  <a:pt x="295922" y="50406"/>
                </a:lnTo>
                <a:lnTo>
                  <a:pt x="297357" y="53289"/>
                </a:lnTo>
                <a:lnTo>
                  <a:pt x="297357" y="67678"/>
                </a:lnTo>
                <a:lnTo>
                  <a:pt x="295922" y="70929"/>
                </a:lnTo>
                <a:lnTo>
                  <a:pt x="293395" y="73088"/>
                </a:lnTo>
                <a:lnTo>
                  <a:pt x="290880" y="75603"/>
                </a:lnTo>
                <a:lnTo>
                  <a:pt x="286562" y="77406"/>
                </a:lnTo>
                <a:lnTo>
                  <a:pt x="341190" y="77406"/>
                </a:lnTo>
                <a:lnTo>
                  <a:pt x="341239" y="77269"/>
                </a:lnTo>
                <a:lnTo>
                  <a:pt x="342899" y="69032"/>
                </a:lnTo>
                <a:lnTo>
                  <a:pt x="343446" y="60490"/>
                </a:lnTo>
                <a:lnTo>
                  <a:pt x="342359" y="47715"/>
                </a:lnTo>
                <a:lnTo>
                  <a:pt x="341294" y="43929"/>
                </a:lnTo>
                <a:close/>
              </a:path>
              <a:path w="686435" h="229869">
                <a:moveTo>
                  <a:pt x="469074" y="2882"/>
                </a:moveTo>
                <a:lnTo>
                  <a:pt x="424078" y="2882"/>
                </a:lnTo>
                <a:lnTo>
                  <a:pt x="424078" y="175679"/>
                </a:lnTo>
                <a:lnTo>
                  <a:pt x="421563" y="183248"/>
                </a:lnTo>
                <a:lnTo>
                  <a:pt x="420484" y="184683"/>
                </a:lnTo>
                <a:lnTo>
                  <a:pt x="419404" y="186486"/>
                </a:lnTo>
                <a:lnTo>
                  <a:pt x="416877" y="188290"/>
                </a:lnTo>
                <a:lnTo>
                  <a:pt x="391680" y="188290"/>
                </a:lnTo>
                <a:lnTo>
                  <a:pt x="391680" y="229323"/>
                </a:lnTo>
                <a:lnTo>
                  <a:pt x="411124" y="229323"/>
                </a:lnTo>
                <a:lnTo>
                  <a:pt x="424315" y="228300"/>
                </a:lnTo>
                <a:lnTo>
                  <a:pt x="461637" y="202571"/>
                </a:lnTo>
                <a:lnTo>
                  <a:pt x="469074" y="163080"/>
                </a:lnTo>
                <a:lnTo>
                  <a:pt x="469074" y="2882"/>
                </a:lnTo>
                <a:close/>
              </a:path>
            </a:pathLst>
          </a:custGeom>
          <a:solidFill>
            <a:srgbClr val="CA001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0" y="5760364"/>
            <a:ext cx="9144000" cy="1097915"/>
          </a:xfrm>
          <a:custGeom>
            <a:avLst/>
            <a:gdLst/>
            <a:ahLst/>
            <a:cxnLst/>
            <a:rect l="l" t="t" r="r" b="b"/>
            <a:pathLst>
              <a:path w="9144000" h="1097915">
                <a:moveTo>
                  <a:pt x="0" y="1097635"/>
                </a:moveTo>
                <a:lnTo>
                  <a:pt x="0" y="0"/>
                </a:lnTo>
                <a:lnTo>
                  <a:pt x="9144000" y="0"/>
                </a:lnTo>
                <a:lnTo>
                  <a:pt x="9144000" y="1097635"/>
                </a:lnTo>
                <a:lnTo>
                  <a:pt x="0" y="109763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0" y="0"/>
            <a:ext cx="9144000" cy="152400"/>
          </a:xfrm>
          <a:custGeom>
            <a:avLst/>
            <a:gdLst/>
            <a:ahLst/>
            <a:cxnLst/>
            <a:rect l="l" t="t" r="r" b="b"/>
            <a:pathLst>
              <a:path w="9144000" h="152400">
                <a:moveTo>
                  <a:pt x="9143644" y="0"/>
                </a:moveTo>
                <a:lnTo>
                  <a:pt x="4572000" y="0"/>
                </a:lnTo>
                <a:lnTo>
                  <a:pt x="0" y="0"/>
                </a:lnTo>
                <a:lnTo>
                  <a:pt x="0" y="151917"/>
                </a:lnTo>
                <a:lnTo>
                  <a:pt x="9143644" y="151917"/>
                </a:lnTo>
                <a:lnTo>
                  <a:pt x="9143644" y="0"/>
                </a:lnTo>
                <a:close/>
              </a:path>
            </a:pathLst>
          </a:custGeom>
          <a:solidFill>
            <a:srgbClr val="CA001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44525" y="6285953"/>
            <a:ext cx="252095" cy="291465"/>
          </a:xfrm>
          <a:custGeom>
            <a:avLst/>
            <a:gdLst/>
            <a:ahLst/>
            <a:cxnLst/>
            <a:rect l="l" t="t" r="r" b="b"/>
            <a:pathLst>
              <a:path w="252095" h="291465">
                <a:moveTo>
                  <a:pt x="251637" y="0"/>
                </a:moveTo>
                <a:lnTo>
                  <a:pt x="188633" y="0"/>
                </a:lnTo>
                <a:lnTo>
                  <a:pt x="188633" y="163080"/>
                </a:lnTo>
                <a:lnTo>
                  <a:pt x="184999" y="193971"/>
                </a:lnTo>
                <a:lnTo>
                  <a:pt x="173064" y="218752"/>
                </a:lnTo>
                <a:lnTo>
                  <a:pt x="151273" y="235230"/>
                </a:lnTo>
                <a:lnTo>
                  <a:pt x="118071" y="241211"/>
                </a:lnTo>
                <a:lnTo>
                  <a:pt x="94887" y="237554"/>
                </a:lnTo>
                <a:lnTo>
                  <a:pt x="77573" y="225728"/>
                </a:lnTo>
                <a:lnTo>
                  <a:pt x="66738" y="204451"/>
                </a:lnTo>
                <a:lnTo>
                  <a:pt x="62992" y="172440"/>
                </a:lnTo>
                <a:lnTo>
                  <a:pt x="62992" y="0"/>
                </a:lnTo>
                <a:lnTo>
                  <a:pt x="0" y="0"/>
                </a:lnTo>
                <a:lnTo>
                  <a:pt x="0" y="178562"/>
                </a:lnTo>
                <a:lnTo>
                  <a:pt x="6174" y="227759"/>
                </a:lnTo>
                <a:lnTo>
                  <a:pt x="25374" y="262985"/>
                </a:lnTo>
                <a:lnTo>
                  <a:pt x="58614" y="284171"/>
                </a:lnTo>
                <a:lnTo>
                  <a:pt x="106908" y="291249"/>
                </a:lnTo>
                <a:lnTo>
                  <a:pt x="130868" y="287816"/>
                </a:lnTo>
                <a:lnTo>
                  <a:pt x="153847" y="278106"/>
                </a:lnTo>
                <a:lnTo>
                  <a:pt x="173788" y="262997"/>
                </a:lnTo>
                <a:lnTo>
                  <a:pt x="188633" y="243370"/>
                </a:lnTo>
                <a:lnTo>
                  <a:pt x="189712" y="243370"/>
                </a:lnTo>
                <a:lnTo>
                  <a:pt x="189712" y="283324"/>
                </a:lnTo>
                <a:lnTo>
                  <a:pt x="251637" y="283324"/>
                </a:lnTo>
                <a:lnTo>
                  <a:pt x="25163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11" name="object 11"/>
          <p:cNvGrpSpPr/>
          <p:nvPr/>
        </p:nvGrpSpPr>
        <p:grpSpPr>
          <a:xfrm>
            <a:off x="344525" y="6050876"/>
            <a:ext cx="252095" cy="187960"/>
            <a:chOff x="344525" y="6050876"/>
            <a:chExt cx="252095" cy="187960"/>
          </a:xfrm>
        </p:grpSpPr>
        <p:sp>
          <p:nvSpPr>
            <p:cNvPr id="12" name="object 12"/>
            <p:cNvSpPr/>
            <p:nvPr/>
          </p:nvSpPr>
          <p:spPr>
            <a:xfrm>
              <a:off x="381241" y="6207480"/>
              <a:ext cx="178435" cy="31750"/>
            </a:xfrm>
            <a:custGeom>
              <a:avLst/>
              <a:gdLst/>
              <a:ahLst/>
              <a:cxnLst/>
              <a:rect l="l" t="t" r="r" b="b"/>
              <a:pathLst>
                <a:path w="178434" h="31750">
                  <a:moveTo>
                    <a:pt x="178193" y="0"/>
                  </a:moveTo>
                  <a:lnTo>
                    <a:pt x="0" y="0"/>
                  </a:lnTo>
                  <a:lnTo>
                    <a:pt x="0" y="31318"/>
                  </a:lnTo>
                  <a:lnTo>
                    <a:pt x="178193" y="31318"/>
                  </a:lnTo>
                  <a:lnTo>
                    <a:pt x="178193" y="0"/>
                  </a:lnTo>
                  <a:close/>
                </a:path>
              </a:pathLst>
            </a:custGeom>
            <a:solidFill>
              <a:srgbClr val="CA0016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3" name="object 1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44525" y="6050876"/>
              <a:ext cx="251637" cy="135724"/>
            </a:xfrm>
            <a:prstGeom prst="rect">
              <a:avLst/>
            </a:prstGeom>
          </p:spPr>
        </p:pic>
      </p:grpSp>
      <p:pic>
        <p:nvPicPr>
          <p:cNvPr id="14" name="object 1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64286" y="6285953"/>
            <a:ext cx="1017358" cy="320408"/>
          </a:xfrm>
          <a:prstGeom prst="rect">
            <a:avLst/>
          </a:prstGeom>
        </p:spPr>
      </p:pic>
      <p:sp>
        <p:nvSpPr>
          <p:cNvPr id="15" name="object 15"/>
          <p:cNvSpPr/>
          <p:nvPr/>
        </p:nvSpPr>
        <p:spPr>
          <a:xfrm>
            <a:off x="0" y="12"/>
            <a:ext cx="9144000" cy="136525"/>
          </a:xfrm>
          <a:custGeom>
            <a:avLst/>
            <a:gdLst/>
            <a:ahLst/>
            <a:cxnLst/>
            <a:rect l="l" t="t" r="r" b="b"/>
            <a:pathLst>
              <a:path w="9144000" h="136525">
                <a:moveTo>
                  <a:pt x="0" y="0"/>
                </a:moveTo>
                <a:lnTo>
                  <a:pt x="9143631" y="0"/>
                </a:lnTo>
                <a:lnTo>
                  <a:pt x="9143631" y="136067"/>
                </a:lnTo>
                <a:lnTo>
                  <a:pt x="0" y="136067"/>
                </a:lnTo>
                <a:lnTo>
                  <a:pt x="0" y="0"/>
                </a:lnTo>
                <a:close/>
              </a:path>
            </a:pathLst>
          </a:custGeom>
          <a:solidFill>
            <a:srgbClr val="CA001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7956981" y="169468"/>
            <a:ext cx="1043305" cy="3917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30" b="1">
                <a:solidFill>
                  <a:srgbClr val="333333"/>
                </a:solidFill>
                <a:latin typeface="Corbel"/>
                <a:cs typeface="Corbel"/>
              </a:rPr>
              <a:t>08-2023</a:t>
            </a:r>
            <a:endParaRPr sz="2400">
              <a:latin typeface="Corbel"/>
              <a:cs typeface="Corbe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074583" y="5909309"/>
            <a:ext cx="2172335" cy="66611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dirty="0" sz="1600" spc="-10" b="1">
                <a:solidFill>
                  <a:srgbClr val="FFFFFF"/>
                </a:solidFill>
                <a:latin typeface="Corbel"/>
                <a:cs typeface="Corbel"/>
              </a:rPr>
              <a:t>Mi</a:t>
            </a:r>
            <a:r>
              <a:rPr dirty="0" sz="1600" spc="-5" b="1">
                <a:solidFill>
                  <a:srgbClr val="FFFFFF"/>
                </a:solidFill>
                <a:latin typeface="Corbel"/>
                <a:cs typeface="Corbel"/>
              </a:rPr>
              <a:t>c</a:t>
            </a:r>
            <a:r>
              <a:rPr dirty="0" sz="1600" spc="-15" b="1">
                <a:solidFill>
                  <a:srgbClr val="FFFFFF"/>
                </a:solidFill>
                <a:latin typeface="Corbel"/>
                <a:cs typeface="Corbel"/>
              </a:rPr>
              <a:t>a</a:t>
            </a:r>
            <a:r>
              <a:rPr dirty="0" sz="1600" spc="-10" b="1">
                <a:solidFill>
                  <a:srgbClr val="FFFFFF"/>
                </a:solidFill>
                <a:latin typeface="Corbel"/>
                <a:cs typeface="Corbel"/>
              </a:rPr>
              <a:t>e</a:t>
            </a:r>
            <a:r>
              <a:rPr dirty="0" sz="1600" spc="-5" b="1">
                <a:solidFill>
                  <a:srgbClr val="FFFFFF"/>
                </a:solidFill>
                <a:latin typeface="Corbel"/>
                <a:cs typeface="Corbel"/>
              </a:rPr>
              <a:t>l</a:t>
            </a:r>
            <a:r>
              <a:rPr dirty="0" sz="1600" spc="-65" b="1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dirty="0" sz="1600" spc="-15" b="1">
                <a:solidFill>
                  <a:srgbClr val="FFFFFF"/>
                </a:solidFill>
                <a:latin typeface="Corbel"/>
                <a:cs typeface="Corbel"/>
              </a:rPr>
              <a:t>Ga</a:t>
            </a:r>
            <a:r>
              <a:rPr dirty="0" sz="1600" spc="-5" b="1">
                <a:solidFill>
                  <a:srgbClr val="FFFFFF"/>
                </a:solidFill>
                <a:latin typeface="Corbel"/>
                <a:cs typeface="Corbel"/>
              </a:rPr>
              <a:t>l</a:t>
            </a:r>
            <a:r>
              <a:rPr dirty="0" sz="1600" spc="-10" b="1">
                <a:solidFill>
                  <a:srgbClr val="FFFFFF"/>
                </a:solidFill>
                <a:latin typeface="Corbel"/>
                <a:cs typeface="Corbel"/>
              </a:rPr>
              <a:t>leg</a:t>
            </a:r>
            <a:r>
              <a:rPr dirty="0" sz="1600" spc="-5" b="1">
                <a:solidFill>
                  <a:srgbClr val="FFFFFF"/>
                </a:solidFill>
                <a:latin typeface="Corbel"/>
                <a:cs typeface="Corbel"/>
              </a:rPr>
              <a:t>o</a:t>
            </a:r>
            <a:endParaRPr sz="1600">
              <a:latin typeface="Corbel"/>
              <a:cs typeface="Corbel"/>
            </a:endParaRPr>
          </a:p>
          <a:p>
            <a:pPr algn="ctr" marL="12700" marR="5080">
              <a:lnSpc>
                <a:spcPct val="100000"/>
              </a:lnSpc>
              <a:spcBef>
                <a:spcPts val="5"/>
              </a:spcBef>
            </a:pPr>
            <a:r>
              <a:rPr dirty="0" sz="1300" spc="-5">
                <a:solidFill>
                  <a:srgbClr val="FFFFFF"/>
                </a:solidFill>
                <a:latin typeface="Corbel"/>
                <a:cs typeface="Corbel"/>
              </a:rPr>
              <a:t>Correo: </a:t>
            </a:r>
            <a:r>
              <a:rPr dirty="0" sz="1300" spc="-5">
                <a:solidFill>
                  <a:srgbClr val="FFFFFF"/>
                </a:solidFill>
                <a:latin typeface="Corbel"/>
                <a:cs typeface="Corbel"/>
                <a:hlinkClick r:id="rId4"/>
              </a:rPr>
              <a:t>micael.gallego@urjc.es </a:t>
            </a:r>
            <a:r>
              <a:rPr dirty="0" sz="1300" spc="-25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dirty="0" sz="1300" spc="-20">
                <a:solidFill>
                  <a:srgbClr val="FFFFFF"/>
                </a:solidFill>
                <a:latin typeface="Corbel"/>
                <a:cs typeface="Corbel"/>
              </a:rPr>
              <a:t>Twitter:</a:t>
            </a:r>
            <a:r>
              <a:rPr dirty="0" sz="130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dirty="0" sz="1300" spc="-5">
                <a:solidFill>
                  <a:srgbClr val="FFFFFF"/>
                </a:solidFill>
                <a:latin typeface="Corbel"/>
                <a:cs typeface="Corbel"/>
              </a:rPr>
              <a:t>@micael_gallego</a:t>
            </a:r>
            <a:endParaRPr sz="1300">
              <a:latin typeface="Corbel"/>
              <a:cs typeface="Corbe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421416" y="5908941"/>
            <a:ext cx="2346960" cy="46799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dirty="0" sz="1600" spc="-5" b="1">
                <a:solidFill>
                  <a:srgbClr val="FFFFFF"/>
                </a:solidFill>
                <a:latin typeface="Corbel"/>
                <a:cs typeface="Corbel"/>
              </a:rPr>
              <a:t>Nicolás</a:t>
            </a:r>
            <a:r>
              <a:rPr dirty="0" sz="1600" spc="-45" b="1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dirty="0" sz="1600" spc="-10" b="1">
                <a:solidFill>
                  <a:srgbClr val="FFFFFF"/>
                </a:solidFill>
                <a:latin typeface="Corbel"/>
                <a:cs typeface="Corbel"/>
              </a:rPr>
              <a:t>Rodríguez</a:t>
            </a:r>
            <a:endParaRPr sz="1600">
              <a:latin typeface="Corbel"/>
              <a:cs typeface="Corbel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dirty="0" sz="1300" spc="-5">
                <a:solidFill>
                  <a:srgbClr val="FFFFFF"/>
                </a:solidFill>
                <a:latin typeface="Corbel"/>
                <a:cs typeface="Corbel"/>
              </a:rPr>
              <a:t>Correo:</a:t>
            </a:r>
            <a:r>
              <a:rPr dirty="0" sz="1300" spc="-3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dirty="0" sz="1300" spc="-5">
                <a:solidFill>
                  <a:srgbClr val="FFFFFF"/>
                </a:solidFill>
                <a:latin typeface="Corbel"/>
                <a:cs typeface="Corbel"/>
                <a:hlinkClick r:id="rId5"/>
              </a:rPr>
              <a:t>nicolas.rodriguez@urjc.es</a:t>
            </a:r>
            <a:endParaRPr sz="1300">
              <a:latin typeface="Corbel"/>
              <a:cs typeface="Corbe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7567815" y="5827585"/>
            <a:ext cx="1499235" cy="90995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r" marL="12700" marR="5080" indent="367030">
              <a:lnSpc>
                <a:spcPct val="100000"/>
              </a:lnSpc>
              <a:spcBef>
                <a:spcPts val="95"/>
              </a:spcBef>
            </a:pPr>
            <a:r>
              <a:rPr dirty="0" sz="1600" spc="-5" b="1">
                <a:solidFill>
                  <a:srgbClr val="FFFFFF"/>
                </a:solidFill>
                <a:latin typeface="Corbel"/>
                <a:cs typeface="Corbel"/>
              </a:rPr>
              <a:t>I</a:t>
            </a:r>
            <a:r>
              <a:rPr dirty="0" sz="1600" spc="-15" b="1">
                <a:solidFill>
                  <a:srgbClr val="FFFFFF"/>
                </a:solidFill>
                <a:latin typeface="Corbel"/>
                <a:cs typeface="Corbel"/>
              </a:rPr>
              <a:t>vá</a:t>
            </a:r>
            <a:r>
              <a:rPr dirty="0" sz="1600" spc="-5" b="1">
                <a:solidFill>
                  <a:srgbClr val="FFFFFF"/>
                </a:solidFill>
                <a:latin typeface="Corbel"/>
                <a:cs typeface="Corbel"/>
              </a:rPr>
              <a:t>n</a:t>
            </a:r>
            <a:r>
              <a:rPr dirty="0" sz="1600" spc="-70" b="1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dirty="0" sz="1600" spc="-10" b="1">
                <a:solidFill>
                  <a:srgbClr val="FFFFFF"/>
                </a:solidFill>
                <a:latin typeface="Corbel"/>
                <a:cs typeface="Corbel"/>
              </a:rPr>
              <a:t>C</a:t>
            </a:r>
            <a:r>
              <a:rPr dirty="0" sz="1600" spc="-15" b="1">
                <a:solidFill>
                  <a:srgbClr val="FFFFFF"/>
                </a:solidFill>
                <a:latin typeface="Corbel"/>
                <a:cs typeface="Corbel"/>
              </a:rPr>
              <a:t>h</a:t>
            </a:r>
            <a:r>
              <a:rPr dirty="0" sz="1600" spc="-10" b="1">
                <a:solidFill>
                  <a:srgbClr val="FFFFFF"/>
                </a:solidFill>
                <a:latin typeface="Corbel"/>
                <a:cs typeface="Corbel"/>
              </a:rPr>
              <a:t>i</a:t>
            </a:r>
            <a:r>
              <a:rPr dirty="0" sz="1600" spc="-5" b="1">
                <a:solidFill>
                  <a:srgbClr val="FFFFFF"/>
                </a:solidFill>
                <a:latin typeface="Corbel"/>
                <a:cs typeface="Corbel"/>
              </a:rPr>
              <a:t>c</a:t>
            </a:r>
            <a:r>
              <a:rPr dirty="0" sz="1600" spc="-15" b="1">
                <a:solidFill>
                  <a:srgbClr val="FFFFFF"/>
                </a:solidFill>
                <a:latin typeface="Corbel"/>
                <a:cs typeface="Corbel"/>
              </a:rPr>
              <a:t>a</a:t>
            </a:r>
            <a:r>
              <a:rPr dirty="0" sz="1600" spc="-10" b="1">
                <a:solidFill>
                  <a:srgbClr val="FFFFFF"/>
                </a:solidFill>
                <a:latin typeface="Corbel"/>
                <a:cs typeface="Corbel"/>
              </a:rPr>
              <a:t>no  </a:t>
            </a:r>
            <a:r>
              <a:rPr dirty="0" sz="1300" spc="-5">
                <a:solidFill>
                  <a:srgbClr val="FFFFFF"/>
                </a:solidFill>
                <a:latin typeface="Corbel"/>
                <a:cs typeface="Corbel"/>
                <a:hlinkClick r:id="rId6"/>
              </a:rPr>
              <a:t>ivan.chicano@urjc.es </a:t>
            </a:r>
            <a:r>
              <a:rPr dirty="0" sz="1300" spc="-25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dirty="0" sz="1600" spc="-5" b="1">
                <a:solidFill>
                  <a:srgbClr val="FFFFFF"/>
                </a:solidFill>
                <a:latin typeface="Corbel"/>
                <a:cs typeface="Corbel"/>
              </a:rPr>
              <a:t>Michel </a:t>
            </a:r>
            <a:r>
              <a:rPr dirty="0" sz="1600" spc="-10" b="1">
                <a:solidFill>
                  <a:srgbClr val="FFFFFF"/>
                </a:solidFill>
                <a:latin typeface="Corbel"/>
                <a:cs typeface="Corbel"/>
              </a:rPr>
              <a:t>Maes </a:t>
            </a:r>
            <a:r>
              <a:rPr dirty="0" sz="1600" spc="-5" b="1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dirty="0" sz="1300" spc="-10">
                <a:solidFill>
                  <a:srgbClr val="FFFFFF"/>
                </a:solidFill>
                <a:latin typeface="Corbel"/>
                <a:cs typeface="Corbel"/>
                <a:hlinkClick r:id="rId7"/>
              </a:rPr>
              <a:t>m</a:t>
            </a:r>
            <a:r>
              <a:rPr dirty="0" sz="1300" spc="-5">
                <a:solidFill>
                  <a:srgbClr val="FFFFFF"/>
                </a:solidFill>
                <a:latin typeface="Corbel"/>
                <a:cs typeface="Corbel"/>
                <a:hlinkClick r:id="rId7"/>
              </a:rPr>
              <a:t>i</a:t>
            </a:r>
            <a:r>
              <a:rPr dirty="0" sz="1300" spc="-10">
                <a:solidFill>
                  <a:srgbClr val="FFFFFF"/>
                </a:solidFill>
                <a:latin typeface="Corbel"/>
                <a:cs typeface="Corbel"/>
                <a:hlinkClick r:id="rId7"/>
              </a:rPr>
              <a:t>ch</a:t>
            </a:r>
            <a:r>
              <a:rPr dirty="0" sz="1300" spc="-5">
                <a:solidFill>
                  <a:srgbClr val="FFFFFF"/>
                </a:solidFill>
                <a:latin typeface="Corbel"/>
                <a:cs typeface="Corbel"/>
                <a:hlinkClick r:id="rId7"/>
              </a:rPr>
              <a:t>el</a:t>
            </a:r>
            <a:r>
              <a:rPr dirty="0" sz="1300">
                <a:solidFill>
                  <a:srgbClr val="FFFFFF"/>
                </a:solidFill>
                <a:latin typeface="Corbel"/>
                <a:cs typeface="Corbel"/>
                <a:hlinkClick r:id="rId7"/>
              </a:rPr>
              <a:t>.</a:t>
            </a:r>
            <a:r>
              <a:rPr dirty="0" sz="1300" spc="-10">
                <a:solidFill>
                  <a:srgbClr val="FFFFFF"/>
                </a:solidFill>
                <a:latin typeface="Corbel"/>
                <a:cs typeface="Corbel"/>
                <a:hlinkClick r:id="rId7"/>
              </a:rPr>
              <a:t>m</a:t>
            </a:r>
            <a:r>
              <a:rPr dirty="0" sz="1300" spc="-5">
                <a:solidFill>
                  <a:srgbClr val="FFFFFF"/>
                </a:solidFill>
                <a:latin typeface="Corbel"/>
                <a:cs typeface="Corbel"/>
                <a:hlinkClick r:id="rId7"/>
              </a:rPr>
              <a:t>a</a:t>
            </a:r>
            <a:r>
              <a:rPr dirty="0" sz="1300">
                <a:solidFill>
                  <a:srgbClr val="FFFFFF"/>
                </a:solidFill>
                <a:latin typeface="Corbel"/>
                <a:cs typeface="Corbel"/>
                <a:hlinkClick r:id="rId7"/>
              </a:rPr>
              <a:t>es</a:t>
            </a:r>
            <a:r>
              <a:rPr dirty="0" sz="1300" spc="-5">
                <a:solidFill>
                  <a:srgbClr val="FFFFFF"/>
                </a:solidFill>
                <a:latin typeface="Corbel"/>
                <a:cs typeface="Corbel"/>
                <a:hlinkClick r:id="rId7"/>
              </a:rPr>
              <a:t>@urj</a:t>
            </a:r>
            <a:r>
              <a:rPr dirty="0" sz="1300" spc="-10">
                <a:solidFill>
                  <a:srgbClr val="FFFFFF"/>
                </a:solidFill>
                <a:latin typeface="Corbel"/>
                <a:cs typeface="Corbel"/>
                <a:hlinkClick r:id="rId7"/>
              </a:rPr>
              <a:t>c</a:t>
            </a:r>
            <a:r>
              <a:rPr dirty="0" sz="1300">
                <a:solidFill>
                  <a:srgbClr val="FFFFFF"/>
                </a:solidFill>
                <a:latin typeface="Corbel"/>
                <a:cs typeface="Corbel"/>
                <a:hlinkClick r:id="rId7"/>
              </a:rPr>
              <a:t>.</a:t>
            </a:r>
            <a:r>
              <a:rPr dirty="0" sz="1300" spc="-5">
                <a:solidFill>
                  <a:srgbClr val="FFFFFF"/>
                </a:solidFill>
                <a:latin typeface="Corbel"/>
                <a:cs typeface="Corbel"/>
                <a:hlinkClick r:id="rId7"/>
              </a:rPr>
              <a:t>es</a:t>
            </a:r>
            <a:endParaRPr sz="1300">
              <a:latin typeface="Corbel"/>
              <a:cs typeface="Corbel"/>
            </a:endParaRPr>
          </a:p>
        </p:txBody>
      </p:sp>
      <p:sp>
        <p:nvSpPr>
          <p:cNvPr id="20" name="object 20"/>
          <p:cNvSpPr txBox="1">
            <a:spLocks noGrp="1"/>
          </p:cNvSpPr>
          <p:nvPr>
            <p:ph type="title"/>
          </p:nvPr>
        </p:nvSpPr>
        <p:spPr>
          <a:xfrm>
            <a:off x="2794939" y="2453665"/>
            <a:ext cx="3537585" cy="45275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800" b="0">
                <a:solidFill>
                  <a:srgbClr val="CA0016"/>
                </a:solidFill>
                <a:latin typeface="Corbel"/>
                <a:cs typeface="Corbel"/>
              </a:rPr>
              <a:t>F</a:t>
            </a:r>
            <a:r>
              <a:rPr dirty="0" sz="2800" spc="-5" b="0">
                <a:solidFill>
                  <a:srgbClr val="CA0016"/>
                </a:solidFill>
                <a:latin typeface="Corbel"/>
                <a:cs typeface="Corbel"/>
              </a:rPr>
              <a:t>un</a:t>
            </a:r>
            <a:r>
              <a:rPr dirty="0" sz="2800" b="0">
                <a:solidFill>
                  <a:srgbClr val="CA0016"/>
                </a:solidFill>
                <a:latin typeface="Corbel"/>
                <a:cs typeface="Corbel"/>
              </a:rPr>
              <a:t>d</a:t>
            </a:r>
            <a:r>
              <a:rPr dirty="0" sz="2800" spc="-5" b="0">
                <a:solidFill>
                  <a:srgbClr val="CA0016"/>
                </a:solidFill>
                <a:latin typeface="Corbel"/>
                <a:cs typeface="Corbel"/>
              </a:rPr>
              <a:t>ament</a:t>
            </a:r>
            <a:r>
              <a:rPr dirty="0" sz="2800" spc="-10" b="0">
                <a:solidFill>
                  <a:srgbClr val="CA0016"/>
                </a:solidFill>
                <a:latin typeface="Corbel"/>
                <a:cs typeface="Corbel"/>
              </a:rPr>
              <a:t>o</a:t>
            </a:r>
            <a:r>
              <a:rPr dirty="0" sz="2800" b="0">
                <a:solidFill>
                  <a:srgbClr val="CA0016"/>
                </a:solidFill>
                <a:latin typeface="Corbel"/>
                <a:cs typeface="Corbel"/>
              </a:rPr>
              <a:t>s</a:t>
            </a:r>
            <a:r>
              <a:rPr dirty="0" sz="2800" spc="-5" b="0">
                <a:solidFill>
                  <a:srgbClr val="CA0016"/>
                </a:solidFill>
                <a:latin typeface="Corbel"/>
                <a:cs typeface="Corbel"/>
              </a:rPr>
              <a:t> d</a:t>
            </a:r>
            <a:r>
              <a:rPr dirty="0" sz="2800" b="0">
                <a:solidFill>
                  <a:srgbClr val="CA0016"/>
                </a:solidFill>
                <a:latin typeface="Corbel"/>
                <a:cs typeface="Corbel"/>
              </a:rPr>
              <a:t>e</a:t>
            </a:r>
            <a:r>
              <a:rPr dirty="0" sz="2800" spc="-5" b="0">
                <a:solidFill>
                  <a:srgbClr val="CA0016"/>
                </a:solidFill>
                <a:latin typeface="Corbel"/>
                <a:cs typeface="Corbel"/>
              </a:rPr>
              <a:t> l</a:t>
            </a:r>
            <a:r>
              <a:rPr dirty="0" sz="2800" b="0">
                <a:solidFill>
                  <a:srgbClr val="CA0016"/>
                </a:solidFill>
                <a:latin typeface="Corbel"/>
                <a:cs typeface="Corbel"/>
              </a:rPr>
              <a:t>a</a:t>
            </a:r>
            <a:r>
              <a:rPr dirty="0" sz="2800" spc="-160" b="0">
                <a:solidFill>
                  <a:srgbClr val="CA0016"/>
                </a:solidFill>
                <a:latin typeface="Corbel"/>
                <a:cs typeface="Corbel"/>
              </a:rPr>
              <a:t> </a:t>
            </a:r>
            <a:r>
              <a:rPr dirty="0" sz="2800" spc="-110" b="0">
                <a:solidFill>
                  <a:srgbClr val="CA0016"/>
                </a:solidFill>
                <a:latin typeface="Corbel"/>
                <a:cs typeface="Corbel"/>
              </a:rPr>
              <a:t>W</a:t>
            </a:r>
            <a:r>
              <a:rPr dirty="0" sz="2800" spc="-5" b="0">
                <a:solidFill>
                  <a:srgbClr val="CA0016"/>
                </a:solidFill>
                <a:latin typeface="Corbel"/>
                <a:cs typeface="Corbel"/>
              </a:rPr>
              <a:t>eb</a:t>
            </a:r>
            <a:endParaRPr sz="2800">
              <a:latin typeface="Corbel"/>
              <a:cs typeface="Corbe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191856" y="3420617"/>
            <a:ext cx="6603365" cy="8483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5400" spc="-15" b="1">
                <a:solidFill>
                  <a:srgbClr val="C8201D"/>
                </a:solidFill>
                <a:latin typeface="Corbel"/>
                <a:cs typeface="Corbel"/>
              </a:rPr>
              <a:t>Colección</a:t>
            </a:r>
            <a:r>
              <a:rPr dirty="0" sz="5400" spc="-35" b="1">
                <a:solidFill>
                  <a:srgbClr val="C8201D"/>
                </a:solidFill>
                <a:latin typeface="Corbel"/>
                <a:cs typeface="Corbel"/>
              </a:rPr>
              <a:t> </a:t>
            </a:r>
            <a:r>
              <a:rPr dirty="0" sz="5400" spc="-5" b="1">
                <a:solidFill>
                  <a:srgbClr val="C8201D"/>
                </a:solidFill>
                <a:latin typeface="Corbel"/>
                <a:cs typeface="Corbel"/>
              </a:rPr>
              <a:t>de</a:t>
            </a:r>
            <a:r>
              <a:rPr dirty="0" sz="5400" spc="-45" b="1">
                <a:solidFill>
                  <a:srgbClr val="C8201D"/>
                </a:solidFill>
                <a:latin typeface="Corbel"/>
                <a:cs typeface="Corbel"/>
              </a:rPr>
              <a:t> </a:t>
            </a:r>
            <a:r>
              <a:rPr dirty="0" sz="5400" spc="-5" b="1">
                <a:solidFill>
                  <a:srgbClr val="C8201D"/>
                </a:solidFill>
                <a:latin typeface="Corbel"/>
                <a:cs typeface="Corbel"/>
              </a:rPr>
              <a:t>ejercicios</a:t>
            </a:r>
            <a:endParaRPr sz="54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561841" y="1109878"/>
            <a:ext cx="383540" cy="493395"/>
          </a:xfrm>
          <a:custGeom>
            <a:avLst/>
            <a:gdLst/>
            <a:ahLst/>
            <a:cxnLst/>
            <a:rect l="l" t="t" r="r" b="b"/>
            <a:pathLst>
              <a:path w="383539" h="493394">
                <a:moveTo>
                  <a:pt x="234353" y="0"/>
                </a:moveTo>
                <a:lnTo>
                  <a:pt x="184071" y="4314"/>
                </a:lnTo>
                <a:lnTo>
                  <a:pt x="139090" y="17233"/>
                </a:lnTo>
                <a:lnTo>
                  <a:pt x="99443" y="38726"/>
                </a:lnTo>
                <a:lnTo>
                  <a:pt x="65163" y="68757"/>
                </a:lnTo>
                <a:lnTo>
                  <a:pt x="36604" y="106116"/>
                </a:lnTo>
                <a:lnTo>
                  <a:pt x="16246" y="148639"/>
                </a:lnTo>
                <a:lnTo>
                  <a:pt x="4056" y="196493"/>
                </a:lnTo>
                <a:lnTo>
                  <a:pt x="0" y="249847"/>
                </a:lnTo>
                <a:lnTo>
                  <a:pt x="4274" y="302540"/>
                </a:lnTo>
                <a:lnTo>
                  <a:pt x="16919" y="349834"/>
                </a:lnTo>
                <a:lnTo>
                  <a:pt x="37665" y="391593"/>
                </a:lnTo>
                <a:lnTo>
                  <a:pt x="66243" y="427685"/>
                </a:lnTo>
                <a:lnTo>
                  <a:pt x="102540" y="456299"/>
                </a:lnTo>
                <a:lnTo>
                  <a:pt x="144405" y="476780"/>
                </a:lnTo>
                <a:lnTo>
                  <a:pt x="191737" y="489092"/>
                </a:lnTo>
                <a:lnTo>
                  <a:pt x="244436" y="493204"/>
                </a:lnTo>
                <a:lnTo>
                  <a:pt x="278705" y="491527"/>
                </a:lnTo>
                <a:lnTo>
                  <a:pt x="313108" y="486541"/>
                </a:lnTo>
                <a:lnTo>
                  <a:pt x="347917" y="478315"/>
                </a:lnTo>
                <a:lnTo>
                  <a:pt x="383400" y="466915"/>
                </a:lnTo>
                <a:lnTo>
                  <a:pt x="383400" y="373684"/>
                </a:lnTo>
                <a:lnTo>
                  <a:pt x="349149" y="387897"/>
                </a:lnTo>
                <a:lnTo>
                  <a:pt x="316755" y="397756"/>
                </a:lnTo>
                <a:lnTo>
                  <a:pt x="286454" y="403497"/>
                </a:lnTo>
                <a:lnTo>
                  <a:pt x="258483" y="405358"/>
                </a:lnTo>
                <a:lnTo>
                  <a:pt x="223012" y="402669"/>
                </a:lnTo>
                <a:lnTo>
                  <a:pt x="163962" y="381360"/>
                </a:lnTo>
                <a:lnTo>
                  <a:pt x="120310" y="339598"/>
                </a:lnTo>
                <a:lnTo>
                  <a:pt x="98125" y="281425"/>
                </a:lnTo>
                <a:lnTo>
                  <a:pt x="95402" y="246595"/>
                </a:lnTo>
                <a:lnTo>
                  <a:pt x="97853" y="213628"/>
                </a:lnTo>
                <a:lnTo>
                  <a:pt x="117873" y="156338"/>
                </a:lnTo>
                <a:lnTo>
                  <a:pt x="157597" y="113265"/>
                </a:lnTo>
                <a:lnTo>
                  <a:pt x="209732" y="91020"/>
                </a:lnTo>
                <a:lnTo>
                  <a:pt x="240118" y="88201"/>
                </a:lnTo>
                <a:lnTo>
                  <a:pt x="271547" y="91037"/>
                </a:lnTo>
                <a:lnTo>
                  <a:pt x="304193" y="99544"/>
                </a:lnTo>
                <a:lnTo>
                  <a:pt x="337920" y="113720"/>
                </a:lnTo>
                <a:lnTo>
                  <a:pt x="372592" y="133565"/>
                </a:lnTo>
                <a:lnTo>
                  <a:pt x="372592" y="32765"/>
                </a:lnTo>
                <a:lnTo>
                  <a:pt x="333355" y="17192"/>
                </a:lnTo>
                <a:lnTo>
                  <a:pt x="285588" y="3643"/>
                </a:lnTo>
                <a:lnTo>
                  <a:pt x="252604" y="404"/>
                </a:lnTo>
                <a:lnTo>
                  <a:pt x="23435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4024439" y="1118514"/>
            <a:ext cx="507365" cy="484505"/>
          </a:xfrm>
          <a:custGeom>
            <a:avLst/>
            <a:gdLst/>
            <a:ahLst/>
            <a:cxnLst/>
            <a:rect l="l" t="t" r="r" b="b"/>
            <a:pathLst>
              <a:path w="507364" h="484505">
                <a:moveTo>
                  <a:pt x="254876" y="0"/>
                </a:moveTo>
                <a:lnTo>
                  <a:pt x="202109" y="4275"/>
                </a:lnTo>
                <a:lnTo>
                  <a:pt x="154305" y="17191"/>
                </a:lnTo>
                <a:lnTo>
                  <a:pt x="111158" y="38881"/>
                </a:lnTo>
                <a:lnTo>
                  <a:pt x="72364" y="69481"/>
                </a:lnTo>
                <a:lnTo>
                  <a:pt x="40553" y="106019"/>
                </a:lnTo>
                <a:lnTo>
                  <a:pt x="17956" y="147381"/>
                </a:lnTo>
                <a:lnTo>
                  <a:pt x="4472" y="193266"/>
                </a:lnTo>
                <a:lnTo>
                  <a:pt x="0" y="243370"/>
                </a:lnTo>
                <a:lnTo>
                  <a:pt x="4460" y="292490"/>
                </a:lnTo>
                <a:lnTo>
                  <a:pt x="17865" y="337731"/>
                </a:lnTo>
                <a:lnTo>
                  <a:pt x="40247" y="378990"/>
                </a:lnTo>
                <a:lnTo>
                  <a:pt x="71640" y="416166"/>
                </a:lnTo>
                <a:lnTo>
                  <a:pt x="109576" y="445934"/>
                </a:lnTo>
                <a:lnTo>
                  <a:pt x="152101" y="467194"/>
                </a:lnTo>
                <a:lnTo>
                  <a:pt x="199217" y="479949"/>
                </a:lnTo>
                <a:lnTo>
                  <a:pt x="250926" y="484200"/>
                </a:lnTo>
                <a:lnTo>
                  <a:pt x="303806" y="480112"/>
                </a:lnTo>
                <a:lnTo>
                  <a:pt x="351859" y="467690"/>
                </a:lnTo>
                <a:lnTo>
                  <a:pt x="395255" y="446695"/>
                </a:lnTo>
                <a:lnTo>
                  <a:pt x="434162" y="416890"/>
                </a:lnTo>
                <a:lnTo>
                  <a:pt x="452305" y="396366"/>
                </a:lnTo>
                <a:lnTo>
                  <a:pt x="254165" y="396366"/>
                </a:lnTo>
                <a:lnTo>
                  <a:pt x="220647" y="393666"/>
                </a:lnTo>
                <a:lnTo>
                  <a:pt x="163594" y="372369"/>
                </a:lnTo>
                <a:lnTo>
                  <a:pt x="119986" y="330519"/>
                </a:lnTo>
                <a:lnTo>
                  <a:pt x="97162" y="274604"/>
                </a:lnTo>
                <a:lnTo>
                  <a:pt x="94416" y="240842"/>
                </a:lnTo>
                <a:lnTo>
                  <a:pt x="97145" y="209284"/>
                </a:lnTo>
                <a:lnTo>
                  <a:pt x="119545" y="152760"/>
                </a:lnTo>
                <a:lnTo>
                  <a:pt x="161698" y="109360"/>
                </a:lnTo>
                <a:lnTo>
                  <a:pt x="217021" y="87278"/>
                </a:lnTo>
                <a:lnTo>
                  <a:pt x="249478" y="84607"/>
                </a:lnTo>
                <a:lnTo>
                  <a:pt x="448065" y="84607"/>
                </a:lnTo>
                <a:lnTo>
                  <a:pt x="435241" y="69481"/>
                </a:lnTo>
                <a:lnTo>
                  <a:pt x="397136" y="38881"/>
                </a:lnTo>
                <a:lnTo>
                  <a:pt x="354241" y="17191"/>
                </a:lnTo>
                <a:lnTo>
                  <a:pt x="306754" y="4275"/>
                </a:lnTo>
                <a:lnTo>
                  <a:pt x="254876" y="0"/>
                </a:lnTo>
                <a:close/>
              </a:path>
              <a:path w="507364" h="484505">
                <a:moveTo>
                  <a:pt x="448065" y="84607"/>
                </a:moveTo>
                <a:lnTo>
                  <a:pt x="249478" y="84607"/>
                </a:lnTo>
                <a:lnTo>
                  <a:pt x="282987" y="87278"/>
                </a:lnTo>
                <a:lnTo>
                  <a:pt x="313424" y="95450"/>
                </a:lnTo>
                <a:lnTo>
                  <a:pt x="365760" y="129247"/>
                </a:lnTo>
                <a:lnTo>
                  <a:pt x="399959" y="179377"/>
                </a:lnTo>
                <a:lnTo>
                  <a:pt x="411480" y="240842"/>
                </a:lnTo>
                <a:lnTo>
                  <a:pt x="408610" y="273530"/>
                </a:lnTo>
                <a:lnTo>
                  <a:pt x="386266" y="329589"/>
                </a:lnTo>
                <a:lnTo>
                  <a:pt x="343460" y="372063"/>
                </a:lnTo>
                <a:lnTo>
                  <a:pt x="286808" y="393666"/>
                </a:lnTo>
                <a:lnTo>
                  <a:pt x="254165" y="396366"/>
                </a:lnTo>
                <a:lnTo>
                  <a:pt x="452305" y="396366"/>
                </a:lnTo>
                <a:lnTo>
                  <a:pt x="466384" y="380440"/>
                </a:lnTo>
                <a:lnTo>
                  <a:pt x="489192" y="339669"/>
                </a:lnTo>
                <a:lnTo>
                  <a:pt x="502754" y="294576"/>
                </a:lnTo>
                <a:lnTo>
                  <a:pt x="507238" y="245160"/>
                </a:lnTo>
                <a:lnTo>
                  <a:pt x="502771" y="194524"/>
                </a:lnTo>
                <a:lnTo>
                  <a:pt x="489327" y="148410"/>
                </a:lnTo>
                <a:lnTo>
                  <a:pt x="466840" y="106752"/>
                </a:lnTo>
                <a:lnTo>
                  <a:pt x="448065" y="8460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615205" y="872642"/>
            <a:ext cx="431800" cy="722630"/>
          </a:xfrm>
          <a:custGeom>
            <a:avLst/>
            <a:gdLst/>
            <a:ahLst/>
            <a:cxnLst/>
            <a:rect l="l" t="t" r="r" b="b"/>
            <a:pathLst>
              <a:path w="431800" h="722630">
                <a:moveTo>
                  <a:pt x="233997" y="235800"/>
                </a:moveTo>
                <a:lnTo>
                  <a:pt x="185146" y="240042"/>
                </a:lnTo>
                <a:lnTo>
                  <a:pt x="140754" y="252722"/>
                </a:lnTo>
                <a:lnTo>
                  <a:pt x="100952" y="273771"/>
                </a:lnTo>
                <a:lnTo>
                  <a:pt x="65874" y="303123"/>
                </a:lnTo>
                <a:lnTo>
                  <a:pt x="36749" y="339590"/>
                </a:lnTo>
                <a:lnTo>
                  <a:pt x="16197" y="380477"/>
                </a:lnTo>
                <a:lnTo>
                  <a:pt x="4015" y="425887"/>
                </a:lnTo>
                <a:lnTo>
                  <a:pt x="0" y="475919"/>
                </a:lnTo>
                <a:lnTo>
                  <a:pt x="3812" y="529043"/>
                </a:lnTo>
                <a:lnTo>
                  <a:pt x="15387" y="576629"/>
                </a:lnTo>
                <a:lnTo>
                  <a:pt x="34927" y="618678"/>
                </a:lnTo>
                <a:lnTo>
                  <a:pt x="62636" y="655193"/>
                </a:lnTo>
                <a:lnTo>
                  <a:pt x="96293" y="684394"/>
                </a:lnTo>
                <a:lnTo>
                  <a:pt x="135624" y="705461"/>
                </a:lnTo>
                <a:lnTo>
                  <a:pt x="180492" y="718224"/>
                </a:lnTo>
                <a:lnTo>
                  <a:pt x="230759" y="722515"/>
                </a:lnTo>
                <a:lnTo>
                  <a:pt x="431634" y="722515"/>
                </a:lnTo>
                <a:lnTo>
                  <a:pt x="431634" y="640803"/>
                </a:lnTo>
                <a:lnTo>
                  <a:pt x="264591" y="640803"/>
                </a:lnTo>
                <a:lnTo>
                  <a:pt x="235378" y="640380"/>
                </a:lnTo>
                <a:lnTo>
                  <a:pt x="191391" y="636694"/>
                </a:lnTo>
                <a:lnTo>
                  <a:pt x="152950" y="621044"/>
                </a:lnTo>
                <a:lnTo>
                  <a:pt x="115064" y="578767"/>
                </a:lnTo>
                <a:lnTo>
                  <a:pt x="96355" y="522110"/>
                </a:lnTo>
                <a:lnTo>
                  <a:pt x="93954" y="487438"/>
                </a:lnTo>
                <a:lnTo>
                  <a:pt x="96593" y="450526"/>
                </a:lnTo>
                <a:lnTo>
                  <a:pt x="117802" y="388717"/>
                </a:lnTo>
                <a:lnTo>
                  <a:pt x="158734" y="343281"/>
                </a:lnTo>
                <a:lnTo>
                  <a:pt x="214803" y="320015"/>
                </a:lnTo>
                <a:lnTo>
                  <a:pt x="248031" y="317157"/>
                </a:lnTo>
                <a:lnTo>
                  <a:pt x="431634" y="317157"/>
                </a:lnTo>
                <a:lnTo>
                  <a:pt x="431634" y="255231"/>
                </a:lnTo>
                <a:lnTo>
                  <a:pt x="337312" y="255231"/>
                </a:lnTo>
                <a:lnTo>
                  <a:pt x="309678" y="246730"/>
                </a:lnTo>
                <a:lnTo>
                  <a:pt x="283359" y="240658"/>
                </a:lnTo>
                <a:lnTo>
                  <a:pt x="258187" y="237015"/>
                </a:lnTo>
                <a:lnTo>
                  <a:pt x="233997" y="235800"/>
                </a:lnTo>
                <a:close/>
              </a:path>
              <a:path w="431800" h="722630">
                <a:moveTo>
                  <a:pt x="431634" y="317157"/>
                </a:moveTo>
                <a:lnTo>
                  <a:pt x="248031" y="317157"/>
                </a:lnTo>
                <a:lnTo>
                  <a:pt x="270742" y="318625"/>
                </a:lnTo>
                <a:lnTo>
                  <a:pt x="293081" y="322964"/>
                </a:lnTo>
                <a:lnTo>
                  <a:pt x="315214" y="330069"/>
                </a:lnTo>
                <a:lnTo>
                  <a:pt x="337312" y="339839"/>
                </a:lnTo>
                <a:lnTo>
                  <a:pt x="337312" y="640803"/>
                </a:lnTo>
                <a:lnTo>
                  <a:pt x="431634" y="640803"/>
                </a:lnTo>
                <a:lnTo>
                  <a:pt x="431634" y="317157"/>
                </a:lnTo>
                <a:close/>
              </a:path>
              <a:path w="431800" h="722630">
                <a:moveTo>
                  <a:pt x="431634" y="0"/>
                </a:moveTo>
                <a:lnTo>
                  <a:pt x="337312" y="0"/>
                </a:lnTo>
                <a:lnTo>
                  <a:pt x="337312" y="255231"/>
                </a:lnTo>
                <a:lnTo>
                  <a:pt x="431634" y="255231"/>
                </a:lnTo>
                <a:lnTo>
                  <a:pt x="43163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5150878" y="1109522"/>
            <a:ext cx="429259" cy="492125"/>
          </a:xfrm>
          <a:custGeom>
            <a:avLst/>
            <a:gdLst/>
            <a:ahLst/>
            <a:cxnLst/>
            <a:rect l="l" t="t" r="r" b="b"/>
            <a:pathLst>
              <a:path w="429260" h="492125">
                <a:moveTo>
                  <a:pt x="221767" y="0"/>
                </a:moveTo>
                <a:lnTo>
                  <a:pt x="174502" y="4291"/>
                </a:lnTo>
                <a:lnTo>
                  <a:pt x="132030" y="17054"/>
                </a:lnTo>
                <a:lnTo>
                  <a:pt x="94285" y="38120"/>
                </a:lnTo>
                <a:lnTo>
                  <a:pt x="61201" y="67322"/>
                </a:lnTo>
                <a:lnTo>
                  <a:pt x="34627" y="104210"/>
                </a:lnTo>
                <a:lnTo>
                  <a:pt x="15479" y="146159"/>
                </a:lnTo>
                <a:lnTo>
                  <a:pt x="3892" y="192968"/>
                </a:lnTo>
                <a:lnTo>
                  <a:pt x="0" y="244436"/>
                </a:lnTo>
                <a:lnTo>
                  <a:pt x="1827" y="279952"/>
                </a:lnTo>
                <a:lnTo>
                  <a:pt x="16555" y="343963"/>
                </a:lnTo>
                <a:lnTo>
                  <a:pt x="45358" y="398756"/>
                </a:lnTo>
                <a:lnTo>
                  <a:pt x="84048" y="441903"/>
                </a:lnTo>
                <a:lnTo>
                  <a:pt x="132748" y="473590"/>
                </a:lnTo>
                <a:lnTo>
                  <a:pt x="196321" y="490032"/>
                </a:lnTo>
                <a:lnTo>
                  <a:pt x="233641" y="492112"/>
                </a:lnTo>
                <a:lnTo>
                  <a:pt x="261848" y="491471"/>
                </a:lnTo>
                <a:lnTo>
                  <a:pt x="312462" y="485736"/>
                </a:lnTo>
                <a:lnTo>
                  <a:pt x="355925" y="472754"/>
                </a:lnTo>
                <a:lnTo>
                  <a:pt x="398587" y="452391"/>
                </a:lnTo>
                <a:lnTo>
                  <a:pt x="420115" y="438835"/>
                </a:lnTo>
                <a:lnTo>
                  <a:pt x="420115" y="403923"/>
                </a:lnTo>
                <a:lnTo>
                  <a:pt x="248767" y="403923"/>
                </a:lnTo>
                <a:lnTo>
                  <a:pt x="217095" y="401475"/>
                </a:lnTo>
                <a:lnTo>
                  <a:pt x="162799" y="381592"/>
                </a:lnTo>
                <a:lnTo>
                  <a:pt x="121412" y="341807"/>
                </a:lnTo>
                <a:lnTo>
                  <a:pt x="98728" y="287511"/>
                </a:lnTo>
                <a:lnTo>
                  <a:pt x="94678" y="255231"/>
                </a:lnTo>
                <a:lnTo>
                  <a:pt x="429120" y="255231"/>
                </a:lnTo>
                <a:lnTo>
                  <a:pt x="429120" y="243357"/>
                </a:lnTo>
                <a:lnTo>
                  <a:pt x="426046" y="198716"/>
                </a:lnTo>
                <a:lnTo>
                  <a:pt x="96837" y="198716"/>
                </a:lnTo>
                <a:lnTo>
                  <a:pt x="102495" y="172556"/>
                </a:lnTo>
                <a:lnTo>
                  <a:pt x="123265" y="129008"/>
                </a:lnTo>
                <a:lnTo>
                  <a:pt x="155694" y="99033"/>
                </a:lnTo>
                <a:lnTo>
                  <a:pt x="197625" y="83704"/>
                </a:lnTo>
                <a:lnTo>
                  <a:pt x="221767" y="81711"/>
                </a:lnTo>
                <a:lnTo>
                  <a:pt x="383083" y="81711"/>
                </a:lnTo>
                <a:lnTo>
                  <a:pt x="372605" y="66243"/>
                </a:lnTo>
                <a:lnTo>
                  <a:pt x="341944" y="37210"/>
                </a:lnTo>
                <a:lnTo>
                  <a:pt x="306630" y="16514"/>
                </a:lnTo>
                <a:lnTo>
                  <a:pt x="266593" y="4122"/>
                </a:lnTo>
                <a:lnTo>
                  <a:pt x="221767" y="0"/>
                </a:lnTo>
                <a:close/>
              </a:path>
              <a:path w="429260" h="492125">
                <a:moveTo>
                  <a:pt x="420115" y="346316"/>
                </a:moveTo>
                <a:lnTo>
                  <a:pt x="380234" y="371873"/>
                </a:lnTo>
                <a:lnTo>
                  <a:pt x="338356" y="389836"/>
                </a:lnTo>
                <a:lnTo>
                  <a:pt x="294521" y="400440"/>
                </a:lnTo>
                <a:lnTo>
                  <a:pt x="248767" y="403923"/>
                </a:lnTo>
                <a:lnTo>
                  <a:pt x="420115" y="403923"/>
                </a:lnTo>
                <a:lnTo>
                  <a:pt x="420115" y="346316"/>
                </a:lnTo>
                <a:close/>
              </a:path>
              <a:path w="429260" h="492125">
                <a:moveTo>
                  <a:pt x="383083" y="81711"/>
                </a:moveTo>
                <a:lnTo>
                  <a:pt x="221767" y="81711"/>
                </a:lnTo>
                <a:lnTo>
                  <a:pt x="245547" y="83704"/>
                </a:lnTo>
                <a:lnTo>
                  <a:pt x="266763" y="89546"/>
                </a:lnTo>
                <a:lnTo>
                  <a:pt x="302044" y="111963"/>
                </a:lnTo>
                <a:lnTo>
                  <a:pt x="325442" y="149263"/>
                </a:lnTo>
                <a:lnTo>
                  <a:pt x="335876" y="198716"/>
                </a:lnTo>
                <a:lnTo>
                  <a:pt x="426046" y="198716"/>
                </a:lnTo>
                <a:lnTo>
                  <a:pt x="425502" y="190824"/>
                </a:lnTo>
                <a:lnTo>
                  <a:pt x="414764" y="143860"/>
                </a:lnTo>
                <a:lnTo>
                  <a:pt x="397075" y="102366"/>
                </a:lnTo>
                <a:lnTo>
                  <a:pt x="383083" y="8171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4058640" y="730084"/>
            <a:ext cx="439420" cy="328930"/>
          </a:xfrm>
          <a:custGeom>
            <a:avLst/>
            <a:gdLst/>
            <a:ahLst/>
            <a:cxnLst/>
            <a:rect l="l" t="t" r="r" b="b"/>
            <a:pathLst>
              <a:path w="439420" h="328930">
                <a:moveTo>
                  <a:pt x="374040" y="273951"/>
                </a:moveTo>
                <a:lnTo>
                  <a:pt x="65163" y="273951"/>
                </a:lnTo>
                <a:lnTo>
                  <a:pt x="65163" y="328675"/>
                </a:lnTo>
                <a:lnTo>
                  <a:pt x="374040" y="328675"/>
                </a:lnTo>
                <a:lnTo>
                  <a:pt x="374040" y="273951"/>
                </a:lnTo>
                <a:close/>
              </a:path>
              <a:path w="439420" h="328930">
                <a:moveTo>
                  <a:pt x="219595" y="0"/>
                </a:moveTo>
                <a:lnTo>
                  <a:pt x="204089" y="3154"/>
                </a:lnTo>
                <a:lnTo>
                  <a:pt x="191384" y="11742"/>
                </a:lnTo>
                <a:lnTo>
                  <a:pt x="182796" y="24447"/>
                </a:lnTo>
                <a:lnTo>
                  <a:pt x="179641" y="39954"/>
                </a:lnTo>
                <a:lnTo>
                  <a:pt x="182796" y="55255"/>
                </a:lnTo>
                <a:lnTo>
                  <a:pt x="191384" y="67854"/>
                </a:lnTo>
                <a:lnTo>
                  <a:pt x="204089" y="76403"/>
                </a:lnTo>
                <a:lnTo>
                  <a:pt x="219595" y="79552"/>
                </a:lnTo>
                <a:lnTo>
                  <a:pt x="234896" y="76403"/>
                </a:lnTo>
                <a:lnTo>
                  <a:pt x="247496" y="67854"/>
                </a:lnTo>
                <a:lnTo>
                  <a:pt x="256044" y="55255"/>
                </a:lnTo>
                <a:lnTo>
                  <a:pt x="259194" y="39954"/>
                </a:lnTo>
                <a:lnTo>
                  <a:pt x="256044" y="24447"/>
                </a:lnTo>
                <a:lnTo>
                  <a:pt x="247496" y="11742"/>
                </a:lnTo>
                <a:lnTo>
                  <a:pt x="234896" y="3154"/>
                </a:lnTo>
                <a:lnTo>
                  <a:pt x="219595" y="0"/>
                </a:lnTo>
                <a:close/>
              </a:path>
              <a:path w="439420" h="328930">
                <a:moveTo>
                  <a:pt x="374040" y="108356"/>
                </a:moveTo>
                <a:lnTo>
                  <a:pt x="348669" y="113530"/>
                </a:lnTo>
                <a:lnTo>
                  <a:pt x="327956" y="127614"/>
                </a:lnTo>
                <a:lnTo>
                  <a:pt x="313995" y="148448"/>
                </a:lnTo>
                <a:lnTo>
                  <a:pt x="308876" y="173875"/>
                </a:lnTo>
                <a:lnTo>
                  <a:pt x="313995" y="199034"/>
                </a:lnTo>
                <a:lnTo>
                  <a:pt x="327956" y="219636"/>
                </a:lnTo>
                <a:lnTo>
                  <a:pt x="348669" y="233558"/>
                </a:lnTo>
                <a:lnTo>
                  <a:pt x="374040" y="238671"/>
                </a:lnTo>
                <a:lnTo>
                  <a:pt x="399198" y="233558"/>
                </a:lnTo>
                <a:lnTo>
                  <a:pt x="419801" y="219636"/>
                </a:lnTo>
                <a:lnTo>
                  <a:pt x="433722" y="199034"/>
                </a:lnTo>
                <a:lnTo>
                  <a:pt x="438835" y="173875"/>
                </a:lnTo>
                <a:lnTo>
                  <a:pt x="433722" y="148448"/>
                </a:lnTo>
                <a:lnTo>
                  <a:pt x="419801" y="127614"/>
                </a:lnTo>
                <a:lnTo>
                  <a:pt x="399198" y="113530"/>
                </a:lnTo>
                <a:lnTo>
                  <a:pt x="374040" y="108356"/>
                </a:lnTo>
                <a:close/>
              </a:path>
              <a:path w="439420" h="328930">
                <a:moveTo>
                  <a:pt x="219595" y="108356"/>
                </a:moveTo>
                <a:lnTo>
                  <a:pt x="194231" y="113530"/>
                </a:lnTo>
                <a:lnTo>
                  <a:pt x="173523" y="127614"/>
                </a:lnTo>
                <a:lnTo>
                  <a:pt x="159563" y="148448"/>
                </a:lnTo>
                <a:lnTo>
                  <a:pt x="154444" y="173875"/>
                </a:lnTo>
                <a:lnTo>
                  <a:pt x="159563" y="199034"/>
                </a:lnTo>
                <a:lnTo>
                  <a:pt x="173523" y="219636"/>
                </a:lnTo>
                <a:lnTo>
                  <a:pt x="194231" y="233558"/>
                </a:lnTo>
                <a:lnTo>
                  <a:pt x="219595" y="238671"/>
                </a:lnTo>
                <a:lnTo>
                  <a:pt x="244761" y="233558"/>
                </a:lnTo>
                <a:lnTo>
                  <a:pt x="265368" y="219636"/>
                </a:lnTo>
                <a:lnTo>
                  <a:pt x="279290" y="199034"/>
                </a:lnTo>
                <a:lnTo>
                  <a:pt x="284403" y="173875"/>
                </a:lnTo>
                <a:lnTo>
                  <a:pt x="279290" y="148448"/>
                </a:lnTo>
                <a:lnTo>
                  <a:pt x="265368" y="127614"/>
                </a:lnTo>
                <a:lnTo>
                  <a:pt x="244761" y="113530"/>
                </a:lnTo>
                <a:lnTo>
                  <a:pt x="219595" y="108356"/>
                </a:lnTo>
                <a:close/>
              </a:path>
              <a:path w="439420" h="328930">
                <a:moveTo>
                  <a:pt x="65163" y="108356"/>
                </a:moveTo>
                <a:lnTo>
                  <a:pt x="39792" y="113530"/>
                </a:lnTo>
                <a:lnTo>
                  <a:pt x="19080" y="127614"/>
                </a:lnTo>
                <a:lnTo>
                  <a:pt x="5118" y="148448"/>
                </a:lnTo>
                <a:lnTo>
                  <a:pt x="0" y="173875"/>
                </a:lnTo>
                <a:lnTo>
                  <a:pt x="5118" y="199034"/>
                </a:lnTo>
                <a:lnTo>
                  <a:pt x="19080" y="219636"/>
                </a:lnTo>
                <a:lnTo>
                  <a:pt x="39792" y="233558"/>
                </a:lnTo>
                <a:lnTo>
                  <a:pt x="65163" y="238671"/>
                </a:lnTo>
                <a:lnTo>
                  <a:pt x="90322" y="233558"/>
                </a:lnTo>
                <a:lnTo>
                  <a:pt x="110924" y="219636"/>
                </a:lnTo>
                <a:lnTo>
                  <a:pt x="124846" y="199034"/>
                </a:lnTo>
                <a:lnTo>
                  <a:pt x="129959" y="173875"/>
                </a:lnTo>
                <a:lnTo>
                  <a:pt x="124846" y="148448"/>
                </a:lnTo>
                <a:lnTo>
                  <a:pt x="110924" y="127614"/>
                </a:lnTo>
                <a:lnTo>
                  <a:pt x="90322" y="113530"/>
                </a:lnTo>
                <a:lnTo>
                  <a:pt x="65163" y="108356"/>
                </a:lnTo>
                <a:close/>
              </a:path>
            </a:pathLst>
          </a:custGeom>
          <a:solidFill>
            <a:srgbClr val="CA001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223880" y="1717916"/>
            <a:ext cx="686435" cy="229870"/>
          </a:xfrm>
          <a:custGeom>
            <a:avLst/>
            <a:gdLst/>
            <a:ahLst/>
            <a:cxnLst/>
            <a:rect l="l" t="t" r="r" b="b"/>
            <a:pathLst>
              <a:path w="686435" h="229869">
                <a:moveTo>
                  <a:pt x="623874" y="0"/>
                </a:moveTo>
                <a:lnTo>
                  <a:pt x="571534" y="14739"/>
                </a:lnTo>
                <a:lnTo>
                  <a:pt x="540180" y="56253"/>
                </a:lnTo>
                <a:lnTo>
                  <a:pt x="534238" y="94322"/>
                </a:lnTo>
                <a:lnTo>
                  <a:pt x="535723" y="114333"/>
                </a:lnTo>
                <a:lnTo>
                  <a:pt x="557999" y="163080"/>
                </a:lnTo>
                <a:lnTo>
                  <a:pt x="604675" y="187081"/>
                </a:lnTo>
                <a:lnTo>
                  <a:pt x="623874" y="188645"/>
                </a:lnTo>
                <a:lnTo>
                  <a:pt x="631631" y="188380"/>
                </a:lnTo>
                <a:lnTo>
                  <a:pt x="674362" y="175419"/>
                </a:lnTo>
                <a:lnTo>
                  <a:pt x="685800" y="167766"/>
                </a:lnTo>
                <a:lnTo>
                  <a:pt x="685800" y="147967"/>
                </a:lnTo>
                <a:lnTo>
                  <a:pt x="624954" y="147967"/>
                </a:lnTo>
                <a:lnTo>
                  <a:pt x="614162" y="147163"/>
                </a:lnTo>
                <a:lnTo>
                  <a:pt x="583201" y="118894"/>
                </a:lnTo>
                <a:lnTo>
                  <a:pt x="579958" y="94322"/>
                </a:lnTo>
                <a:lnTo>
                  <a:pt x="580802" y="81089"/>
                </a:lnTo>
                <a:lnTo>
                  <a:pt x="605294" y="44100"/>
                </a:lnTo>
                <a:lnTo>
                  <a:pt x="624954" y="40678"/>
                </a:lnTo>
                <a:lnTo>
                  <a:pt x="685911" y="40678"/>
                </a:lnTo>
                <a:lnTo>
                  <a:pt x="686155" y="20878"/>
                </a:lnTo>
                <a:lnTo>
                  <a:pt x="646607" y="2737"/>
                </a:lnTo>
                <a:lnTo>
                  <a:pt x="631631" y="326"/>
                </a:lnTo>
                <a:lnTo>
                  <a:pt x="623874" y="0"/>
                </a:lnTo>
                <a:close/>
              </a:path>
              <a:path w="686435" h="229869">
                <a:moveTo>
                  <a:pt x="685800" y="112687"/>
                </a:moveTo>
                <a:lnTo>
                  <a:pt x="660234" y="136804"/>
                </a:lnTo>
                <a:lnTo>
                  <a:pt x="653402" y="141122"/>
                </a:lnTo>
                <a:lnTo>
                  <a:pt x="646925" y="143649"/>
                </a:lnTo>
                <a:lnTo>
                  <a:pt x="646557" y="143649"/>
                </a:lnTo>
                <a:lnTo>
                  <a:pt x="640079" y="146519"/>
                </a:lnTo>
                <a:lnTo>
                  <a:pt x="632879" y="147967"/>
                </a:lnTo>
                <a:lnTo>
                  <a:pt x="685800" y="147967"/>
                </a:lnTo>
                <a:lnTo>
                  <a:pt x="685800" y="112687"/>
                </a:lnTo>
                <a:close/>
              </a:path>
              <a:path w="686435" h="229869">
                <a:moveTo>
                  <a:pt x="685911" y="40678"/>
                </a:moveTo>
                <a:lnTo>
                  <a:pt x="632879" y="40678"/>
                </a:lnTo>
                <a:lnTo>
                  <a:pt x="640079" y="42481"/>
                </a:lnTo>
                <a:lnTo>
                  <a:pt x="646557" y="45008"/>
                </a:lnTo>
                <a:lnTo>
                  <a:pt x="646925" y="45008"/>
                </a:lnTo>
                <a:lnTo>
                  <a:pt x="653402" y="47878"/>
                </a:lnTo>
                <a:lnTo>
                  <a:pt x="660234" y="52209"/>
                </a:lnTo>
                <a:lnTo>
                  <a:pt x="666356" y="57962"/>
                </a:lnTo>
                <a:lnTo>
                  <a:pt x="685800" y="75958"/>
                </a:lnTo>
                <a:lnTo>
                  <a:pt x="685911" y="40678"/>
                </a:lnTo>
                <a:close/>
              </a:path>
              <a:path w="686435" h="229869">
                <a:moveTo>
                  <a:pt x="44640" y="2882"/>
                </a:moveTo>
                <a:lnTo>
                  <a:pt x="0" y="2882"/>
                </a:lnTo>
                <a:lnTo>
                  <a:pt x="0" y="114122"/>
                </a:lnTo>
                <a:lnTo>
                  <a:pt x="10174" y="158320"/>
                </a:lnTo>
                <a:lnTo>
                  <a:pt x="42160" y="183919"/>
                </a:lnTo>
                <a:lnTo>
                  <a:pt x="72364" y="188645"/>
                </a:lnTo>
                <a:lnTo>
                  <a:pt x="88442" y="187481"/>
                </a:lnTo>
                <a:lnTo>
                  <a:pt x="126364" y="169202"/>
                </a:lnTo>
                <a:lnTo>
                  <a:pt x="139233" y="148323"/>
                </a:lnTo>
                <a:lnTo>
                  <a:pt x="60845" y="148323"/>
                </a:lnTo>
                <a:lnTo>
                  <a:pt x="54724" y="145440"/>
                </a:lnTo>
                <a:lnTo>
                  <a:pt x="44640" y="111239"/>
                </a:lnTo>
                <a:lnTo>
                  <a:pt x="44640" y="2882"/>
                </a:lnTo>
                <a:close/>
              </a:path>
              <a:path w="686435" h="229869">
                <a:moveTo>
                  <a:pt x="145084" y="2882"/>
                </a:moveTo>
                <a:lnTo>
                  <a:pt x="100075" y="2882"/>
                </a:lnTo>
                <a:lnTo>
                  <a:pt x="100075" y="111239"/>
                </a:lnTo>
                <a:lnTo>
                  <a:pt x="99571" y="121987"/>
                </a:lnTo>
                <a:lnTo>
                  <a:pt x="84239" y="148323"/>
                </a:lnTo>
                <a:lnTo>
                  <a:pt x="139233" y="148323"/>
                </a:lnTo>
                <a:lnTo>
                  <a:pt x="140582" y="145310"/>
                </a:lnTo>
                <a:lnTo>
                  <a:pt x="143981" y="130475"/>
                </a:lnTo>
                <a:lnTo>
                  <a:pt x="145084" y="114122"/>
                </a:lnTo>
                <a:lnTo>
                  <a:pt x="145084" y="2882"/>
                </a:lnTo>
                <a:close/>
              </a:path>
              <a:path w="686435" h="229869">
                <a:moveTo>
                  <a:pt x="277558" y="2882"/>
                </a:moveTo>
                <a:lnTo>
                  <a:pt x="217436" y="2882"/>
                </a:lnTo>
                <a:lnTo>
                  <a:pt x="217436" y="185407"/>
                </a:lnTo>
                <a:lnTo>
                  <a:pt x="262077" y="185407"/>
                </a:lnTo>
                <a:lnTo>
                  <a:pt x="262077" y="118084"/>
                </a:lnTo>
                <a:lnTo>
                  <a:pt x="337853" y="118084"/>
                </a:lnTo>
                <a:lnTo>
                  <a:pt x="334530" y="112368"/>
                </a:lnTo>
                <a:lnTo>
                  <a:pt x="330809" y="106802"/>
                </a:lnTo>
                <a:lnTo>
                  <a:pt x="326885" y="101879"/>
                </a:lnTo>
                <a:lnTo>
                  <a:pt x="326516" y="101879"/>
                </a:lnTo>
                <a:lnTo>
                  <a:pt x="326516" y="101523"/>
                </a:lnTo>
                <a:lnTo>
                  <a:pt x="325805" y="100799"/>
                </a:lnTo>
                <a:lnTo>
                  <a:pt x="329044" y="98285"/>
                </a:lnTo>
                <a:lnTo>
                  <a:pt x="331914" y="95402"/>
                </a:lnTo>
                <a:lnTo>
                  <a:pt x="334073" y="92163"/>
                </a:lnTo>
                <a:lnTo>
                  <a:pt x="334441" y="92163"/>
                </a:lnTo>
                <a:lnTo>
                  <a:pt x="338429" y="85035"/>
                </a:lnTo>
                <a:lnTo>
                  <a:pt x="341183" y="77406"/>
                </a:lnTo>
                <a:lnTo>
                  <a:pt x="262077" y="77406"/>
                </a:lnTo>
                <a:lnTo>
                  <a:pt x="262077" y="43929"/>
                </a:lnTo>
                <a:lnTo>
                  <a:pt x="341286" y="43929"/>
                </a:lnTo>
                <a:lnTo>
                  <a:pt x="339072" y="36052"/>
                </a:lnTo>
                <a:lnTo>
                  <a:pt x="304649" y="6302"/>
                </a:lnTo>
                <a:lnTo>
                  <a:pt x="291778" y="3715"/>
                </a:lnTo>
                <a:lnTo>
                  <a:pt x="277558" y="2882"/>
                </a:lnTo>
                <a:close/>
              </a:path>
              <a:path w="686435" h="229869">
                <a:moveTo>
                  <a:pt x="337853" y="118084"/>
                </a:moveTo>
                <a:lnTo>
                  <a:pt x="280797" y="118084"/>
                </a:lnTo>
                <a:lnTo>
                  <a:pt x="285114" y="119519"/>
                </a:lnTo>
                <a:lnTo>
                  <a:pt x="287274" y="121323"/>
                </a:lnTo>
                <a:lnTo>
                  <a:pt x="287642" y="121323"/>
                </a:lnTo>
                <a:lnTo>
                  <a:pt x="289801" y="122758"/>
                </a:lnTo>
                <a:lnTo>
                  <a:pt x="294119" y="128524"/>
                </a:lnTo>
                <a:lnTo>
                  <a:pt x="299161" y="138239"/>
                </a:lnTo>
                <a:lnTo>
                  <a:pt x="319684" y="179285"/>
                </a:lnTo>
                <a:lnTo>
                  <a:pt x="322922" y="185407"/>
                </a:lnTo>
                <a:lnTo>
                  <a:pt x="371881" y="185407"/>
                </a:lnTo>
                <a:lnTo>
                  <a:pt x="363600" y="168846"/>
                </a:lnTo>
                <a:lnTo>
                  <a:pt x="341642" y="125285"/>
                </a:lnTo>
                <a:lnTo>
                  <a:pt x="338118" y="118540"/>
                </a:lnTo>
                <a:lnTo>
                  <a:pt x="337853" y="118084"/>
                </a:lnTo>
                <a:close/>
              </a:path>
              <a:path w="686435" h="229869">
                <a:moveTo>
                  <a:pt x="341286" y="43929"/>
                </a:moveTo>
                <a:lnTo>
                  <a:pt x="286562" y="43929"/>
                </a:lnTo>
                <a:lnTo>
                  <a:pt x="290880" y="45720"/>
                </a:lnTo>
                <a:lnTo>
                  <a:pt x="293395" y="47878"/>
                </a:lnTo>
                <a:lnTo>
                  <a:pt x="293763" y="47878"/>
                </a:lnTo>
                <a:lnTo>
                  <a:pt x="295922" y="50406"/>
                </a:lnTo>
                <a:lnTo>
                  <a:pt x="297357" y="53289"/>
                </a:lnTo>
                <a:lnTo>
                  <a:pt x="297357" y="67678"/>
                </a:lnTo>
                <a:lnTo>
                  <a:pt x="295922" y="70929"/>
                </a:lnTo>
                <a:lnTo>
                  <a:pt x="293395" y="73088"/>
                </a:lnTo>
                <a:lnTo>
                  <a:pt x="290880" y="75603"/>
                </a:lnTo>
                <a:lnTo>
                  <a:pt x="286562" y="77406"/>
                </a:lnTo>
                <a:lnTo>
                  <a:pt x="341183" y="77406"/>
                </a:lnTo>
                <a:lnTo>
                  <a:pt x="341233" y="77268"/>
                </a:lnTo>
                <a:lnTo>
                  <a:pt x="342889" y="69027"/>
                </a:lnTo>
                <a:lnTo>
                  <a:pt x="343433" y="60477"/>
                </a:lnTo>
                <a:lnTo>
                  <a:pt x="342348" y="47709"/>
                </a:lnTo>
                <a:lnTo>
                  <a:pt x="341286" y="43929"/>
                </a:lnTo>
                <a:close/>
              </a:path>
              <a:path w="686435" h="229869">
                <a:moveTo>
                  <a:pt x="469074" y="2882"/>
                </a:moveTo>
                <a:lnTo>
                  <a:pt x="424078" y="2882"/>
                </a:lnTo>
                <a:lnTo>
                  <a:pt x="424078" y="175679"/>
                </a:lnTo>
                <a:lnTo>
                  <a:pt x="421563" y="183248"/>
                </a:lnTo>
                <a:lnTo>
                  <a:pt x="420484" y="184683"/>
                </a:lnTo>
                <a:lnTo>
                  <a:pt x="419404" y="186486"/>
                </a:lnTo>
                <a:lnTo>
                  <a:pt x="416877" y="188277"/>
                </a:lnTo>
                <a:lnTo>
                  <a:pt x="391680" y="188277"/>
                </a:lnTo>
                <a:lnTo>
                  <a:pt x="391680" y="229323"/>
                </a:lnTo>
                <a:lnTo>
                  <a:pt x="411124" y="229323"/>
                </a:lnTo>
                <a:lnTo>
                  <a:pt x="424315" y="228300"/>
                </a:lnTo>
                <a:lnTo>
                  <a:pt x="461637" y="202571"/>
                </a:lnTo>
                <a:lnTo>
                  <a:pt x="469074" y="163080"/>
                </a:lnTo>
                <a:lnTo>
                  <a:pt x="469074" y="2882"/>
                </a:lnTo>
                <a:close/>
              </a:path>
            </a:pathLst>
          </a:custGeom>
          <a:solidFill>
            <a:srgbClr val="CA001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0" y="5759640"/>
            <a:ext cx="9144000" cy="1098550"/>
          </a:xfrm>
          <a:custGeom>
            <a:avLst/>
            <a:gdLst/>
            <a:ahLst/>
            <a:cxnLst/>
            <a:rect l="l" t="t" r="r" b="b"/>
            <a:pathLst>
              <a:path w="9144000" h="1098550">
                <a:moveTo>
                  <a:pt x="9144000" y="0"/>
                </a:moveTo>
                <a:lnTo>
                  <a:pt x="9144000" y="1098359"/>
                </a:lnTo>
                <a:lnTo>
                  <a:pt x="0" y="1098359"/>
                </a:lnTo>
                <a:lnTo>
                  <a:pt x="0" y="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0" y="0"/>
            <a:ext cx="9144000" cy="149225"/>
          </a:xfrm>
          <a:custGeom>
            <a:avLst/>
            <a:gdLst/>
            <a:ahLst/>
            <a:cxnLst/>
            <a:rect l="l" t="t" r="r" b="b"/>
            <a:pathLst>
              <a:path w="9144000" h="149225">
                <a:moveTo>
                  <a:pt x="0" y="0"/>
                </a:moveTo>
                <a:lnTo>
                  <a:pt x="9143644" y="0"/>
                </a:lnTo>
                <a:lnTo>
                  <a:pt x="9143644" y="149034"/>
                </a:lnTo>
                <a:lnTo>
                  <a:pt x="0" y="149034"/>
                </a:lnTo>
                <a:lnTo>
                  <a:pt x="0" y="0"/>
                </a:lnTo>
                <a:close/>
              </a:path>
            </a:pathLst>
          </a:custGeom>
          <a:solidFill>
            <a:srgbClr val="CA001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43801" y="6285242"/>
            <a:ext cx="252095" cy="291465"/>
          </a:xfrm>
          <a:custGeom>
            <a:avLst/>
            <a:gdLst/>
            <a:ahLst/>
            <a:cxnLst/>
            <a:rect l="l" t="t" r="r" b="b"/>
            <a:pathLst>
              <a:path w="252095" h="291465">
                <a:moveTo>
                  <a:pt x="251637" y="0"/>
                </a:moveTo>
                <a:lnTo>
                  <a:pt x="188633" y="0"/>
                </a:lnTo>
                <a:lnTo>
                  <a:pt x="188633" y="163080"/>
                </a:lnTo>
                <a:lnTo>
                  <a:pt x="185000" y="193963"/>
                </a:lnTo>
                <a:lnTo>
                  <a:pt x="173066" y="218741"/>
                </a:lnTo>
                <a:lnTo>
                  <a:pt x="151278" y="235218"/>
                </a:lnTo>
                <a:lnTo>
                  <a:pt x="118084" y="241198"/>
                </a:lnTo>
                <a:lnTo>
                  <a:pt x="94892" y="237541"/>
                </a:lnTo>
                <a:lnTo>
                  <a:pt x="77574" y="225717"/>
                </a:lnTo>
                <a:lnTo>
                  <a:pt x="66738" y="204443"/>
                </a:lnTo>
                <a:lnTo>
                  <a:pt x="62991" y="172440"/>
                </a:lnTo>
                <a:lnTo>
                  <a:pt x="62991" y="0"/>
                </a:lnTo>
                <a:lnTo>
                  <a:pt x="0" y="0"/>
                </a:lnTo>
                <a:lnTo>
                  <a:pt x="0" y="178561"/>
                </a:lnTo>
                <a:lnTo>
                  <a:pt x="6176" y="227757"/>
                </a:lnTo>
                <a:lnTo>
                  <a:pt x="25380" y="262978"/>
                </a:lnTo>
                <a:lnTo>
                  <a:pt x="58625" y="284160"/>
                </a:lnTo>
                <a:lnTo>
                  <a:pt x="106921" y="291236"/>
                </a:lnTo>
                <a:lnTo>
                  <a:pt x="130875" y="287805"/>
                </a:lnTo>
                <a:lnTo>
                  <a:pt x="153854" y="278098"/>
                </a:lnTo>
                <a:lnTo>
                  <a:pt x="173793" y="262990"/>
                </a:lnTo>
                <a:lnTo>
                  <a:pt x="188633" y="243357"/>
                </a:lnTo>
                <a:lnTo>
                  <a:pt x="189712" y="243357"/>
                </a:lnTo>
                <a:lnTo>
                  <a:pt x="189712" y="283311"/>
                </a:lnTo>
                <a:lnTo>
                  <a:pt x="251637" y="283311"/>
                </a:lnTo>
                <a:lnTo>
                  <a:pt x="25163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11" name="object 11"/>
          <p:cNvGrpSpPr/>
          <p:nvPr/>
        </p:nvGrpSpPr>
        <p:grpSpPr>
          <a:xfrm>
            <a:off x="343801" y="6050165"/>
            <a:ext cx="252095" cy="187960"/>
            <a:chOff x="343801" y="6050165"/>
            <a:chExt cx="252095" cy="187960"/>
          </a:xfrm>
        </p:grpSpPr>
        <p:sp>
          <p:nvSpPr>
            <p:cNvPr id="12" name="object 12"/>
            <p:cNvSpPr/>
            <p:nvPr/>
          </p:nvSpPr>
          <p:spPr>
            <a:xfrm>
              <a:off x="380517" y="6206756"/>
              <a:ext cx="178435" cy="31750"/>
            </a:xfrm>
            <a:custGeom>
              <a:avLst/>
              <a:gdLst/>
              <a:ahLst/>
              <a:cxnLst/>
              <a:rect l="l" t="t" r="r" b="b"/>
              <a:pathLst>
                <a:path w="178434" h="31750">
                  <a:moveTo>
                    <a:pt x="178206" y="0"/>
                  </a:moveTo>
                  <a:lnTo>
                    <a:pt x="0" y="0"/>
                  </a:lnTo>
                  <a:lnTo>
                    <a:pt x="0" y="31318"/>
                  </a:lnTo>
                  <a:lnTo>
                    <a:pt x="178206" y="31318"/>
                  </a:lnTo>
                  <a:lnTo>
                    <a:pt x="178206" y="0"/>
                  </a:lnTo>
                  <a:close/>
                </a:path>
              </a:pathLst>
            </a:custGeom>
            <a:solidFill>
              <a:srgbClr val="CA0016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3" name="object 1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43801" y="6050165"/>
              <a:ext cx="251637" cy="135712"/>
            </a:xfrm>
            <a:prstGeom prst="rect">
              <a:avLst/>
            </a:prstGeom>
          </p:spPr>
        </p:pic>
      </p:grpSp>
      <p:pic>
        <p:nvPicPr>
          <p:cNvPr id="14" name="object 1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63562" y="6285242"/>
            <a:ext cx="1017358" cy="320395"/>
          </a:xfrm>
          <a:prstGeom prst="rect">
            <a:avLst/>
          </a:prstGeom>
        </p:spPr>
      </p:pic>
      <p:sp>
        <p:nvSpPr>
          <p:cNvPr id="15" name="object 1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7825105">
              <a:lnSpc>
                <a:spcPct val="100000"/>
              </a:lnSpc>
              <a:spcBef>
                <a:spcPts val="100"/>
              </a:spcBef>
            </a:pPr>
            <a:r>
              <a:rPr dirty="0" spc="-30"/>
              <a:t>08-2023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1972703" y="3010298"/>
            <a:ext cx="7064375" cy="2626995"/>
          </a:xfrm>
          <a:prstGeom prst="rect">
            <a:avLst/>
          </a:prstGeom>
        </p:spPr>
        <p:txBody>
          <a:bodyPr wrap="square" lIns="0" tIns="100330" rIns="0" bIns="0" rtlCol="0" vert="horz">
            <a:spAutoFit/>
          </a:bodyPr>
          <a:lstStyle/>
          <a:p>
            <a:pPr algn="r" marR="57150">
              <a:lnSpc>
                <a:spcPct val="100000"/>
              </a:lnSpc>
              <a:spcBef>
                <a:spcPts val="790"/>
              </a:spcBef>
            </a:pPr>
            <a:r>
              <a:rPr dirty="0" sz="2200" spc="-35">
                <a:solidFill>
                  <a:srgbClr val="4B4B4B"/>
                </a:solidFill>
                <a:latin typeface="Corbel"/>
                <a:cs typeface="Corbel"/>
              </a:rPr>
              <a:t>©2023</a:t>
            </a:r>
            <a:endParaRPr sz="2200">
              <a:latin typeface="Corbel"/>
              <a:cs typeface="Corbel"/>
            </a:endParaRPr>
          </a:p>
          <a:p>
            <a:pPr algn="r" marR="7620">
              <a:lnSpc>
                <a:spcPct val="100000"/>
              </a:lnSpc>
              <a:spcBef>
                <a:spcPts val="690"/>
              </a:spcBef>
            </a:pPr>
            <a:r>
              <a:rPr dirty="0" sz="2200" spc="-10">
                <a:solidFill>
                  <a:srgbClr val="4B4B4B"/>
                </a:solidFill>
                <a:latin typeface="Corbel"/>
                <a:cs typeface="Corbel"/>
              </a:rPr>
              <a:t>Mic</a:t>
            </a:r>
            <a:r>
              <a:rPr dirty="0" sz="2200">
                <a:solidFill>
                  <a:srgbClr val="4B4B4B"/>
                </a:solidFill>
                <a:latin typeface="Corbel"/>
                <a:cs typeface="Corbel"/>
              </a:rPr>
              <a:t>a</a:t>
            </a:r>
            <a:r>
              <a:rPr dirty="0" sz="2200" spc="-5">
                <a:solidFill>
                  <a:srgbClr val="4B4B4B"/>
                </a:solidFill>
                <a:latin typeface="Corbel"/>
                <a:cs typeface="Corbel"/>
              </a:rPr>
              <a:t>e</a:t>
            </a:r>
            <a:r>
              <a:rPr dirty="0" sz="2200">
                <a:solidFill>
                  <a:srgbClr val="4B4B4B"/>
                </a:solidFill>
                <a:latin typeface="Corbel"/>
                <a:cs typeface="Corbel"/>
              </a:rPr>
              <a:t>l</a:t>
            </a:r>
            <a:r>
              <a:rPr dirty="0" sz="2200" spc="-105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200" spc="-5">
                <a:solidFill>
                  <a:srgbClr val="4B4B4B"/>
                </a:solidFill>
                <a:latin typeface="Corbel"/>
                <a:cs typeface="Corbel"/>
              </a:rPr>
              <a:t>G</a:t>
            </a:r>
            <a:r>
              <a:rPr dirty="0" sz="2200">
                <a:solidFill>
                  <a:srgbClr val="4B4B4B"/>
                </a:solidFill>
                <a:latin typeface="Corbel"/>
                <a:cs typeface="Corbel"/>
              </a:rPr>
              <a:t>a</a:t>
            </a:r>
            <a:r>
              <a:rPr dirty="0" sz="2200" spc="-10">
                <a:solidFill>
                  <a:srgbClr val="4B4B4B"/>
                </a:solidFill>
                <a:latin typeface="Corbel"/>
                <a:cs typeface="Corbel"/>
              </a:rPr>
              <a:t>ll</a:t>
            </a:r>
            <a:r>
              <a:rPr dirty="0" sz="2200" spc="-5">
                <a:solidFill>
                  <a:srgbClr val="4B4B4B"/>
                </a:solidFill>
                <a:latin typeface="Corbel"/>
                <a:cs typeface="Corbel"/>
              </a:rPr>
              <a:t>e</a:t>
            </a:r>
            <a:r>
              <a:rPr dirty="0" sz="2200" spc="-10">
                <a:solidFill>
                  <a:srgbClr val="4B4B4B"/>
                </a:solidFill>
                <a:latin typeface="Corbel"/>
                <a:cs typeface="Corbel"/>
              </a:rPr>
              <a:t>g</a:t>
            </a:r>
            <a:r>
              <a:rPr dirty="0" sz="2200">
                <a:solidFill>
                  <a:srgbClr val="4B4B4B"/>
                </a:solidFill>
                <a:latin typeface="Corbel"/>
                <a:cs typeface="Corbel"/>
              </a:rPr>
              <a:t>o,</a:t>
            </a:r>
            <a:r>
              <a:rPr dirty="0" sz="2200" spc="-5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200" spc="-10">
                <a:solidFill>
                  <a:srgbClr val="4B4B4B"/>
                </a:solidFill>
                <a:latin typeface="Corbel"/>
                <a:cs typeface="Corbel"/>
              </a:rPr>
              <a:t>Ni</a:t>
            </a:r>
            <a:r>
              <a:rPr dirty="0" sz="2200" spc="-5">
                <a:solidFill>
                  <a:srgbClr val="4B4B4B"/>
                </a:solidFill>
                <a:latin typeface="Corbel"/>
                <a:cs typeface="Corbel"/>
              </a:rPr>
              <a:t>c</a:t>
            </a:r>
            <a:r>
              <a:rPr dirty="0" sz="2200">
                <a:solidFill>
                  <a:srgbClr val="4B4B4B"/>
                </a:solidFill>
                <a:latin typeface="Corbel"/>
                <a:cs typeface="Corbel"/>
              </a:rPr>
              <a:t>o</a:t>
            </a:r>
            <a:r>
              <a:rPr dirty="0" sz="2200" spc="-10">
                <a:solidFill>
                  <a:srgbClr val="4B4B4B"/>
                </a:solidFill>
                <a:latin typeface="Corbel"/>
                <a:cs typeface="Corbel"/>
              </a:rPr>
              <a:t>l</a:t>
            </a:r>
            <a:r>
              <a:rPr dirty="0" sz="2200">
                <a:solidFill>
                  <a:srgbClr val="4B4B4B"/>
                </a:solidFill>
                <a:latin typeface="Corbel"/>
                <a:cs typeface="Corbel"/>
              </a:rPr>
              <a:t>ás</a:t>
            </a:r>
            <a:r>
              <a:rPr dirty="0" sz="2200" spc="-5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200" spc="-45">
                <a:solidFill>
                  <a:srgbClr val="4B4B4B"/>
                </a:solidFill>
                <a:latin typeface="Corbel"/>
                <a:cs typeface="Corbel"/>
              </a:rPr>
              <a:t>R</a:t>
            </a:r>
            <a:r>
              <a:rPr dirty="0" sz="2200">
                <a:solidFill>
                  <a:srgbClr val="4B4B4B"/>
                </a:solidFill>
                <a:latin typeface="Corbel"/>
                <a:cs typeface="Corbel"/>
              </a:rPr>
              <a:t>o</a:t>
            </a:r>
            <a:r>
              <a:rPr dirty="0" sz="2200" spc="-5">
                <a:solidFill>
                  <a:srgbClr val="4B4B4B"/>
                </a:solidFill>
                <a:latin typeface="Corbel"/>
                <a:cs typeface="Corbel"/>
              </a:rPr>
              <a:t>d</a:t>
            </a:r>
            <a:r>
              <a:rPr dirty="0" sz="2200" spc="-10">
                <a:solidFill>
                  <a:srgbClr val="4B4B4B"/>
                </a:solidFill>
                <a:latin typeface="Corbel"/>
                <a:cs typeface="Corbel"/>
              </a:rPr>
              <a:t>ríg</a:t>
            </a:r>
            <a:r>
              <a:rPr dirty="0" sz="2200">
                <a:solidFill>
                  <a:srgbClr val="4B4B4B"/>
                </a:solidFill>
                <a:latin typeface="Corbel"/>
                <a:cs typeface="Corbel"/>
              </a:rPr>
              <a:t>u</a:t>
            </a:r>
            <a:r>
              <a:rPr dirty="0" sz="2200" spc="-5">
                <a:solidFill>
                  <a:srgbClr val="4B4B4B"/>
                </a:solidFill>
                <a:latin typeface="Corbel"/>
                <a:cs typeface="Corbel"/>
              </a:rPr>
              <a:t>e</a:t>
            </a:r>
            <a:r>
              <a:rPr dirty="0" sz="2200" spc="-10">
                <a:solidFill>
                  <a:srgbClr val="4B4B4B"/>
                </a:solidFill>
                <a:latin typeface="Corbel"/>
                <a:cs typeface="Corbel"/>
              </a:rPr>
              <a:t>z</a:t>
            </a:r>
            <a:r>
              <a:rPr dirty="0" sz="2200">
                <a:solidFill>
                  <a:srgbClr val="4B4B4B"/>
                </a:solidFill>
                <a:latin typeface="Corbel"/>
                <a:cs typeface="Corbel"/>
              </a:rPr>
              <a:t>,</a:t>
            </a:r>
            <a:r>
              <a:rPr dirty="0" sz="2200" spc="-5">
                <a:solidFill>
                  <a:srgbClr val="4B4B4B"/>
                </a:solidFill>
                <a:latin typeface="Corbel"/>
                <a:cs typeface="Corbel"/>
              </a:rPr>
              <a:t> I</a:t>
            </a:r>
            <a:r>
              <a:rPr dirty="0" sz="2200">
                <a:solidFill>
                  <a:srgbClr val="4B4B4B"/>
                </a:solidFill>
                <a:latin typeface="Corbel"/>
                <a:cs typeface="Corbel"/>
              </a:rPr>
              <a:t>ván</a:t>
            </a:r>
            <a:r>
              <a:rPr dirty="0" sz="2200" spc="-95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200" spc="-5">
                <a:solidFill>
                  <a:srgbClr val="4B4B4B"/>
                </a:solidFill>
                <a:latin typeface="Corbel"/>
                <a:cs typeface="Corbel"/>
              </a:rPr>
              <a:t>C</a:t>
            </a:r>
            <a:r>
              <a:rPr dirty="0" sz="2200" spc="-10">
                <a:solidFill>
                  <a:srgbClr val="4B4B4B"/>
                </a:solidFill>
                <a:latin typeface="Corbel"/>
                <a:cs typeface="Corbel"/>
              </a:rPr>
              <a:t>hi</a:t>
            </a:r>
            <a:r>
              <a:rPr dirty="0" sz="2200" spc="-5">
                <a:solidFill>
                  <a:srgbClr val="4B4B4B"/>
                </a:solidFill>
                <a:latin typeface="Corbel"/>
                <a:cs typeface="Corbel"/>
              </a:rPr>
              <a:t>c</a:t>
            </a:r>
            <a:r>
              <a:rPr dirty="0" sz="2200">
                <a:solidFill>
                  <a:srgbClr val="4B4B4B"/>
                </a:solidFill>
                <a:latin typeface="Corbel"/>
                <a:cs typeface="Corbel"/>
              </a:rPr>
              <a:t>a</a:t>
            </a:r>
            <a:r>
              <a:rPr dirty="0" sz="2200" spc="-5">
                <a:solidFill>
                  <a:srgbClr val="4B4B4B"/>
                </a:solidFill>
                <a:latin typeface="Corbel"/>
                <a:cs typeface="Corbel"/>
              </a:rPr>
              <a:t>n</a:t>
            </a:r>
            <a:r>
              <a:rPr dirty="0" sz="2200">
                <a:solidFill>
                  <a:srgbClr val="4B4B4B"/>
                </a:solidFill>
                <a:latin typeface="Corbel"/>
                <a:cs typeface="Corbel"/>
              </a:rPr>
              <a:t>o,</a:t>
            </a:r>
            <a:r>
              <a:rPr dirty="0" sz="2200" spc="-5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200" spc="-10">
                <a:solidFill>
                  <a:srgbClr val="4B4B4B"/>
                </a:solidFill>
                <a:latin typeface="Corbel"/>
                <a:cs typeface="Corbel"/>
              </a:rPr>
              <a:t>Mic</a:t>
            </a:r>
            <a:r>
              <a:rPr dirty="0" sz="2200" spc="-5">
                <a:solidFill>
                  <a:srgbClr val="4B4B4B"/>
                </a:solidFill>
                <a:latin typeface="Corbel"/>
                <a:cs typeface="Corbel"/>
              </a:rPr>
              <a:t>he</a:t>
            </a:r>
            <a:r>
              <a:rPr dirty="0" sz="2200">
                <a:solidFill>
                  <a:srgbClr val="4B4B4B"/>
                </a:solidFill>
                <a:latin typeface="Corbel"/>
                <a:cs typeface="Corbel"/>
              </a:rPr>
              <a:t>l</a:t>
            </a:r>
            <a:r>
              <a:rPr dirty="0" sz="2200" spc="-5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200" spc="-10">
                <a:solidFill>
                  <a:srgbClr val="4B4B4B"/>
                </a:solidFill>
                <a:latin typeface="Corbel"/>
                <a:cs typeface="Corbel"/>
              </a:rPr>
              <a:t>M</a:t>
            </a:r>
            <a:r>
              <a:rPr dirty="0" sz="2200">
                <a:solidFill>
                  <a:srgbClr val="4B4B4B"/>
                </a:solidFill>
                <a:latin typeface="Corbel"/>
                <a:cs typeface="Corbel"/>
              </a:rPr>
              <a:t>a</a:t>
            </a:r>
            <a:r>
              <a:rPr dirty="0" sz="2200" spc="-5">
                <a:solidFill>
                  <a:srgbClr val="4B4B4B"/>
                </a:solidFill>
                <a:latin typeface="Corbel"/>
                <a:cs typeface="Corbel"/>
              </a:rPr>
              <a:t>e</a:t>
            </a:r>
            <a:r>
              <a:rPr dirty="0" sz="2200">
                <a:solidFill>
                  <a:srgbClr val="4B4B4B"/>
                </a:solidFill>
                <a:latin typeface="Corbel"/>
                <a:cs typeface="Corbel"/>
              </a:rPr>
              <a:t>s</a:t>
            </a:r>
            <a:endParaRPr sz="2200">
              <a:latin typeface="Corbel"/>
              <a:cs typeface="Corbel"/>
            </a:endParaRPr>
          </a:p>
          <a:p>
            <a:pPr algn="r" marR="5080">
              <a:lnSpc>
                <a:spcPct val="100000"/>
              </a:lnSpc>
              <a:spcBef>
                <a:spcPts val="1260"/>
              </a:spcBef>
            </a:pPr>
            <a:r>
              <a:rPr dirty="0" sz="2200" spc="-5">
                <a:solidFill>
                  <a:srgbClr val="4B4B4B"/>
                </a:solidFill>
                <a:latin typeface="Corbel"/>
                <a:cs typeface="Corbel"/>
              </a:rPr>
              <a:t>Algunos</a:t>
            </a:r>
            <a:r>
              <a:rPr dirty="0" sz="2200" spc="-55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200" spc="-5">
                <a:solidFill>
                  <a:srgbClr val="4B4B4B"/>
                </a:solidFill>
                <a:latin typeface="Corbel"/>
                <a:cs typeface="Corbel"/>
              </a:rPr>
              <a:t>derechos</a:t>
            </a:r>
            <a:r>
              <a:rPr dirty="0" sz="2200" spc="-5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200" spc="-5">
                <a:solidFill>
                  <a:srgbClr val="4B4B4B"/>
                </a:solidFill>
                <a:latin typeface="Corbel"/>
                <a:cs typeface="Corbel"/>
              </a:rPr>
              <a:t>reservados</a:t>
            </a:r>
            <a:endParaRPr sz="2200">
              <a:latin typeface="Corbel"/>
              <a:cs typeface="Corbel"/>
            </a:endParaRPr>
          </a:p>
          <a:p>
            <a:pPr algn="r" marL="1748155" marR="5715" indent="172085">
              <a:lnSpc>
                <a:spcPts val="2200"/>
              </a:lnSpc>
              <a:spcBef>
                <a:spcPts val="1130"/>
              </a:spcBef>
            </a:pPr>
            <a:r>
              <a:rPr dirty="0" sz="2200" spc="-5">
                <a:solidFill>
                  <a:srgbClr val="4B4B4B"/>
                </a:solidFill>
                <a:latin typeface="Corbel"/>
                <a:cs typeface="Corbel"/>
              </a:rPr>
              <a:t>Este documento se distribuye bajo la </a:t>
            </a:r>
            <a:r>
              <a:rPr dirty="0" sz="2200" spc="-10">
                <a:solidFill>
                  <a:srgbClr val="4B4B4B"/>
                </a:solidFill>
                <a:latin typeface="Corbel"/>
                <a:cs typeface="Corbel"/>
              </a:rPr>
              <a:t>licencia </a:t>
            </a:r>
            <a:r>
              <a:rPr dirty="0" sz="2200" spc="-43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200" spc="-5">
                <a:solidFill>
                  <a:srgbClr val="4B4B4B"/>
                </a:solidFill>
                <a:latin typeface="Corbel"/>
                <a:cs typeface="Corbel"/>
              </a:rPr>
              <a:t>“Atribución-CompartirIgual 4.0 Internacional” </a:t>
            </a:r>
            <a:r>
              <a:rPr dirty="0" sz="220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200" spc="-5">
                <a:solidFill>
                  <a:srgbClr val="4B4B4B"/>
                </a:solidFill>
                <a:latin typeface="Corbel"/>
                <a:cs typeface="Corbel"/>
              </a:rPr>
              <a:t>de</a:t>
            </a:r>
            <a:r>
              <a:rPr dirty="0" sz="2200" spc="-105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200" spc="-5">
                <a:solidFill>
                  <a:srgbClr val="4B4B4B"/>
                </a:solidFill>
                <a:latin typeface="Corbel"/>
                <a:cs typeface="Corbel"/>
              </a:rPr>
              <a:t>Creative</a:t>
            </a:r>
            <a:r>
              <a:rPr dirty="0" sz="2200" spc="-10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200" spc="-5">
                <a:solidFill>
                  <a:srgbClr val="4B4B4B"/>
                </a:solidFill>
                <a:latin typeface="Corbel"/>
                <a:cs typeface="Corbel"/>
              </a:rPr>
              <a:t>Comons </a:t>
            </a:r>
            <a:r>
              <a:rPr dirty="0" sz="2200" spc="-10">
                <a:solidFill>
                  <a:srgbClr val="4B4B4B"/>
                </a:solidFill>
                <a:latin typeface="Corbel"/>
                <a:cs typeface="Corbel"/>
              </a:rPr>
              <a:t>Disponible</a:t>
            </a:r>
            <a:r>
              <a:rPr dirty="0" sz="2200" spc="-5">
                <a:solidFill>
                  <a:srgbClr val="4B4B4B"/>
                </a:solidFill>
                <a:latin typeface="Corbel"/>
                <a:cs typeface="Corbel"/>
              </a:rPr>
              <a:t> en</a:t>
            </a:r>
            <a:endParaRPr sz="2200">
              <a:latin typeface="Corbel"/>
              <a:cs typeface="Corbel"/>
            </a:endParaRPr>
          </a:p>
          <a:p>
            <a:pPr algn="r" marR="5715">
              <a:lnSpc>
                <a:spcPts val="2190"/>
              </a:lnSpc>
            </a:pPr>
            <a:r>
              <a:rPr dirty="0" sz="2200" spc="-5">
                <a:solidFill>
                  <a:srgbClr val="4B4B4B"/>
                </a:solidFill>
                <a:latin typeface="Corbel"/>
                <a:cs typeface="Corbel"/>
                <a:hlinkClick r:id="rId4"/>
              </a:rPr>
              <a:t>https://creativecommons.org/licenses/by-sa/4.0/deed.es</a:t>
            </a:r>
            <a:endParaRPr sz="22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55" y="12"/>
            <a:ext cx="9143365" cy="236220"/>
          </a:xfrm>
          <a:custGeom>
            <a:avLst/>
            <a:gdLst/>
            <a:ahLst/>
            <a:cxnLst/>
            <a:rect l="l" t="t" r="r" b="b"/>
            <a:pathLst>
              <a:path w="9143365" h="236220">
                <a:moveTo>
                  <a:pt x="0" y="0"/>
                </a:moveTo>
                <a:lnTo>
                  <a:pt x="9143276" y="0"/>
                </a:lnTo>
                <a:lnTo>
                  <a:pt x="9143276" y="235788"/>
                </a:lnTo>
                <a:lnTo>
                  <a:pt x="0" y="235788"/>
                </a:lnTo>
                <a:lnTo>
                  <a:pt x="0" y="0"/>
                </a:lnTo>
                <a:close/>
              </a:path>
            </a:pathLst>
          </a:custGeom>
          <a:solidFill>
            <a:srgbClr val="CA0016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768437" y="410032"/>
            <a:ext cx="1114196" cy="672122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501738" y="1462145"/>
            <a:ext cx="1990089" cy="1945639"/>
          </a:xfrm>
          <a:prstGeom prst="rect">
            <a:avLst/>
          </a:prstGeom>
        </p:spPr>
        <p:txBody>
          <a:bodyPr wrap="square" lIns="0" tIns="165100" rIns="0" bIns="0" rtlCol="0" vert="horz">
            <a:spAutoFit/>
          </a:bodyPr>
          <a:lstStyle/>
          <a:p>
            <a:pPr marL="267970" indent="-255904">
              <a:lnSpc>
                <a:spcPct val="100000"/>
              </a:lnSpc>
              <a:spcBef>
                <a:spcPts val="1300"/>
              </a:spcBef>
              <a:buClr>
                <a:srgbClr val="64A434"/>
              </a:buClr>
              <a:buFont typeface="Georgia"/>
              <a:buChar char="•"/>
              <a:tabLst>
                <a:tab pos="268605" algn="l"/>
              </a:tabLst>
            </a:pP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Ej</a:t>
            </a: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ercicio</a:t>
            </a:r>
            <a:r>
              <a:rPr dirty="0" sz="3200" spc="-95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>
                <a:solidFill>
                  <a:srgbClr val="4B4B4B"/>
                </a:solidFill>
                <a:latin typeface="Corbel"/>
                <a:cs typeface="Corbel"/>
              </a:rPr>
              <a:t>1</a:t>
            </a:r>
            <a:endParaRPr sz="3200">
              <a:latin typeface="Corbel"/>
              <a:cs typeface="Corbel"/>
            </a:endParaRPr>
          </a:p>
          <a:p>
            <a:pPr marL="267970" indent="-255904">
              <a:lnSpc>
                <a:spcPct val="100000"/>
              </a:lnSpc>
              <a:spcBef>
                <a:spcPts val="1200"/>
              </a:spcBef>
              <a:buClr>
                <a:srgbClr val="64A434"/>
              </a:buClr>
              <a:buFont typeface="Georgia"/>
              <a:buChar char="•"/>
              <a:tabLst>
                <a:tab pos="268605" algn="l"/>
              </a:tabLst>
            </a:pP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Ejercicio</a:t>
            </a:r>
            <a:r>
              <a:rPr dirty="0" sz="3200" spc="-95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>
                <a:solidFill>
                  <a:srgbClr val="4B4B4B"/>
                </a:solidFill>
                <a:latin typeface="Corbel"/>
                <a:cs typeface="Corbel"/>
              </a:rPr>
              <a:t>2</a:t>
            </a:r>
            <a:endParaRPr sz="3200">
              <a:latin typeface="Corbel"/>
              <a:cs typeface="Corbel"/>
            </a:endParaRPr>
          </a:p>
          <a:p>
            <a:pPr marL="267970" indent="-255904">
              <a:lnSpc>
                <a:spcPct val="100000"/>
              </a:lnSpc>
              <a:spcBef>
                <a:spcPts val="1200"/>
              </a:spcBef>
              <a:buClr>
                <a:srgbClr val="64A434"/>
              </a:buClr>
              <a:buFont typeface="Georgia"/>
              <a:buChar char="•"/>
              <a:tabLst>
                <a:tab pos="268605" algn="l"/>
              </a:tabLst>
            </a:pP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Ejercicio</a:t>
            </a:r>
            <a:r>
              <a:rPr dirty="0" sz="3200" spc="-95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>
                <a:solidFill>
                  <a:srgbClr val="4B4B4B"/>
                </a:solidFill>
                <a:latin typeface="Corbel"/>
                <a:cs typeface="Corbel"/>
              </a:rPr>
              <a:t>3</a:t>
            </a:r>
            <a:endParaRPr sz="3200">
              <a:latin typeface="Corbel"/>
              <a:cs typeface="Corbe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831935" y="6485575"/>
            <a:ext cx="210185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800"/>
              </a:lnSpc>
            </a:pPr>
            <a:r>
              <a:rPr dirty="0" sz="1800" b="1">
                <a:solidFill>
                  <a:srgbClr val="666666"/>
                </a:solidFill>
                <a:latin typeface="Corbel"/>
                <a:cs typeface="Corbel"/>
              </a:rPr>
              <a:t>3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48297" y="439458"/>
            <a:ext cx="3744595" cy="579120"/>
          </a:xfrm>
          <a:prstGeom prst="rect"/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3600" spc="10">
                <a:solidFill>
                  <a:srgbClr val="C8201D"/>
                </a:solidFill>
              </a:rPr>
              <a:t>Índice</a:t>
            </a:r>
            <a:r>
              <a:rPr dirty="0" sz="3600" spc="-40">
                <a:solidFill>
                  <a:srgbClr val="C8201D"/>
                </a:solidFill>
              </a:rPr>
              <a:t> </a:t>
            </a:r>
            <a:r>
              <a:rPr dirty="0" sz="3600" spc="10">
                <a:solidFill>
                  <a:srgbClr val="C8201D"/>
                </a:solidFill>
              </a:rPr>
              <a:t>de</a:t>
            </a:r>
            <a:r>
              <a:rPr dirty="0" sz="3600" spc="-40">
                <a:solidFill>
                  <a:srgbClr val="C8201D"/>
                </a:solidFill>
              </a:rPr>
              <a:t> </a:t>
            </a:r>
            <a:r>
              <a:rPr dirty="0" sz="3600" spc="10">
                <a:solidFill>
                  <a:srgbClr val="C8201D"/>
                </a:solidFill>
              </a:rPr>
              <a:t>ejercicios</a:t>
            </a:r>
            <a:endParaRPr sz="36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55" y="12"/>
            <a:ext cx="9143365" cy="235585"/>
          </a:xfrm>
          <a:custGeom>
            <a:avLst/>
            <a:gdLst/>
            <a:ahLst/>
            <a:cxnLst/>
            <a:rect l="l" t="t" r="r" b="b"/>
            <a:pathLst>
              <a:path w="9143365" h="235585">
                <a:moveTo>
                  <a:pt x="0" y="0"/>
                </a:moveTo>
                <a:lnTo>
                  <a:pt x="9143276" y="0"/>
                </a:lnTo>
                <a:lnTo>
                  <a:pt x="9143276" y="235064"/>
                </a:lnTo>
                <a:lnTo>
                  <a:pt x="0" y="235064"/>
                </a:lnTo>
                <a:lnTo>
                  <a:pt x="0" y="0"/>
                </a:lnTo>
                <a:close/>
              </a:path>
            </a:pathLst>
          </a:custGeom>
          <a:solidFill>
            <a:srgbClr val="CA0016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768437" y="410032"/>
            <a:ext cx="1114196" cy="672122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501738" y="1614500"/>
            <a:ext cx="7677150" cy="100139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67970" marR="5080" indent="-255904">
              <a:lnSpc>
                <a:spcPct val="100000"/>
              </a:lnSpc>
              <a:spcBef>
                <a:spcPts val="100"/>
              </a:spcBef>
              <a:buClr>
                <a:srgbClr val="64A434"/>
              </a:buClr>
              <a:buFont typeface="Georgia"/>
              <a:buChar char="•"/>
              <a:tabLst>
                <a:tab pos="268605" algn="l"/>
              </a:tabLst>
            </a:pP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Cr</a:t>
            </a: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ea</a:t>
            </a:r>
            <a:r>
              <a:rPr dirty="0" sz="3200" spc="-15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una</a:t>
            </a:r>
            <a:r>
              <a:rPr dirty="0" sz="3200" spc="-1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>
                <a:solidFill>
                  <a:srgbClr val="4B4B4B"/>
                </a:solidFill>
                <a:latin typeface="Corbel"/>
                <a:cs typeface="Corbel"/>
              </a:rPr>
              <a:t>página</a:t>
            </a:r>
            <a:r>
              <a:rPr dirty="0" sz="3200" spc="-1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web</a:t>
            </a:r>
            <a:r>
              <a:rPr dirty="0" sz="3200" spc="-15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con</a:t>
            </a:r>
            <a:r>
              <a:rPr dirty="0" sz="3200" spc="-15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HTML</a:t>
            </a:r>
            <a:r>
              <a:rPr dirty="0" sz="3200" spc="-15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>
                <a:solidFill>
                  <a:srgbClr val="4B4B4B"/>
                </a:solidFill>
                <a:latin typeface="Corbel"/>
                <a:cs typeface="Corbel"/>
              </a:rPr>
              <a:t>y</a:t>
            </a:r>
            <a:r>
              <a:rPr dirty="0" sz="3200" spc="-135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CSS</a:t>
            </a:r>
            <a:r>
              <a:rPr dirty="0" sz="3200" spc="-15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con</a:t>
            </a:r>
            <a:r>
              <a:rPr dirty="0" sz="3200" spc="-1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>
                <a:solidFill>
                  <a:srgbClr val="4B4B4B"/>
                </a:solidFill>
                <a:latin typeface="Corbel"/>
                <a:cs typeface="Corbel"/>
              </a:rPr>
              <a:t>el </a:t>
            </a:r>
            <a:r>
              <a:rPr dirty="0" sz="3200" spc="-625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siguiente</a:t>
            </a:r>
            <a:r>
              <a:rPr dirty="0" sz="3200" spc="-1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botón</a:t>
            </a:r>
            <a:endParaRPr sz="3200">
              <a:latin typeface="Corbel"/>
              <a:cs typeface="Corbel"/>
            </a:endParaRPr>
          </a:p>
        </p:txBody>
      </p:sp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890712" y="3431391"/>
            <a:ext cx="3173935" cy="1409991"/>
          </a:xfrm>
          <a:prstGeom prst="rect">
            <a:avLst/>
          </a:prstGeom>
        </p:spPr>
      </p:pic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48297" y="439458"/>
            <a:ext cx="2021839" cy="579120"/>
          </a:xfrm>
          <a:prstGeom prst="rect"/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3600" spc="10">
                <a:solidFill>
                  <a:srgbClr val="C8201D"/>
                </a:solidFill>
              </a:rPr>
              <a:t>Ejercicio</a:t>
            </a:r>
            <a:r>
              <a:rPr dirty="0" sz="3600" spc="-80">
                <a:solidFill>
                  <a:srgbClr val="C8201D"/>
                </a:solidFill>
              </a:rPr>
              <a:t> </a:t>
            </a:r>
            <a:r>
              <a:rPr dirty="0" sz="3600" spc="15">
                <a:solidFill>
                  <a:srgbClr val="C8201D"/>
                </a:solidFill>
              </a:rPr>
              <a:t>1</a:t>
            </a:r>
            <a:endParaRPr sz="3600"/>
          </a:p>
        </p:txBody>
      </p:sp>
      <p:sp>
        <p:nvSpPr>
          <p:cNvPr id="7" name="object 7"/>
          <p:cNvSpPr txBox="1"/>
          <p:nvPr/>
        </p:nvSpPr>
        <p:spPr>
          <a:xfrm>
            <a:off x="8831935" y="6485575"/>
            <a:ext cx="210185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800"/>
              </a:lnSpc>
            </a:pPr>
            <a:r>
              <a:rPr dirty="0" sz="1800" b="1">
                <a:solidFill>
                  <a:srgbClr val="666666"/>
                </a:solidFill>
                <a:latin typeface="Corbel"/>
                <a:cs typeface="Corbel"/>
              </a:rPr>
              <a:t>4</a:t>
            </a:r>
            <a:endParaRPr sz="18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55" y="12"/>
            <a:ext cx="9143365" cy="235585"/>
          </a:xfrm>
          <a:custGeom>
            <a:avLst/>
            <a:gdLst/>
            <a:ahLst/>
            <a:cxnLst/>
            <a:rect l="l" t="t" r="r" b="b"/>
            <a:pathLst>
              <a:path w="9143365" h="235585">
                <a:moveTo>
                  <a:pt x="0" y="0"/>
                </a:moveTo>
                <a:lnTo>
                  <a:pt x="9143276" y="0"/>
                </a:lnTo>
                <a:lnTo>
                  <a:pt x="9143276" y="235064"/>
                </a:lnTo>
                <a:lnTo>
                  <a:pt x="0" y="235064"/>
                </a:lnTo>
                <a:lnTo>
                  <a:pt x="0" y="0"/>
                </a:lnTo>
                <a:close/>
              </a:path>
            </a:pathLst>
          </a:custGeom>
          <a:solidFill>
            <a:srgbClr val="CA0016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768437" y="410032"/>
            <a:ext cx="1114196" cy="672122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501738" y="1615224"/>
            <a:ext cx="7771765" cy="100139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67970" marR="5080" indent="-255904">
              <a:lnSpc>
                <a:spcPct val="100000"/>
              </a:lnSpc>
              <a:spcBef>
                <a:spcPts val="100"/>
              </a:spcBef>
              <a:buClr>
                <a:srgbClr val="64A434"/>
              </a:buClr>
              <a:buFont typeface="Georgia"/>
              <a:buChar char="•"/>
              <a:tabLst>
                <a:tab pos="268605" algn="l"/>
              </a:tabLst>
            </a:pPr>
            <a:r>
              <a:rPr dirty="0" sz="3200" spc="-50">
                <a:solidFill>
                  <a:srgbClr val="4B4B4B"/>
                </a:solidFill>
                <a:latin typeface="Corbel"/>
                <a:cs typeface="Corbel"/>
              </a:rPr>
              <a:t>T</a:t>
            </a:r>
            <a:r>
              <a:rPr dirty="0" sz="3200" spc="-50">
                <a:solidFill>
                  <a:srgbClr val="4B4B4B"/>
                </a:solidFill>
                <a:latin typeface="Corbel"/>
                <a:cs typeface="Corbel"/>
              </a:rPr>
              <a:t>rata </a:t>
            </a: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de replicar la siguiente </a:t>
            </a:r>
            <a:r>
              <a:rPr dirty="0" sz="3200" spc="-15">
                <a:solidFill>
                  <a:srgbClr val="4B4B4B"/>
                </a:solidFill>
                <a:latin typeface="Corbel"/>
                <a:cs typeface="Corbel"/>
              </a:rPr>
              <a:t>figura </a:t>
            </a:r>
            <a:r>
              <a:rPr dirty="0" sz="3200" spc="-10">
                <a:solidFill>
                  <a:srgbClr val="4B4B4B"/>
                </a:solidFill>
                <a:latin typeface="Corbel"/>
                <a:cs typeface="Corbel"/>
              </a:rPr>
              <a:t>utilizando </a:t>
            </a:r>
            <a:r>
              <a:rPr dirty="0" sz="3200" spc="-63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solo</a:t>
            </a:r>
            <a:r>
              <a:rPr dirty="0" sz="3200" spc="-135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CSS</a:t>
            </a:r>
            <a:r>
              <a:rPr dirty="0" sz="3200" spc="-1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(</a:t>
            </a:r>
            <a:r>
              <a:rPr dirty="0" sz="3200" spc="-5" i="1">
                <a:solidFill>
                  <a:srgbClr val="4B4B4B"/>
                </a:solidFill>
                <a:latin typeface="Corbel"/>
                <a:cs typeface="Corbel"/>
              </a:rPr>
              <a:t>Flexbox)</a:t>
            </a:r>
            <a:endParaRPr sz="3200">
              <a:latin typeface="Corbel"/>
              <a:cs typeface="Corbe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48297" y="439458"/>
            <a:ext cx="2023745" cy="579120"/>
          </a:xfrm>
          <a:prstGeom prst="rect"/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3600" spc="10">
                <a:solidFill>
                  <a:srgbClr val="C8201D"/>
                </a:solidFill>
              </a:rPr>
              <a:t>Ejercicio</a:t>
            </a:r>
            <a:r>
              <a:rPr dirty="0" sz="3600" spc="-80">
                <a:solidFill>
                  <a:srgbClr val="C8201D"/>
                </a:solidFill>
              </a:rPr>
              <a:t> </a:t>
            </a:r>
            <a:r>
              <a:rPr dirty="0" sz="3600" spc="15">
                <a:solidFill>
                  <a:srgbClr val="C8201D"/>
                </a:solidFill>
              </a:rPr>
              <a:t>2</a:t>
            </a:r>
            <a:endParaRPr sz="3600"/>
          </a:p>
        </p:txBody>
      </p:sp>
      <p:sp>
        <p:nvSpPr>
          <p:cNvPr id="6" name="object 6"/>
          <p:cNvSpPr txBox="1"/>
          <p:nvPr/>
        </p:nvSpPr>
        <p:spPr>
          <a:xfrm>
            <a:off x="4958283" y="3206165"/>
            <a:ext cx="3042920" cy="2285365"/>
          </a:xfrm>
          <a:prstGeom prst="rect">
            <a:avLst/>
          </a:prstGeom>
          <a:ln w="3175">
            <a:solidFill>
              <a:srgbClr val="4B4B4B"/>
            </a:solidFill>
          </a:ln>
        </p:spPr>
        <p:txBody>
          <a:bodyPr wrap="square" lIns="0" tIns="44450" rIns="0" bIns="0" rtlCol="0" vert="horz">
            <a:spAutoFit/>
          </a:bodyPr>
          <a:lstStyle/>
          <a:p>
            <a:pPr marL="89535">
              <a:lnSpc>
                <a:spcPct val="100000"/>
              </a:lnSpc>
              <a:spcBef>
                <a:spcPts val="350"/>
              </a:spcBef>
            </a:pPr>
            <a:r>
              <a:rPr dirty="0" sz="1200" spc="-5">
                <a:solidFill>
                  <a:srgbClr val="373941"/>
                </a:solidFill>
                <a:latin typeface="Courier New"/>
                <a:cs typeface="Courier New"/>
              </a:rPr>
              <a:t>&lt;</a:t>
            </a:r>
            <a:r>
              <a:rPr dirty="0" sz="1200" spc="-5">
                <a:solidFill>
                  <a:srgbClr val="E35548"/>
                </a:solidFill>
                <a:latin typeface="Courier New"/>
                <a:cs typeface="Courier New"/>
              </a:rPr>
              <a:t>div</a:t>
            </a:r>
            <a:r>
              <a:rPr dirty="0" sz="1200" spc="-45">
                <a:solidFill>
                  <a:srgbClr val="E35548"/>
                </a:solidFill>
                <a:latin typeface="Courier New"/>
                <a:cs typeface="Courier New"/>
              </a:rPr>
              <a:t> </a:t>
            </a:r>
            <a:r>
              <a:rPr dirty="0" sz="1200" spc="-5">
                <a:solidFill>
                  <a:srgbClr val="976700"/>
                </a:solidFill>
                <a:latin typeface="Courier New"/>
                <a:cs typeface="Courier New"/>
              </a:rPr>
              <a:t>class</a:t>
            </a:r>
            <a:r>
              <a:rPr dirty="0" sz="1200" spc="-5">
                <a:solidFill>
                  <a:srgbClr val="373941"/>
                </a:solidFill>
                <a:latin typeface="Courier New"/>
                <a:cs typeface="Courier New"/>
              </a:rPr>
              <a:t>=</a:t>
            </a:r>
            <a:r>
              <a:rPr dirty="0" sz="1200" spc="-5">
                <a:solidFill>
                  <a:srgbClr val="4FA04E"/>
                </a:solidFill>
                <a:latin typeface="Courier New"/>
                <a:cs typeface="Courier New"/>
              </a:rPr>
              <a:t>"container"</a:t>
            </a:r>
            <a:r>
              <a:rPr dirty="0" sz="1200" spc="-5">
                <a:solidFill>
                  <a:srgbClr val="373941"/>
                </a:solidFill>
                <a:latin typeface="Courier New"/>
                <a:cs typeface="Courier New"/>
              </a:rPr>
              <a:t>&gt;</a:t>
            </a:r>
            <a:endParaRPr sz="1200">
              <a:latin typeface="Courier New"/>
              <a:cs typeface="Courier New"/>
            </a:endParaRPr>
          </a:p>
          <a:p>
            <a:pPr marL="363855">
              <a:lnSpc>
                <a:spcPct val="100000"/>
              </a:lnSpc>
            </a:pPr>
            <a:r>
              <a:rPr dirty="0" sz="1200" spc="-5">
                <a:solidFill>
                  <a:srgbClr val="373941"/>
                </a:solidFill>
                <a:latin typeface="Courier New"/>
                <a:cs typeface="Courier New"/>
              </a:rPr>
              <a:t>&lt;</a:t>
            </a:r>
            <a:r>
              <a:rPr dirty="0" sz="1200" spc="-5">
                <a:solidFill>
                  <a:srgbClr val="E35548"/>
                </a:solidFill>
                <a:latin typeface="Courier New"/>
                <a:cs typeface="Courier New"/>
              </a:rPr>
              <a:t>div</a:t>
            </a:r>
            <a:r>
              <a:rPr dirty="0" sz="1200" spc="-60">
                <a:solidFill>
                  <a:srgbClr val="E35548"/>
                </a:solidFill>
                <a:latin typeface="Courier New"/>
                <a:cs typeface="Courier New"/>
              </a:rPr>
              <a:t> </a:t>
            </a:r>
            <a:r>
              <a:rPr dirty="0" sz="1200" spc="-5">
                <a:solidFill>
                  <a:srgbClr val="976700"/>
                </a:solidFill>
                <a:latin typeface="Courier New"/>
                <a:cs typeface="Courier New"/>
              </a:rPr>
              <a:t>class</a:t>
            </a:r>
            <a:r>
              <a:rPr dirty="0" sz="1200" spc="-5">
                <a:solidFill>
                  <a:srgbClr val="373941"/>
                </a:solidFill>
                <a:latin typeface="Courier New"/>
                <a:cs typeface="Courier New"/>
              </a:rPr>
              <a:t>=</a:t>
            </a:r>
            <a:r>
              <a:rPr dirty="0" sz="1200" spc="-5">
                <a:solidFill>
                  <a:srgbClr val="4FA04E"/>
                </a:solidFill>
                <a:latin typeface="Courier New"/>
                <a:cs typeface="Courier New"/>
              </a:rPr>
              <a:t>"item"</a:t>
            </a:r>
            <a:r>
              <a:rPr dirty="0" sz="1200" spc="-5">
                <a:solidFill>
                  <a:srgbClr val="373941"/>
                </a:solidFill>
                <a:latin typeface="Courier New"/>
                <a:cs typeface="Courier New"/>
              </a:rPr>
              <a:t>&gt;1&lt;/</a:t>
            </a:r>
            <a:r>
              <a:rPr dirty="0" sz="1200" spc="-5">
                <a:solidFill>
                  <a:srgbClr val="E35548"/>
                </a:solidFill>
                <a:latin typeface="Courier New"/>
                <a:cs typeface="Courier New"/>
              </a:rPr>
              <a:t>div</a:t>
            </a:r>
            <a:r>
              <a:rPr dirty="0" sz="1200" spc="-5">
                <a:solidFill>
                  <a:srgbClr val="373941"/>
                </a:solidFill>
                <a:latin typeface="Courier New"/>
                <a:cs typeface="Courier New"/>
              </a:rPr>
              <a:t>&gt;</a:t>
            </a:r>
            <a:endParaRPr sz="1200">
              <a:latin typeface="Courier New"/>
              <a:cs typeface="Courier New"/>
            </a:endParaRPr>
          </a:p>
          <a:p>
            <a:pPr marL="363855">
              <a:lnSpc>
                <a:spcPct val="100000"/>
              </a:lnSpc>
            </a:pPr>
            <a:r>
              <a:rPr dirty="0" sz="1200" spc="-5">
                <a:solidFill>
                  <a:srgbClr val="373941"/>
                </a:solidFill>
                <a:latin typeface="Courier New"/>
                <a:cs typeface="Courier New"/>
              </a:rPr>
              <a:t>&lt;</a:t>
            </a:r>
            <a:r>
              <a:rPr dirty="0" sz="1200" spc="-5">
                <a:solidFill>
                  <a:srgbClr val="E35548"/>
                </a:solidFill>
                <a:latin typeface="Courier New"/>
                <a:cs typeface="Courier New"/>
              </a:rPr>
              <a:t>div</a:t>
            </a:r>
            <a:r>
              <a:rPr dirty="0" sz="1200" spc="-60">
                <a:solidFill>
                  <a:srgbClr val="E35548"/>
                </a:solidFill>
                <a:latin typeface="Courier New"/>
                <a:cs typeface="Courier New"/>
              </a:rPr>
              <a:t> </a:t>
            </a:r>
            <a:r>
              <a:rPr dirty="0" sz="1200" spc="-5">
                <a:solidFill>
                  <a:srgbClr val="976700"/>
                </a:solidFill>
                <a:latin typeface="Courier New"/>
                <a:cs typeface="Courier New"/>
              </a:rPr>
              <a:t>class</a:t>
            </a:r>
            <a:r>
              <a:rPr dirty="0" sz="1200" spc="-5">
                <a:solidFill>
                  <a:srgbClr val="373941"/>
                </a:solidFill>
                <a:latin typeface="Courier New"/>
                <a:cs typeface="Courier New"/>
              </a:rPr>
              <a:t>=</a:t>
            </a:r>
            <a:r>
              <a:rPr dirty="0" sz="1200" spc="-5">
                <a:solidFill>
                  <a:srgbClr val="4FA04E"/>
                </a:solidFill>
                <a:latin typeface="Courier New"/>
                <a:cs typeface="Courier New"/>
              </a:rPr>
              <a:t>"item"</a:t>
            </a:r>
            <a:r>
              <a:rPr dirty="0" sz="1200" spc="-5">
                <a:solidFill>
                  <a:srgbClr val="373941"/>
                </a:solidFill>
                <a:latin typeface="Courier New"/>
                <a:cs typeface="Courier New"/>
              </a:rPr>
              <a:t>&gt;2&lt;/</a:t>
            </a:r>
            <a:r>
              <a:rPr dirty="0" sz="1200" spc="-5">
                <a:solidFill>
                  <a:srgbClr val="E35548"/>
                </a:solidFill>
                <a:latin typeface="Courier New"/>
                <a:cs typeface="Courier New"/>
              </a:rPr>
              <a:t>div</a:t>
            </a:r>
            <a:r>
              <a:rPr dirty="0" sz="1200" spc="-5">
                <a:solidFill>
                  <a:srgbClr val="373941"/>
                </a:solidFill>
                <a:latin typeface="Courier New"/>
                <a:cs typeface="Courier New"/>
              </a:rPr>
              <a:t>&gt;</a:t>
            </a:r>
            <a:endParaRPr sz="1200">
              <a:latin typeface="Courier New"/>
              <a:cs typeface="Courier New"/>
            </a:endParaRPr>
          </a:p>
          <a:p>
            <a:pPr marL="363855">
              <a:lnSpc>
                <a:spcPct val="100000"/>
              </a:lnSpc>
            </a:pPr>
            <a:r>
              <a:rPr dirty="0" sz="1200" spc="-5">
                <a:solidFill>
                  <a:srgbClr val="373941"/>
                </a:solidFill>
                <a:latin typeface="Courier New"/>
                <a:cs typeface="Courier New"/>
              </a:rPr>
              <a:t>&lt;</a:t>
            </a:r>
            <a:r>
              <a:rPr dirty="0" sz="1200" spc="-5">
                <a:solidFill>
                  <a:srgbClr val="E35548"/>
                </a:solidFill>
                <a:latin typeface="Courier New"/>
                <a:cs typeface="Courier New"/>
              </a:rPr>
              <a:t>div</a:t>
            </a:r>
            <a:r>
              <a:rPr dirty="0" sz="1200" spc="-60">
                <a:solidFill>
                  <a:srgbClr val="E35548"/>
                </a:solidFill>
                <a:latin typeface="Courier New"/>
                <a:cs typeface="Courier New"/>
              </a:rPr>
              <a:t> </a:t>
            </a:r>
            <a:r>
              <a:rPr dirty="0" sz="1200" spc="-5">
                <a:solidFill>
                  <a:srgbClr val="976700"/>
                </a:solidFill>
                <a:latin typeface="Courier New"/>
                <a:cs typeface="Courier New"/>
              </a:rPr>
              <a:t>class</a:t>
            </a:r>
            <a:r>
              <a:rPr dirty="0" sz="1200" spc="-5">
                <a:solidFill>
                  <a:srgbClr val="373941"/>
                </a:solidFill>
                <a:latin typeface="Courier New"/>
                <a:cs typeface="Courier New"/>
              </a:rPr>
              <a:t>=</a:t>
            </a:r>
            <a:r>
              <a:rPr dirty="0" sz="1200" spc="-5">
                <a:solidFill>
                  <a:srgbClr val="4FA04E"/>
                </a:solidFill>
                <a:latin typeface="Courier New"/>
                <a:cs typeface="Courier New"/>
              </a:rPr>
              <a:t>"item"</a:t>
            </a:r>
            <a:r>
              <a:rPr dirty="0" sz="1200" spc="-5">
                <a:solidFill>
                  <a:srgbClr val="373941"/>
                </a:solidFill>
                <a:latin typeface="Courier New"/>
                <a:cs typeface="Courier New"/>
              </a:rPr>
              <a:t>&gt;3&lt;/</a:t>
            </a:r>
            <a:r>
              <a:rPr dirty="0" sz="1200" spc="-5">
                <a:solidFill>
                  <a:srgbClr val="E35548"/>
                </a:solidFill>
                <a:latin typeface="Courier New"/>
                <a:cs typeface="Courier New"/>
              </a:rPr>
              <a:t>div</a:t>
            </a:r>
            <a:r>
              <a:rPr dirty="0" sz="1200" spc="-5">
                <a:solidFill>
                  <a:srgbClr val="373941"/>
                </a:solidFill>
                <a:latin typeface="Courier New"/>
                <a:cs typeface="Courier New"/>
              </a:rPr>
              <a:t>&gt;</a:t>
            </a:r>
            <a:endParaRPr sz="1200">
              <a:latin typeface="Courier New"/>
              <a:cs typeface="Courier New"/>
            </a:endParaRPr>
          </a:p>
          <a:p>
            <a:pPr marL="363855">
              <a:lnSpc>
                <a:spcPct val="100000"/>
              </a:lnSpc>
            </a:pPr>
            <a:r>
              <a:rPr dirty="0" sz="1200" spc="-5">
                <a:solidFill>
                  <a:srgbClr val="373941"/>
                </a:solidFill>
                <a:latin typeface="Courier New"/>
                <a:cs typeface="Courier New"/>
              </a:rPr>
              <a:t>&lt;</a:t>
            </a:r>
            <a:r>
              <a:rPr dirty="0" sz="1200" spc="-5">
                <a:solidFill>
                  <a:srgbClr val="E35548"/>
                </a:solidFill>
                <a:latin typeface="Courier New"/>
                <a:cs typeface="Courier New"/>
              </a:rPr>
              <a:t>div</a:t>
            </a:r>
            <a:r>
              <a:rPr dirty="0" sz="1200" spc="-60">
                <a:solidFill>
                  <a:srgbClr val="E35548"/>
                </a:solidFill>
                <a:latin typeface="Courier New"/>
                <a:cs typeface="Courier New"/>
              </a:rPr>
              <a:t> </a:t>
            </a:r>
            <a:r>
              <a:rPr dirty="0" sz="1200" spc="-5">
                <a:solidFill>
                  <a:srgbClr val="976700"/>
                </a:solidFill>
                <a:latin typeface="Courier New"/>
                <a:cs typeface="Courier New"/>
              </a:rPr>
              <a:t>class</a:t>
            </a:r>
            <a:r>
              <a:rPr dirty="0" sz="1200" spc="-5">
                <a:solidFill>
                  <a:srgbClr val="373941"/>
                </a:solidFill>
                <a:latin typeface="Courier New"/>
                <a:cs typeface="Courier New"/>
              </a:rPr>
              <a:t>=</a:t>
            </a:r>
            <a:r>
              <a:rPr dirty="0" sz="1200" spc="-5">
                <a:solidFill>
                  <a:srgbClr val="4FA04E"/>
                </a:solidFill>
                <a:latin typeface="Courier New"/>
                <a:cs typeface="Courier New"/>
              </a:rPr>
              <a:t>"item"</a:t>
            </a:r>
            <a:r>
              <a:rPr dirty="0" sz="1200" spc="-5">
                <a:solidFill>
                  <a:srgbClr val="373941"/>
                </a:solidFill>
                <a:latin typeface="Courier New"/>
                <a:cs typeface="Courier New"/>
              </a:rPr>
              <a:t>&gt;4&lt;/</a:t>
            </a:r>
            <a:r>
              <a:rPr dirty="0" sz="1200" spc="-5">
                <a:solidFill>
                  <a:srgbClr val="E35548"/>
                </a:solidFill>
                <a:latin typeface="Courier New"/>
                <a:cs typeface="Courier New"/>
              </a:rPr>
              <a:t>div</a:t>
            </a:r>
            <a:r>
              <a:rPr dirty="0" sz="1200" spc="-5">
                <a:solidFill>
                  <a:srgbClr val="373941"/>
                </a:solidFill>
                <a:latin typeface="Courier New"/>
                <a:cs typeface="Courier New"/>
              </a:rPr>
              <a:t>&gt;</a:t>
            </a:r>
            <a:endParaRPr sz="1200">
              <a:latin typeface="Courier New"/>
              <a:cs typeface="Courier New"/>
            </a:endParaRPr>
          </a:p>
          <a:p>
            <a:pPr marL="363855">
              <a:lnSpc>
                <a:spcPct val="100000"/>
              </a:lnSpc>
            </a:pPr>
            <a:r>
              <a:rPr dirty="0" sz="1200" spc="-5">
                <a:solidFill>
                  <a:srgbClr val="373941"/>
                </a:solidFill>
                <a:latin typeface="Courier New"/>
                <a:cs typeface="Courier New"/>
              </a:rPr>
              <a:t>&lt;</a:t>
            </a:r>
            <a:r>
              <a:rPr dirty="0" sz="1200" spc="-5">
                <a:solidFill>
                  <a:srgbClr val="E35548"/>
                </a:solidFill>
                <a:latin typeface="Courier New"/>
                <a:cs typeface="Courier New"/>
              </a:rPr>
              <a:t>div</a:t>
            </a:r>
            <a:r>
              <a:rPr dirty="0" sz="1200" spc="-60">
                <a:solidFill>
                  <a:srgbClr val="E35548"/>
                </a:solidFill>
                <a:latin typeface="Courier New"/>
                <a:cs typeface="Courier New"/>
              </a:rPr>
              <a:t> </a:t>
            </a:r>
            <a:r>
              <a:rPr dirty="0" sz="1200" spc="-5">
                <a:solidFill>
                  <a:srgbClr val="976700"/>
                </a:solidFill>
                <a:latin typeface="Courier New"/>
                <a:cs typeface="Courier New"/>
              </a:rPr>
              <a:t>class</a:t>
            </a:r>
            <a:r>
              <a:rPr dirty="0" sz="1200" spc="-5">
                <a:solidFill>
                  <a:srgbClr val="373941"/>
                </a:solidFill>
                <a:latin typeface="Courier New"/>
                <a:cs typeface="Courier New"/>
              </a:rPr>
              <a:t>=</a:t>
            </a:r>
            <a:r>
              <a:rPr dirty="0" sz="1200" spc="-5">
                <a:solidFill>
                  <a:srgbClr val="4FA04E"/>
                </a:solidFill>
                <a:latin typeface="Courier New"/>
                <a:cs typeface="Courier New"/>
              </a:rPr>
              <a:t>"item"</a:t>
            </a:r>
            <a:r>
              <a:rPr dirty="0" sz="1200" spc="-5">
                <a:solidFill>
                  <a:srgbClr val="373941"/>
                </a:solidFill>
                <a:latin typeface="Courier New"/>
                <a:cs typeface="Courier New"/>
              </a:rPr>
              <a:t>&gt;5&lt;/</a:t>
            </a:r>
            <a:r>
              <a:rPr dirty="0" sz="1200" spc="-5">
                <a:solidFill>
                  <a:srgbClr val="E35548"/>
                </a:solidFill>
                <a:latin typeface="Courier New"/>
                <a:cs typeface="Courier New"/>
              </a:rPr>
              <a:t>div</a:t>
            </a:r>
            <a:r>
              <a:rPr dirty="0" sz="1200" spc="-5">
                <a:solidFill>
                  <a:srgbClr val="373941"/>
                </a:solidFill>
                <a:latin typeface="Courier New"/>
                <a:cs typeface="Courier New"/>
              </a:rPr>
              <a:t>&gt;</a:t>
            </a:r>
            <a:endParaRPr sz="1200">
              <a:latin typeface="Courier New"/>
              <a:cs typeface="Courier New"/>
            </a:endParaRPr>
          </a:p>
          <a:p>
            <a:pPr marL="363855">
              <a:lnSpc>
                <a:spcPct val="100000"/>
              </a:lnSpc>
            </a:pPr>
            <a:r>
              <a:rPr dirty="0" sz="1200" spc="-5">
                <a:solidFill>
                  <a:srgbClr val="373941"/>
                </a:solidFill>
                <a:latin typeface="Courier New"/>
                <a:cs typeface="Courier New"/>
              </a:rPr>
              <a:t>&lt;</a:t>
            </a:r>
            <a:r>
              <a:rPr dirty="0" sz="1200" spc="-5">
                <a:solidFill>
                  <a:srgbClr val="E35548"/>
                </a:solidFill>
                <a:latin typeface="Courier New"/>
                <a:cs typeface="Courier New"/>
              </a:rPr>
              <a:t>div</a:t>
            </a:r>
            <a:r>
              <a:rPr dirty="0" sz="1200" spc="-60">
                <a:solidFill>
                  <a:srgbClr val="E35548"/>
                </a:solidFill>
                <a:latin typeface="Courier New"/>
                <a:cs typeface="Courier New"/>
              </a:rPr>
              <a:t> </a:t>
            </a:r>
            <a:r>
              <a:rPr dirty="0" sz="1200" spc="-5">
                <a:solidFill>
                  <a:srgbClr val="976700"/>
                </a:solidFill>
                <a:latin typeface="Courier New"/>
                <a:cs typeface="Courier New"/>
              </a:rPr>
              <a:t>class</a:t>
            </a:r>
            <a:r>
              <a:rPr dirty="0" sz="1200" spc="-5">
                <a:solidFill>
                  <a:srgbClr val="373941"/>
                </a:solidFill>
                <a:latin typeface="Courier New"/>
                <a:cs typeface="Courier New"/>
              </a:rPr>
              <a:t>=</a:t>
            </a:r>
            <a:r>
              <a:rPr dirty="0" sz="1200" spc="-5">
                <a:solidFill>
                  <a:srgbClr val="4FA04E"/>
                </a:solidFill>
                <a:latin typeface="Courier New"/>
                <a:cs typeface="Courier New"/>
              </a:rPr>
              <a:t>"item"</a:t>
            </a:r>
            <a:r>
              <a:rPr dirty="0" sz="1200" spc="-5">
                <a:solidFill>
                  <a:srgbClr val="373941"/>
                </a:solidFill>
                <a:latin typeface="Courier New"/>
                <a:cs typeface="Courier New"/>
              </a:rPr>
              <a:t>&gt;6&lt;/</a:t>
            </a:r>
            <a:r>
              <a:rPr dirty="0" sz="1200" spc="-5">
                <a:solidFill>
                  <a:srgbClr val="E35548"/>
                </a:solidFill>
                <a:latin typeface="Courier New"/>
                <a:cs typeface="Courier New"/>
              </a:rPr>
              <a:t>div</a:t>
            </a:r>
            <a:r>
              <a:rPr dirty="0" sz="1200" spc="-5">
                <a:solidFill>
                  <a:srgbClr val="373941"/>
                </a:solidFill>
                <a:latin typeface="Courier New"/>
                <a:cs typeface="Courier New"/>
              </a:rPr>
              <a:t>&gt;</a:t>
            </a:r>
            <a:endParaRPr sz="1200">
              <a:latin typeface="Courier New"/>
              <a:cs typeface="Courier New"/>
            </a:endParaRPr>
          </a:p>
          <a:p>
            <a:pPr marL="363855">
              <a:lnSpc>
                <a:spcPct val="100000"/>
              </a:lnSpc>
            </a:pPr>
            <a:r>
              <a:rPr dirty="0" sz="1200" spc="-5">
                <a:solidFill>
                  <a:srgbClr val="373941"/>
                </a:solidFill>
                <a:latin typeface="Courier New"/>
                <a:cs typeface="Courier New"/>
              </a:rPr>
              <a:t>&lt;</a:t>
            </a:r>
            <a:r>
              <a:rPr dirty="0" sz="1200" spc="-5">
                <a:solidFill>
                  <a:srgbClr val="E35548"/>
                </a:solidFill>
                <a:latin typeface="Courier New"/>
                <a:cs typeface="Courier New"/>
              </a:rPr>
              <a:t>div</a:t>
            </a:r>
            <a:r>
              <a:rPr dirty="0" sz="1200" spc="-60">
                <a:solidFill>
                  <a:srgbClr val="E35548"/>
                </a:solidFill>
                <a:latin typeface="Courier New"/>
                <a:cs typeface="Courier New"/>
              </a:rPr>
              <a:t> </a:t>
            </a:r>
            <a:r>
              <a:rPr dirty="0" sz="1200" spc="-5">
                <a:solidFill>
                  <a:srgbClr val="976700"/>
                </a:solidFill>
                <a:latin typeface="Courier New"/>
                <a:cs typeface="Courier New"/>
              </a:rPr>
              <a:t>class</a:t>
            </a:r>
            <a:r>
              <a:rPr dirty="0" sz="1200" spc="-5">
                <a:solidFill>
                  <a:srgbClr val="373941"/>
                </a:solidFill>
                <a:latin typeface="Courier New"/>
                <a:cs typeface="Courier New"/>
              </a:rPr>
              <a:t>=</a:t>
            </a:r>
            <a:r>
              <a:rPr dirty="0" sz="1200" spc="-5">
                <a:solidFill>
                  <a:srgbClr val="4FA04E"/>
                </a:solidFill>
                <a:latin typeface="Courier New"/>
                <a:cs typeface="Courier New"/>
              </a:rPr>
              <a:t>"item"</a:t>
            </a:r>
            <a:r>
              <a:rPr dirty="0" sz="1200" spc="-5">
                <a:solidFill>
                  <a:srgbClr val="373941"/>
                </a:solidFill>
                <a:latin typeface="Courier New"/>
                <a:cs typeface="Courier New"/>
              </a:rPr>
              <a:t>&gt;7&lt;/</a:t>
            </a:r>
            <a:r>
              <a:rPr dirty="0" sz="1200" spc="-5">
                <a:solidFill>
                  <a:srgbClr val="E35548"/>
                </a:solidFill>
                <a:latin typeface="Courier New"/>
                <a:cs typeface="Courier New"/>
              </a:rPr>
              <a:t>div</a:t>
            </a:r>
            <a:r>
              <a:rPr dirty="0" sz="1200" spc="-5">
                <a:solidFill>
                  <a:srgbClr val="373941"/>
                </a:solidFill>
                <a:latin typeface="Courier New"/>
                <a:cs typeface="Courier New"/>
              </a:rPr>
              <a:t>&gt;</a:t>
            </a:r>
            <a:endParaRPr sz="1200">
              <a:latin typeface="Courier New"/>
              <a:cs typeface="Courier New"/>
            </a:endParaRPr>
          </a:p>
          <a:p>
            <a:pPr marL="363855">
              <a:lnSpc>
                <a:spcPct val="100000"/>
              </a:lnSpc>
            </a:pPr>
            <a:r>
              <a:rPr dirty="0" sz="1200" spc="-5">
                <a:solidFill>
                  <a:srgbClr val="373941"/>
                </a:solidFill>
                <a:latin typeface="Courier New"/>
                <a:cs typeface="Courier New"/>
              </a:rPr>
              <a:t>&lt;</a:t>
            </a:r>
            <a:r>
              <a:rPr dirty="0" sz="1200" spc="-5">
                <a:solidFill>
                  <a:srgbClr val="E35548"/>
                </a:solidFill>
                <a:latin typeface="Courier New"/>
                <a:cs typeface="Courier New"/>
              </a:rPr>
              <a:t>div</a:t>
            </a:r>
            <a:r>
              <a:rPr dirty="0" sz="1200" spc="-60">
                <a:solidFill>
                  <a:srgbClr val="E35548"/>
                </a:solidFill>
                <a:latin typeface="Courier New"/>
                <a:cs typeface="Courier New"/>
              </a:rPr>
              <a:t> </a:t>
            </a:r>
            <a:r>
              <a:rPr dirty="0" sz="1200" spc="-5">
                <a:solidFill>
                  <a:srgbClr val="976700"/>
                </a:solidFill>
                <a:latin typeface="Courier New"/>
                <a:cs typeface="Courier New"/>
              </a:rPr>
              <a:t>class</a:t>
            </a:r>
            <a:r>
              <a:rPr dirty="0" sz="1200" spc="-5">
                <a:solidFill>
                  <a:srgbClr val="373941"/>
                </a:solidFill>
                <a:latin typeface="Courier New"/>
                <a:cs typeface="Courier New"/>
              </a:rPr>
              <a:t>=</a:t>
            </a:r>
            <a:r>
              <a:rPr dirty="0" sz="1200" spc="-5">
                <a:solidFill>
                  <a:srgbClr val="4FA04E"/>
                </a:solidFill>
                <a:latin typeface="Courier New"/>
                <a:cs typeface="Courier New"/>
              </a:rPr>
              <a:t>"item"</a:t>
            </a:r>
            <a:r>
              <a:rPr dirty="0" sz="1200" spc="-5">
                <a:solidFill>
                  <a:srgbClr val="373941"/>
                </a:solidFill>
                <a:latin typeface="Courier New"/>
                <a:cs typeface="Courier New"/>
              </a:rPr>
              <a:t>&gt;8&lt;/</a:t>
            </a:r>
            <a:r>
              <a:rPr dirty="0" sz="1200" spc="-5">
                <a:solidFill>
                  <a:srgbClr val="E35548"/>
                </a:solidFill>
                <a:latin typeface="Courier New"/>
                <a:cs typeface="Courier New"/>
              </a:rPr>
              <a:t>div</a:t>
            </a:r>
            <a:r>
              <a:rPr dirty="0" sz="1200" spc="-5">
                <a:solidFill>
                  <a:srgbClr val="373941"/>
                </a:solidFill>
                <a:latin typeface="Courier New"/>
                <a:cs typeface="Courier New"/>
              </a:rPr>
              <a:t>&gt;</a:t>
            </a:r>
            <a:endParaRPr sz="1200">
              <a:latin typeface="Courier New"/>
              <a:cs typeface="Courier New"/>
            </a:endParaRPr>
          </a:p>
          <a:p>
            <a:pPr marL="363855">
              <a:lnSpc>
                <a:spcPct val="100000"/>
              </a:lnSpc>
            </a:pPr>
            <a:r>
              <a:rPr dirty="0" sz="1200" spc="-5">
                <a:solidFill>
                  <a:srgbClr val="373941"/>
                </a:solidFill>
                <a:latin typeface="Courier New"/>
                <a:cs typeface="Courier New"/>
              </a:rPr>
              <a:t>&lt;</a:t>
            </a:r>
            <a:r>
              <a:rPr dirty="0" sz="1200" spc="-5">
                <a:solidFill>
                  <a:srgbClr val="E35548"/>
                </a:solidFill>
                <a:latin typeface="Courier New"/>
                <a:cs typeface="Courier New"/>
              </a:rPr>
              <a:t>div</a:t>
            </a:r>
            <a:r>
              <a:rPr dirty="0" sz="1200" spc="-60">
                <a:solidFill>
                  <a:srgbClr val="E35548"/>
                </a:solidFill>
                <a:latin typeface="Courier New"/>
                <a:cs typeface="Courier New"/>
              </a:rPr>
              <a:t> </a:t>
            </a:r>
            <a:r>
              <a:rPr dirty="0" sz="1200" spc="-5">
                <a:solidFill>
                  <a:srgbClr val="976700"/>
                </a:solidFill>
                <a:latin typeface="Courier New"/>
                <a:cs typeface="Courier New"/>
              </a:rPr>
              <a:t>class</a:t>
            </a:r>
            <a:r>
              <a:rPr dirty="0" sz="1200" spc="-5">
                <a:solidFill>
                  <a:srgbClr val="373941"/>
                </a:solidFill>
                <a:latin typeface="Courier New"/>
                <a:cs typeface="Courier New"/>
              </a:rPr>
              <a:t>=</a:t>
            </a:r>
            <a:r>
              <a:rPr dirty="0" sz="1200" spc="-5">
                <a:solidFill>
                  <a:srgbClr val="4FA04E"/>
                </a:solidFill>
                <a:latin typeface="Courier New"/>
                <a:cs typeface="Courier New"/>
              </a:rPr>
              <a:t>"item"</a:t>
            </a:r>
            <a:r>
              <a:rPr dirty="0" sz="1200" spc="-5">
                <a:solidFill>
                  <a:srgbClr val="373941"/>
                </a:solidFill>
                <a:latin typeface="Courier New"/>
                <a:cs typeface="Courier New"/>
              </a:rPr>
              <a:t>&gt;9&lt;/</a:t>
            </a:r>
            <a:r>
              <a:rPr dirty="0" sz="1200" spc="-5">
                <a:solidFill>
                  <a:srgbClr val="E35548"/>
                </a:solidFill>
                <a:latin typeface="Courier New"/>
                <a:cs typeface="Courier New"/>
              </a:rPr>
              <a:t>div</a:t>
            </a:r>
            <a:r>
              <a:rPr dirty="0" sz="1200" spc="-5">
                <a:solidFill>
                  <a:srgbClr val="373941"/>
                </a:solidFill>
                <a:latin typeface="Courier New"/>
                <a:cs typeface="Courier New"/>
              </a:rPr>
              <a:t>&gt;</a:t>
            </a:r>
            <a:endParaRPr sz="1200">
              <a:latin typeface="Courier New"/>
              <a:cs typeface="Courier New"/>
            </a:endParaRPr>
          </a:p>
          <a:p>
            <a:pPr marL="363855">
              <a:lnSpc>
                <a:spcPct val="100000"/>
              </a:lnSpc>
            </a:pPr>
            <a:r>
              <a:rPr dirty="0" sz="1200" spc="-5">
                <a:solidFill>
                  <a:srgbClr val="373941"/>
                </a:solidFill>
                <a:latin typeface="Courier New"/>
                <a:cs typeface="Courier New"/>
              </a:rPr>
              <a:t>&lt;</a:t>
            </a:r>
            <a:r>
              <a:rPr dirty="0" sz="1200" spc="-5">
                <a:solidFill>
                  <a:srgbClr val="E35548"/>
                </a:solidFill>
                <a:latin typeface="Courier New"/>
                <a:cs typeface="Courier New"/>
              </a:rPr>
              <a:t>div</a:t>
            </a:r>
            <a:r>
              <a:rPr dirty="0" sz="1200" spc="-40">
                <a:solidFill>
                  <a:srgbClr val="E35548"/>
                </a:solidFill>
                <a:latin typeface="Courier New"/>
                <a:cs typeface="Courier New"/>
              </a:rPr>
              <a:t> </a:t>
            </a:r>
            <a:r>
              <a:rPr dirty="0" sz="1200" spc="-5">
                <a:solidFill>
                  <a:srgbClr val="976700"/>
                </a:solidFill>
                <a:latin typeface="Courier New"/>
                <a:cs typeface="Courier New"/>
              </a:rPr>
              <a:t>class</a:t>
            </a:r>
            <a:r>
              <a:rPr dirty="0" sz="1200" spc="-5">
                <a:solidFill>
                  <a:srgbClr val="373941"/>
                </a:solidFill>
                <a:latin typeface="Courier New"/>
                <a:cs typeface="Courier New"/>
              </a:rPr>
              <a:t>=</a:t>
            </a:r>
            <a:r>
              <a:rPr dirty="0" sz="1200" spc="-5">
                <a:solidFill>
                  <a:srgbClr val="4FA04E"/>
                </a:solidFill>
                <a:latin typeface="Courier New"/>
                <a:cs typeface="Courier New"/>
              </a:rPr>
              <a:t>"item"</a:t>
            </a:r>
            <a:r>
              <a:rPr dirty="0" sz="1200" spc="-5">
                <a:solidFill>
                  <a:srgbClr val="373941"/>
                </a:solidFill>
                <a:latin typeface="Courier New"/>
                <a:cs typeface="Courier New"/>
              </a:rPr>
              <a:t>&gt;10&lt;/</a:t>
            </a:r>
            <a:r>
              <a:rPr dirty="0" sz="1200" spc="-5">
                <a:solidFill>
                  <a:srgbClr val="E35548"/>
                </a:solidFill>
                <a:latin typeface="Courier New"/>
                <a:cs typeface="Courier New"/>
              </a:rPr>
              <a:t>div</a:t>
            </a:r>
            <a:r>
              <a:rPr dirty="0" sz="1200" spc="-5">
                <a:solidFill>
                  <a:srgbClr val="373941"/>
                </a:solidFill>
                <a:latin typeface="Courier New"/>
                <a:cs typeface="Courier New"/>
              </a:rPr>
              <a:t>&gt;</a:t>
            </a:r>
            <a:endParaRPr sz="1200">
              <a:latin typeface="Courier New"/>
              <a:cs typeface="Courier New"/>
            </a:endParaRPr>
          </a:p>
          <a:p>
            <a:pPr marL="89535">
              <a:lnSpc>
                <a:spcPct val="100000"/>
              </a:lnSpc>
            </a:pPr>
            <a:r>
              <a:rPr dirty="0" sz="1200" spc="-5">
                <a:solidFill>
                  <a:srgbClr val="373941"/>
                </a:solidFill>
                <a:latin typeface="Courier New"/>
                <a:cs typeface="Courier New"/>
              </a:rPr>
              <a:t>&lt;/</a:t>
            </a:r>
            <a:r>
              <a:rPr dirty="0" sz="1200" spc="-5">
                <a:solidFill>
                  <a:srgbClr val="E35548"/>
                </a:solidFill>
                <a:latin typeface="Courier New"/>
                <a:cs typeface="Courier New"/>
              </a:rPr>
              <a:t>div</a:t>
            </a:r>
            <a:r>
              <a:rPr dirty="0" sz="1200" spc="-5">
                <a:solidFill>
                  <a:srgbClr val="373941"/>
                </a:solidFill>
                <a:latin typeface="Courier New"/>
                <a:cs typeface="Courier New"/>
              </a:rPr>
              <a:t>&gt;</a:t>
            </a:r>
            <a:endParaRPr sz="1200">
              <a:latin typeface="Courier New"/>
              <a:cs typeface="Courier New"/>
            </a:endParaRPr>
          </a:p>
        </p:txBody>
      </p:sp>
      <p:pic>
        <p:nvPicPr>
          <p:cNvPr id="7" name="object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40699" y="3086655"/>
            <a:ext cx="3058795" cy="3058882"/>
          </a:xfrm>
          <a:prstGeom prst="rect">
            <a:avLst/>
          </a:prstGeom>
        </p:spPr>
      </p:pic>
      <p:sp>
        <p:nvSpPr>
          <p:cNvPr id="8" name="object 8"/>
          <p:cNvSpPr txBox="1"/>
          <p:nvPr/>
        </p:nvSpPr>
        <p:spPr>
          <a:xfrm>
            <a:off x="8831935" y="6485575"/>
            <a:ext cx="210185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800"/>
              </a:lnSpc>
            </a:pPr>
            <a:r>
              <a:rPr dirty="0" sz="1800" b="1">
                <a:solidFill>
                  <a:srgbClr val="666666"/>
                </a:solidFill>
                <a:latin typeface="Corbel"/>
                <a:cs typeface="Corbel"/>
              </a:rPr>
              <a:t>5</a:t>
            </a:r>
            <a:endParaRPr sz="18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55" y="12"/>
            <a:ext cx="9143365" cy="235585"/>
          </a:xfrm>
          <a:custGeom>
            <a:avLst/>
            <a:gdLst/>
            <a:ahLst/>
            <a:cxnLst/>
            <a:rect l="l" t="t" r="r" b="b"/>
            <a:pathLst>
              <a:path w="9143365" h="235585">
                <a:moveTo>
                  <a:pt x="0" y="0"/>
                </a:moveTo>
                <a:lnTo>
                  <a:pt x="9143276" y="0"/>
                </a:lnTo>
                <a:lnTo>
                  <a:pt x="9143276" y="235064"/>
                </a:lnTo>
                <a:lnTo>
                  <a:pt x="0" y="235064"/>
                </a:lnTo>
                <a:lnTo>
                  <a:pt x="0" y="0"/>
                </a:lnTo>
                <a:close/>
              </a:path>
            </a:pathLst>
          </a:custGeom>
          <a:solidFill>
            <a:srgbClr val="CA001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8851213" y="6426974"/>
            <a:ext cx="15176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b="1">
                <a:solidFill>
                  <a:srgbClr val="666666"/>
                </a:solidFill>
                <a:latin typeface="Corbel"/>
                <a:cs typeface="Corbel"/>
              </a:rPr>
              <a:t>6</a:t>
            </a:r>
            <a:endParaRPr sz="1800">
              <a:latin typeface="Corbel"/>
              <a:cs typeface="Corbel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768437" y="410032"/>
            <a:ext cx="1114196" cy="672122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501738" y="1615224"/>
            <a:ext cx="7771765" cy="100139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67970" marR="5080" indent="-255904">
              <a:lnSpc>
                <a:spcPct val="100000"/>
              </a:lnSpc>
              <a:spcBef>
                <a:spcPts val="100"/>
              </a:spcBef>
              <a:buClr>
                <a:srgbClr val="64A434"/>
              </a:buClr>
              <a:buFont typeface="Georgia"/>
              <a:buChar char="•"/>
              <a:tabLst>
                <a:tab pos="268605" algn="l"/>
              </a:tabLst>
            </a:pPr>
            <a:r>
              <a:rPr dirty="0" sz="3200" spc="-50">
                <a:solidFill>
                  <a:srgbClr val="4B4B4B"/>
                </a:solidFill>
                <a:latin typeface="Corbel"/>
                <a:cs typeface="Corbel"/>
              </a:rPr>
              <a:t>Trata </a:t>
            </a: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de replicar la siguiente </a:t>
            </a:r>
            <a:r>
              <a:rPr dirty="0" sz="3200" spc="-15">
                <a:solidFill>
                  <a:srgbClr val="4B4B4B"/>
                </a:solidFill>
                <a:latin typeface="Corbel"/>
                <a:cs typeface="Corbel"/>
              </a:rPr>
              <a:t>figura </a:t>
            </a:r>
            <a:r>
              <a:rPr dirty="0" sz="3200" spc="-10">
                <a:solidFill>
                  <a:srgbClr val="4B4B4B"/>
                </a:solidFill>
                <a:latin typeface="Corbel"/>
                <a:cs typeface="Corbel"/>
              </a:rPr>
              <a:t>utilizando </a:t>
            </a:r>
            <a:r>
              <a:rPr dirty="0" sz="3200" spc="-63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solo</a:t>
            </a:r>
            <a:r>
              <a:rPr dirty="0" sz="3200" spc="-135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CSS</a:t>
            </a:r>
            <a:r>
              <a:rPr dirty="0" sz="3200" spc="-1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 spc="-25">
                <a:solidFill>
                  <a:srgbClr val="4B4B4B"/>
                </a:solidFill>
                <a:latin typeface="Corbel"/>
                <a:cs typeface="Corbel"/>
              </a:rPr>
              <a:t>(Grid</a:t>
            </a:r>
            <a:r>
              <a:rPr dirty="0" sz="3200" spc="-25" i="1">
                <a:solidFill>
                  <a:srgbClr val="4B4B4B"/>
                </a:solidFill>
                <a:latin typeface="Corbel"/>
                <a:cs typeface="Corbel"/>
              </a:rPr>
              <a:t>)</a:t>
            </a:r>
            <a:endParaRPr sz="3200">
              <a:latin typeface="Corbel"/>
              <a:cs typeface="Corbe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48297" y="439458"/>
            <a:ext cx="2018664" cy="579120"/>
          </a:xfrm>
          <a:prstGeom prst="rect"/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3600" spc="10">
                <a:solidFill>
                  <a:srgbClr val="C8201D"/>
                </a:solidFill>
              </a:rPr>
              <a:t>Ejercicio</a:t>
            </a:r>
            <a:r>
              <a:rPr dirty="0" sz="3600" spc="-80">
                <a:solidFill>
                  <a:srgbClr val="C8201D"/>
                </a:solidFill>
              </a:rPr>
              <a:t> </a:t>
            </a:r>
            <a:r>
              <a:rPr dirty="0" sz="3600" spc="15">
                <a:solidFill>
                  <a:srgbClr val="C8201D"/>
                </a:solidFill>
              </a:rPr>
              <a:t>3</a:t>
            </a:r>
            <a:endParaRPr sz="3600"/>
          </a:p>
        </p:txBody>
      </p:sp>
      <p:sp>
        <p:nvSpPr>
          <p:cNvPr id="7" name="object 7"/>
          <p:cNvSpPr txBox="1"/>
          <p:nvPr/>
        </p:nvSpPr>
        <p:spPr>
          <a:xfrm>
            <a:off x="491045" y="2936519"/>
            <a:ext cx="3042920" cy="1177290"/>
          </a:xfrm>
          <a:prstGeom prst="rect">
            <a:avLst/>
          </a:prstGeom>
          <a:ln w="3175">
            <a:solidFill>
              <a:srgbClr val="4B4B4B"/>
            </a:solidFill>
          </a:ln>
        </p:spPr>
        <p:txBody>
          <a:bodyPr wrap="square" lIns="0" tIns="66040" rIns="0" bIns="0" rtlCol="0" vert="horz">
            <a:spAutoFit/>
          </a:bodyPr>
          <a:lstStyle/>
          <a:p>
            <a:pPr marL="89535">
              <a:lnSpc>
                <a:spcPct val="100000"/>
              </a:lnSpc>
              <a:spcBef>
                <a:spcPts val="520"/>
              </a:spcBef>
            </a:pPr>
            <a:r>
              <a:rPr dirty="0" sz="1050" spc="-10">
                <a:solidFill>
                  <a:srgbClr val="373941"/>
                </a:solidFill>
                <a:latin typeface="Courier New"/>
                <a:cs typeface="Courier New"/>
              </a:rPr>
              <a:t>&lt;</a:t>
            </a:r>
            <a:r>
              <a:rPr dirty="0" sz="1050" spc="-10">
                <a:solidFill>
                  <a:srgbClr val="E35548"/>
                </a:solidFill>
                <a:latin typeface="Courier New"/>
                <a:cs typeface="Courier New"/>
              </a:rPr>
              <a:t>div</a:t>
            </a:r>
            <a:r>
              <a:rPr dirty="0" sz="1050" spc="-65">
                <a:solidFill>
                  <a:srgbClr val="E35548"/>
                </a:solidFill>
                <a:latin typeface="Courier New"/>
                <a:cs typeface="Courier New"/>
              </a:rPr>
              <a:t> </a:t>
            </a:r>
            <a:r>
              <a:rPr dirty="0" sz="1050" spc="-10">
                <a:solidFill>
                  <a:srgbClr val="976700"/>
                </a:solidFill>
                <a:latin typeface="Courier New"/>
                <a:cs typeface="Courier New"/>
              </a:rPr>
              <a:t>class</a:t>
            </a:r>
            <a:r>
              <a:rPr dirty="0" sz="1050" spc="-10">
                <a:solidFill>
                  <a:srgbClr val="373941"/>
                </a:solidFill>
                <a:latin typeface="Courier New"/>
                <a:cs typeface="Courier New"/>
              </a:rPr>
              <a:t>=</a:t>
            </a:r>
            <a:r>
              <a:rPr dirty="0" sz="1050" spc="-10">
                <a:solidFill>
                  <a:srgbClr val="4FA04E"/>
                </a:solidFill>
                <a:latin typeface="Courier New"/>
                <a:cs typeface="Courier New"/>
              </a:rPr>
              <a:t>"grid"</a:t>
            </a:r>
            <a:r>
              <a:rPr dirty="0" sz="1050" spc="-10">
                <a:solidFill>
                  <a:srgbClr val="373941"/>
                </a:solidFill>
                <a:latin typeface="Courier New"/>
                <a:cs typeface="Courier New"/>
              </a:rPr>
              <a:t>&gt;</a:t>
            </a:r>
            <a:endParaRPr sz="1050">
              <a:latin typeface="Courier New"/>
              <a:cs typeface="Courier New"/>
            </a:endParaRPr>
          </a:p>
          <a:p>
            <a:pPr marL="327025">
              <a:lnSpc>
                <a:spcPct val="100000"/>
              </a:lnSpc>
              <a:spcBef>
                <a:spcPts val="165"/>
              </a:spcBef>
            </a:pPr>
            <a:r>
              <a:rPr dirty="0" sz="1050" spc="-10">
                <a:solidFill>
                  <a:srgbClr val="373941"/>
                </a:solidFill>
                <a:latin typeface="Courier New"/>
                <a:cs typeface="Courier New"/>
              </a:rPr>
              <a:t>&lt;</a:t>
            </a:r>
            <a:r>
              <a:rPr dirty="0" sz="1050" spc="-10">
                <a:solidFill>
                  <a:srgbClr val="E35548"/>
                </a:solidFill>
                <a:latin typeface="Courier New"/>
                <a:cs typeface="Courier New"/>
              </a:rPr>
              <a:t>div</a:t>
            </a:r>
            <a:r>
              <a:rPr dirty="0" sz="1050" spc="-35">
                <a:solidFill>
                  <a:srgbClr val="E35548"/>
                </a:solidFill>
                <a:latin typeface="Courier New"/>
                <a:cs typeface="Courier New"/>
              </a:rPr>
              <a:t> </a:t>
            </a:r>
            <a:r>
              <a:rPr dirty="0" sz="1050" spc="-10">
                <a:solidFill>
                  <a:srgbClr val="976700"/>
                </a:solidFill>
                <a:latin typeface="Courier New"/>
                <a:cs typeface="Courier New"/>
              </a:rPr>
              <a:t>class</a:t>
            </a:r>
            <a:r>
              <a:rPr dirty="0" sz="1050" spc="-10">
                <a:solidFill>
                  <a:srgbClr val="373941"/>
                </a:solidFill>
                <a:latin typeface="Courier New"/>
                <a:cs typeface="Courier New"/>
              </a:rPr>
              <a:t>=</a:t>
            </a:r>
            <a:r>
              <a:rPr dirty="0" sz="1050" spc="-10">
                <a:solidFill>
                  <a:srgbClr val="4FA04E"/>
                </a:solidFill>
                <a:latin typeface="Courier New"/>
                <a:cs typeface="Courier New"/>
              </a:rPr>
              <a:t>"item</a:t>
            </a:r>
            <a:r>
              <a:rPr dirty="0" sz="1050" spc="-30">
                <a:solidFill>
                  <a:srgbClr val="4FA04E"/>
                </a:solidFill>
                <a:latin typeface="Courier New"/>
                <a:cs typeface="Courier New"/>
              </a:rPr>
              <a:t> </a:t>
            </a:r>
            <a:r>
              <a:rPr dirty="0" sz="1050" spc="-10">
                <a:solidFill>
                  <a:srgbClr val="4FA04E"/>
                </a:solidFill>
                <a:latin typeface="Courier New"/>
                <a:cs typeface="Courier New"/>
              </a:rPr>
              <a:t>a"</a:t>
            </a:r>
            <a:r>
              <a:rPr dirty="0" sz="1050" spc="-10">
                <a:solidFill>
                  <a:srgbClr val="373941"/>
                </a:solidFill>
                <a:latin typeface="Courier New"/>
                <a:cs typeface="Courier New"/>
              </a:rPr>
              <a:t>&gt;Item</a:t>
            </a:r>
            <a:r>
              <a:rPr dirty="0" sz="1050" spc="-30">
                <a:solidFill>
                  <a:srgbClr val="373941"/>
                </a:solidFill>
                <a:latin typeface="Courier New"/>
                <a:cs typeface="Courier New"/>
              </a:rPr>
              <a:t> </a:t>
            </a:r>
            <a:r>
              <a:rPr dirty="0" sz="1050" spc="-10">
                <a:solidFill>
                  <a:srgbClr val="373941"/>
                </a:solidFill>
                <a:latin typeface="Courier New"/>
                <a:cs typeface="Courier New"/>
              </a:rPr>
              <a:t>1&lt;/</a:t>
            </a:r>
            <a:r>
              <a:rPr dirty="0" sz="1050" spc="-10">
                <a:solidFill>
                  <a:srgbClr val="E35548"/>
                </a:solidFill>
                <a:latin typeface="Courier New"/>
                <a:cs typeface="Courier New"/>
              </a:rPr>
              <a:t>div</a:t>
            </a:r>
            <a:r>
              <a:rPr dirty="0" sz="1050" spc="-10">
                <a:solidFill>
                  <a:srgbClr val="373941"/>
                </a:solidFill>
                <a:latin typeface="Courier New"/>
                <a:cs typeface="Courier New"/>
              </a:rPr>
              <a:t>&gt;</a:t>
            </a:r>
            <a:endParaRPr sz="1050">
              <a:latin typeface="Courier New"/>
              <a:cs typeface="Courier New"/>
            </a:endParaRPr>
          </a:p>
          <a:p>
            <a:pPr marL="327025">
              <a:lnSpc>
                <a:spcPct val="100000"/>
              </a:lnSpc>
              <a:spcBef>
                <a:spcPts val="165"/>
              </a:spcBef>
            </a:pPr>
            <a:r>
              <a:rPr dirty="0" sz="1050" spc="-10">
                <a:solidFill>
                  <a:srgbClr val="373941"/>
                </a:solidFill>
                <a:latin typeface="Courier New"/>
                <a:cs typeface="Courier New"/>
              </a:rPr>
              <a:t>&lt;</a:t>
            </a:r>
            <a:r>
              <a:rPr dirty="0" sz="1050" spc="-10">
                <a:solidFill>
                  <a:srgbClr val="E35548"/>
                </a:solidFill>
                <a:latin typeface="Courier New"/>
                <a:cs typeface="Courier New"/>
              </a:rPr>
              <a:t>div</a:t>
            </a:r>
            <a:r>
              <a:rPr dirty="0" sz="1050" spc="-35">
                <a:solidFill>
                  <a:srgbClr val="E35548"/>
                </a:solidFill>
                <a:latin typeface="Courier New"/>
                <a:cs typeface="Courier New"/>
              </a:rPr>
              <a:t> </a:t>
            </a:r>
            <a:r>
              <a:rPr dirty="0" sz="1050" spc="-10">
                <a:solidFill>
                  <a:srgbClr val="976700"/>
                </a:solidFill>
                <a:latin typeface="Courier New"/>
                <a:cs typeface="Courier New"/>
              </a:rPr>
              <a:t>class</a:t>
            </a:r>
            <a:r>
              <a:rPr dirty="0" sz="1050" spc="-10">
                <a:solidFill>
                  <a:srgbClr val="373941"/>
                </a:solidFill>
                <a:latin typeface="Courier New"/>
                <a:cs typeface="Courier New"/>
              </a:rPr>
              <a:t>=</a:t>
            </a:r>
            <a:r>
              <a:rPr dirty="0" sz="1050" spc="-10">
                <a:solidFill>
                  <a:srgbClr val="4FA04E"/>
                </a:solidFill>
                <a:latin typeface="Courier New"/>
                <a:cs typeface="Courier New"/>
              </a:rPr>
              <a:t>"item</a:t>
            </a:r>
            <a:r>
              <a:rPr dirty="0" sz="1050" spc="-30">
                <a:solidFill>
                  <a:srgbClr val="4FA04E"/>
                </a:solidFill>
                <a:latin typeface="Courier New"/>
                <a:cs typeface="Courier New"/>
              </a:rPr>
              <a:t> </a:t>
            </a:r>
            <a:r>
              <a:rPr dirty="0" sz="1050" spc="-10">
                <a:solidFill>
                  <a:srgbClr val="4FA04E"/>
                </a:solidFill>
                <a:latin typeface="Courier New"/>
                <a:cs typeface="Courier New"/>
              </a:rPr>
              <a:t>b"</a:t>
            </a:r>
            <a:r>
              <a:rPr dirty="0" sz="1050" spc="-10">
                <a:solidFill>
                  <a:srgbClr val="373941"/>
                </a:solidFill>
                <a:latin typeface="Courier New"/>
                <a:cs typeface="Courier New"/>
              </a:rPr>
              <a:t>&gt;Item</a:t>
            </a:r>
            <a:r>
              <a:rPr dirty="0" sz="1050" spc="-30">
                <a:solidFill>
                  <a:srgbClr val="373941"/>
                </a:solidFill>
                <a:latin typeface="Courier New"/>
                <a:cs typeface="Courier New"/>
              </a:rPr>
              <a:t> </a:t>
            </a:r>
            <a:r>
              <a:rPr dirty="0" sz="1050" spc="-10">
                <a:solidFill>
                  <a:srgbClr val="373941"/>
                </a:solidFill>
                <a:latin typeface="Courier New"/>
                <a:cs typeface="Courier New"/>
              </a:rPr>
              <a:t>2&lt;/</a:t>
            </a:r>
            <a:r>
              <a:rPr dirty="0" sz="1050" spc="-10">
                <a:solidFill>
                  <a:srgbClr val="E35548"/>
                </a:solidFill>
                <a:latin typeface="Courier New"/>
                <a:cs typeface="Courier New"/>
              </a:rPr>
              <a:t>div</a:t>
            </a:r>
            <a:r>
              <a:rPr dirty="0" sz="1050" spc="-10">
                <a:solidFill>
                  <a:srgbClr val="373941"/>
                </a:solidFill>
                <a:latin typeface="Courier New"/>
                <a:cs typeface="Courier New"/>
              </a:rPr>
              <a:t>&gt;</a:t>
            </a:r>
            <a:endParaRPr sz="1050">
              <a:latin typeface="Courier New"/>
              <a:cs typeface="Courier New"/>
            </a:endParaRPr>
          </a:p>
          <a:p>
            <a:pPr marL="327025">
              <a:lnSpc>
                <a:spcPct val="100000"/>
              </a:lnSpc>
              <a:spcBef>
                <a:spcPts val="165"/>
              </a:spcBef>
            </a:pPr>
            <a:r>
              <a:rPr dirty="0" sz="1050" spc="-10">
                <a:solidFill>
                  <a:srgbClr val="373941"/>
                </a:solidFill>
                <a:latin typeface="Courier New"/>
                <a:cs typeface="Courier New"/>
              </a:rPr>
              <a:t>&lt;</a:t>
            </a:r>
            <a:r>
              <a:rPr dirty="0" sz="1050" spc="-10">
                <a:solidFill>
                  <a:srgbClr val="E35548"/>
                </a:solidFill>
                <a:latin typeface="Courier New"/>
                <a:cs typeface="Courier New"/>
              </a:rPr>
              <a:t>div</a:t>
            </a:r>
            <a:r>
              <a:rPr dirty="0" sz="1050" spc="-35">
                <a:solidFill>
                  <a:srgbClr val="E35548"/>
                </a:solidFill>
                <a:latin typeface="Courier New"/>
                <a:cs typeface="Courier New"/>
              </a:rPr>
              <a:t> </a:t>
            </a:r>
            <a:r>
              <a:rPr dirty="0" sz="1050" spc="-10">
                <a:solidFill>
                  <a:srgbClr val="976700"/>
                </a:solidFill>
                <a:latin typeface="Courier New"/>
                <a:cs typeface="Courier New"/>
              </a:rPr>
              <a:t>class</a:t>
            </a:r>
            <a:r>
              <a:rPr dirty="0" sz="1050" spc="-10">
                <a:solidFill>
                  <a:srgbClr val="373941"/>
                </a:solidFill>
                <a:latin typeface="Courier New"/>
                <a:cs typeface="Courier New"/>
              </a:rPr>
              <a:t>=</a:t>
            </a:r>
            <a:r>
              <a:rPr dirty="0" sz="1050" spc="-10">
                <a:solidFill>
                  <a:srgbClr val="4FA04E"/>
                </a:solidFill>
                <a:latin typeface="Courier New"/>
                <a:cs typeface="Courier New"/>
              </a:rPr>
              <a:t>"item</a:t>
            </a:r>
            <a:r>
              <a:rPr dirty="0" sz="1050" spc="-30">
                <a:solidFill>
                  <a:srgbClr val="4FA04E"/>
                </a:solidFill>
                <a:latin typeface="Courier New"/>
                <a:cs typeface="Courier New"/>
              </a:rPr>
              <a:t> </a:t>
            </a:r>
            <a:r>
              <a:rPr dirty="0" sz="1050" spc="-10">
                <a:solidFill>
                  <a:srgbClr val="4FA04E"/>
                </a:solidFill>
                <a:latin typeface="Courier New"/>
                <a:cs typeface="Courier New"/>
              </a:rPr>
              <a:t>c"</a:t>
            </a:r>
            <a:r>
              <a:rPr dirty="0" sz="1050" spc="-10">
                <a:solidFill>
                  <a:srgbClr val="373941"/>
                </a:solidFill>
                <a:latin typeface="Courier New"/>
                <a:cs typeface="Courier New"/>
              </a:rPr>
              <a:t>&gt;Item</a:t>
            </a:r>
            <a:r>
              <a:rPr dirty="0" sz="1050" spc="-30">
                <a:solidFill>
                  <a:srgbClr val="373941"/>
                </a:solidFill>
                <a:latin typeface="Courier New"/>
                <a:cs typeface="Courier New"/>
              </a:rPr>
              <a:t> </a:t>
            </a:r>
            <a:r>
              <a:rPr dirty="0" sz="1050" spc="-10">
                <a:solidFill>
                  <a:srgbClr val="373941"/>
                </a:solidFill>
                <a:latin typeface="Courier New"/>
                <a:cs typeface="Courier New"/>
              </a:rPr>
              <a:t>3&lt;/</a:t>
            </a:r>
            <a:r>
              <a:rPr dirty="0" sz="1050" spc="-10">
                <a:solidFill>
                  <a:srgbClr val="E35548"/>
                </a:solidFill>
                <a:latin typeface="Courier New"/>
                <a:cs typeface="Courier New"/>
              </a:rPr>
              <a:t>div</a:t>
            </a:r>
            <a:r>
              <a:rPr dirty="0" sz="1050" spc="-10">
                <a:solidFill>
                  <a:srgbClr val="373941"/>
                </a:solidFill>
                <a:latin typeface="Courier New"/>
                <a:cs typeface="Courier New"/>
              </a:rPr>
              <a:t>&gt;</a:t>
            </a:r>
            <a:endParaRPr sz="1050">
              <a:latin typeface="Courier New"/>
              <a:cs typeface="Courier New"/>
            </a:endParaRPr>
          </a:p>
          <a:p>
            <a:pPr marL="327025">
              <a:lnSpc>
                <a:spcPct val="100000"/>
              </a:lnSpc>
              <a:spcBef>
                <a:spcPts val="165"/>
              </a:spcBef>
            </a:pPr>
            <a:r>
              <a:rPr dirty="0" sz="1050" spc="-10">
                <a:solidFill>
                  <a:srgbClr val="373941"/>
                </a:solidFill>
                <a:latin typeface="Courier New"/>
                <a:cs typeface="Courier New"/>
              </a:rPr>
              <a:t>&lt;</a:t>
            </a:r>
            <a:r>
              <a:rPr dirty="0" sz="1050" spc="-10">
                <a:solidFill>
                  <a:srgbClr val="E35548"/>
                </a:solidFill>
                <a:latin typeface="Courier New"/>
                <a:cs typeface="Courier New"/>
              </a:rPr>
              <a:t>div</a:t>
            </a:r>
            <a:r>
              <a:rPr dirty="0" sz="1050" spc="-35">
                <a:solidFill>
                  <a:srgbClr val="E35548"/>
                </a:solidFill>
                <a:latin typeface="Courier New"/>
                <a:cs typeface="Courier New"/>
              </a:rPr>
              <a:t> </a:t>
            </a:r>
            <a:r>
              <a:rPr dirty="0" sz="1050" spc="-10">
                <a:solidFill>
                  <a:srgbClr val="976700"/>
                </a:solidFill>
                <a:latin typeface="Courier New"/>
                <a:cs typeface="Courier New"/>
              </a:rPr>
              <a:t>class</a:t>
            </a:r>
            <a:r>
              <a:rPr dirty="0" sz="1050" spc="-10">
                <a:solidFill>
                  <a:srgbClr val="373941"/>
                </a:solidFill>
                <a:latin typeface="Courier New"/>
                <a:cs typeface="Courier New"/>
              </a:rPr>
              <a:t>=</a:t>
            </a:r>
            <a:r>
              <a:rPr dirty="0" sz="1050" spc="-10">
                <a:solidFill>
                  <a:srgbClr val="4FA04E"/>
                </a:solidFill>
                <a:latin typeface="Courier New"/>
                <a:cs typeface="Courier New"/>
              </a:rPr>
              <a:t>"item</a:t>
            </a:r>
            <a:r>
              <a:rPr dirty="0" sz="1050" spc="-30">
                <a:solidFill>
                  <a:srgbClr val="4FA04E"/>
                </a:solidFill>
                <a:latin typeface="Courier New"/>
                <a:cs typeface="Courier New"/>
              </a:rPr>
              <a:t> </a:t>
            </a:r>
            <a:r>
              <a:rPr dirty="0" sz="1050" spc="-10">
                <a:solidFill>
                  <a:srgbClr val="4FA04E"/>
                </a:solidFill>
                <a:latin typeface="Courier New"/>
                <a:cs typeface="Courier New"/>
              </a:rPr>
              <a:t>d"</a:t>
            </a:r>
            <a:r>
              <a:rPr dirty="0" sz="1050" spc="-10">
                <a:solidFill>
                  <a:srgbClr val="373941"/>
                </a:solidFill>
                <a:latin typeface="Courier New"/>
                <a:cs typeface="Courier New"/>
              </a:rPr>
              <a:t>&gt;Item</a:t>
            </a:r>
            <a:r>
              <a:rPr dirty="0" sz="1050" spc="-30">
                <a:solidFill>
                  <a:srgbClr val="373941"/>
                </a:solidFill>
                <a:latin typeface="Courier New"/>
                <a:cs typeface="Courier New"/>
              </a:rPr>
              <a:t> </a:t>
            </a:r>
            <a:r>
              <a:rPr dirty="0" sz="1050" spc="-10">
                <a:solidFill>
                  <a:srgbClr val="373941"/>
                </a:solidFill>
                <a:latin typeface="Courier New"/>
                <a:cs typeface="Courier New"/>
              </a:rPr>
              <a:t>4&lt;/</a:t>
            </a:r>
            <a:r>
              <a:rPr dirty="0" sz="1050" spc="-10">
                <a:solidFill>
                  <a:srgbClr val="E35548"/>
                </a:solidFill>
                <a:latin typeface="Courier New"/>
                <a:cs typeface="Courier New"/>
              </a:rPr>
              <a:t>div</a:t>
            </a:r>
            <a:r>
              <a:rPr dirty="0" sz="1050" spc="-10">
                <a:solidFill>
                  <a:srgbClr val="373941"/>
                </a:solidFill>
                <a:latin typeface="Courier New"/>
                <a:cs typeface="Courier New"/>
              </a:rPr>
              <a:t>&gt;</a:t>
            </a:r>
            <a:endParaRPr sz="1050">
              <a:latin typeface="Courier New"/>
              <a:cs typeface="Courier New"/>
            </a:endParaRPr>
          </a:p>
          <a:p>
            <a:pPr marL="89535">
              <a:lnSpc>
                <a:spcPct val="100000"/>
              </a:lnSpc>
              <a:spcBef>
                <a:spcPts val="170"/>
              </a:spcBef>
            </a:pPr>
            <a:r>
              <a:rPr dirty="0" sz="1050" spc="-10">
                <a:solidFill>
                  <a:srgbClr val="373941"/>
                </a:solidFill>
                <a:latin typeface="Courier New"/>
                <a:cs typeface="Courier New"/>
              </a:rPr>
              <a:t>&lt;/</a:t>
            </a:r>
            <a:r>
              <a:rPr dirty="0" sz="1050" spc="-10">
                <a:solidFill>
                  <a:srgbClr val="E35548"/>
                </a:solidFill>
                <a:latin typeface="Courier New"/>
                <a:cs typeface="Courier New"/>
              </a:rPr>
              <a:t>div</a:t>
            </a:r>
            <a:r>
              <a:rPr dirty="0" sz="1050" spc="-10">
                <a:solidFill>
                  <a:srgbClr val="373941"/>
                </a:solidFill>
                <a:latin typeface="Courier New"/>
                <a:cs typeface="Courier New"/>
              </a:rPr>
              <a:t>&gt;</a:t>
            </a:r>
            <a:endParaRPr sz="1050">
              <a:latin typeface="Courier New"/>
              <a:cs typeface="Courier New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480606" y="4352404"/>
            <a:ext cx="6010275" cy="2263775"/>
          </a:xfrm>
          <a:custGeom>
            <a:avLst/>
            <a:gdLst/>
            <a:ahLst/>
            <a:cxnLst/>
            <a:rect l="l" t="t" r="r" b="b"/>
            <a:pathLst>
              <a:path w="6010275" h="2263775">
                <a:moveTo>
                  <a:pt x="3004908" y="2263317"/>
                </a:moveTo>
                <a:lnTo>
                  <a:pt x="0" y="2263317"/>
                </a:lnTo>
                <a:lnTo>
                  <a:pt x="0" y="0"/>
                </a:lnTo>
                <a:lnTo>
                  <a:pt x="6009830" y="0"/>
                </a:lnTo>
                <a:lnTo>
                  <a:pt x="6009830" y="2263317"/>
                </a:lnTo>
                <a:lnTo>
                  <a:pt x="3004908" y="2263317"/>
                </a:lnTo>
                <a:close/>
              </a:path>
            </a:pathLst>
          </a:custGeom>
          <a:ln w="3175">
            <a:solidFill>
              <a:srgbClr val="4B4B4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557898" y="4384707"/>
            <a:ext cx="2086610" cy="2198370"/>
          </a:xfrm>
          <a:prstGeom prst="rect">
            <a:avLst/>
          </a:prstGeom>
        </p:spPr>
        <p:txBody>
          <a:bodyPr wrap="square" lIns="0" tIns="3365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65"/>
              </a:spcBef>
            </a:pPr>
            <a:r>
              <a:rPr dirty="0" sz="1050" spc="-10">
                <a:solidFill>
                  <a:srgbClr val="976700"/>
                </a:solidFill>
                <a:latin typeface="Courier New"/>
                <a:cs typeface="Courier New"/>
              </a:rPr>
              <a:t>.grid</a:t>
            </a:r>
            <a:r>
              <a:rPr dirty="0" sz="1050" spc="-70">
                <a:solidFill>
                  <a:srgbClr val="976700"/>
                </a:solidFill>
                <a:latin typeface="Courier New"/>
                <a:cs typeface="Courier New"/>
              </a:rPr>
              <a:t> </a:t>
            </a:r>
            <a:r>
              <a:rPr dirty="0" sz="1050" spc="-5">
                <a:solidFill>
                  <a:srgbClr val="373941"/>
                </a:solidFill>
                <a:latin typeface="Courier New"/>
                <a:cs typeface="Courier New"/>
              </a:rPr>
              <a:t>{</a:t>
            </a:r>
            <a:endParaRPr sz="1050">
              <a:latin typeface="Courier New"/>
              <a:cs typeface="Courier New"/>
            </a:endParaRPr>
          </a:p>
          <a:p>
            <a:pPr marL="250190">
              <a:lnSpc>
                <a:spcPct val="100000"/>
              </a:lnSpc>
              <a:spcBef>
                <a:spcPts val="165"/>
              </a:spcBef>
            </a:pPr>
            <a:r>
              <a:rPr dirty="0" sz="1050" spc="-10">
                <a:solidFill>
                  <a:srgbClr val="373941"/>
                </a:solidFill>
                <a:latin typeface="Courier New"/>
                <a:cs typeface="Courier New"/>
              </a:rPr>
              <a:t>display:</a:t>
            </a:r>
            <a:r>
              <a:rPr dirty="0" sz="1050" spc="-70">
                <a:solidFill>
                  <a:srgbClr val="373941"/>
                </a:solidFill>
                <a:latin typeface="Courier New"/>
                <a:cs typeface="Courier New"/>
              </a:rPr>
              <a:t> </a:t>
            </a:r>
            <a:r>
              <a:rPr dirty="0" sz="1050" spc="-10">
                <a:solidFill>
                  <a:srgbClr val="373941"/>
                </a:solidFill>
                <a:latin typeface="Courier New"/>
                <a:cs typeface="Courier New"/>
              </a:rPr>
              <a:t>grid;</a:t>
            </a:r>
            <a:endParaRPr sz="105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165"/>
              </a:spcBef>
            </a:pPr>
            <a:r>
              <a:rPr dirty="0" sz="1050" spc="-5">
                <a:solidFill>
                  <a:srgbClr val="373941"/>
                </a:solidFill>
                <a:latin typeface="Courier New"/>
                <a:cs typeface="Courier New"/>
              </a:rPr>
              <a:t>}</a:t>
            </a:r>
            <a:endParaRPr sz="105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165"/>
              </a:spcBef>
            </a:pPr>
            <a:r>
              <a:rPr dirty="0" sz="1050" spc="-10">
                <a:solidFill>
                  <a:srgbClr val="976700"/>
                </a:solidFill>
                <a:latin typeface="Courier New"/>
                <a:cs typeface="Courier New"/>
              </a:rPr>
              <a:t>.item</a:t>
            </a:r>
            <a:r>
              <a:rPr dirty="0" sz="1050" spc="-10">
                <a:solidFill>
                  <a:srgbClr val="373941"/>
                </a:solidFill>
                <a:latin typeface="Courier New"/>
                <a:cs typeface="Courier New"/>
              </a:rPr>
              <a:t>{</a:t>
            </a:r>
            <a:endParaRPr sz="1050">
              <a:latin typeface="Courier New"/>
              <a:cs typeface="Courier New"/>
            </a:endParaRPr>
          </a:p>
          <a:p>
            <a:pPr marL="250190" marR="796925">
              <a:lnSpc>
                <a:spcPct val="113199"/>
              </a:lnSpc>
            </a:pPr>
            <a:r>
              <a:rPr dirty="0" sz="1050" spc="-10">
                <a:solidFill>
                  <a:srgbClr val="373941"/>
                </a:solidFill>
                <a:latin typeface="Courier New"/>
                <a:cs typeface="Courier New"/>
              </a:rPr>
              <a:t>color:</a:t>
            </a:r>
            <a:r>
              <a:rPr dirty="0" sz="1050" spc="-80">
                <a:solidFill>
                  <a:srgbClr val="373941"/>
                </a:solidFill>
                <a:latin typeface="Courier New"/>
                <a:cs typeface="Courier New"/>
              </a:rPr>
              <a:t> </a:t>
            </a:r>
            <a:r>
              <a:rPr dirty="0" sz="1050" spc="-10">
                <a:solidFill>
                  <a:srgbClr val="976700"/>
                </a:solidFill>
                <a:latin typeface="Courier New"/>
                <a:cs typeface="Courier New"/>
              </a:rPr>
              <a:t>white</a:t>
            </a:r>
            <a:r>
              <a:rPr dirty="0" sz="1050" spc="-10">
                <a:solidFill>
                  <a:srgbClr val="373941"/>
                </a:solidFill>
                <a:latin typeface="Courier New"/>
                <a:cs typeface="Courier New"/>
              </a:rPr>
              <a:t>; </a:t>
            </a:r>
            <a:r>
              <a:rPr dirty="0" sz="1050" spc="-615">
                <a:solidFill>
                  <a:srgbClr val="373941"/>
                </a:solidFill>
                <a:latin typeface="Courier New"/>
                <a:cs typeface="Courier New"/>
              </a:rPr>
              <a:t> </a:t>
            </a:r>
            <a:r>
              <a:rPr dirty="0" sz="1050" spc="-10">
                <a:solidFill>
                  <a:srgbClr val="373941"/>
                </a:solidFill>
                <a:latin typeface="Courier New"/>
                <a:cs typeface="Courier New"/>
              </a:rPr>
              <a:t>padding:</a:t>
            </a:r>
            <a:r>
              <a:rPr dirty="0" sz="1050" spc="-85">
                <a:solidFill>
                  <a:srgbClr val="373941"/>
                </a:solidFill>
                <a:latin typeface="Courier New"/>
                <a:cs typeface="Courier New"/>
              </a:rPr>
              <a:t> </a:t>
            </a:r>
            <a:r>
              <a:rPr dirty="0" sz="1050" spc="-10">
                <a:solidFill>
                  <a:srgbClr val="976700"/>
                </a:solidFill>
                <a:latin typeface="Courier New"/>
                <a:cs typeface="Courier New"/>
              </a:rPr>
              <a:t>1em</a:t>
            </a:r>
            <a:r>
              <a:rPr dirty="0" sz="1050" spc="-10">
                <a:solidFill>
                  <a:srgbClr val="373941"/>
                </a:solidFill>
                <a:latin typeface="Courier New"/>
                <a:cs typeface="Courier New"/>
              </a:rPr>
              <a:t>;</a:t>
            </a:r>
            <a:endParaRPr sz="1050">
              <a:latin typeface="Courier New"/>
              <a:cs typeface="Courier New"/>
            </a:endParaRPr>
          </a:p>
          <a:p>
            <a:pPr marL="250190">
              <a:lnSpc>
                <a:spcPct val="100000"/>
              </a:lnSpc>
              <a:spcBef>
                <a:spcPts val="165"/>
              </a:spcBef>
            </a:pPr>
            <a:r>
              <a:rPr dirty="0" sz="1050" spc="-10">
                <a:solidFill>
                  <a:srgbClr val="373941"/>
                </a:solidFill>
                <a:latin typeface="Courier New"/>
                <a:cs typeface="Courier New"/>
              </a:rPr>
              <a:t>text-align:</a:t>
            </a:r>
            <a:r>
              <a:rPr dirty="0" sz="1050" spc="-75">
                <a:solidFill>
                  <a:srgbClr val="373941"/>
                </a:solidFill>
                <a:latin typeface="Courier New"/>
                <a:cs typeface="Courier New"/>
              </a:rPr>
              <a:t> </a:t>
            </a:r>
            <a:r>
              <a:rPr dirty="0" sz="1050" spc="-10">
                <a:solidFill>
                  <a:srgbClr val="373941"/>
                </a:solidFill>
                <a:latin typeface="Courier New"/>
                <a:cs typeface="Courier New"/>
              </a:rPr>
              <a:t>center;</a:t>
            </a:r>
            <a:endParaRPr sz="105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170"/>
              </a:spcBef>
            </a:pPr>
            <a:r>
              <a:rPr dirty="0" sz="1050" spc="-5">
                <a:solidFill>
                  <a:srgbClr val="373941"/>
                </a:solidFill>
                <a:latin typeface="Courier New"/>
                <a:cs typeface="Courier New"/>
              </a:rPr>
              <a:t>}</a:t>
            </a:r>
            <a:endParaRPr sz="1050">
              <a:latin typeface="Courier New"/>
              <a:cs typeface="Courier New"/>
            </a:endParaRPr>
          </a:p>
          <a:p>
            <a:pPr marL="250190" indent="-238125">
              <a:lnSpc>
                <a:spcPct val="100000"/>
              </a:lnSpc>
              <a:spcBef>
                <a:spcPts val="165"/>
              </a:spcBef>
              <a:buClr>
                <a:srgbClr val="976700"/>
              </a:buClr>
              <a:buAutoNum type="alphaLcPeriod"/>
              <a:tabLst>
                <a:tab pos="250825" algn="l"/>
              </a:tabLst>
            </a:pPr>
            <a:r>
              <a:rPr dirty="0" sz="1050" spc="-5">
                <a:solidFill>
                  <a:srgbClr val="373941"/>
                </a:solidFill>
                <a:latin typeface="Courier New"/>
                <a:cs typeface="Courier New"/>
              </a:rPr>
              <a:t>{</a:t>
            </a:r>
            <a:r>
              <a:rPr dirty="0" sz="1050" spc="-35">
                <a:solidFill>
                  <a:srgbClr val="373941"/>
                </a:solidFill>
                <a:latin typeface="Courier New"/>
                <a:cs typeface="Courier New"/>
              </a:rPr>
              <a:t> </a:t>
            </a:r>
            <a:r>
              <a:rPr dirty="0" sz="1050" spc="-10">
                <a:solidFill>
                  <a:srgbClr val="373941"/>
                </a:solidFill>
                <a:latin typeface="Courier New"/>
                <a:cs typeface="Courier New"/>
              </a:rPr>
              <a:t>background:</a:t>
            </a:r>
            <a:r>
              <a:rPr dirty="0" sz="1050" spc="-25">
                <a:solidFill>
                  <a:srgbClr val="373941"/>
                </a:solidFill>
                <a:latin typeface="Courier New"/>
                <a:cs typeface="Courier New"/>
              </a:rPr>
              <a:t> </a:t>
            </a:r>
            <a:r>
              <a:rPr dirty="0" sz="1050" spc="-10">
                <a:solidFill>
                  <a:srgbClr val="976700"/>
                </a:solidFill>
                <a:latin typeface="Courier New"/>
                <a:cs typeface="Courier New"/>
              </a:rPr>
              <a:t>blue</a:t>
            </a:r>
            <a:r>
              <a:rPr dirty="0" sz="1050" spc="-10">
                <a:solidFill>
                  <a:srgbClr val="373941"/>
                </a:solidFill>
                <a:latin typeface="Courier New"/>
                <a:cs typeface="Courier New"/>
              </a:rPr>
              <a:t>;</a:t>
            </a:r>
            <a:r>
              <a:rPr dirty="0" sz="1050" spc="-35">
                <a:solidFill>
                  <a:srgbClr val="373941"/>
                </a:solidFill>
                <a:latin typeface="Courier New"/>
                <a:cs typeface="Courier New"/>
              </a:rPr>
              <a:t> </a:t>
            </a:r>
            <a:r>
              <a:rPr dirty="0" sz="1050" spc="-5">
                <a:solidFill>
                  <a:srgbClr val="373941"/>
                </a:solidFill>
                <a:latin typeface="Courier New"/>
                <a:cs typeface="Courier New"/>
              </a:rPr>
              <a:t>}</a:t>
            </a:r>
            <a:endParaRPr sz="1050">
              <a:latin typeface="Courier New"/>
              <a:cs typeface="Courier New"/>
            </a:endParaRPr>
          </a:p>
          <a:p>
            <a:pPr marL="250190" indent="-238125">
              <a:lnSpc>
                <a:spcPct val="100000"/>
              </a:lnSpc>
              <a:spcBef>
                <a:spcPts val="165"/>
              </a:spcBef>
              <a:buClr>
                <a:srgbClr val="976700"/>
              </a:buClr>
              <a:buAutoNum type="alphaLcPeriod"/>
              <a:tabLst>
                <a:tab pos="250825" algn="l"/>
              </a:tabLst>
            </a:pPr>
            <a:r>
              <a:rPr dirty="0" sz="1050" spc="-5">
                <a:solidFill>
                  <a:srgbClr val="373941"/>
                </a:solidFill>
                <a:latin typeface="Courier New"/>
                <a:cs typeface="Courier New"/>
              </a:rPr>
              <a:t>{</a:t>
            </a:r>
            <a:r>
              <a:rPr dirty="0" sz="1050" spc="-35">
                <a:solidFill>
                  <a:srgbClr val="373941"/>
                </a:solidFill>
                <a:latin typeface="Courier New"/>
                <a:cs typeface="Courier New"/>
              </a:rPr>
              <a:t> </a:t>
            </a:r>
            <a:r>
              <a:rPr dirty="0" sz="1050" spc="-10">
                <a:solidFill>
                  <a:srgbClr val="373941"/>
                </a:solidFill>
                <a:latin typeface="Courier New"/>
                <a:cs typeface="Courier New"/>
              </a:rPr>
              <a:t>background:</a:t>
            </a:r>
            <a:r>
              <a:rPr dirty="0" sz="1050" spc="-25">
                <a:solidFill>
                  <a:srgbClr val="373941"/>
                </a:solidFill>
                <a:latin typeface="Courier New"/>
                <a:cs typeface="Courier New"/>
              </a:rPr>
              <a:t> </a:t>
            </a:r>
            <a:r>
              <a:rPr dirty="0" sz="1050" spc="-10">
                <a:solidFill>
                  <a:srgbClr val="976700"/>
                </a:solidFill>
                <a:latin typeface="Courier New"/>
                <a:cs typeface="Courier New"/>
              </a:rPr>
              <a:t>red</a:t>
            </a:r>
            <a:r>
              <a:rPr dirty="0" sz="1050" spc="-10">
                <a:solidFill>
                  <a:srgbClr val="373941"/>
                </a:solidFill>
                <a:latin typeface="Courier New"/>
                <a:cs typeface="Courier New"/>
              </a:rPr>
              <a:t>;</a:t>
            </a:r>
            <a:r>
              <a:rPr dirty="0" sz="1050" spc="-35">
                <a:solidFill>
                  <a:srgbClr val="373941"/>
                </a:solidFill>
                <a:latin typeface="Courier New"/>
                <a:cs typeface="Courier New"/>
              </a:rPr>
              <a:t> </a:t>
            </a:r>
            <a:r>
              <a:rPr dirty="0" sz="1050" spc="-5">
                <a:solidFill>
                  <a:srgbClr val="373941"/>
                </a:solidFill>
                <a:latin typeface="Courier New"/>
                <a:cs typeface="Courier New"/>
              </a:rPr>
              <a:t>}</a:t>
            </a:r>
            <a:endParaRPr sz="1050">
              <a:latin typeface="Courier New"/>
              <a:cs typeface="Courier New"/>
            </a:endParaRPr>
          </a:p>
          <a:p>
            <a:pPr marL="250190" indent="-238125">
              <a:lnSpc>
                <a:spcPct val="100000"/>
              </a:lnSpc>
              <a:spcBef>
                <a:spcPts val="165"/>
              </a:spcBef>
              <a:buClr>
                <a:srgbClr val="976700"/>
              </a:buClr>
              <a:buAutoNum type="alphaLcPeriod"/>
              <a:tabLst>
                <a:tab pos="250825" algn="l"/>
              </a:tabLst>
            </a:pPr>
            <a:r>
              <a:rPr dirty="0" sz="1050" spc="-5">
                <a:solidFill>
                  <a:srgbClr val="373941"/>
                </a:solidFill>
                <a:latin typeface="Courier New"/>
                <a:cs typeface="Courier New"/>
              </a:rPr>
              <a:t>{</a:t>
            </a:r>
            <a:r>
              <a:rPr dirty="0" sz="1050" spc="-35">
                <a:solidFill>
                  <a:srgbClr val="373941"/>
                </a:solidFill>
                <a:latin typeface="Courier New"/>
                <a:cs typeface="Courier New"/>
              </a:rPr>
              <a:t> </a:t>
            </a:r>
            <a:r>
              <a:rPr dirty="0" sz="1050" spc="-10">
                <a:solidFill>
                  <a:srgbClr val="373941"/>
                </a:solidFill>
                <a:latin typeface="Courier New"/>
                <a:cs typeface="Courier New"/>
              </a:rPr>
              <a:t>background:</a:t>
            </a:r>
            <a:r>
              <a:rPr dirty="0" sz="1050" spc="-25">
                <a:solidFill>
                  <a:srgbClr val="373941"/>
                </a:solidFill>
                <a:latin typeface="Courier New"/>
                <a:cs typeface="Courier New"/>
              </a:rPr>
              <a:t> </a:t>
            </a:r>
            <a:r>
              <a:rPr dirty="0" sz="1050" spc="-10">
                <a:solidFill>
                  <a:srgbClr val="976700"/>
                </a:solidFill>
                <a:latin typeface="Courier New"/>
                <a:cs typeface="Courier New"/>
              </a:rPr>
              <a:t>green</a:t>
            </a:r>
            <a:r>
              <a:rPr dirty="0" sz="1050" spc="-10">
                <a:solidFill>
                  <a:srgbClr val="373941"/>
                </a:solidFill>
                <a:latin typeface="Courier New"/>
                <a:cs typeface="Courier New"/>
              </a:rPr>
              <a:t>;</a:t>
            </a:r>
            <a:r>
              <a:rPr dirty="0" sz="1050" spc="-30">
                <a:solidFill>
                  <a:srgbClr val="373941"/>
                </a:solidFill>
                <a:latin typeface="Courier New"/>
                <a:cs typeface="Courier New"/>
              </a:rPr>
              <a:t> </a:t>
            </a:r>
            <a:r>
              <a:rPr dirty="0" sz="1050" spc="-5">
                <a:solidFill>
                  <a:srgbClr val="373941"/>
                </a:solidFill>
                <a:latin typeface="Courier New"/>
                <a:cs typeface="Courier New"/>
              </a:rPr>
              <a:t>}</a:t>
            </a:r>
            <a:endParaRPr sz="1050">
              <a:latin typeface="Courier New"/>
              <a:cs typeface="Courier New"/>
            </a:endParaRPr>
          </a:p>
          <a:p>
            <a:pPr marL="250190" indent="-238125">
              <a:lnSpc>
                <a:spcPct val="100000"/>
              </a:lnSpc>
              <a:spcBef>
                <a:spcPts val="165"/>
              </a:spcBef>
              <a:buClr>
                <a:srgbClr val="976700"/>
              </a:buClr>
              <a:buAutoNum type="alphaLcPeriod"/>
              <a:tabLst>
                <a:tab pos="250825" algn="l"/>
              </a:tabLst>
            </a:pPr>
            <a:r>
              <a:rPr dirty="0" sz="1050" spc="-5">
                <a:solidFill>
                  <a:srgbClr val="373941"/>
                </a:solidFill>
                <a:latin typeface="Courier New"/>
                <a:cs typeface="Courier New"/>
              </a:rPr>
              <a:t>{</a:t>
            </a:r>
            <a:r>
              <a:rPr dirty="0" sz="1050" spc="-35">
                <a:solidFill>
                  <a:srgbClr val="373941"/>
                </a:solidFill>
                <a:latin typeface="Courier New"/>
                <a:cs typeface="Courier New"/>
              </a:rPr>
              <a:t> </a:t>
            </a:r>
            <a:r>
              <a:rPr dirty="0" sz="1050" spc="-10">
                <a:solidFill>
                  <a:srgbClr val="373941"/>
                </a:solidFill>
                <a:latin typeface="Courier New"/>
                <a:cs typeface="Courier New"/>
              </a:rPr>
              <a:t>background:</a:t>
            </a:r>
            <a:r>
              <a:rPr dirty="0" sz="1050" spc="-25">
                <a:solidFill>
                  <a:srgbClr val="373941"/>
                </a:solidFill>
                <a:latin typeface="Courier New"/>
                <a:cs typeface="Courier New"/>
              </a:rPr>
              <a:t> </a:t>
            </a:r>
            <a:r>
              <a:rPr dirty="0" sz="1050" spc="-10">
                <a:solidFill>
                  <a:srgbClr val="976700"/>
                </a:solidFill>
                <a:latin typeface="Courier New"/>
                <a:cs typeface="Courier New"/>
              </a:rPr>
              <a:t>orange</a:t>
            </a:r>
            <a:r>
              <a:rPr dirty="0" sz="1050" spc="-10">
                <a:solidFill>
                  <a:srgbClr val="373941"/>
                </a:solidFill>
                <a:latin typeface="Courier New"/>
                <a:cs typeface="Courier New"/>
              </a:rPr>
              <a:t>;</a:t>
            </a:r>
            <a:r>
              <a:rPr dirty="0" sz="1050" spc="-35">
                <a:solidFill>
                  <a:srgbClr val="373941"/>
                </a:solidFill>
                <a:latin typeface="Courier New"/>
                <a:cs typeface="Courier New"/>
              </a:rPr>
              <a:t> </a:t>
            </a:r>
            <a:r>
              <a:rPr dirty="0" sz="1050" spc="-5">
                <a:solidFill>
                  <a:srgbClr val="373941"/>
                </a:solidFill>
                <a:latin typeface="Courier New"/>
                <a:cs typeface="Courier New"/>
              </a:rPr>
              <a:t>}</a:t>
            </a:r>
            <a:endParaRPr sz="1050">
              <a:latin typeface="Courier New"/>
              <a:cs typeface="Courier New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4142879" y="2772359"/>
            <a:ext cx="4516755" cy="2315210"/>
            <a:chOff x="4142879" y="2772359"/>
            <a:chExt cx="4516755" cy="2315210"/>
          </a:xfrm>
        </p:grpSpPr>
        <p:pic>
          <p:nvPicPr>
            <p:cNvPr id="11" name="object 11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214875" y="2844368"/>
              <a:ext cx="4444555" cy="2242794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142879" y="2772359"/>
              <a:ext cx="4444555" cy="2242794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562565" y="1110233"/>
            <a:ext cx="383540" cy="493395"/>
          </a:xfrm>
          <a:custGeom>
            <a:avLst/>
            <a:gdLst/>
            <a:ahLst/>
            <a:cxnLst/>
            <a:rect l="l" t="t" r="r" b="b"/>
            <a:pathLst>
              <a:path w="383539" h="493394">
                <a:moveTo>
                  <a:pt x="234353" y="0"/>
                </a:moveTo>
                <a:lnTo>
                  <a:pt x="184071" y="4316"/>
                </a:lnTo>
                <a:lnTo>
                  <a:pt x="139088" y="17240"/>
                </a:lnTo>
                <a:lnTo>
                  <a:pt x="99438" y="38736"/>
                </a:lnTo>
                <a:lnTo>
                  <a:pt x="65150" y="68770"/>
                </a:lnTo>
                <a:lnTo>
                  <a:pt x="36593" y="106121"/>
                </a:lnTo>
                <a:lnTo>
                  <a:pt x="16240" y="148640"/>
                </a:lnTo>
                <a:lnTo>
                  <a:pt x="4054" y="196493"/>
                </a:lnTo>
                <a:lnTo>
                  <a:pt x="0" y="249847"/>
                </a:lnTo>
                <a:lnTo>
                  <a:pt x="4274" y="302540"/>
                </a:lnTo>
                <a:lnTo>
                  <a:pt x="16917" y="349834"/>
                </a:lnTo>
                <a:lnTo>
                  <a:pt x="37660" y="391593"/>
                </a:lnTo>
                <a:lnTo>
                  <a:pt x="66230" y="427685"/>
                </a:lnTo>
                <a:lnTo>
                  <a:pt x="102529" y="456299"/>
                </a:lnTo>
                <a:lnTo>
                  <a:pt x="144399" y="476780"/>
                </a:lnTo>
                <a:lnTo>
                  <a:pt x="191735" y="489092"/>
                </a:lnTo>
                <a:lnTo>
                  <a:pt x="244436" y="493204"/>
                </a:lnTo>
                <a:lnTo>
                  <a:pt x="278703" y="491527"/>
                </a:lnTo>
                <a:lnTo>
                  <a:pt x="313104" y="486543"/>
                </a:lnTo>
                <a:lnTo>
                  <a:pt x="347912" y="478320"/>
                </a:lnTo>
                <a:lnTo>
                  <a:pt x="383400" y="466928"/>
                </a:lnTo>
                <a:lnTo>
                  <a:pt x="383400" y="373684"/>
                </a:lnTo>
                <a:lnTo>
                  <a:pt x="349144" y="387899"/>
                </a:lnTo>
                <a:lnTo>
                  <a:pt x="316749" y="397762"/>
                </a:lnTo>
                <a:lnTo>
                  <a:pt x="286447" y="403508"/>
                </a:lnTo>
                <a:lnTo>
                  <a:pt x="258470" y="405371"/>
                </a:lnTo>
                <a:lnTo>
                  <a:pt x="223006" y="402682"/>
                </a:lnTo>
                <a:lnTo>
                  <a:pt x="163956" y="381373"/>
                </a:lnTo>
                <a:lnTo>
                  <a:pt x="120298" y="339604"/>
                </a:lnTo>
                <a:lnTo>
                  <a:pt x="98112" y="281431"/>
                </a:lnTo>
                <a:lnTo>
                  <a:pt x="95389" y="246608"/>
                </a:lnTo>
                <a:lnTo>
                  <a:pt x="97843" y="213639"/>
                </a:lnTo>
                <a:lnTo>
                  <a:pt x="117871" y="156340"/>
                </a:lnTo>
                <a:lnTo>
                  <a:pt x="157592" y="113265"/>
                </a:lnTo>
                <a:lnTo>
                  <a:pt x="209730" y="91020"/>
                </a:lnTo>
                <a:lnTo>
                  <a:pt x="240118" y="88201"/>
                </a:lnTo>
                <a:lnTo>
                  <a:pt x="271547" y="91037"/>
                </a:lnTo>
                <a:lnTo>
                  <a:pt x="304193" y="99544"/>
                </a:lnTo>
                <a:lnTo>
                  <a:pt x="337920" y="113720"/>
                </a:lnTo>
                <a:lnTo>
                  <a:pt x="372592" y="133565"/>
                </a:lnTo>
                <a:lnTo>
                  <a:pt x="372592" y="32765"/>
                </a:lnTo>
                <a:lnTo>
                  <a:pt x="333355" y="17194"/>
                </a:lnTo>
                <a:lnTo>
                  <a:pt x="285586" y="3654"/>
                </a:lnTo>
                <a:lnTo>
                  <a:pt x="252599" y="406"/>
                </a:lnTo>
                <a:lnTo>
                  <a:pt x="23435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4025163" y="1118882"/>
            <a:ext cx="507365" cy="484505"/>
          </a:xfrm>
          <a:custGeom>
            <a:avLst/>
            <a:gdLst/>
            <a:ahLst/>
            <a:cxnLst/>
            <a:rect l="l" t="t" r="r" b="b"/>
            <a:pathLst>
              <a:path w="507364" h="484505">
                <a:moveTo>
                  <a:pt x="254876" y="0"/>
                </a:moveTo>
                <a:lnTo>
                  <a:pt x="202107" y="4275"/>
                </a:lnTo>
                <a:lnTo>
                  <a:pt x="154298" y="17191"/>
                </a:lnTo>
                <a:lnTo>
                  <a:pt x="111147" y="38881"/>
                </a:lnTo>
                <a:lnTo>
                  <a:pt x="72351" y="69481"/>
                </a:lnTo>
                <a:lnTo>
                  <a:pt x="40547" y="106011"/>
                </a:lnTo>
                <a:lnTo>
                  <a:pt x="17954" y="147370"/>
                </a:lnTo>
                <a:lnTo>
                  <a:pt x="4471" y="193254"/>
                </a:lnTo>
                <a:lnTo>
                  <a:pt x="0" y="243357"/>
                </a:lnTo>
                <a:lnTo>
                  <a:pt x="4460" y="292477"/>
                </a:lnTo>
                <a:lnTo>
                  <a:pt x="17865" y="337718"/>
                </a:lnTo>
                <a:lnTo>
                  <a:pt x="40247" y="378977"/>
                </a:lnTo>
                <a:lnTo>
                  <a:pt x="71640" y="416153"/>
                </a:lnTo>
                <a:lnTo>
                  <a:pt x="109571" y="445923"/>
                </a:lnTo>
                <a:lnTo>
                  <a:pt x="152095" y="467188"/>
                </a:lnTo>
                <a:lnTo>
                  <a:pt x="199210" y="479947"/>
                </a:lnTo>
                <a:lnTo>
                  <a:pt x="250913" y="484200"/>
                </a:lnTo>
                <a:lnTo>
                  <a:pt x="303794" y="480110"/>
                </a:lnTo>
                <a:lnTo>
                  <a:pt x="351848" y="467683"/>
                </a:lnTo>
                <a:lnTo>
                  <a:pt x="395248" y="446684"/>
                </a:lnTo>
                <a:lnTo>
                  <a:pt x="434162" y="416877"/>
                </a:lnTo>
                <a:lnTo>
                  <a:pt x="452305" y="396354"/>
                </a:lnTo>
                <a:lnTo>
                  <a:pt x="254152" y="396354"/>
                </a:lnTo>
                <a:lnTo>
                  <a:pt x="220637" y="393654"/>
                </a:lnTo>
                <a:lnTo>
                  <a:pt x="163592" y="372356"/>
                </a:lnTo>
                <a:lnTo>
                  <a:pt x="119986" y="330508"/>
                </a:lnTo>
                <a:lnTo>
                  <a:pt x="97162" y="274602"/>
                </a:lnTo>
                <a:lnTo>
                  <a:pt x="94416" y="240842"/>
                </a:lnTo>
                <a:lnTo>
                  <a:pt x="97145" y="209277"/>
                </a:lnTo>
                <a:lnTo>
                  <a:pt x="119539" y="152747"/>
                </a:lnTo>
                <a:lnTo>
                  <a:pt x="161687" y="109353"/>
                </a:lnTo>
                <a:lnTo>
                  <a:pt x="217019" y="87267"/>
                </a:lnTo>
                <a:lnTo>
                  <a:pt x="249478" y="84594"/>
                </a:lnTo>
                <a:lnTo>
                  <a:pt x="448054" y="84594"/>
                </a:lnTo>
                <a:lnTo>
                  <a:pt x="435241" y="69481"/>
                </a:lnTo>
                <a:lnTo>
                  <a:pt x="397135" y="38881"/>
                </a:lnTo>
                <a:lnTo>
                  <a:pt x="354236" y="17191"/>
                </a:lnTo>
                <a:lnTo>
                  <a:pt x="306748" y="4275"/>
                </a:lnTo>
                <a:lnTo>
                  <a:pt x="254876" y="0"/>
                </a:lnTo>
                <a:close/>
              </a:path>
              <a:path w="507364" h="484505">
                <a:moveTo>
                  <a:pt x="448054" y="84594"/>
                </a:moveTo>
                <a:lnTo>
                  <a:pt x="249478" y="84594"/>
                </a:lnTo>
                <a:lnTo>
                  <a:pt x="282987" y="87267"/>
                </a:lnTo>
                <a:lnTo>
                  <a:pt x="313424" y="95442"/>
                </a:lnTo>
                <a:lnTo>
                  <a:pt x="365760" y="129235"/>
                </a:lnTo>
                <a:lnTo>
                  <a:pt x="399959" y="179366"/>
                </a:lnTo>
                <a:lnTo>
                  <a:pt x="411479" y="240842"/>
                </a:lnTo>
                <a:lnTo>
                  <a:pt x="408610" y="273528"/>
                </a:lnTo>
                <a:lnTo>
                  <a:pt x="386266" y="329584"/>
                </a:lnTo>
                <a:lnTo>
                  <a:pt x="343459" y="372056"/>
                </a:lnTo>
                <a:lnTo>
                  <a:pt x="286802" y="393654"/>
                </a:lnTo>
                <a:lnTo>
                  <a:pt x="254152" y="396354"/>
                </a:lnTo>
                <a:lnTo>
                  <a:pt x="452305" y="396354"/>
                </a:lnTo>
                <a:lnTo>
                  <a:pt x="466384" y="380427"/>
                </a:lnTo>
                <a:lnTo>
                  <a:pt x="489192" y="339658"/>
                </a:lnTo>
                <a:lnTo>
                  <a:pt x="502754" y="294569"/>
                </a:lnTo>
                <a:lnTo>
                  <a:pt x="507238" y="245160"/>
                </a:lnTo>
                <a:lnTo>
                  <a:pt x="502771" y="194524"/>
                </a:lnTo>
                <a:lnTo>
                  <a:pt x="489327" y="148410"/>
                </a:lnTo>
                <a:lnTo>
                  <a:pt x="466840" y="106752"/>
                </a:lnTo>
                <a:lnTo>
                  <a:pt x="448054" y="8459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615916" y="872997"/>
            <a:ext cx="431800" cy="722630"/>
          </a:xfrm>
          <a:custGeom>
            <a:avLst/>
            <a:gdLst/>
            <a:ahLst/>
            <a:cxnLst/>
            <a:rect l="l" t="t" r="r" b="b"/>
            <a:pathLst>
              <a:path w="431800" h="722630">
                <a:moveTo>
                  <a:pt x="233997" y="235800"/>
                </a:moveTo>
                <a:lnTo>
                  <a:pt x="185154" y="240042"/>
                </a:lnTo>
                <a:lnTo>
                  <a:pt x="140765" y="252722"/>
                </a:lnTo>
                <a:lnTo>
                  <a:pt x="100964" y="273771"/>
                </a:lnTo>
                <a:lnTo>
                  <a:pt x="65887" y="303123"/>
                </a:lnTo>
                <a:lnTo>
                  <a:pt x="36759" y="339590"/>
                </a:lnTo>
                <a:lnTo>
                  <a:pt x="16203" y="380477"/>
                </a:lnTo>
                <a:lnTo>
                  <a:pt x="4017" y="425887"/>
                </a:lnTo>
                <a:lnTo>
                  <a:pt x="0" y="475919"/>
                </a:lnTo>
                <a:lnTo>
                  <a:pt x="3814" y="529043"/>
                </a:lnTo>
                <a:lnTo>
                  <a:pt x="15393" y="576630"/>
                </a:lnTo>
                <a:lnTo>
                  <a:pt x="34938" y="618684"/>
                </a:lnTo>
                <a:lnTo>
                  <a:pt x="62649" y="655205"/>
                </a:lnTo>
                <a:lnTo>
                  <a:pt x="96304" y="684400"/>
                </a:lnTo>
                <a:lnTo>
                  <a:pt x="135631" y="705462"/>
                </a:lnTo>
                <a:lnTo>
                  <a:pt x="180494" y="718224"/>
                </a:lnTo>
                <a:lnTo>
                  <a:pt x="230758" y="722515"/>
                </a:lnTo>
                <a:lnTo>
                  <a:pt x="431647" y="722515"/>
                </a:lnTo>
                <a:lnTo>
                  <a:pt x="431647" y="640803"/>
                </a:lnTo>
                <a:lnTo>
                  <a:pt x="264604" y="640803"/>
                </a:lnTo>
                <a:lnTo>
                  <a:pt x="235385" y="640382"/>
                </a:lnTo>
                <a:lnTo>
                  <a:pt x="191397" y="636705"/>
                </a:lnTo>
                <a:lnTo>
                  <a:pt x="152955" y="621045"/>
                </a:lnTo>
                <a:lnTo>
                  <a:pt x="115071" y="578767"/>
                </a:lnTo>
                <a:lnTo>
                  <a:pt x="96368" y="522110"/>
                </a:lnTo>
                <a:lnTo>
                  <a:pt x="93967" y="487438"/>
                </a:lnTo>
                <a:lnTo>
                  <a:pt x="96604" y="450528"/>
                </a:lnTo>
                <a:lnTo>
                  <a:pt x="117809" y="388722"/>
                </a:lnTo>
                <a:lnTo>
                  <a:pt x="158745" y="343281"/>
                </a:lnTo>
                <a:lnTo>
                  <a:pt x="214810" y="320015"/>
                </a:lnTo>
                <a:lnTo>
                  <a:pt x="248043" y="317157"/>
                </a:lnTo>
                <a:lnTo>
                  <a:pt x="431647" y="317157"/>
                </a:lnTo>
                <a:lnTo>
                  <a:pt x="431647" y="255244"/>
                </a:lnTo>
                <a:lnTo>
                  <a:pt x="337324" y="255244"/>
                </a:lnTo>
                <a:lnTo>
                  <a:pt x="309690" y="246736"/>
                </a:lnTo>
                <a:lnTo>
                  <a:pt x="283370" y="240660"/>
                </a:lnTo>
                <a:lnTo>
                  <a:pt x="258195" y="237015"/>
                </a:lnTo>
                <a:lnTo>
                  <a:pt x="233997" y="235800"/>
                </a:lnTo>
                <a:close/>
              </a:path>
              <a:path w="431800" h="722630">
                <a:moveTo>
                  <a:pt x="431647" y="317157"/>
                </a:moveTo>
                <a:lnTo>
                  <a:pt x="248043" y="317157"/>
                </a:lnTo>
                <a:lnTo>
                  <a:pt x="270748" y="318625"/>
                </a:lnTo>
                <a:lnTo>
                  <a:pt x="293084" y="322964"/>
                </a:lnTo>
                <a:lnTo>
                  <a:pt x="315219" y="330069"/>
                </a:lnTo>
                <a:lnTo>
                  <a:pt x="337324" y="339839"/>
                </a:lnTo>
                <a:lnTo>
                  <a:pt x="337324" y="640803"/>
                </a:lnTo>
                <a:lnTo>
                  <a:pt x="431647" y="640803"/>
                </a:lnTo>
                <a:lnTo>
                  <a:pt x="431647" y="317157"/>
                </a:lnTo>
                <a:close/>
              </a:path>
              <a:path w="431800" h="722630">
                <a:moveTo>
                  <a:pt x="431647" y="0"/>
                </a:moveTo>
                <a:lnTo>
                  <a:pt x="337324" y="0"/>
                </a:lnTo>
                <a:lnTo>
                  <a:pt x="337324" y="255244"/>
                </a:lnTo>
                <a:lnTo>
                  <a:pt x="431647" y="255244"/>
                </a:lnTo>
                <a:lnTo>
                  <a:pt x="43164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5151602" y="1109878"/>
            <a:ext cx="429259" cy="492125"/>
          </a:xfrm>
          <a:custGeom>
            <a:avLst/>
            <a:gdLst/>
            <a:ahLst/>
            <a:cxnLst/>
            <a:rect l="l" t="t" r="r" b="b"/>
            <a:pathLst>
              <a:path w="429260" h="492125">
                <a:moveTo>
                  <a:pt x="221754" y="0"/>
                </a:moveTo>
                <a:lnTo>
                  <a:pt x="174492" y="4291"/>
                </a:lnTo>
                <a:lnTo>
                  <a:pt x="132024" y="17054"/>
                </a:lnTo>
                <a:lnTo>
                  <a:pt x="94283" y="38120"/>
                </a:lnTo>
                <a:lnTo>
                  <a:pt x="61201" y="67322"/>
                </a:lnTo>
                <a:lnTo>
                  <a:pt x="34627" y="104210"/>
                </a:lnTo>
                <a:lnTo>
                  <a:pt x="15479" y="146159"/>
                </a:lnTo>
                <a:lnTo>
                  <a:pt x="3892" y="192968"/>
                </a:lnTo>
                <a:lnTo>
                  <a:pt x="0" y="244436"/>
                </a:lnTo>
                <a:lnTo>
                  <a:pt x="1827" y="279952"/>
                </a:lnTo>
                <a:lnTo>
                  <a:pt x="16550" y="343968"/>
                </a:lnTo>
                <a:lnTo>
                  <a:pt x="45350" y="398762"/>
                </a:lnTo>
                <a:lnTo>
                  <a:pt x="84037" y="441903"/>
                </a:lnTo>
                <a:lnTo>
                  <a:pt x="132741" y="473592"/>
                </a:lnTo>
                <a:lnTo>
                  <a:pt x="196316" y="490043"/>
                </a:lnTo>
                <a:lnTo>
                  <a:pt x="233641" y="492125"/>
                </a:lnTo>
                <a:lnTo>
                  <a:pt x="261848" y="491483"/>
                </a:lnTo>
                <a:lnTo>
                  <a:pt x="312462" y="485743"/>
                </a:lnTo>
                <a:lnTo>
                  <a:pt x="355924" y="472761"/>
                </a:lnTo>
                <a:lnTo>
                  <a:pt x="398582" y="452398"/>
                </a:lnTo>
                <a:lnTo>
                  <a:pt x="420116" y="438835"/>
                </a:lnTo>
                <a:lnTo>
                  <a:pt x="420116" y="403923"/>
                </a:lnTo>
                <a:lnTo>
                  <a:pt x="248754" y="403923"/>
                </a:lnTo>
                <a:lnTo>
                  <a:pt x="217090" y="401475"/>
                </a:lnTo>
                <a:lnTo>
                  <a:pt x="162799" y="381592"/>
                </a:lnTo>
                <a:lnTo>
                  <a:pt x="121412" y="341807"/>
                </a:lnTo>
                <a:lnTo>
                  <a:pt x="98728" y="287516"/>
                </a:lnTo>
                <a:lnTo>
                  <a:pt x="94678" y="255244"/>
                </a:lnTo>
                <a:lnTo>
                  <a:pt x="429120" y="255244"/>
                </a:lnTo>
                <a:lnTo>
                  <a:pt x="429120" y="243357"/>
                </a:lnTo>
                <a:lnTo>
                  <a:pt x="426046" y="198716"/>
                </a:lnTo>
                <a:lnTo>
                  <a:pt x="96837" y="198716"/>
                </a:lnTo>
                <a:lnTo>
                  <a:pt x="102495" y="172558"/>
                </a:lnTo>
                <a:lnTo>
                  <a:pt x="123265" y="129013"/>
                </a:lnTo>
                <a:lnTo>
                  <a:pt x="155694" y="99035"/>
                </a:lnTo>
                <a:lnTo>
                  <a:pt x="197620" y="83715"/>
                </a:lnTo>
                <a:lnTo>
                  <a:pt x="221754" y="81724"/>
                </a:lnTo>
                <a:lnTo>
                  <a:pt x="383081" y="81724"/>
                </a:lnTo>
                <a:lnTo>
                  <a:pt x="372592" y="66243"/>
                </a:lnTo>
                <a:lnTo>
                  <a:pt x="341939" y="37210"/>
                </a:lnTo>
                <a:lnTo>
                  <a:pt x="306627" y="16514"/>
                </a:lnTo>
                <a:lnTo>
                  <a:pt x="266588" y="4122"/>
                </a:lnTo>
                <a:lnTo>
                  <a:pt x="221754" y="0"/>
                </a:lnTo>
                <a:close/>
              </a:path>
              <a:path w="429260" h="492125">
                <a:moveTo>
                  <a:pt x="420116" y="346316"/>
                </a:moveTo>
                <a:lnTo>
                  <a:pt x="380228" y="371873"/>
                </a:lnTo>
                <a:lnTo>
                  <a:pt x="338350" y="389836"/>
                </a:lnTo>
                <a:lnTo>
                  <a:pt x="294514" y="400440"/>
                </a:lnTo>
                <a:lnTo>
                  <a:pt x="248754" y="403923"/>
                </a:lnTo>
                <a:lnTo>
                  <a:pt x="420116" y="403923"/>
                </a:lnTo>
                <a:lnTo>
                  <a:pt x="420116" y="346316"/>
                </a:lnTo>
                <a:close/>
              </a:path>
              <a:path w="429260" h="492125">
                <a:moveTo>
                  <a:pt x="383081" y="81724"/>
                </a:moveTo>
                <a:lnTo>
                  <a:pt x="221754" y="81724"/>
                </a:lnTo>
                <a:lnTo>
                  <a:pt x="245536" y="83715"/>
                </a:lnTo>
                <a:lnTo>
                  <a:pt x="266755" y="89552"/>
                </a:lnTo>
                <a:lnTo>
                  <a:pt x="302031" y="111963"/>
                </a:lnTo>
                <a:lnTo>
                  <a:pt x="325440" y="149267"/>
                </a:lnTo>
                <a:lnTo>
                  <a:pt x="335876" y="198716"/>
                </a:lnTo>
                <a:lnTo>
                  <a:pt x="426046" y="198716"/>
                </a:lnTo>
                <a:lnTo>
                  <a:pt x="425502" y="190826"/>
                </a:lnTo>
                <a:lnTo>
                  <a:pt x="414762" y="143865"/>
                </a:lnTo>
                <a:lnTo>
                  <a:pt x="397069" y="102371"/>
                </a:lnTo>
                <a:lnTo>
                  <a:pt x="383081" y="8172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4059364" y="730440"/>
            <a:ext cx="439420" cy="328930"/>
          </a:xfrm>
          <a:custGeom>
            <a:avLst/>
            <a:gdLst/>
            <a:ahLst/>
            <a:cxnLst/>
            <a:rect l="l" t="t" r="r" b="b"/>
            <a:pathLst>
              <a:path w="439420" h="328930">
                <a:moveTo>
                  <a:pt x="374040" y="273964"/>
                </a:moveTo>
                <a:lnTo>
                  <a:pt x="65150" y="273964"/>
                </a:lnTo>
                <a:lnTo>
                  <a:pt x="65150" y="328675"/>
                </a:lnTo>
                <a:lnTo>
                  <a:pt x="374040" y="328675"/>
                </a:lnTo>
                <a:lnTo>
                  <a:pt x="374040" y="273964"/>
                </a:lnTo>
                <a:close/>
              </a:path>
              <a:path w="439420" h="328930">
                <a:moveTo>
                  <a:pt x="219595" y="0"/>
                </a:moveTo>
                <a:lnTo>
                  <a:pt x="204089" y="3154"/>
                </a:lnTo>
                <a:lnTo>
                  <a:pt x="191384" y="11742"/>
                </a:lnTo>
                <a:lnTo>
                  <a:pt x="182796" y="24447"/>
                </a:lnTo>
                <a:lnTo>
                  <a:pt x="179641" y="39954"/>
                </a:lnTo>
                <a:lnTo>
                  <a:pt x="182796" y="55257"/>
                </a:lnTo>
                <a:lnTo>
                  <a:pt x="191384" y="67860"/>
                </a:lnTo>
                <a:lnTo>
                  <a:pt x="204089" y="76414"/>
                </a:lnTo>
                <a:lnTo>
                  <a:pt x="219595" y="79565"/>
                </a:lnTo>
                <a:lnTo>
                  <a:pt x="234896" y="76414"/>
                </a:lnTo>
                <a:lnTo>
                  <a:pt x="247496" y="67860"/>
                </a:lnTo>
                <a:lnTo>
                  <a:pt x="256044" y="55257"/>
                </a:lnTo>
                <a:lnTo>
                  <a:pt x="259194" y="39954"/>
                </a:lnTo>
                <a:lnTo>
                  <a:pt x="256044" y="24447"/>
                </a:lnTo>
                <a:lnTo>
                  <a:pt x="247496" y="11742"/>
                </a:lnTo>
                <a:lnTo>
                  <a:pt x="234896" y="3154"/>
                </a:lnTo>
                <a:lnTo>
                  <a:pt x="219595" y="0"/>
                </a:lnTo>
                <a:close/>
              </a:path>
              <a:path w="439420" h="328930">
                <a:moveTo>
                  <a:pt x="374040" y="108356"/>
                </a:moveTo>
                <a:lnTo>
                  <a:pt x="348669" y="113532"/>
                </a:lnTo>
                <a:lnTo>
                  <a:pt x="327956" y="127619"/>
                </a:lnTo>
                <a:lnTo>
                  <a:pt x="313995" y="148454"/>
                </a:lnTo>
                <a:lnTo>
                  <a:pt x="308876" y="173875"/>
                </a:lnTo>
                <a:lnTo>
                  <a:pt x="313995" y="199041"/>
                </a:lnTo>
                <a:lnTo>
                  <a:pt x="327956" y="219648"/>
                </a:lnTo>
                <a:lnTo>
                  <a:pt x="348669" y="233570"/>
                </a:lnTo>
                <a:lnTo>
                  <a:pt x="374040" y="238683"/>
                </a:lnTo>
                <a:lnTo>
                  <a:pt x="399198" y="233570"/>
                </a:lnTo>
                <a:lnTo>
                  <a:pt x="419801" y="219648"/>
                </a:lnTo>
                <a:lnTo>
                  <a:pt x="433722" y="199041"/>
                </a:lnTo>
                <a:lnTo>
                  <a:pt x="438835" y="173875"/>
                </a:lnTo>
                <a:lnTo>
                  <a:pt x="433722" y="148454"/>
                </a:lnTo>
                <a:lnTo>
                  <a:pt x="419801" y="127619"/>
                </a:lnTo>
                <a:lnTo>
                  <a:pt x="399198" y="113532"/>
                </a:lnTo>
                <a:lnTo>
                  <a:pt x="374040" y="108356"/>
                </a:lnTo>
                <a:close/>
              </a:path>
              <a:path w="439420" h="328930">
                <a:moveTo>
                  <a:pt x="219595" y="108356"/>
                </a:moveTo>
                <a:lnTo>
                  <a:pt x="194224" y="113532"/>
                </a:lnTo>
                <a:lnTo>
                  <a:pt x="173512" y="127619"/>
                </a:lnTo>
                <a:lnTo>
                  <a:pt x="159550" y="148454"/>
                </a:lnTo>
                <a:lnTo>
                  <a:pt x="154432" y="173875"/>
                </a:lnTo>
                <a:lnTo>
                  <a:pt x="159550" y="199041"/>
                </a:lnTo>
                <a:lnTo>
                  <a:pt x="173512" y="219648"/>
                </a:lnTo>
                <a:lnTo>
                  <a:pt x="194224" y="233570"/>
                </a:lnTo>
                <a:lnTo>
                  <a:pt x="219595" y="238683"/>
                </a:lnTo>
                <a:lnTo>
                  <a:pt x="244754" y="233570"/>
                </a:lnTo>
                <a:lnTo>
                  <a:pt x="265356" y="219648"/>
                </a:lnTo>
                <a:lnTo>
                  <a:pt x="279278" y="199041"/>
                </a:lnTo>
                <a:lnTo>
                  <a:pt x="284391" y="173875"/>
                </a:lnTo>
                <a:lnTo>
                  <a:pt x="279278" y="148454"/>
                </a:lnTo>
                <a:lnTo>
                  <a:pt x="265356" y="127619"/>
                </a:lnTo>
                <a:lnTo>
                  <a:pt x="244754" y="113532"/>
                </a:lnTo>
                <a:lnTo>
                  <a:pt x="219595" y="108356"/>
                </a:lnTo>
                <a:close/>
              </a:path>
              <a:path w="439420" h="328930">
                <a:moveTo>
                  <a:pt x="65150" y="108356"/>
                </a:moveTo>
                <a:lnTo>
                  <a:pt x="39787" y="113532"/>
                </a:lnTo>
                <a:lnTo>
                  <a:pt x="19078" y="127619"/>
                </a:lnTo>
                <a:lnTo>
                  <a:pt x="5118" y="148454"/>
                </a:lnTo>
                <a:lnTo>
                  <a:pt x="0" y="173875"/>
                </a:lnTo>
                <a:lnTo>
                  <a:pt x="5118" y="199041"/>
                </a:lnTo>
                <a:lnTo>
                  <a:pt x="19078" y="219648"/>
                </a:lnTo>
                <a:lnTo>
                  <a:pt x="39787" y="233570"/>
                </a:lnTo>
                <a:lnTo>
                  <a:pt x="65150" y="238683"/>
                </a:lnTo>
                <a:lnTo>
                  <a:pt x="90316" y="233570"/>
                </a:lnTo>
                <a:lnTo>
                  <a:pt x="110923" y="219648"/>
                </a:lnTo>
                <a:lnTo>
                  <a:pt x="124845" y="199041"/>
                </a:lnTo>
                <a:lnTo>
                  <a:pt x="129959" y="173875"/>
                </a:lnTo>
                <a:lnTo>
                  <a:pt x="124845" y="148454"/>
                </a:lnTo>
                <a:lnTo>
                  <a:pt x="110923" y="127619"/>
                </a:lnTo>
                <a:lnTo>
                  <a:pt x="90316" y="113532"/>
                </a:lnTo>
                <a:lnTo>
                  <a:pt x="65150" y="108356"/>
                </a:lnTo>
                <a:close/>
              </a:path>
            </a:pathLst>
          </a:custGeom>
          <a:solidFill>
            <a:srgbClr val="CA001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224604" y="1718284"/>
            <a:ext cx="686435" cy="229870"/>
          </a:xfrm>
          <a:custGeom>
            <a:avLst/>
            <a:gdLst/>
            <a:ahLst/>
            <a:cxnLst/>
            <a:rect l="l" t="t" r="r" b="b"/>
            <a:pathLst>
              <a:path w="686435" h="229869">
                <a:moveTo>
                  <a:pt x="623874" y="0"/>
                </a:moveTo>
                <a:lnTo>
                  <a:pt x="571532" y="14728"/>
                </a:lnTo>
                <a:lnTo>
                  <a:pt x="540175" y="56245"/>
                </a:lnTo>
                <a:lnTo>
                  <a:pt x="534238" y="94310"/>
                </a:lnTo>
                <a:lnTo>
                  <a:pt x="535722" y="114321"/>
                </a:lnTo>
                <a:lnTo>
                  <a:pt x="557999" y="163080"/>
                </a:lnTo>
                <a:lnTo>
                  <a:pt x="604670" y="187069"/>
                </a:lnTo>
                <a:lnTo>
                  <a:pt x="623874" y="188633"/>
                </a:lnTo>
                <a:lnTo>
                  <a:pt x="631631" y="188369"/>
                </a:lnTo>
                <a:lnTo>
                  <a:pt x="674362" y="175412"/>
                </a:lnTo>
                <a:lnTo>
                  <a:pt x="685800" y="167754"/>
                </a:lnTo>
                <a:lnTo>
                  <a:pt x="685800" y="147954"/>
                </a:lnTo>
                <a:lnTo>
                  <a:pt x="624954" y="147954"/>
                </a:lnTo>
                <a:lnTo>
                  <a:pt x="614162" y="147150"/>
                </a:lnTo>
                <a:lnTo>
                  <a:pt x="583195" y="118886"/>
                </a:lnTo>
                <a:lnTo>
                  <a:pt x="579958" y="94310"/>
                </a:lnTo>
                <a:lnTo>
                  <a:pt x="580800" y="81076"/>
                </a:lnTo>
                <a:lnTo>
                  <a:pt x="605293" y="44095"/>
                </a:lnTo>
                <a:lnTo>
                  <a:pt x="624954" y="40678"/>
                </a:lnTo>
                <a:lnTo>
                  <a:pt x="685911" y="40678"/>
                </a:lnTo>
                <a:lnTo>
                  <a:pt x="686155" y="20878"/>
                </a:lnTo>
                <a:lnTo>
                  <a:pt x="646607" y="2727"/>
                </a:lnTo>
                <a:lnTo>
                  <a:pt x="631631" y="324"/>
                </a:lnTo>
                <a:lnTo>
                  <a:pt x="623874" y="0"/>
                </a:lnTo>
                <a:close/>
              </a:path>
              <a:path w="686435" h="229869">
                <a:moveTo>
                  <a:pt x="685800" y="112674"/>
                </a:moveTo>
                <a:lnTo>
                  <a:pt x="660234" y="136791"/>
                </a:lnTo>
                <a:lnTo>
                  <a:pt x="653389" y="141109"/>
                </a:lnTo>
                <a:lnTo>
                  <a:pt x="646912" y="143637"/>
                </a:lnTo>
                <a:lnTo>
                  <a:pt x="646556" y="143637"/>
                </a:lnTo>
                <a:lnTo>
                  <a:pt x="640079" y="146519"/>
                </a:lnTo>
                <a:lnTo>
                  <a:pt x="632879" y="147954"/>
                </a:lnTo>
                <a:lnTo>
                  <a:pt x="685800" y="147954"/>
                </a:lnTo>
                <a:lnTo>
                  <a:pt x="685800" y="112674"/>
                </a:lnTo>
                <a:close/>
              </a:path>
              <a:path w="686435" h="229869">
                <a:moveTo>
                  <a:pt x="685911" y="40678"/>
                </a:moveTo>
                <a:lnTo>
                  <a:pt x="632879" y="40678"/>
                </a:lnTo>
                <a:lnTo>
                  <a:pt x="640079" y="42481"/>
                </a:lnTo>
                <a:lnTo>
                  <a:pt x="646556" y="44996"/>
                </a:lnTo>
                <a:lnTo>
                  <a:pt x="646912" y="44996"/>
                </a:lnTo>
                <a:lnTo>
                  <a:pt x="653389" y="47878"/>
                </a:lnTo>
                <a:lnTo>
                  <a:pt x="660234" y="52197"/>
                </a:lnTo>
                <a:lnTo>
                  <a:pt x="666356" y="57950"/>
                </a:lnTo>
                <a:lnTo>
                  <a:pt x="685800" y="75958"/>
                </a:lnTo>
                <a:lnTo>
                  <a:pt x="685911" y="40678"/>
                </a:lnTo>
                <a:close/>
              </a:path>
              <a:path w="686435" h="229869">
                <a:moveTo>
                  <a:pt x="44640" y="2870"/>
                </a:moveTo>
                <a:lnTo>
                  <a:pt x="0" y="2870"/>
                </a:lnTo>
                <a:lnTo>
                  <a:pt x="0" y="114109"/>
                </a:lnTo>
                <a:lnTo>
                  <a:pt x="10174" y="158307"/>
                </a:lnTo>
                <a:lnTo>
                  <a:pt x="42159" y="183907"/>
                </a:lnTo>
                <a:lnTo>
                  <a:pt x="72351" y="188633"/>
                </a:lnTo>
                <a:lnTo>
                  <a:pt x="88436" y="187468"/>
                </a:lnTo>
                <a:lnTo>
                  <a:pt x="126352" y="169189"/>
                </a:lnTo>
                <a:lnTo>
                  <a:pt x="139225" y="148310"/>
                </a:lnTo>
                <a:lnTo>
                  <a:pt x="60832" y="148310"/>
                </a:lnTo>
                <a:lnTo>
                  <a:pt x="54711" y="145440"/>
                </a:lnTo>
                <a:lnTo>
                  <a:pt x="44640" y="111239"/>
                </a:lnTo>
                <a:lnTo>
                  <a:pt x="44640" y="2870"/>
                </a:lnTo>
                <a:close/>
              </a:path>
              <a:path w="686435" h="229869">
                <a:moveTo>
                  <a:pt x="145072" y="2870"/>
                </a:moveTo>
                <a:lnTo>
                  <a:pt x="100075" y="2870"/>
                </a:lnTo>
                <a:lnTo>
                  <a:pt x="100075" y="111239"/>
                </a:lnTo>
                <a:lnTo>
                  <a:pt x="99569" y="121980"/>
                </a:lnTo>
                <a:lnTo>
                  <a:pt x="84239" y="148310"/>
                </a:lnTo>
                <a:lnTo>
                  <a:pt x="139225" y="148310"/>
                </a:lnTo>
                <a:lnTo>
                  <a:pt x="140574" y="145297"/>
                </a:lnTo>
                <a:lnTo>
                  <a:pt x="143970" y="130463"/>
                </a:lnTo>
                <a:lnTo>
                  <a:pt x="145072" y="114109"/>
                </a:lnTo>
                <a:lnTo>
                  <a:pt x="145072" y="2870"/>
                </a:lnTo>
                <a:close/>
              </a:path>
              <a:path w="686435" h="229869">
                <a:moveTo>
                  <a:pt x="277558" y="2870"/>
                </a:moveTo>
                <a:lnTo>
                  <a:pt x="217436" y="2870"/>
                </a:lnTo>
                <a:lnTo>
                  <a:pt x="217436" y="185394"/>
                </a:lnTo>
                <a:lnTo>
                  <a:pt x="262077" y="185394"/>
                </a:lnTo>
                <a:lnTo>
                  <a:pt x="262077" y="118071"/>
                </a:lnTo>
                <a:lnTo>
                  <a:pt x="337845" y="118071"/>
                </a:lnTo>
                <a:lnTo>
                  <a:pt x="334522" y="112361"/>
                </a:lnTo>
                <a:lnTo>
                  <a:pt x="330798" y="106800"/>
                </a:lnTo>
                <a:lnTo>
                  <a:pt x="326872" y="101879"/>
                </a:lnTo>
                <a:lnTo>
                  <a:pt x="326516" y="101879"/>
                </a:lnTo>
                <a:lnTo>
                  <a:pt x="326516" y="101511"/>
                </a:lnTo>
                <a:lnTo>
                  <a:pt x="325793" y="100799"/>
                </a:lnTo>
                <a:lnTo>
                  <a:pt x="329031" y="98272"/>
                </a:lnTo>
                <a:lnTo>
                  <a:pt x="331914" y="95389"/>
                </a:lnTo>
                <a:lnTo>
                  <a:pt x="334073" y="92151"/>
                </a:lnTo>
                <a:lnTo>
                  <a:pt x="334441" y="92151"/>
                </a:lnTo>
                <a:lnTo>
                  <a:pt x="338423" y="85028"/>
                </a:lnTo>
                <a:lnTo>
                  <a:pt x="341180" y="77393"/>
                </a:lnTo>
                <a:lnTo>
                  <a:pt x="262077" y="77393"/>
                </a:lnTo>
                <a:lnTo>
                  <a:pt x="262077" y="43916"/>
                </a:lnTo>
                <a:lnTo>
                  <a:pt x="341284" y="43916"/>
                </a:lnTo>
                <a:lnTo>
                  <a:pt x="339070" y="36041"/>
                </a:lnTo>
                <a:lnTo>
                  <a:pt x="304647" y="6294"/>
                </a:lnTo>
                <a:lnTo>
                  <a:pt x="291778" y="3704"/>
                </a:lnTo>
                <a:lnTo>
                  <a:pt x="277558" y="2870"/>
                </a:lnTo>
                <a:close/>
              </a:path>
              <a:path w="686435" h="229869">
                <a:moveTo>
                  <a:pt x="337845" y="118071"/>
                </a:moveTo>
                <a:lnTo>
                  <a:pt x="280796" y="118071"/>
                </a:lnTo>
                <a:lnTo>
                  <a:pt x="285114" y="119519"/>
                </a:lnTo>
                <a:lnTo>
                  <a:pt x="287274" y="121310"/>
                </a:lnTo>
                <a:lnTo>
                  <a:pt x="287629" y="121310"/>
                </a:lnTo>
                <a:lnTo>
                  <a:pt x="289801" y="122758"/>
                </a:lnTo>
                <a:lnTo>
                  <a:pt x="294119" y="128511"/>
                </a:lnTo>
                <a:lnTo>
                  <a:pt x="299161" y="138239"/>
                </a:lnTo>
                <a:lnTo>
                  <a:pt x="319671" y="179273"/>
                </a:lnTo>
                <a:lnTo>
                  <a:pt x="322910" y="185394"/>
                </a:lnTo>
                <a:lnTo>
                  <a:pt x="371881" y="185394"/>
                </a:lnTo>
                <a:lnTo>
                  <a:pt x="363600" y="168833"/>
                </a:lnTo>
                <a:lnTo>
                  <a:pt x="341629" y="125272"/>
                </a:lnTo>
                <a:lnTo>
                  <a:pt x="338111" y="118529"/>
                </a:lnTo>
                <a:lnTo>
                  <a:pt x="337845" y="118071"/>
                </a:lnTo>
                <a:close/>
              </a:path>
              <a:path w="686435" h="229869">
                <a:moveTo>
                  <a:pt x="341284" y="43916"/>
                </a:moveTo>
                <a:lnTo>
                  <a:pt x="286550" y="43916"/>
                </a:lnTo>
                <a:lnTo>
                  <a:pt x="290880" y="45720"/>
                </a:lnTo>
                <a:lnTo>
                  <a:pt x="293395" y="47878"/>
                </a:lnTo>
                <a:lnTo>
                  <a:pt x="293750" y="47878"/>
                </a:lnTo>
                <a:lnTo>
                  <a:pt x="295910" y="50393"/>
                </a:lnTo>
                <a:lnTo>
                  <a:pt x="297357" y="53276"/>
                </a:lnTo>
                <a:lnTo>
                  <a:pt x="297357" y="67678"/>
                </a:lnTo>
                <a:lnTo>
                  <a:pt x="295910" y="70916"/>
                </a:lnTo>
                <a:lnTo>
                  <a:pt x="293395" y="73075"/>
                </a:lnTo>
                <a:lnTo>
                  <a:pt x="290880" y="75590"/>
                </a:lnTo>
                <a:lnTo>
                  <a:pt x="286550" y="77393"/>
                </a:lnTo>
                <a:lnTo>
                  <a:pt x="341180" y="77393"/>
                </a:lnTo>
                <a:lnTo>
                  <a:pt x="341228" y="77262"/>
                </a:lnTo>
                <a:lnTo>
                  <a:pt x="342887" y="69021"/>
                </a:lnTo>
                <a:lnTo>
                  <a:pt x="343433" y="60477"/>
                </a:lnTo>
                <a:lnTo>
                  <a:pt x="342348" y="47702"/>
                </a:lnTo>
                <a:lnTo>
                  <a:pt x="341284" y="43916"/>
                </a:lnTo>
                <a:close/>
              </a:path>
              <a:path w="686435" h="229869">
                <a:moveTo>
                  <a:pt x="469074" y="2870"/>
                </a:moveTo>
                <a:lnTo>
                  <a:pt x="424078" y="2870"/>
                </a:lnTo>
                <a:lnTo>
                  <a:pt x="424078" y="175679"/>
                </a:lnTo>
                <a:lnTo>
                  <a:pt x="421551" y="183235"/>
                </a:lnTo>
                <a:lnTo>
                  <a:pt x="420471" y="184670"/>
                </a:lnTo>
                <a:lnTo>
                  <a:pt x="419392" y="186474"/>
                </a:lnTo>
                <a:lnTo>
                  <a:pt x="416877" y="188277"/>
                </a:lnTo>
                <a:lnTo>
                  <a:pt x="391680" y="188277"/>
                </a:lnTo>
                <a:lnTo>
                  <a:pt x="391680" y="229311"/>
                </a:lnTo>
                <a:lnTo>
                  <a:pt x="411111" y="229311"/>
                </a:lnTo>
                <a:lnTo>
                  <a:pt x="424310" y="228287"/>
                </a:lnTo>
                <a:lnTo>
                  <a:pt x="461632" y="202564"/>
                </a:lnTo>
                <a:lnTo>
                  <a:pt x="469074" y="163080"/>
                </a:lnTo>
                <a:lnTo>
                  <a:pt x="469074" y="2870"/>
                </a:lnTo>
                <a:close/>
              </a:path>
            </a:pathLst>
          </a:custGeom>
          <a:solidFill>
            <a:srgbClr val="CA001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0" y="5759996"/>
            <a:ext cx="9144000" cy="1098550"/>
          </a:xfrm>
          <a:custGeom>
            <a:avLst/>
            <a:gdLst/>
            <a:ahLst/>
            <a:cxnLst/>
            <a:rect l="l" t="t" r="r" b="b"/>
            <a:pathLst>
              <a:path w="9144000" h="1098550">
                <a:moveTo>
                  <a:pt x="9144000" y="0"/>
                </a:moveTo>
                <a:lnTo>
                  <a:pt x="9144000" y="1098003"/>
                </a:lnTo>
                <a:lnTo>
                  <a:pt x="0" y="1098003"/>
                </a:lnTo>
                <a:lnTo>
                  <a:pt x="0" y="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0" y="0"/>
            <a:ext cx="9144000" cy="148590"/>
          </a:xfrm>
          <a:custGeom>
            <a:avLst/>
            <a:gdLst/>
            <a:ahLst/>
            <a:cxnLst/>
            <a:rect l="l" t="t" r="r" b="b"/>
            <a:pathLst>
              <a:path w="9144000" h="148590">
                <a:moveTo>
                  <a:pt x="0" y="0"/>
                </a:moveTo>
                <a:lnTo>
                  <a:pt x="9143644" y="0"/>
                </a:lnTo>
                <a:lnTo>
                  <a:pt x="9143644" y="148323"/>
                </a:lnTo>
                <a:lnTo>
                  <a:pt x="0" y="148323"/>
                </a:lnTo>
                <a:lnTo>
                  <a:pt x="0" y="0"/>
                </a:lnTo>
                <a:close/>
              </a:path>
            </a:pathLst>
          </a:custGeom>
          <a:solidFill>
            <a:srgbClr val="CA001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44157" y="6285598"/>
            <a:ext cx="252095" cy="291465"/>
          </a:xfrm>
          <a:custGeom>
            <a:avLst/>
            <a:gdLst/>
            <a:ahLst/>
            <a:cxnLst/>
            <a:rect l="l" t="t" r="r" b="b"/>
            <a:pathLst>
              <a:path w="252095" h="291465">
                <a:moveTo>
                  <a:pt x="251637" y="0"/>
                </a:moveTo>
                <a:lnTo>
                  <a:pt x="188645" y="0"/>
                </a:lnTo>
                <a:lnTo>
                  <a:pt x="188645" y="163080"/>
                </a:lnTo>
                <a:lnTo>
                  <a:pt x="185010" y="193969"/>
                </a:lnTo>
                <a:lnTo>
                  <a:pt x="173072" y="218746"/>
                </a:lnTo>
                <a:lnTo>
                  <a:pt x="151280" y="235220"/>
                </a:lnTo>
                <a:lnTo>
                  <a:pt x="118084" y="241198"/>
                </a:lnTo>
                <a:lnTo>
                  <a:pt x="94899" y="237543"/>
                </a:lnTo>
                <a:lnTo>
                  <a:pt x="77585" y="225721"/>
                </a:lnTo>
                <a:lnTo>
                  <a:pt x="66751" y="204449"/>
                </a:lnTo>
                <a:lnTo>
                  <a:pt x="63004" y="172440"/>
                </a:lnTo>
                <a:lnTo>
                  <a:pt x="63004" y="0"/>
                </a:lnTo>
                <a:lnTo>
                  <a:pt x="0" y="0"/>
                </a:lnTo>
                <a:lnTo>
                  <a:pt x="0" y="178562"/>
                </a:lnTo>
                <a:lnTo>
                  <a:pt x="6176" y="227757"/>
                </a:lnTo>
                <a:lnTo>
                  <a:pt x="25380" y="262978"/>
                </a:lnTo>
                <a:lnTo>
                  <a:pt x="58625" y="284160"/>
                </a:lnTo>
                <a:lnTo>
                  <a:pt x="106921" y="291236"/>
                </a:lnTo>
                <a:lnTo>
                  <a:pt x="130881" y="287805"/>
                </a:lnTo>
                <a:lnTo>
                  <a:pt x="153860" y="278098"/>
                </a:lnTo>
                <a:lnTo>
                  <a:pt x="173801" y="262990"/>
                </a:lnTo>
                <a:lnTo>
                  <a:pt x="188645" y="243357"/>
                </a:lnTo>
                <a:lnTo>
                  <a:pt x="189725" y="243357"/>
                </a:lnTo>
                <a:lnTo>
                  <a:pt x="189725" y="283324"/>
                </a:lnTo>
                <a:lnTo>
                  <a:pt x="251637" y="283324"/>
                </a:lnTo>
                <a:lnTo>
                  <a:pt x="25163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11" name="object 11"/>
          <p:cNvGrpSpPr/>
          <p:nvPr/>
        </p:nvGrpSpPr>
        <p:grpSpPr>
          <a:xfrm>
            <a:off x="344157" y="6050521"/>
            <a:ext cx="252095" cy="187960"/>
            <a:chOff x="344157" y="6050521"/>
            <a:chExt cx="252095" cy="187960"/>
          </a:xfrm>
        </p:grpSpPr>
        <p:sp>
          <p:nvSpPr>
            <p:cNvPr id="12" name="object 12"/>
            <p:cNvSpPr/>
            <p:nvPr/>
          </p:nvSpPr>
          <p:spPr>
            <a:xfrm>
              <a:off x="380885" y="6207125"/>
              <a:ext cx="178435" cy="31750"/>
            </a:xfrm>
            <a:custGeom>
              <a:avLst/>
              <a:gdLst/>
              <a:ahLst/>
              <a:cxnLst/>
              <a:rect l="l" t="t" r="r" b="b"/>
              <a:pathLst>
                <a:path w="178434" h="31750">
                  <a:moveTo>
                    <a:pt x="178193" y="0"/>
                  </a:moveTo>
                  <a:lnTo>
                    <a:pt x="0" y="0"/>
                  </a:lnTo>
                  <a:lnTo>
                    <a:pt x="0" y="31318"/>
                  </a:lnTo>
                  <a:lnTo>
                    <a:pt x="178193" y="31318"/>
                  </a:lnTo>
                  <a:lnTo>
                    <a:pt x="178193" y="0"/>
                  </a:lnTo>
                  <a:close/>
                </a:path>
              </a:pathLst>
            </a:custGeom>
            <a:solidFill>
              <a:srgbClr val="CA0016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3" name="object 1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44157" y="6050521"/>
              <a:ext cx="251637" cy="135724"/>
            </a:xfrm>
            <a:prstGeom prst="rect">
              <a:avLst/>
            </a:prstGeom>
          </p:spPr>
        </p:pic>
      </p:grpSp>
      <p:pic>
        <p:nvPicPr>
          <p:cNvPr id="14" name="object 1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63917" y="6285598"/>
            <a:ext cx="1017358" cy="320395"/>
          </a:xfrm>
          <a:prstGeom prst="rect">
            <a:avLst/>
          </a:prstGeom>
        </p:spPr>
      </p:pic>
      <p:sp>
        <p:nvSpPr>
          <p:cNvPr id="15" name="object 15"/>
          <p:cNvSpPr txBox="1"/>
          <p:nvPr/>
        </p:nvSpPr>
        <p:spPr>
          <a:xfrm>
            <a:off x="1118057" y="3216503"/>
            <a:ext cx="6901180" cy="1651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spc="-5">
                <a:solidFill>
                  <a:srgbClr val="C8201D"/>
                </a:solidFill>
                <a:latin typeface="Corbel"/>
                <a:cs typeface="Corbel"/>
              </a:rPr>
              <a:t>B</a:t>
            </a:r>
            <a:r>
              <a:rPr dirty="0" sz="3600">
                <a:solidFill>
                  <a:srgbClr val="C8201D"/>
                </a:solidFill>
                <a:latin typeface="Corbel"/>
                <a:cs typeface="Corbel"/>
              </a:rPr>
              <a:t>l</a:t>
            </a:r>
            <a:r>
              <a:rPr dirty="0" sz="3600" spc="-5">
                <a:solidFill>
                  <a:srgbClr val="C8201D"/>
                </a:solidFill>
                <a:latin typeface="Corbel"/>
                <a:cs typeface="Corbel"/>
              </a:rPr>
              <a:t>oqu</a:t>
            </a:r>
            <a:r>
              <a:rPr dirty="0" sz="3600">
                <a:solidFill>
                  <a:srgbClr val="C8201D"/>
                </a:solidFill>
                <a:latin typeface="Corbel"/>
                <a:cs typeface="Corbel"/>
              </a:rPr>
              <a:t>e</a:t>
            </a:r>
            <a:r>
              <a:rPr dirty="0" sz="3600" spc="-5">
                <a:solidFill>
                  <a:srgbClr val="C8201D"/>
                </a:solidFill>
                <a:latin typeface="Corbel"/>
                <a:cs typeface="Corbel"/>
              </a:rPr>
              <a:t> II</a:t>
            </a:r>
            <a:r>
              <a:rPr dirty="0" sz="3600">
                <a:solidFill>
                  <a:srgbClr val="C8201D"/>
                </a:solidFill>
                <a:latin typeface="Corbel"/>
                <a:cs typeface="Corbel"/>
              </a:rPr>
              <a:t>:</a:t>
            </a:r>
            <a:r>
              <a:rPr dirty="0" sz="3600" spc="-250">
                <a:solidFill>
                  <a:srgbClr val="C8201D"/>
                </a:solidFill>
                <a:latin typeface="Corbel"/>
                <a:cs typeface="Corbel"/>
              </a:rPr>
              <a:t> </a:t>
            </a:r>
            <a:r>
              <a:rPr dirty="0" sz="3600" spc="-225">
                <a:solidFill>
                  <a:srgbClr val="C8201D"/>
                </a:solidFill>
                <a:latin typeface="Corbel"/>
                <a:cs typeface="Corbel"/>
              </a:rPr>
              <a:t>T</a:t>
            </a:r>
            <a:r>
              <a:rPr dirty="0" sz="3600" spc="-10">
                <a:solidFill>
                  <a:srgbClr val="C8201D"/>
                </a:solidFill>
                <a:latin typeface="Corbel"/>
                <a:cs typeface="Corbel"/>
              </a:rPr>
              <a:t>e</a:t>
            </a:r>
            <a:r>
              <a:rPr dirty="0" sz="3600">
                <a:solidFill>
                  <a:srgbClr val="C8201D"/>
                </a:solidFill>
                <a:latin typeface="Corbel"/>
                <a:cs typeface="Corbel"/>
              </a:rPr>
              <a:t>c</a:t>
            </a:r>
            <a:r>
              <a:rPr dirty="0" sz="3600" spc="-5">
                <a:solidFill>
                  <a:srgbClr val="C8201D"/>
                </a:solidFill>
                <a:latin typeface="Corbel"/>
                <a:cs typeface="Corbel"/>
              </a:rPr>
              <a:t>no</a:t>
            </a:r>
            <a:r>
              <a:rPr dirty="0" sz="3600" spc="5">
                <a:solidFill>
                  <a:srgbClr val="C8201D"/>
                </a:solidFill>
                <a:latin typeface="Corbel"/>
                <a:cs typeface="Corbel"/>
              </a:rPr>
              <a:t>l</a:t>
            </a:r>
            <a:r>
              <a:rPr dirty="0" sz="3600" spc="-5">
                <a:solidFill>
                  <a:srgbClr val="C8201D"/>
                </a:solidFill>
                <a:latin typeface="Corbel"/>
                <a:cs typeface="Corbel"/>
              </a:rPr>
              <a:t>og</a:t>
            </a:r>
            <a:r>
              <a:rPr dirty="0" sz="3600">
                <a:solidFill>
                  <a:srgbClr val="C8201D"/>
                </a:solidFill>
                <a:latin typeface="Corbel"/>
                <a:cs typeface="Corbel"/>
              </a:rPr>
              <a:t>ías</a:t>
            </a:r>
            <a:r>
              <a:rPr dirty="0" sz="3600" spc="-10">
                <a:solidFill>
                  <a:srgbClr val="C8201D"/>
                </a:solidFill>
                <a:latin typeface="Corbel"/>
                <a:cs typeface="Corbel"/>
              </a:rPr>
              <a:t> </a:t>
            </a:r>
            <a:r>
              <a:rPr dirty="0" sz="3600">
                <a:solidFill>
                  <a:srgbClr val="C8201D"/>
                </a:solidFill>
                <a:latin typeface="Corbel"/>
                <a:cs typeface="Corbel"/>
              </a:rPr>
              <a:t>de</a:t>
            </a:r>
            <a:r>
              <a:rPr dirty="0" sz="3600" spc="-10">
                <a:solidFill>
                  <a:srgbClr val="C8201D"/>
                </a:solidFill>
                <a:latin typeface="Corbel"/>
                <a:cs typeface="Corbel"/>
              </a:rPr>
              <a:t> </a:t>
            </a:r>
            <a:r>
              <a:rPr dirty="0" sz="3600">
                <a:solidFill>
                  <a:srgbClr val="C8201D"/>
                </a:solidFill>
                <a:latin typeface="Corbel"/>
                <a:cs typeface="Corbel"/>
              </a:rPr>
              <a:t>cli</a:t>
            </a:r>
            <a:r>
              <a:rPr dirty="0" sz="3600" spc="-5">
                <a:solidFill>
                  <a:srgbClr val="C8201D"/>
                </a:solidFill>
                <a:latin typeface="Corbel"/>
                <a:cs typeface="Corbel"/>
              </a:rPr>
              <a:t>e</a:t>
            </a:r>
            <a:r>
              <a:rPr dirty="0" sz="3600" spc="-10">
                <a:solidFill>
                  <a:srgbClr val="C8201D"/>
                </a:solidFill>
                <a:latin typeface="Corbel"/>
                <a:cs typeface="Corbel"/>
              </a:rPr>
              <a:t>n</a:t>
            </a:r>
            <a:r>
              <a:rPr dirty="0" sz="3600" spc="-5">
                <a:solidFill>
                  <a:srgbClr val="C8201D"/>
                </a:solidFill>
                <a:latin typeface="Corbel"/>
                <a:cs typeface="Corbel"/>
              </a:rPr>
              <a:t>t</a:t>
            </a:r>
            <a:r>
              <a:rPr dirty="0" sz="3600">
                <a:solidFill>
                  <a:srgbClr val="C8201D"/>
                </a:solidFill>
                <a:latin typeface="Corbel"/>
                <a:cs typeface="Corbel"/>
              </a:rPr>
              <a:t>e</a:t>
            </a:r>
            <a:r>
              <a:rPr dirty="0" sz="3600" spc="-5">
                <a:solidFill>
                  <a:srgbClr val="C8201D"/>
                </a:solidFill>
                <a:latin typeface="Corbel"/>
                <a:cs typeface="Corbel"/>
              </a:rPr>
              <a:t> </a:t>
            </a:r>
            <a:r>
              <a:rPr dirty="0" sz="3600">
                <a:solidFill>
                  <a:srgbClr val="C8201D"/>
                </a:solidFill>
                <a:latin typeface="Corbel"/>
                <a:cs typeface="Corbel"/>
              </a:rPr>
              <a:t>w</a:t>
            </a:r>
            <a:r>
              <a:rPr dirty="0" sz="3600" spc="-5">
                <a:solidFill>
                  <a:srgbClr val="C8201D"/>
                </a:solidFill>
                <a:latin typeface="Corbel"/>
                <a:cs typeface="Corbel"/>
              </a:rPr>
              <a:t>eb</a:t>
            </a:r>
            <a:endParaRPr sz="3600">
              <a:latin typeface="Corbel"/>
              <a:cs typeface="Corbe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3400">
              <a:latin typeface="Corbel"/>
              <a:cs typeface="Corbel"/>
            </a:endParaRPr>
          </a:p>
          <a:p>
            <a:pPr algn="ctr" marR="106680">
              <a:lnSpc>
                <a:spcPct val="100000"/>
              </a:lnSpc>
            </a:pPr>
            <a:r>
              <a:rPr dirty="0" sz="3600" spc="-60" b="1">
                <a:solidFill>
                  <a:srgbClr val="C8201D"/>
                </a:solidFill>
                <a:latin typeface="Corbel"/>
                <a:cs typeface="Corbel"/>
              </a:rPr>
              <a:t>Tema</a:t>
            </a:r>
            <a:r>
              <a:rPr dirty="0" sz="3600" spc="-35" b="1">
                <a:solidFill>
                  <a:srgbClr val="C8201D"/>
                </a:solidFill>
                <a:latin typeface="Corbel"/>
                <a:cs typeface="Corbel"/>
              </a:rPr>
              <a:t> </a:t>
            </a:r>
            <a:r>
              <a:rPr dirty="0" sz="3600" spc="-5" b="1">
                <a:solidFill>
                  <a:srgbClr val="C8201D"/>
                </a:solidFill>
                <a:latin typeface="Corbel"/>
                <a:cs typeface="Corbel"/>
              </a:rPr>
              <a:t>2.3:</a:t>
            </a:r>
            <a:r>
              <a:rPr dirty="0" sz="3600" spc="-25" b="1">
                <a:solidFill>
                  <a:srgbClr val="C8201D"/>
                </a:solidFill>
                <a:latin typeface="Corbel"/>
                <a:cs typeface="Corbel"/>
              </a:rPr>
              <a:t> </a:t>
            </a:r>
            <a:r>
              <a:rPr dirty="0" sz="3600" spc="-5" b="1">
                <a:solidFill>
                  <a:srgbClr val="C8201D"/>
                </a:solidFill>
                <a:latin typeface="Corbel"/>
                <a:cs typeface="Corbel"/>
              </a:rPr>
              <a:t>Bootstrap</a:t>
            </a:r>
            <a:endParaRPr sz="3600">
              <a:latin typeface="Corbel"/>
              <a:cs typeface="Corbel"/>
            </a:endParaRPr>
          </a:p>
        </p:txBody>
      </p:sp>
      <p:sp>
        <p:nvSpPr>
          <p:cNvPr id="16" name="object 16"/>
          <p:cNvSpPr txBox="1">
            <a:spLocks noGrp="1"/>
          </p:cNvSpPr>
          <p:nvPr>
            <p:ph type="title"/>
          </p:nvPr>
        </p:nvSpPr>
        <p:spPr>
          <a:xfrm>
            <a:off x="2794939" y="2308580"/>
            <a:ext cx="3537585" cy="45275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800" b="0">
                <a:solidFill>
                  <a:srgbClr val="CA0016"/>
                </a:solidFill>
                <a:latin typeface="Corbel"/>
                <a:cs typeface="Corbel"/>
              </a:rPr>
              <a:t>F</a:t>
            </a:r>
            <a:r>
              <a:rPr dirty="0" sz="2800" spc="-5" b="0">
                <a:solidFill>
                  <a:srgbClr val="CA0016"/>
                </a:solidFill>
                <a:latin typeface="Corbel"/>
                <a:cs typeface="Corbel"/>
              </a:rPr>
              <a:t>un</a:t>
            </a:r>
            <a:r>
              <a:rPr dirty="0" sz="2800" b="0">
                <a:solidFill>
                  <a:srgbClr val="CA0016"/>
                </a:solidFill>
                <a:latin typeface="Corbel"/>
                <a:cs typeface="Corbel"/>
              </a:rPr>
              <a:t>d</a:t>
            </a:r>
            <a:r>
              <a:rPr dirty="0" sz="2800" spc="-5" b="0">
                <a:solidFill>
                  <a:srgbClr val="CA0016"/>
                </a:solidFill>
                <a:latin typeface="Corbel"/>
                <a:cs typeface="Corbel"/>
              </a:rPr>
              <a:t>ament</a:t>
            </a:r>
            <a:r>
              <a:rPr dirty="0" sz="2800" spc="-10" b="0">
                <a:solidFill>
                  <a:srgbClr val="CA0016"/>
                </a:solidFill>
                <a:latin typeface="Corbel"/>
                <a:cs typeface="Corbel"/>
              </a:rPr>
              <a:t>o</a:t>
            </a:r>
            <a:r>
              <a:rPr dirty="0" sz="2800" b="0">
                <a:solidFill>
                  <a:srgbClr val="CA0016"/>
                </a:solidFill>
                <a:latin typeface="Corbel"/>
                <a:cs typeface="Corbel"/>
              </a:rPr>
              <a:t>s</a:t>
            </a:r>
            <a:r>
              <a:rPr dirty="0" sz="2800" spc="-5" b="0">
                <a:solidFill>
                  <a:srgbClr val="CA0016"/>
                </a:solidFill>
                <a:latin typeface="Corbel"/>
                <a:cs typeface="Corbel"/>
              </a:rPr>
              <a:t> d</a:t>
            </a:r>
            <a:r>
              <a:rPr dirty="0" sz="2800" b="0">
                <a:solidFill>
                  <a:srgbClr val="CA0016"/>
                </a:solidFill>
                <a:latin typeface="Corbel"/>
                <a:cs typeface="Corbel"/>
              </a:rPr>
              <a:t>e</a:t>
            </a:r>
            <a:r>
              <a:rPr dirty="0" sz="2800" spc="-5" b="0">
                <a:solidFill>
                  <a:srgbClr val="CA0016"/>
                </a:solidFill>
                <a:latin typeface="Corbel"/>
                <a:cs typeface="Corbel"/>
              </a:rPr>
              <a:t> l</a:t>
            </a:r>
            <a:r>
              <a:rPr dirty="0" sz="2800" b="0">
                <a:solidFill>
                  <a:srgbClr val="CA0016"/>
                </a:solidFill>
                <a:latin typeface="Corbel"/>
                <a:cs typeface="Corbel"/>
              </a:rPr>
              <a:t>a</a:t>
            </a:r>
            <a:r>
              <a:rPr dirty="0" sz="2800" spc="-160" b="0">
                <a:solidFill>
                  <a:srgbClr val="CA0016"/>
                </a:solidFill>
                <a:latin typeface="Corbel"/>
                <a:cs typeface="Corbel"/>
              </a:rPr>
              <a:t> </a:t>
            </a:r>
            <a:r>
              <a:rPr dirty="0" sz="2800" spc="-110" b="0">
                <a:solidFill>
                  <a:srgbClr val="CA0016"/>
                </a:solidFill>
                <a:latin typeface="Corbel"/>
                <a:cs typeface="Corbel"/>
              </a:rPr>
              <a:t>W</a:t>
            </a:r>
            <a:r>
              <a:rPr dirty="0" sz="2800" spc="-5" b="0">
                <a:solidFill>
                  <a:srgbClr val="CA0016"/>
                </a:solidFill>
                <a:latin typeface="Corbel"/>
                <a:cs typeface="Corbel"/>
              </a:rPr>
              <a:t>eb</a:t>
            </a:r>
            <a:endParaRPr sz="2800">
              <a:latin typeface="Corbel"/>
              <a:cs typeface="Corbe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7956981" y="169468"/>
            <a:ext cx="1043305" cy="3917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30" b="1">
                <a:solidFill>
                  <a:srgbClr val="333333"/>
                </a:solidFill>
                <a:latin typeface="Corbel"/>
                <a:cs typeface="Corbel"/>
              </a:rPr>
              <a:t>08-2023</a:t>
            </a:r>
            <a:endParaRPr sz="2400">
              <a:latin typeface="Corbel"/>
              <a:cs typeface="Corbe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064143" y="5973749"/>
            <a:ext cx="2172335" cy="66611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dirty="0" sz="1600" spc="-10" b="1">
                <a:solidFill>
                  <a:srgbClr val="FFFFFF"/>
                </a:solidFill>
                <a:latin typeface="Corbel"/>
                <a:cs typeface="Corbel"/>
              </a:rPr>
              <a:t>Mi</a:t>
            </a:r>
            <a:r>
              <a:rPr dirty="0" sz="1600" spc="-5" b="1">
                <a:solidFill>
                  <a:srgbClr val="FFFFFF"/>
                </a:solidFill>
                <a:latin typeface="Corbel"/>
                <a:cs typeface="Corbel"/>
              </a:rPr>
              <a:t>c</a:t>
            </a:r>
            <a:r>
              <a:rPr dirty="0" sz="1600" spc="-15" b="1">
                <a:solidFill>
                  <a:srgbClr val="FFFFFF"/>
                </a:solidFill>
                <a:latin typeface="Corbel"/>
                <a:cs typeface="Corbel"/>
              </a:rPr>
              <a:t>a</a:t>
            </a:r>
            <a:r>
              <a:rPr dirty="0" sz="1600" spc="-10" b="1">
                <a:solidFill>
                  <a:srgbClr val="FFFFFF"/>
                </a:solidFill>
                <a:latin typeface="Corbel"/>
                <a:cs typeface="Corbel"/>
              </a:rPr>
              <a:t>e</a:t>
            </a:r>
            <a:r>
              <a:rPr dirty="0" sz="1600" spc="-5" b="1">
                <a:solidFill>
                  <a:srgbClr val="FFFFFF"/>
                </a:solidFill>
                <a:latin typeface="Corbel"/>
                <a:cs typeface="Corbel"/>
              </a:rPr>
              <a:t>l</a:t>
            </a:r>
            <a:r>
              <a:rPr dirty="0" sz="1600" spc="-65" b="1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dirty="0" sz="1600" spc="-15" b="1">
                <a:solidFill>
                  <a:srgbClr val="FFFFFF"/>
                </a:solidFill>
                <a:latin typeface="Corbel"/>
                <a:cs typeface="Corbel"/>
              </a:rPr>
              <a:t>Ga</a:t>
            </a:r>
            <a:r>
              <a:rPr dirty="0" sz="1600" spc="-5" b="1">
                <a:solidFill>
                  <a:srgbClr val="FFFFFF"/>
                </a:solidFill>
                <a:latin typeface="Corbel"/>
                <a:cs typeface="Corbel"/>
              </a:rPr>
              <a:t>l</a:t>
            </a:r>
            <a:r>
              <a:rPr dirty="0" sz="1600" spc="-10" b="1">
                <a:solidFill>
                  <a:srgbClr val="FFFFFF"/>
                </a:solidFill>
                <a:latin typeface="Corbel"/>
                <a:cs typeface="Corbel"/>
              </a:rPr>
              <a:t>leg</a:t>
            </a:r>
            <a:r>
              <a:rPr dirty="0" sz="1600" spc="-5" b="1">
                <a:solidFill>
                  <a:srgbClr val="FFFFFF"/>
                </a:solidFill>
                <a:latin typeface="Corbel"/>
                <a:cs typeface="Corbel"/>
              </a:rPr>
              <a:t>o</a:t>
            </a:r>
            <a:endParaRPr sz="1600">
              <a:latin typeface="Corbel"/>
              <a:cs typeface="Corbel"/>
            </a:endParaRPr>
          </a:p>
          <a:p>
            <a:pPr algn="ctr" marL="12700" marR="5080">
              <a:lnSpc>
                <a:spcPct val="100000"/>
              </a:lnSpc>
              <a:spcBef>
                <a:spcPts val="5"/>
              </a:spcBef>
            </a:pPr>
            <a:r>
              <a:rPr dirty="0" sz="1300" spc="-5">
                <a:solidFill>
                  <a:srgbClr val="FFFFFF"/>
                </a:solidFill>
                <a:latin typeface="Corbel"/>
                <a:cs typeface="Corbel"/>
              </a:rPr>
              <a:t>Correo: </a:t>
            </a:r>
            <a:r>
              <a:rPr dirty="0" sz="1300" spc="-5">
                <a:solidFill>
                  <a:srgbClr val="FFFFFF"/>
                </a:solidFill>
                <a:latin typeface="Corbel"/>
                <a:cs typeface="Corbel"/>
                <a:hlinkClick r:id="rId4"/>
              </a:rPr>
              <a:t>micael.gallego@urjc.es </a:t>
            </a:r>
            <a:r>
              <a:rPr dirty="0" sz="1300" spc="-25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dirty="0" sz="1300" spc="-20">
                <a:solidFill>
                  <a:srgbClr val="FFFFFF"/>
                </a:solidFill>
                <a:latin typeface="Corbel"/>
                <a:cs typeface="Corbel"/>
              </a:rPr>
              <a:t>Twitter:</a:t>
            </a:r>
            <a:r>
              <a:rPr dirty="0" sz="130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dirty="0" sz="1300" spc="-5">
                <a:solidFill>
                  <a:srgbClr val="FFFFFF"/>
                </a:solidFill>
                <a:latin typeface="Corbel"/>
                <a:cs typeface="Corbel"/>
              </a:rPr>
              <a:t>@micael_gallego</a:t>
            </a:r>
            <a:endParaRPr sz="1300">
              <a:latin typeface="Corbel"/>
              <a:cs typeface="Corbe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368495" y="6004343"/>
            <a:ext cx="2346960" cy="46799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dirty="0" sz="1600" spc="-5" b="1">
                <a:solidFill>
                  <a:srgbClr val="FFFFFF"/>
                </a:solidFill>
                <a:latin typeface="Corbel"/>
                <a:cs typeface="Corbel"/>
              </a:rPr>
              <a:t>Nicolás</a:t>
            </a:r>
            <a:r>
              <a:rPr dirty="0" sz="1600" spc="-45" b="1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dirty="0" sz="1600" spc="-10" b="1">
                <a:solidFill>
                  <a:srgbClr val="FFFFFF"/>
                </a:solidFill>
                <a:latin typeface="Corbel"/>
                <a:cs typeface="Corbel"/>
              </a:rPr>
              <a:t>Rodríguez</a:t>
            </a:r>
            <a:endParaRPr sz="1600">
              <a:latin typeface="Corbel"/>
              <a:cs typeface="Corbel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dirty="0" sz="1300" spc="-5">
                <a:solidFill>
                  <a:srgbClr val="FFFFFF"/>
                </a:solidFill>
                <a:latin typeface="Corbel"/>
                <a:cs typeface="Corbel"/>
              </a:rPr>
              <a:t>Correo:</a:t>
            </a:r>
            <a:r>
              <a:rPr dirty="0" sz="1300" spc="-3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dirty="0" sz="1300" spc="-5">
                <a:solidFill>
                  <a:srgbClr val="FFFFFF"/>
                </a:solidFill>
                <a:latin typeface="Corbel"/>
                <a:cs typeface="Corbel"/>
                <a:hlinkClick r:id="rId5"/>
              </a:rPr>
              <a:t>nicolas.rodriguez@urjc.es</a:t>
            </a:r>
            <a:endParaRPr sz="1300">
              <a:latin typeface="Corbel"/>
              <a:cs typeface="Corbe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7567815" y="5827585"/>
            <a:ext cx="1499235" cy="90995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r" marL="12700" marR="5080" indent="367030">
              <a:lnSpc>
                <a:spcPct val="100000"/>
              </a:lnSpc>
              <a:spcBef>
                <a:spcPts val="95"/>
              </a:spcBef>
            </a:pPr>
            <a:r>
              <a:rPr dirty="0" sz="1600" spc="-5" b="1">
                <a:solidFill>
                  <a:srgbClr val="FFFFFF"/>
                </a:solidFill>
                <a:latin typeface="Corbel"/>
                <a:cs typeface="Corbel"/>
              </a:rPr>
              <a:t>I</a:t>
            </a:r>
            <a:r>
              <a:rPr dirty="0" sz="1600" spc="-15" b="1">
                <a:solidFill>
                  <a:srgbClr val="FFFFFF"/>
                </a:solidFill>
                <a:latin typeface="Corbel"/>
                <a:cs typeface="Corbel"/>
              </a:rPr>
              <a:t>vá</a:t>
            </a:r>
            <a:r>
              <a:rPr dirty="0" sz="1600" spc="-5" b="1">
                <a:solidFill>
                  <a:srgbClr val="FFFFFF"/>
                </a:solidFill>
                <a:latin typeface="Corbel"/>
                <a:cs typeface="Corbel"/>
              </a:rPr>
              <a:t>n</a:t>
            </a:r>
            <a:r>
              <a:rPr dirty="0" sz="1600" spc="-70" b="1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dirty="0" sz="1600" spc="-10" b="1">
                <a:solidFill>
                  <a:srgbClr val="FFFFFF"/>
                </a:solidFill>
                <a:latin typeface="Corbel"/>
                <a:cs typeface="Corbel"/>
              </a:rPr>
              <a:t>C</a:t>
            </a:r>
            <a:r>
              <a:rPr dirty="0" sz="1600" spc="-15" b="1">
                <a:solidFill>
                  <a:srgbClr val="FFFFFF"/>
                </a:solidFill>
                <a:latin typeface="Corbel"/>
                <a:cs typeface="Corbel"/>
              </a:rPr>
              <a:t>h</a:t>
            </a:r>
            <a:r>
              <a:rPr dirty="0" sz="1600" spc="-10" b="1">
                <a:solidFill>
                  <a:srgbClr val="FFFFFF"/>
                </a:solidFill>
                <a:latin typeface="Corbel"/>
                <a:cs typeface="Corbel"/>
              </a:rPr>
              <a:t>i</a:t>
            </a:r>
            <a:r>
              <a:rPr dirty="0" sz="1600" spc="-5" b="1">
                <a:solidFill>
                  <a:srgbClr val="FFFFFF"/>
                </a:solidFill>
                <a:latin typeface="Corbel"/>
                <a:cs typeface="Corbel"/>
              </a:rPr>
              <a:t>c</a:t>
            </a:r>
            <a:r>
              <a:rPr dirty="0" sz="1600" spc="-15" b="1">
                <a:solidFill>
                  <a:srgbClr val="FFFFFF"/>
                </a:solidFill>
                <a:latin typeface="Corbel"/>
                <a:cs typeface="Corbel"/>
              </a:rPr>
              <a:t>a</a:t>
            </a:r>
            <a:r>
              <a:rPr dirty="0" sz="1600" spc="-10" b="1">
                <a:solidFill>
                  <a:srgbClr val="FFFFFF"/>
                </a:solidFill>
                <a:latin typeface="Corbel"/>
                <a:cs typeface="Corbel"/>
              </a:rPr>
              <a:t>no  </a:t>
            </a:r>
            <a:r>
              <a:rPr dirty="0" sz="1300" spc="-5">
                <a:solidFill>
                  <a:srgbClr val="FFFFFF"/>
                </a:solidFill>
                <a:latin typeface="Corbel"/>
                <a:cs typeface="Corbel"/>
                <a:hlinkClick r:id="rId6"/>
              </a:rPr>
              <a:t>ivan.chicano@urjc.es </a:t>
            </a:r>
            <a:r>
              <a:rPr dirty="0" sz="1300" spc="-25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dirty="0" sz="1600" spc="-5" b="1">
                <a:solidFill>
                  <a:srgbClr val="FFFFFF"/>
                </a:solidFill>
                <a:latin typeface="Corbel"/>
                <a:cs typeface="Corbel"/>
              </a:rPr>
              <a:t>Michel </a:t>
            </a:r>
            <a:r>
              <a:rPr dirty="0" sz="1600" spc="-10" b="1">
                <a:solidFill>
                  <a:srgbClr val="FFFFFF"/>
                </a:solidFill>
                <a:latin typeface="Corbel"/>
                <a:cs typeface="Corbel"/>
              </a:rPr>
              <a:t>Maes </a:t>
            </a:r>
            <a:r>
              <a:rPr dirty="0" sz="1600" spc="-5" b="1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dirty="0" sz="1300" spc="-10">
                <a:solidFill>
                  <a:srgbClr val="FFFFFF"/>
                </a:solidFill>
                <a:latin typeface="Corbel"/>
                <a:cs typeface="Corbel"/>
                <a:hlinkClick r:id="rId7"/>
              </a:rPr>
              <a:t>m</a:t>
            </a:r>
            <a:r>
              <a:rPr dirty="0" sz="1300" spc="-5">
                <a:solidFill>
                  <a:srgbClr val="FFFFFF"/>
                </a:solidFill>
                <a:latin typeface="Corbel"/>
                <a:cs typeface="Corbel"/>
                <a:hlinkClick r:id="rId7"/>
              </a:rPr>
              <a:t>i</a:t>
            </a:r>
            <a:r>
              <a:rPr dirty="0" sz="1300" spc="-10">
                <a:solidFill>
                  <a:srgbClr val="FFFFFF"/>
                </a:solidFill>
                <a:latin typeface="Corbel"/>
                <a:cs typeface="Corbel"/>
                <a:hlinkClick r:id="rId7"/>
              </a:rPr>
              <a:t>ch</a:t>
            </a:r>
            <a:r>
              <a:rPr dirty="0" sz="1300" spc="-5">
                <a:solidFill>
                  <a:srgbClr val="FFFFFF"/>
                </a:solidFill>
                <a:latin typeface="Corbel"/>
                <a:cs typeface="Corbel"/>
                <a:hlinkClick r:id="rId7"/>
              </a:rPr>
              <a:t>el</a:t>
            </a:r>
            <a:r>
              <a:rPr dirty="0" sz="1300">
                <a:solidFill>
                  <a:srgbClr val="FFFFFF"/>
                </a:solidFill>
                <a:latin typeface="Corbel"/>
                <a:cs typeface="Corbel"/>
                <a:hlinkClick r:id="rId7"/>
              </a:rPr>
              <a:t>.</a:t>
            </a:r>
            <a:r>
              <a:rPr dirty="0" sz="1300" spc="-10">
                <a:solidFill>
                  <a:srgbClr val="FFFFFF"/>
                </a:solidFill>
                <a:latin typeface="Corbel"/>
                <a:cs typeface="Corbel"/>
                <a:hlinkClick r:id="rId7"/>
              </a:rPr>
              <a:t>m</a:t>
            </a:r>
            <a:r>
              <a:rPr dirty="0" sz="1300" spc="-5">
                <a:solidFill>
                  <a:srgbClr val="FFFFFF"/>
                </a:solidFill>
                <a:latin typeface="Corbel"/>
                <a:cs typeface="Corbel"/>
                <a:hlinkClick r:id="rId7"/>
              </a:rPr>
              <a:t>a</a:t>
            </a:r>
            <a:r>
              <a:rPr dirty="0" sz="1300">
                <a:solidFill>
                  <a:srgbClr val="FFFFFF"/>
                </a:solidFill>
                <a:latin typeface="Corbel"/>
                <a:cs typeface="Corbel"/>
                <a:hlinkClick r:id="rId7"/>
              </a:rPr>
              <a:t>es</a:t>
            </a:r>
            <a:r>
              <a:rPr dirty="0" sz="1300" spc="-5">
                <a:solidFill>
                  <a:srgbClr val="FFFFFF"/>
                </a:solidFill>
                <a:latin typeface="Corbel"/>
                <a:cs typeface="Corbel"/>
                <a:hlinkClick r:id="rId7"/>
              </a:rPr>
              <a:t>@urj</a:t>
            </a:r>
            <a:r>
              <a:rPr dirty="0" sz="1300" spc="-10">
                <a:solidFill>
                  <a:srgbClr val="FFFFFF"/>
                </a:solidFill>
                <a:latin typeface="Corbel"/>
                <a:cs typeface="Corbel"/>
                <a:hlinkClick r:id="rId7"/>
              </a:rPr>
              <a:t>c</a:t>
            </a:r>
            <a:r>
              <a:rPr dirty="0" sz="1300">
                <a:solidFill>
                  <a:srgbClr val="FFFFFF"/>
                </a:solidFill>
                <a:latin typeface="Corbel"/>
                <a:cs typeface="Corbel"/>
                <a:hlinkClick r:id="rId7"/>
              </a:rPr>
              <a:t>.</a:t>
            </a:r>
            <a:r>
              <a:rPr dirty="0" sz="1300" spc="-5">
                <a:solidFill>
                  <a:srgbClr val="FFFFFF"/>
                </a:solidFill>
                <a:latin typeface="Corbel"/>
                <a:cs typeface="Corbel"/>
                <a:hlinkClick r:id="rId7"/>
              </a:rPr>
              <a:t>es</a:t>
            </a:r>
            <a:endParaRPr sz="13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561841" y="1109878"/>
            <a:ext cx="383540" cy="493395"/>
          </a:xfrm>
          <a:custGeom>
            <a:avLst/>
            <a:gdLst/>
            <a:ahLst/>
            <a:cxnLst/>
            <a:rect l="l" t="t" r="r" b="b"/>
            <a:pathLst>
              <a:path w="383539" h="493394">
                <a:moveTo>
                  <a:pt x="234353" y="0"/>
                </a:moveTo>
                <a:lnTo>
                  <a:pt x="184071" y="4314"/>
                </a:lnTo>
                <a:lnTo>
                  <a:pt x="139090" y="17233"/>
                </a:lnTo>
                <a:lnTo>
                  <a:pt x="99443" y="38726"/>
                </a:lnTo>
                <a:lnTo>
                  <a:pt x="65163" y="68757"/>
                </a:lnTo>
                <a:lnTo>
                  <a:pt x="36604" y="106116"/>
                </a:lnTo>
                <a:lnTo>
                  <a:pt x="16246" y="148639"/>
                </a:lnTo>
                <a:lnTo>
                  <a:pt x="4056" y="196493"/>
                </a:lnTo>
                <a:lnTo>
                  <a:pt x="0" y="249847"/>
                </a:lnTo>
                <a:lnTo>
                  <a:pt x="4274" y="302540"/>
                </a:lnTo>
                <a:lnTo>
                  <a:pt x="16919" y="349834"/>
                </a:lnTo>
                <a:lnTo>
                  <a:pt x="37665" y="391593"/>
                </a:lnTo>
                <a:lnTo>
                  <a:pt x="66243" y="427685"/>
                </a:lnTo>
                <a:lnTo>
                  <a:pt x="102540" y="456299"/>
                </a:lnTo>
                <a:lnTo>
                  <a:pt x="144405" y="476780"/>
                </a:lnTo>
                <a:lnTo>
                  <a:pt x="191737" y="489092"/>
                </a:lnTo>
                <a:lnTo>
                  <a:pt x="244436" y="493204"/>
                </a:lnTo>
                <a:lnTo>
                  <a:pt x="278705" y="491527"/>
                </a:lnTo>
                <a:lnTo>
                  <a:pt x="313108" y="486541"/>
                </a:lnTo>
                <a:lnTo>
                  <a:pt x="347917" y="478315"/>
                </a:lnTo>
                <a:lnTo>
                  <a:pt x="383400" y="466915"/>
                </a:lnTo>
                <a:lnTo>
                  <a:pt x="383400" y="373684"/>
                </a:lnTo>
                <a:lnTo>
                  <a:pt x="349149" y="387897"/>
                </a:lnTo>
                <a:lnTo>
                  <a:pt x="316755" y="397756"/>
                </a:lnTo>
                <a:lnTo>
                  <a:pt x="286454" y="403497"/>
                </a:lnTo>
                <a:lnTo>
                  <a:pt x="258483" y="405358"/>
                </a:lnTo>
                <a:lnTo>
                  <a:pt x="223012" y="402669"/>
                </a:lnTo>
                <a:lnTo>
                  <a:pt x="163962" y="381360"/>
                </a:lnTo>
                <a:lnTo>
                  <a:pt x="120310" y="339598"/>
                </a:lnTo>
                <a:lnTo>
                  <a:pt x="98125" y="281425"/>
                </a:lnTo>
                <a:lnTo>
                  <a:pt x="95402" y="246595"/>
                </a:lnTo>
                <a:lnTo>
                  <a:pt x="97853" y="213628"/>
                </a:lnTo>
                <a:lnTo>
                  <a:pt x="117873" y="156338"/>
                </a:lnTo>
                <a:lnTo>
                  <a:pt x="157597" y="113265"/>
                </a:lnTo>
                <a:lnTo>
                  <a:pt x="209732" y="91020"/>
                </a:lnTo>
                <a:lnTo>
                  <a:pt x="240118" y="88201"/>
                </a:lnTo>
                <a:lnTo>
                  <a:pt x="271547" y="91037"/>
                </a:lnTo>
                <a:lnTo>
                  <a:pt x="304193" y="99544"/>
                </a:lnTo>
                <a:lnTo>
                  <a:pt x="337920" y="113720"/>
                </a:lnTo>
                <a:lnTo>
                  <a:pt x="372592" y="133565"/>
                </a:lnTo>
                <a:lnTo>
                  <a:pt x="372592" y="32765"/>
                </a:lnTo>
                <a:lnTo>
                  <a:pt x="333355" y="17192"/>
                </a:lnTo>
                <a:lnTo>
                  <a:pt x="285588" y="3643"/>
                </a:lnTo>
                <a:lnTo>
                  <a:pt x="252604" y="404"/>
                </a:lnTo>
                <a:lnTo>
                  <a:pt x="23435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4024439" y="1118514"/>
            <a:ext cx="507365" cy="484505"/>
          </a:xfrm>
          <a:custGeom>
            <a:avLst/>
            <a:gdLst/>
            <a:ahLst/>
            <a:cxnLst/>
            <a:rect l="l" t="t" r="r" b="b"/>
            <a:pathLst>
              <a:path w="507364" h="484505">
                <a:moveTo>
                  <a:pt x="254876" y="0"/>
                </a:moveTo>
                <a:lnTo>
                  <a:pt x="202109" y="4275"/>
                </a:lnTo>
                <a:lnTo>
                  <a:pt x="154305" y="17191"/>
                </a:lnTo>
                <a:lnTo>
                  <a:pt x="111158" y="38881"/>
                </a:lnTo>
                <a:lnTo>
                  <a:pt x="72364" y="69481"/>
                </a:lnTo>
                <a:lnTo>
                  <a:pt x="40553" y="106019"/>
                </a:lnTo>
                <a:lnTo>
                  <a:pt x="17956" y="147381"/>
                </a:lnTo>
                <a:lnTo>
                  <a:pt x="4472" y="193266"/>
                </a:lnTo>
                <a:lnTo>
                  <a:pt x="0" y="243370"/>
                </a:lnTo>
                <a:lnTo>
                  <a:pt x="4460" y="292490"/>
                </a:lnTo>
                <a:lnTo>
                  <a:pt x="17865" y="337731"/>
                </a:lnTo>
                <a:lnTo>
                  <a:pt x="40247" y="378990"/>
                </a:lnTo>
                <a:lnTo>
                  <a:pt x="71640" y="416166"/>
                </a:lnTo>
                <a:lnTo>
                  <a:pt x="109576" y="445934"/>
                </a:lnTo>
                <a:lnTo>
                  <a:pt x="152101" y="467194"/>
                </a:lnTo>
                <a:lnTo>
                  <a:pt x="199217" y="479949"/>
                </a:lnTo>
                <a:lnTo>
                  <a:pt x="250926" y="484200"/>
                </a:lnTo>
                <a:lnTo>
                  <a:pt x="303806" y="480112"/>
                </a:lnTo>
                <a:lnTo>
                  <a:pt x="351859" y="467690"/>
                </a:lnTo>
                <a:lnTo>
                  <a:pt x="395255" y="446695"/>
                </a:lnTo>
                <a:lnTo>
                  <a:pt x="434162" y="416890"/>
                </a:lnTo>
                <a:lnTo>
                  <a:pt x="452305" y="396366"/>
                </a:lnTo>
                <a:lnTo>
                  <a:pt x="254165" y="396366"/>
                </a:lnTo>
                <a:lnTo>
                  <a:pt x="220647" y="393666"/>
                </a:lnTo>
                <a:lnTo>
                  <a:pt x="163594" y="372369"/>
                </a:lnTo>
                <a:lnTo>
                  <a:pt x="119986" y="330519"/>
                </a:lnTo>
                <a:lnTo>
                  <a:pt x="97162" y="274604"/>
                </a:lnTo>
                <a:lnTo>
                  <a:pt x="94416" y="240842"/>
                </a:lnTo>
                <a:lnTo>
                  <a:pt x="97145" y="209284"/>
                </a:lnTo>
                <a:lnTo>
                  <a:pt x="119545" y="152760"/>
                </a:lnTo>
                <a:lnTo>
                  <a:pt x="161698" y="109360"/>
                </a:lnTo>
                <a:lnTo>
                  <a:pt x="217021" y="87278"/>
                </a:lnTo>
                <a:lnTo>
                  <a:pt x="249478" y="84607"/>
                </a:lnTo>
                <a:lnTo>
                  <a:pt x="448065" y="84607"/>
                </a:lnTo>
                <a:lnTo>
                  <a:pt x="435241" y="69481"/>
                </a:lnTo>
                <a:lnTo>
                  <a:pt x="397136" y="38881"/>
                </a:lnTo>
                <a:lnTo>
                  <a:pt x="354241" y="17191"/>
                </a:lnTo>
                <a:lnTo>
                  <a:pt x="306754" y="4275"/>
                </a:lnTo>
                <a:lnTo>
                  <a:pt x="254876" y="0"/>
                </a:lnTo>
                <a:close/>
              </a:path>
              <a:path w="507364" h="484505">
                <a:moveTo>
                  <a:pt x="448065" y="84607"/>
                </a:moveTo>
                <a:lnTo>
                  <a:pt x="249478" y="84607"/>
                </a:lnTo>
                <a:lnTo>
                  <a:pt x="282987" y="87278"/>
                </a:lnTo>
                <a:lnTo>
                  <a:pt x="313424" y="95450"/>
                </a:lnTo>
                <a:lnTo>
                  <a:pt x="365760" y="129247"/>
                </a:lnTo>
                <a:lnTo>
                  <a:pt x="399959" y="179377"/>
                </a:lnTo>
                <a:lnTo>
                  <a:pt x="411480" y="240842"/>
                </a:lnTo>
                <a:lnTo>
                  <a:pt x="408610" y="273530"/>
                </a:lnTo>
                <a:lnTo>
                  <a:pt x="386266" y="329589"/>
                </a:lnTo>
                <a:lnTo>
                  <a:pt x="343460" y="372063"/>
                </a:lnTo>
                <a:lnTo>
                  <a:pt x="286808" y="393666"/>
                </a:lnTo>
                <a:lnTo>
                  <a:pt x="254165" y="396366"/>
                </a:lnTo>
                <a:lnTo>
                  <a:pt x="452305" y="396366"/>
                </a:lnTo>
                <a:lnTo>
                  <a:pt x="466384" y="380440"/>
                </a:lnTo>
                <a:lnTo>
                  <a:pt x="489192" y="339669"/>
                </a:lnTo>
                <a:lnTo>
                  <a:pt x="502754" y="294576"/>
                </a:lnTo>
                <a:lnTo>
                  <a:pt x="507238" y="245160"/>
                </a:lnTo>
                <a:lnTo>
                  <a:pt x="502771" y="194524"/>
                </a:lnTo>
                <a:lnTo>
                  <a:pt x="489327" y="148410"/>
                </a:lnTo>
                <a:lnTo>
                  <a:pt x="466840" y="106752"/>
                </a:lnTo>
                <a:lnTo>
                  <a:pt x="448065" y="8460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615205" y="872642"/>
            <a:ext cx="431800" cy="722630"/>
          </a:xfrm>
          <a:custGeom>
            <a:avLst/>
            <a:gdLst/>
            <a:ahLst/>
            <a:cxnLst/>
            <a:rect l="l" t="t" r="r" b="b"/>
            <a:pathLst>
              <a:path w="431800" h="722630">
                <a:moveTo>
                  <a:pt x="233997" y="235800"/>
                </a:moveTo>
                <a:lnTo>
                  <a:pt x="185146" y="240042"/>
                </a:lnTo>
                <a:lnTo>
                  <a:pt x="140754" y="252722"/>
                </a:lnTo>
                <a:lnTo>
                  <a:pt x="100952" y="273771"/>
                </a:lnTo>
                <a:lnTo>
                  <a:pt x="65874" y="303123"/>
                </a:lnTo>
                <a:lnTo>
                  <a:pt x="36749" y="339590"/>
                </a:lnTo>
                <a:lnTo>
                  <a:pt x="16197" y="380477"/>
                </a:lnTo>
                <a:lnTo>
                  <a:pt x="4015" y="425887"/>
                </a:lnTo>
                <a:lnTo>
                  <a:pt x="0" y="475919"/>
                </a:lnTo>
                <a:lnTo>
                  <a:pt x="3812" y="529043"/>
                </a:lnTo>
                <a:lnTo>
                  <a:pt x="15387" y="576629"/>
                </a:lnTo>
                <a:lnTo>
                  <a:pt x="34927" y="618678"/>
                </a:lnTo>
                <a:lnTo>
                  <a:pt x="62636" y="655193"/>
                </a:lnTo>
                <a:lnTo>
                  <a:pt x="96293" y="684394"/>
                </a:lnTo>
                <a:lnTo>
                  <a:pt x="135624" y="705461"/>
                </a:lnTo>
                <a:lnTo>
                  <a:pt x="180492" y="718224"/>
                </a:lnTo>
                <a:lnTo>
                  <a:pt x="230759" y="722515"/>
                </a:lnTo>
                <a:lnTo>
                  <a:pt x="431634" y="722515"/>
                </a:lnTo>
                <a:lnTo>
                  <a:pt x="431634" y="640803"/>
                </a:lnTo>
                <a:lnTo>
                  <a:pt x="264591" y="640803"/>
                </a:lnTo>
                <a:lnTo>
                  <a:pt x="235378" y="640380"/>
                </a:lnTo>
                <a:lnTo>
                  <a:pt x="191391" y="636694"/>
                </a:lnTo>
                <a:lnTo>
                  <a:pt x="152950" y="621044"/>
                </a:lnTo>
                <a:lnTo>
                  <a:pt x="115064" y="578767"/>
                </a:lnTo>
                <a:lnTo>
                  <a:pt x="96355" y="522110"/>
                </a:lnTo>
                <a:lnTo>
                  <a:pt x="93954" y="487438"/>
                </a:lnTo>
                <a:lnTo>
                  <a:pt x="96593" y="450526"/>
                </a:lnTo>
                <a:lnTo>
                  <a:pt x="117802" y="388717"/>
                </a:lnTo>
                <a:lnTo>
                  <a:pt x="158734" y="343281"/>
                </a:lnTo>
                <a:lnTo>
                  <a:pt x="214803" y="320015"/>
                </a:lnTo>
                <a:lnTo>
                  <a:pt x="248031" y="317157"/>
                </a:lnTo>
                <a:lnTo>
                  <a:pt x="431634" y="317157"/>
                </a:lnTo>
                <a:lnTo>
                  <a:pt x="431634" y="255231"/>
                </a:lnTo>
                <a:lnTo>
                  <a:pt x="337312" y="255231"/>
                </a:lnTo>
                <a:lnTo>
                  <a:pt x="309678" y="246730"/>
                </a:lnTo>
                <a:lnTo>
                  <a:pt x="283359" y="240658"/>
                </a:lnTo>
                <a:lnTo>
                  <a:pt x="258187" y="237015"/>
                </a:lnTo>
                <a:lnTo>
                  <a:pt x="233997" y="235800"/>
                </a:lnTo>
                <a:close/>
              </a:path>
              <a:path w="431800" h="722630">
                <a:moveTo>
                  <a:pt x="431634" y="317157"/>
                </a:moveTo>
                <a:lnTo>
                  <a:pt x="248031" y="317157"/>
                </a:lnTo>
                <a:lnTo>
                  <a:pt x="270742" y="318625"/>
                </a:lnTo>
                <a:lnTo>
                  <a:pt x="293081" y="322964"/>
                </a:lnTo>
                <a:lnTo>
                  <a:pt x="315214" y="330069"/>
                </a:lnTo>
                <a:lnTo>
                  <a:pt x="337312" y="339839"/>
                </a:lnTo>
                <a:lnTo>
                  <a:pt x="337312" y="640803"/>
                </a:lnTo>
                <a:lnTo>
                  <a:pt x="431634" y="640803"/>
                </a:lnTo>
                <a:lnTo>
                  <a:pt x="431634" y="317157"/>
                </a:lnTo>
                <a:close/>
              </a:path>
              <a:path w="431800" h="722630">
                <a:moveTo>
                  <a:pt x="431634" y="0"/>
                </a:moveTo>
                <a:lnTo>
                  <a:pt x="337312" y="0"/>
                </a:lnTo>
                <a:lnTo>
                  <a:pt x="337312" y="255231"/>
                </a:lnTo>
                <a:lnTo>
                  <a:pt x="431634" y="255231"/>
                </a:lnTo>
                <a:lnTo>
                  <a:pt x="43163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5150878" y="1109522"/>
            <a:ext cx="429259" cy="492125"/>
          </a:xfrm>
          <a:custGeom>
            <a:avLst/>
            <a:gdLst/>
            <a:ahLst/>
            <a:cxnLst/>
            <a:rect l="l" t="t" r="r" b="b"/>
            <a:pathLst>
              <a:path w="429260" h="492125">
                <a:moveTo>
                  <a:pt x="221767" y="0"/>
                </a:moveTo>
                <a:lnTo>
                  <a:pt x="174502" y="4291"/>
                </a:lnTo>
                <a:lnTo>
                  <a:pt x="132030" y="17054"/>
                </a:lnTo>
                <a:lnTo>
                  <a:pt x="94285" y="38120"/>
                </a:lnTo>
                <a:lnTo>
                  <a:pt x="61201" y="67322"/>
                </a:lnTo>
                <a:lnTo>
                  <a:pt x="34627" y="104210"/>
                </a:lnTo>
                <a:lnTo>
                  <a:pt x="15479" y="146159"/>
                </a:lnTo>
                <a:lnTo>
                  <a:pt x="3892" y="192968"/>
                </a:lnTo>
                <a:lnTo>
                  <a:pt x="0" y="244436"/>
                </a:lnTo>
                <a:lnTo>
                  <a:pt x="1827" y="279952"/>
                </a:lnTo>
                <a:lnTo>
                  <a:pt x="16555" y="343963"/>
                </a:lnTo>
                <a:lnTo>
                  <a:pt x="45358" y="398756"/>
                </a:lnTo>
                <a:lnTo>
                  <a:pt x="84048" y="441903"/>
                </a:lnTo>
                <a:lnTo>
                  <a:pt x="132748" y="473590"/>
                </a:lnTo>
                <a:lnTo>
                  <a:pt x="196321" y="490032"/>
                </a:lnTo>
                <a:lnTo>
                  <a:pt x="233641" y="492112"/>
                </a:lnTo>
                <a:lnTo>
                  <a:pt x="261848" y="491471"/>
                </a:lnTo>
                <a:lnTo>
                  <a:pt x="312462" y="485736"/>
                </a:lnTo>
                <a:lnTo>
                  <a:pt x="355925" y="472754"/>
                </a:lnTo>
                <a:lnTo>
                  <a:pt x="398587" y="452391"/>
                </a:lnTo>
                <a:lnTo>
                  <a:pt x="420115" y="438835"/>
                </a:lnTo>
                <a:lnTo>
                  <a:pt x="420115" y="403923"/>
                </a:lnTo>
                <a:lnTo>
                  <a:pt x="248767" y="403923"/>
                </a:lnTo>
                <a:lnTo>
                  <a:pt x="217095" y="401475"/>
                </a:lnTo>
                <a:lnTo>
                  <a:pt x="162799" y="381592"/>
                </a:lnTo>
                <a:lnTo>
                  <a:pt x="121412" y="341807"/>
                </a:lnTo>
                <a:lnTo>
                  <a:pt x="98728" y="287511"/>
                </a:lnTo>
                <a:lnTo>
                  <a:pt x="94678" y="255231"/>
                </a:lnTo>
                <a:lnTo>
                  <a:pt x="429120" y="255231"/>
                </a:lnTo>
                <a:lnTo>
                  <a:pt x="429120" y="243357"/>
                </a:lnTo>
                <a:lnTo>
                  <a:pt x="426046" y="198716"/>
                </a:lnTo>
                <a:lnTo>
                  <a:pt x="96837" y="198716"/>
                </a:lnTo>
                <a:lnTo>
                  <a:pt x="102495" y="172556"/>
                </a:lnTo>
                <a:lnTo>
                  <a:pt x="123265" y="129008"/>
                </a:lnTo>
                <a:lnTo>
                  <a:pt x="155694" y="99033"/>
                </a:lnTo>
                <a:lnTo>
                  <a:pt x="197625" y="83704"/>
                </a:lnTo>
                <a:lnTo>
                  <a:pt x="221767" y="81711"/>
                </a:lnTo>
                <a:lnTo>
                  <a:pt x="383083" y="81711"/>
                </a:lnTo>
                <a:lnTo>
                  <a:pt x="372605" y="66243"/>
                </a:lnTo>
                <a:lnTo>
                  <a:pt x="341944" y="37210"/>
                </a:lnTo>
                <a:lnTo>
                  <a:pt x="306630" y="16514"/>
                </a:lnTo>
                <a:lnTo>
                  <a:pt x="266593" y="4122"/>
                </a:lnTo>
                <a:lnTo>
                  <a:pt x="221767" y="0"/>
                </a:lnTo>
                <a:close/>
              </a:path>
              <a:path w="429260" h="492125">
                <a:moveTo>
                  <a:pt x="420115" y="346316"/>
                </a:moveTo>
                <a:lnTo>
                  <a:pt x="380234" y="371873"/>
                </a:lnTo>
                <a:lnTo>
                  <a:pt x="338356" y="389836"/>
                </a:lnTo>
                <a:lnTo>
                  <a:pt x="294521" y="400440"/>
                </a:lnTo>
                <a:lnTo>
                  <a:pt x="248767" y="403923"/>
                </a:lnTo>
                <a:lnTo>
                  <a:pt x="420115" y="403923"/>
                </a:lnTo>
                <a:lnTo>
                  <a:pt x="420115" y="346316"/>
                </a:lnTo>
                <a:close/>
              </a:path>
              <a:path w="429260" h="492125">
                <a:moveTo>
                  <a:pt x="383083" y="81711"/>
                </a:moveTo>
                <a:lnTo>
                  <a:pt x="221767" y="81711"/>
                </a:lnTo>
                <a:lnTo>
                  <a:pt x="245547" y="83704"/>
                </a:lnTo>
                <a:lnTo>
                  <a:pt x="266763" y="89546"/>
                </a:lnTo>
                <a:lnTo>
                  <a:pt x="302044" y="111963"/>
                </a:lnTo>
                <a:lnTo>
                  <a:pt x="325442" y="149263"/>
                </a:lnTo>
                <a:lnTo>
                  <a:pt x="335876" y="198716"/>
                </a:lnTo>
                <a:lnTo>
                  <a:pt x="426046" y="198716"/>
                </a:lnTo>
                <a:lnTo>
                  <a:pt x="425502" y="190824"/>
                </a:lnTo>
                <a:lnTo>
                  <a:pt x="414764" y="143860"/>
                </a:lnTo>
                <a:lnTo>
                  <a:pt x="397075" y="102366"/>
                </a:lnTo>
                <a:lnTo>
                  <a:pt x="383083" y="8171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4058640" y="730084"/>
            <a:ext cx="439420" cy="328930"/>
          </a:xfrm>
          <a:custGeom>
            <a:avLst/>
            <a:gdLst/>
            <a:ahLst/>
            <a:cxnLst/>
            <a:rect l="l" t="t" r="r" b="b"/>
            <a:pathLst>
              <a:path w="439420" h="328930">
                <a:moveTo>
                  <a:pt x="374040" y="273951"/>
                </a:moveTo>
                <a:lnTo>
                  <a:pt x="65163" y="273951"/>
                </a:lnTo>
                <a:lnTo>
                  <a:pt x="65163" y="328675"/>
                </a:lnTo>
                <a:lnTo>
                  <a:pt x="374040" y="328675"/>
                </a:lnTo>
                <a:lnTo>
                  <a:pt x="374040" y="273951"/>
                </a:lnTo>
                <a:close/>
              </a:path>
              <a:path w="439420" h="328930">
                <a:moveTo>
                  <a:pt x="219595" y="0"/>
                </a:moveTo>
                <a:lnTo>
                  <a:pt x="204089" y="3154"/>
                </a:lnTo>
                <a:lnTo>
                  <a:pt x="191384" y="11742"/>
                </a:lnTo>
                <a:lnTo>
                  <a:pt x="182796" y="24447"/>
                </a:lnTo>
                <a:lnTo>
                  <a:pt x="179641" y="39954"/>
                </a:lnTo>
                <a:lnTo>
                  <a:pt x="182796" y="55255"/>
                </a:lnTo>
                <a:lnTo>
                  <a:pt x="191384" y="67854"/>
                </a:lnTo>
                <a:lnTo>
                  <a:pt x="204089" y="76403"/>
                </a:lnTo>
                <a:lnTo>
                  <a:pt x="219595" y="79552"/>
                </a:lnTo>
                <a:lnTo>
                  <a:pt x="234896" y="76403"/>
                </a:lnTo>
                <a:lnTo>
                  <a:pt x="247496" y="67854"/>
                </a:lnTo>
                <a:lnTo>
                  <a:pt x="256044" y="55255"/>
                </a:lnTo>
                <a:lnTo>
                  <a:pt x="259194" y="39954"/>
                </a:lnTo>
                <a:lnTo>
                  <a:pt x="256044" y="24447"/>
                </a:lnTo>
                <a:lnTo>
                  <a:pt x="247496" y="11742"/>
                </a:lnTo>
                <a:lnTo>
                  <a:pt x="234896" y="3154"/>
                </a:lnTo>
                <a:lnTo>
                  <a:pt x="219595" y="0"/>
                </a:lnTo>
                <a:close/>
              </a:path>
              <a:path w="439420" h="328930">
                <a:moveTo>
                  <a:pt x="374040" y="108356"/>
                </a:moveTo>
                <a:lnTo>
                  <a:pt x="348669" y="113530"/>
                </a:lnTo>
                <a:lnTo>
                  <a:pt x="327956" y="127614"/>
                </a:lnTo>
                <a:lnTo>
                  <a:pt x="313995" y="148448"/>
                </a:lnTo>
                <a:lnTo>
                  <a:pt x="308876" y="173875"/>
                </a:lnTo>
                <a:lnTo>
                  <a:pt x="313995" y="199034"/>
                </a:lnTo>
                <a:lnTo>
                  <a:pt x="327956" y="219636"/>
                </a:lnTo>
                <a:lnTo>
                  <a:pt x="348669" y="233558"/>
                </a:lnTo>
                <a:lnTo>
                  <a:pt x="374040" y="238671"/>
                </a:lnTo>
                <a:lnTo>
                  <a:pt x="399198" y="233558"/>
                </a:lnTo>
                <a:lnTo>
                  <a:pt x="419801" y="219636"/>
                </a:lnTo>
                <a:lnTo>
                  <a:pt x="433722" y="199034"/>
                </a:lnTo>
                <a:lnTo>
                  <a:pt x="438835" y="173875"/>
                </a:lnTo>
                <a:lnTo>
                  <a:pt x="433722" y="148448"/>
                </a:lnTo>
                <a:lnTo>
                  <a:pt x="419801" y="127614"/>
                </a:lnTo>
                <a:lnTo>
                  <a:pt x="399198" y="113530"/>
                </a:lnTo>
                <a:lnTo>
                  <a:pt x="374040" y="108356"/>
                </a:lnTo>
                <a:close/>
              </a:path>
              <a:path w="439420" h="328930">
                <a:moveTo>
                  <a:pt x="219595" y="108356"/>
                </a:moveTo>
                <a:lnTo>
                  <a:pt x="194231" y="113530"/>
                </a:lnTo>
                <a:lnTo>
                  <a:pt x="173523" y="127614"/>
                </a:lnTo>
                <a:lnTo>
                  <a:pt x="159563" y="148448"/>
                </a:lnTo>
                <a:lnTo>
                  <a:pt x="154444" y="173875"/>
                </a:lnTo>
                <a:lnTo>
                  <a:pt x="159563" y="199034"/>
                </a:lnTo>
                <a:lnTo>
                  <a:pt x="173523" y="219636"/>
                </a:lnTo>
                <a:lnTo>
                  <a:pt x="194231" y="233558"/>
                </a:lnTo>
                <a:lnTo>
                  <a:pt x="219595" y="238671"/>
                </a:lnTo>
                <a:lnTo>
                  <a:pt x="244761" y="233558"/>
                </a:lnTo>
                <a:lnTo>
                  <a:pt x="265368" y="219636"/>
                </a:lnTo>
                <a:lnTo>
                  <a:pt x="279290" y="199034"/>
                </a:lnTo>
                <a:lnTo>
                  <a:pt x="284403" y="173875"/>
                </a:lnTo>
                <a:lnTo>
                  <a:pt x="279290" y="148448"/>
                </a:lnTo>
                <a:lnTo>
                  <a:pt x="265368" y="127614"/>
                </a:lnTo>
                <a:lnTo>
                  <a:pt x="244761" y="113530"/>
                </a:lnTo>
                <a:lnTo>
                  <a:pt x="219595" y="108356"/>
                </a:lnTo>
                <a:close/>
              </a:path>
              <a:path w="439420" h="328930">
                <a:moveTo>
                  <a:pt x="65163" y="108356"/>
                </a:moveTo>
                <a:lnTo>
                  <a:pt x="39792" y="113530"/>
                </a:lnTo>
                <a:lnTo>
                  <a:pt x="19080" y="127614"/>
                </a:lnTo>
                <a:lnTo>
                  <a:pt x="5118" y="148448"/>
                </a:lnTo>
                <a:lnTo>
                  <a:pt x="0" y="173875"/>
                </a:lnTo>
                <a:lnTo>
                  <a:pt x="5118" y="199034"/>
                </a:lnTo>
                <a:lnTo>
                  <a:pt x="19080" y="219636"/>
                </a:lnTo>
                <a:lnTo>
                  <a:pt x="39792" y="233558"/>
                </a:lnTo>
                <a:lnTo>
                  <a:pt x="65163" y="238671"/>
                </a:lnTo>
                <a:lnTo>
                  <a:pt x="90322" y="233558"/>
                </a:lnTo>
                <a:lnTo>
                  <a:pt x="110924" y="219636"/>
                </a:lnTo>
                <a:lnTo>
                  <a:pt x="124846" y="199034"/>
                </a:lnTo>
                <a:lnTo>
                  <a:pt x="129959" y="173875"/>
                </a:lnTo>
                <a:lnTo>
                  <a:pt x="124846" y="148448"/>
                </a:lnTo>
                <a:lnTo>
                  <a:pt x="110924" y="127614"/>
                </a:lnTo>
                <a:lnTo>
                  <a:pt x="90322" y="113530"/>
                </a:lnTo>
                <a:lnTo>
                  <a:pt x="65163" y="108356"/>
                </a:lnTo>
                <a:close/>
              </a:path>
            </a:pathLst>
          </a:custGeom>
          <a:solidFill>
            <a:srgbClr val="CA001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223880" y="1717916"/>
            <a:ext cx="686435" cy="229870"/>
          </a:xfrm>
          <a:custGeom>
            <a:avLst/>
            <a:gdLst/>
            <a:ahLst/>
            <a:cxnLst/>
            <a:rect l="l" t="t" r="r" b="b"/>
            <a:pathLst>
              <a:path w="686435" h="229869">
                <a:moveTo>
                  <a:pt x="623874" y="0"/>
                </a:moveTo>
                <a:lnTo>
                  <a:pt x="571534" y="14739"/>
                </a:lnTo>
                <a:lnTo>
                  <a:pt x="540180" y="56253"/>
                </a:lnTo>
                <a:lnTo>
                  <a:pt x="534238" y="94322"/>
                </a:lnTo>
                <a:lnTo>
                  <a:pt x="535723" y="114333"/>
                </a:lnTo>
                <a:lnTo>
                  <a:pt x="557999" y="163080"/>
                </a:lnTo>
                <a:lnTo>
                  <a:pt x="604675" y="187081"/>
                </a:lnTo>
                <a:lnTo>
                  <a:pt x="623874" y="188645"/>
                </a:lnTo>
                <a:lnTo>
                  <a:pt x="631631" y="188380"/>
                </a:lnTo>
                <a:lnTo>
                  <a:pt x="674362" y="175419"/>
                </a:lnTo>
                <a:lnTo>
                  <a:pt x="685800" y="167766"/>
                </a:lnTo>
                <a:lnTo>
                  <a:pt x="685800" y="147967"/>
                </a:lnTo>
                <a:lnTo>
                  <a:pt x="624954" y="147967"/>
                </a:lnTo>
                <a:lnTo>
                  <a:pt x="614162" y="147163"/>
                </a:lnTo>
                <a:lnTo>
                  <a:pt x="583201" y="118894"/>
                </a:lnTo>
                <a:lnTo>
                  <a:pt x="579958" y="94322"/>
                </a:lnTo>
                <a:lnTo>
                  <a:pt x="580802" y="81089"/>
                </a:lnTo>
                <a:lnTo>
                  <a:pt x="605294" y="44100"/>
                </a:lnTo>
                <a:lnTo>
                  <a:pt x="624954" y="40678"/>
                </a:lnTo>
                <a:lnTo>
                  <a:pt x="685911" y="40678"/>
                </a:lnTo>
                <a:lnTo>
                  <a:pt x="686155" y="20878"/>
                </a:lnTo>
                <a:lnTo>
                  <a:pt x="646607" y="2737"/>
                </a:lnTo>
                <a:lnTo>
                  <a:pt x="631631" y="326"/>
                </a:lnTo>
                <a:lnTo>
                  <a:pt x="623874" y="0"/>
                </a:lnTo>
                <a:close/>
              </a:path>
              <a:path w="686435" h="229869">
                <a:moveTo>
                  <a:pt x="685800" y="112687"/>
                </a:moveTo>
                <a:lnTo>
                  <a:pt x="660234" y="136804"/>
                </a:lnTo>
                <a:lnTo>
                  <a:pt x="653402" y="141122"/>
                </a:lnTo>
                <a:lnTo>
                  <a:pt x="646925" y="143649"/>
                </a:lnTo>
                <a:lnTo>
                  <a:pt x="646557" y="143649"/>
                </a:lnTo>
                <a:lnTo>
                  <a:pt x="640079" y="146519"/>
                </a:lnTo>
                <a:lnTo>
                  <a:pt x="632879" y="147967"/>
                </a:lnTo>
                <a:lnTo>
                  <a:pt x="685800" y="147967"/>
                </a:lnTo>
                <a:lnTo>
                  <a:pt x="685800" y="112687"/>
                </a:lnTo>
                <a:close/>
              </a:path>
              <a:path w="686435" h="229869">
                <a:moveTo>
                  <a:pt x="685911" y="40678"/>
                </a:moveTo>
                <a:lnTo>
                  <a:pt x="632879" y="40678"/>
                </a:lnTo>
                <a:lnTo>
                  <a:pt x="640079" y="42481"/>
                </a:lnTo>
                <a:lnTo>
                  <a:pt x="646557" y="45008"/>
                </a:lnTo>
                <a:lnTo>
                  <a:pt x="646925" y="45008"/>
                </a:lnTo>
                <a:lnTo>
                  <a:pt x="653402" y="47878"/>
                </a:lnTo>
                <a:lnTo>
                  <a:pt x="660234" y="52209"/>
                </a:lnTo>
                <a:lnTo>
                  <a:pt x="666356" y="57962"/>
                </a:lnTo>
                <a:lnTo>
                  <a:pt x="685800" y="75958"/>
                </a:lnTo>
                <a:lnTo>
                  <a:pt x="685911" y="40678"/>
                </a:lnTo>
                <a:close/>
              </a:path>
              <a:path w="686435" h="229869">
                <a:moveTo>
                  <a:pt x="44640" y="2882"/>
                </a:moveTo>
                <a:lnTo>
                  <a:pt x="0" y="2882"/>
                </a:lnTo>
                <a:lnTo>
                  <a:pt x="0" y="114122"/>
                </a:lnTo>
                <a:lnTo>
                  <a:pt x="10174" y="158320"/>
                </a:lnTo>
                <a:lnTo>
                  <a:pt x="42160" y="183919"/>
                </a:lnTo>
                <a:lnTo>
                  <a:pt x="72364" y="188645"/>
                </a:lnTo>
                <a:lnTo>
                  <a:pt x="88442" y="187481"/>
                </a:lnTo>
                <a:lnTo>
                  <a:pt x="126364" y="169202"/>
                </a:lnTo>
                <a:lnTo>
                  <a:pt x="139233" y="148323"/>
                </a:lnTo>
                <a:lnTo>
                  <a:pt x="60845" y="148323"/>
                </a:lnTo>
                <a:lnTo>
                  <a:pt x="54724" y="145440"/>
                </a:lnTo>
                <a:lnTo>
                  <a:pt x="44640" y="111239"/>
                </a:lnTo>
                <a:lnTo>
                  <a:pt x="44640" y="2882"/>
                </a:lnTo>
                <a:close/>
              </a:path>
              <a:path w="686435" h="229869">
                <a:moveTo>
                  <a:pt x="145084" y="2882"/>
                </a:moveTo>
                <a:lnTo>
                  <a:pt x="100075" y="2882"/>
                </a:lnTo>
                <a:lnTo>
                  <a:pt x="100075" y="111239"/>
                </a:lnTo>
                <a:lnTo>
                  <a:pt x="99571" y="121987"/>
                </a:lnTo>
                <a:lnTo>
                  <a:pt x="84239" y="148323"/>
                </a:lnTo>
                <a:lnTo>
                  <a:pt x="139233" y="148323"/>
                </a:lnTo>
                <a:lnTo>
                  <a:pt x="140582" y="145310"/>
                </a:lnTo>
                <a:lnTo>
                  <a:pt x="143981" y="130475"/>
                </a:lnTo>
                <a:lnTo>
                  <a:pt x="145084" y="114122"/>
                </a:lnTo>
                <a:lnTo>
                  <a:pt x="145084" y="2882"/>
                </a:lnTo>
                <a:close/>
              </a:path>
              <a:path w="686435" h="229869">
                <a:moveTo>
                  <a:pt x="277558" y="2882"/>
                </a:moveTo>
                <a:lnTo>
                  <a:pt x="217436" y="2882"/>
                </a:lnTo>
                <a:lnTo>
                  <a:pt x="217436" y="185407"/>
                </a:lnTo>
                <a:lnTo>
                  <a:pt x="262077" y="185407"/>
                </a:lnTo>
                <a:lnTo>
                  <a:pt x="262077" y="118084"/>
                </a:lnTo>
                <a:lnTo>
                  <a:pt x="337853" y="118084"/>
                </a:lnTo>
                <a:lnTo>
                  <a:pt x="334530" y="112368"/>
                </a:lnTo>
                <a:lnTo>
                  <a:pt x="330809" y="106802"/>
                </a:lnTo>
                <a:lnTo>
                  <a:pt x="326885" y="101879"/>
                </a:lnTo>
                <a:lnTo>
                  <a:pt x="326516" y="101879"/>
                </a:lnTo>
                <a:lnTo>
                  <a:pt x="326516" y="101523"/>
                </a:lnTo>
                <a:lnTo>
                  <a:pt x="325805" y="100799"/>
                </a:lnTo>
                <a:lnTo>
                  <a:pt x="329044" y="98285"/>
                </a:lnTo>
                <a:lnTo>
                  <a:pt x="331914" y="95402"/>
                </a:lnTo>
                <a:lnTo>
                  <a:pt x="334073" y="92163"/>
                </a:lnTo>
                <a:lnTo>
                  <a:pt x="334441" y="92163"/>
                </a:lnTo>
                <a:lnTo>
                  <a:pt x="338429" y="85035"/>
                </a:lnTo>
                <a:lnTo>
                  <a:pt x="341183" y="77406"/>
                </a:lnTo>
                <a:lnTo>
                  <a:pt x="262077" y="77406"/>
                </a:lnTo>
                <a:lnTo>
                  <a:pt x="262077" y="43929"/>
                </a:lnTo>
                <a:lnTo>
                  <a:pt x="341286" y="43929"/>
                </a:lnTo>
                <a:lnTo>
                  <a:pt x="339072" y="36052"/>
                </a:lnTo>
                <a:lnTo>
                  <a:pt x="304649" y="6302"/>
                </a:lnTo>
                <a:lnTo>
                  <a:pt x="291778" y="3715"/>
                </a:lnTo>
                <a:lnTo>
                  <a:pt x="277558" y="2882"/>
                </a:lnTo>
                <a:close/>
              </a:path>
              <a:path w="686435" h="229869">
                <a:moveTo>
                  <a:pt x="337853" y="118084"/>
                </a:moveTo>
                <a:lnTo>
                  <a:pt x="280797" y="118084"/>
                </a:lnTo>
                <a:lnTo>
                  <a:pt x="285114" y="119519"/>
                </a:lnTo>
                <a:lnTo>
                  <a:pt x="287274" y="121323"/>
                </a:lnTo>
                <a:lnTo>
                  <a:pt x="287642" y="121323"/>
                </a:lnTo>
                <a:lnTo>
                  <a:pt x="289801" y="122758"/>
                </a:lnTo>
                <a:lnTo>
                  <a:pt x="294119" y="128524"/>
                </a:lnTo>
                <a:lnTo>
                  <a:pt x="299161" y="138239"/>
                </a:lnTo>
                <a:lnTo>
                  <a:pt x="319684" y="179285"/>
                </a:lnTo>
                <a:lnTo>
                  <a:pt x="322922" y="185407"/>
                </a:lnTo>
                <a:lnTo>
                  <a:pt x="371881" y="185407"/>
                </a:lnTo>
                <a:lnTo>
                  <a:pt x="363600" y="168846"/>
                </a:lnTo>
                <a:lnTo>
                  <a:pt x="341642" y="125285"/>
                </a:lnTo>
                <a:lnTo>
                  <a:pt x="338118" y="118540"/>
                </a:lnTo>
                <a:lnTo>
                  <a:pt x="337853" y="118084"/>
                </a:lnTo>
                <a:close/>
              </a:path>
              <a:path w="686435" h="229869">
                <a:moveTo>
                  <a:pt x="341286" y="43929"/>
                </a:moveTo>
                <a:lnTo>
                  <a:pt x="286562" y="43929"/>
                </a:lnTo>
                <a:lnTo>
                  <a:pt x="290880" y="45720"/>
                </a:lnTo>
                <a:lnTo>
                  <a:pt x="293395" y="47878"/>
                </a:lnTo>
                <a:lnTo>
                  <a:pt x="293763" y="47878"/>
                </a:lnTo>
                <a:lnTo>
                  <a:pt x="295922" y="50406"/>
                </a:lnTo>
                <a:lnTo>
                  <a:pt x="297357" y="53289"/>
                </a:lnTo>
                <a:lnTo>
                  <a:pt x="297357" y="67678"/>
                </a:lnTo>
                <a:lnTo>
                  <a:pt x="295922" y="70929"/>
                </a:lnTo>
                <a:lnTo>
                  <a:pt x="293395" y="73088"/>
                </a:lnTo>
                <a:lnTo>
                  <a:pt x="290880" y="75603"/>
                </a:lnTo>
                <a:lnTo>
                  <a:pt x="286562" y="77406"/>
                </a:lnTo>
                <a:lnTo>
                  <a:pt x="341183" y="77406"/>
                </a:lnTo>
                <a:lnTo>
                  <a:pt x="341233" y="77268"/>
                </a:lnTo>
                <a:lnTo>
                  <a:pt x="342889" y="69027"/>
                </a:lnTo>
                <a:lnTo>
                  <a:pt x="343433" y="60477"/>
                </a:lnTo>
                <a:lnTo>
                  <a:pt x="342348" y="47709"/>
                </a:lnTo>
                <a:lnTo>
                  <a:pt x="341286" y="43929"/>
                </a:lnTo>
                <a:close/>
              </a:path>
              <a:path w="686435" h="229869">
                <a:moveTo>
                  <a:pt x="469074" y="2882"/>
                </a:moveTo>
                <a:lnTo>
                  <a:pt x="424078" y="2882"/>
                </a:lnTo>
                <a:lnTo>
                  <a:pt x="424078" y="175679"/>
                </a:lnTo>
                <a:lnTo>
                  <a:pt x="421563" y="183248"/>
                </a:lnTo>
                <a:lnTo>
                  <a:pt x="420484" y="184683"/>
                </a:lnTo>
                <a:lnTo>
                  <a:pt x="419404" y="186486"/>
                </a:lnTo>
                <a:lnTo>
                  <a:pt x="416877" y="188277"/>
                </a:lnTo>
                <a:lnTo>
                  <a:pt x="391680" y="188277"/>
                </a:lnTo>
                <a:lnTo>
                  <a:pt x="391680" y="229323"/>
                </a:lnTo>
                <a:lnTo>
                  <a:pt x="411124" y="229323"/>
                </a:lnTo>
                <a:lnTo>
                  <a:pt x="424315" y="228300"/>
                </a:lnTo>
                <a:lnTo>
                  <a:pt x="461637" y="202571"/>
                </a:lnTo>
                <a:lnTo>
                  <a:pt x="469074" y="163080"/>
                </a:lnTo>
                <a:lnTo>
                  <a:pt x="469074" y="2882"/>
                </a:lnTo>
                <a:close/>
              </a:path>
            </a:pathLst>
          </a:custGeom>
          <a:solidFill>
            <a:srgbClr val="CA001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0" y="5759640"/>
            <a:ext cx="9144000" cy="1098550"/>
          </a:xfrm>
          <a:custGeom>
            <a:avLst/>
            <a:gdLst/>
            <a:ahLst/>
            <a:cxnLst/>
            <a:rect l="l" t="t" r="r" b="b"/>
            <a:pathLst>
              <a:path w="9144000" h="1098550">
                <a:moveTo>
                  <a:pt x="9144000" y="0"/>
                </a:moveTo>
                <a:lnTo>
                  <a:pt x="9144000" y="1098359"/>
                </a:lnTo>
                <a:lnTo>
                  <a:pt x="0" y="1098359"/>
                </a:lnTo>
                <a:lnTo>
                  <a:pt x="0" y="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0" y="0"/>
            <a:ext cx="9144000" cy="149225"/>
          </a:xfrm>
          <a:custGeom>
            <a:avLst/>
            <a:gdLst/>
            <a:ahLst/>
            <a:cxnLst/>
            <a:rect l="l" t="t" r="r" b="b"/>
            <a:pathLst>
              <a:path w="9144000" h="149225">
                <a:moveTo>
                  <a:pt x="0" y="0"/>
                </a:moveTo>
                <a:lnTo>
                  <a:pt x="9143644" y="0"/>
                </a:lnTo>
                <a:lnTo>
                  <a:pt x="9143644" y="149034"/>
                </a:lnTo>
                <a:lnTo>
                  <a:pt x="0" y="149034"/>
                </a:lnTo>
                <a:lnTo>
                  <a:pt x="0" y="0"/>
                </a:lnTo>
                <a:close/>
              </a:path>
            </a:pathLst>
          </a:custGeom>
          <a:solidFill>
            <a:srgbClr val="CA001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43801" y="6285242"/>
            <a:ext cx="252095" cy="291465"/>
          </a:xfrm>
          <a:custGeom>
            <a:avLst/>
            <a:gdLst/>
            <a:ahLst/>
            <a:cxnLst/>
            <a:rect l="l" t="t" r="r" b="b"/>
            <a:pathLst>
              <a:path w="252095" h="291465">
                <a:moveTo>
                  <a:pt x="251637" y="0"/>
                </a:moveTo>
                <a:lnTo>
                  <a:pt x="188633" y="0"/>
                </a:lnTo>
                <a:lnTo>
                  <a:pt x="188633" y="163080"/>
                </a:lnTo>
                <a:lnTo>
                  <a:pt x="185000" y="193963"/>
                </a:lnTo>
                <a:lnTo>
                  <a:pt x="173066" y="218741"/>
                </a:lnTo>
                <a:lnTo>
                  <a:pt x="151278" y="235218"/>
                </a:lnTo>
                <a:lnTo>
                  <a:pt x="118084" y="241198"/>
                </a:lnTo>
                <a:lnTo>
                  <a:pt x="94892" y="237541"/>
                </a:lnTo>
                <a:lnTo>
                  <a:pt x="77574" y="225717"/>
                </a:lnTo>
                <a:lnTo>
                  <a:pt x="66738" y="204443"/>
                </a:lnTo>
                <a:lnTo>
                  <a:pt x="62991" y="172440"/>
                </a:lnTo>
                <a:lnTo>
                  <a:pt x="62991" y="0"/>
                </a:lnTo>
                <a:lnTo>
                  <a:pt x="0" y="0"/>
                </a:lnTo>
                <a:lnTo>
                  <a:pt x="0" y="178561"/>
                </a:lnTo>
                <a:lnTo>
                  <a:pt x="6176" y="227757"/>
                </a:lnTo>
                <a:lnTo>
                  <a:pt x="25380" y="262978"/>
                </a:lnTo>
                <a:lnTo>
                  <a:pt x="58625" y="284160"/>
                </a:lnTo>
                <a:lnTo>
                  <a:pt x="106921" y="291236"/>
                </a:lnTo>
                <a:lnTo>
                  <a:pt x="130875" y="287805"/>
                </a:lnTo>
                <a:lnTo>
                  <a:pt x="153854" y="278098"/>
                </a:lnTo>
                <a:lnTo>
                  <a:pt x="173793" y="262990"/>
                </a:lnTo>
                <a:lnTo>
                  <a:pt x="188633" y="243357"/>
                </a:lnTo>
                <a:lnTo>
                  <a:pt x="189712" y="243357"/>
                </a:lnTo>
                <a:lnTo>
                  <a:pt x="189712" y="283311"/>
                </a:lnTo>
                <a:lnTo>
                  <a:pt x="251637" y="283311"/>
                </a:lnTo>
                <a:lnTo>
                  <a:pt x="25163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11" name="object 11"/>
          <p:cNvGrpSpPr/>
          <p:nvPr/>
        </p:nvGrpSpPr>
        <p:grpSpPr>
          <a:xfrm>
            <a:off x="343801" y="6050165"/>
            <a:ext cx="252095" cy="187960"/>
            <a:chOff x="343801" y="6050165"/>
            <a:chExt cx="252095" cy="187960"/>
          </a:xfrm>
        </p:grpSpPr>
        <p:sp>
          <p:nvSpPr>
            <p:cNvPr id="12" name="object 12"/>
            <p:cNvSpPr/>
            <p:nvPr/>
          </p:nvSpPr>
          <p:spPr>
            <a:xfrm>
              <a:off x="380517" y="6206756"/>
              <a:ext cx="178435" cy="31750"/>
            </a:xfrm>
            <a:custGeom>
              <a:avLst/>
              <a:gdLst/>
              <a:ahLst/>
              <a:cxnLst/>
              <a:rect l="l" t="t" r="r" b="b"/>
              <a:pathLst>
                <a:path w="178434" h="31750">
                  <a:moveTo>
                    <a:pt x="178206" y="0"/>
                  </a:moveTo>
                  <a:lnTo>
                    <a:pt x="0" y="0"/>
                  </a:lnTo>
                  <a:lnTo>
                    <a:pt x="0" y="31318"/>
                  </a:lnTo>
                  <a:lnTo>
                    <a:pt x="178206" y="31318"/>
                  </a:lnTo>
                  <a:lnTo>
                    <a:pt x="178206" y="0"/>
                  </a:lnTo>
                  <a:close/>
                </a:path>
              </a:pathLst>
            </a:custGeom>
            <a:solidFill>
              <a:srgbClr val="CA0016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3" name="object 1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43801" y="6050165"/>
              <a:ext cx="251637" cy="135712"/>
            </a:xfrm>
            <a:prstGeom prst="rect">
              <a:avLst/>
            </a:prstGeom>
          </p:spPr>
        </p:pic>
      </p:grpSp>
      <p:pic>
        <p:nvPicPr>
          <p:cNvPr id="14" name="object 1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63562" y="6285242"/>
            <a:ext cx="1017358" cy="320395"/>
          </a:xfrm>
          <a:prstGeom prst="rect">
            <a:avLst/>
          </a:prstGeom>
        </p:spPr>
      </p:pic>
      <p:sp>
        <p:nvSpPr>
          <p:cNvPr id="15" name="object 1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7825105">
              <a:lnSpc>
                <a:spcPct val="100000"/>
              </a:lnSpc>
              <a:spcBef>
                <a:spcPts val="100"/>
              </a:spcBef>
            </a:pPr>
            <a:r>
              <a:rPr dirty="0" spc="-30"/>
              <a:t>08-2023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1972703" y="3010298"/>
            <a:ext cx="7064375" cy="2626995"/>
          </a:xfrm>
          <a:prstGeom prst="rect">
            <a:avLst/>
          </a:prstGeom>
        </p:spPr>
        <p:txBody>
          <a:bodyPr wrap="square" lIns="0" tIns="100330" rIns="0" bIns="0" rtlCol="0" vert="horz">
            <a:spAutoFit/>
          </a:bodyPr>
          <a:lstStyle/>
          <a:p>
            <a:pPr algn="r" marR="57150">
              <a:lnSpc>
                <a:spcPct val="100000"/>
              </a:lnSpc>
              <a:spcBef>
                <a:spcPts val="790"/>
              </a:spcBef>
            </a:pPr>
            <a:r>
              <a:rPr dirty="0" sz="2200" spc="-35">
                <a:solidFill>
                  <a:srgbClr val="4B4B4B"/>
                </a:solidFill>
                <a:latin typeface="Corbel"/>
                <a:cs typeface="Corbel"/>
              </a:rPr>
              <a:t>©2023</a:t>
            </a:r>
            <a:endParaRPr sz="2200">
              <a:latin typeface="Corbel"/>
              <a:cs typeface="Corbel"/>
            </a:endParaRPr>
          </a:p>
          <a:p>
            <a:pPr algn="r" marR="7620">
              <a:lnSpc>
                <a:spcPct val="100000"/>
              </a:lnSpc>
              <a:spcBef>
                <a:spcPts val="690"/>
              </a:spcBef>
            </a:pPr>
            <a:r>
              <a:rPr dirty="0" sz="2200" spc="-10">
                <a:solidFill>
                  <a:srgbClr val="4B4B4B"/>
                </a:solidFill>
                <a:latin typeface="Corbel"/>
                <a:cs typeface="Corbel"/>
              </a:rPr>
              <a:t>Mic</a:t>
            </a:r>
            <a:r>
              <a:rPr dirty="0" sz="2200">
                <a:solidFill>
                  <a:srgbClr val="4B4B4B"/>
                </a:solidFill>
                <a:latin typeface="Corbel"/>
                <a:cs typeface="Corbel"/>
              </a:rPr>
              <a:t>a</a:t>
            </a:r>
            <a:r>
              <a:rPr dirty="0" sz="2200" spc="-5">
                <a:solidFill>
                  <a:srgbClr val="4B4B4B"/>
                </a:solidFill>
                <a:latin typeface="Corbel"/>
                <a:cs typeface="Corbel"/>
              </a:rPr>
              <a:t>e</a:t>
            </a:r>
            <a:r>
              <a:rPr dirty="0" sz="2200">
                <a:solidFill>
                  <a:srgbClr val="4B4B4B"/>
                </a:solidFill>
                <a:latin typeface="Corbel"/>
                <a:cs typeface="Corbel"/>
              </a:rPr>
              <a:t>l</a:t>
            </a:r>
            <a:r>
              <a:rPr dirty="0" sz="2200" spc="-105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200" spc="-5">
                <a:solidFill>
                  <a:srgbClr val="4B4B4B"/>
                </a:solidFill>
                <a:latin typeface="Corbel"/>
                <a:cs typeface="Corbel"/>
              </a:rPr>
              <a:t>G</a:t>
            </a:r>
            <a:r>
              <a:rPr dirty="0" sz="2200">
                <a:solidFill>
                  <a:srgbClr val="4B4B4B"/>
                </a:solidFill>
                <a:latin typeface="Corbel"/>
                <a:cs typeface="Corbel"/>
              </a:rPr>
              <a:t>a</a:t>
            </a:r>
            <a:r>
              <a:rPr dirty="0" sz="2200" spc="-10">
                <a:solidFill>
                  <a:srgbClr val="4B4B4B"/>
                </a:solidFill>
                <a:latin typeface="Corbel"/>
                <a:cs typeface="Corbel"/>
              </a:rPr>
              <a:t>ll</a:t>
            </a:r>
            <a:r>
              <a:rPr dirty="0" sz="2200" spc="-5">
                <a:solidFill>
                  <a:srgbClr val="4B4B4B"/>
                </a:solidFill>
                <a:latin typeface="Corbel"/>
                <a:cs typeface="Corbel"/>
              </a:rPr>
              <a:t>e</a:t>
            </a:r>
            <a:r>
              <a:rPr dirty="0" sz="2200" spc="-10">
                <a:solidFill>
                  <a:srgbClr val="4B4B4B"/>
                </a:solidFill>
                <a:latin typeface="Corbel"/>
                <a:cs typeface="Corbel"/>
              </a:rPr>
              <a:t>g</a:t>
            </a:r>
            <a:r>
              <a:rPr dirty="0" sz="2200">
                <a:solidFill>
                  <a:srgbClr val="4B4B4B"/>
                </a:solidFill>
                <a:latin typeface="Corbel"/>
                <a:cs typeface="Corbel"/>
              </a:rPr>
              <a:t>o,</a:t>
            </a:r>
            <a:r>
              <a:rPr dirty="0" sz="2200" spc="-5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200" spc="-10">
                <a:solidFill>
                  <a:srgbClr val="4B4B4B"/>
                </a:solidFill>
                <a:latin typeface="Corbel"/>
                <a:cs typeface="Corbel"/>
              </a:rPr>
              <a:t>Ni</a:t>
            </a:r>
            <a:r>
              <a:rPr dirty="0" sz="2200" spc="-5">
                <a:solidFill>
                  <a:srgbClr val="4B4B4B"/>
                </a:solidFill>
                <a:latin typeface="Corbel"/>
                <a:cs typeface="Corbel"/>
              </a:rPr>
              <a:t>c</a:t>
            </a:r>
            <a:r>
              <a:rPr dirty="0" sz="2200">
                <a:solidFill>
                  <a:srgbClr val="4B4B4B"/>
                </a:solidFill>
                <a:latin typeface="Corbel"/>
                <a:cs typeface="Corbel"/>
              </a:rPr>
              <a:t>o</a:t>
            </a:r>
            <a:r>
              <a:rPr dirty="0" sz="2200" spc="-10">
                <a:solidFill>
                  <a:srgbClr val="4B4B4B"/>
                </a:solidFill>
                <a:latin typeface="Corbel"/>
                <a:cs typeface="Corbel"/>
              </a:rPr>
              <a:t>l</a:t>
            </a:r>
            <a:r>
              <a:rPr dirty="0" sz="2200">
                <a:solidFill>
                  <a:srgbClr val="4B4B4B"/>
                </a:solidFill>
                <a:latin typeface="Corbel"/>
                <a:cs typeface="Corbel"/>
              </a:rPr>
              <a:t>ás</a:t>
            </a:r>
            <a:r>
              <a:rPr dirty="0" sz="2200" spc="-5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200" spc="-45">
                <a:solidFill>
                  <a:srgbClr val="4B4B4B"/>
                </a:solidFill>
                <a:latin typeface="Corbel"/>
                <a:cs typeface="Corbel"/>
              </a:rPr>
              <a:t>R</a:t>
            </a:r>
            <a:r>
              <a:rPr dirty="0" sz="2200">
                <a:solidFill>
                  <a:srgbClr val="4B4B4B"/>
                </a:solidFill>
                <a:latin typeface="Corbel"/>
                <a:cs typeface="Corbel"/>
              </a:rPr>
              <a:t>o</a:t>
            </a:r>
            <a:r>
              <a:rPr dirty="0" sz="2200" spc="-5">
                <a:solidFill>
                  <a:srgbClr val="4B4B4B"/>
                </a:solidFill>
                <a:latin typeface="Corbel"/>
                <a:cs typeface="Corbel"/>
              </a:rPr>
              <a:t>d</a:t>
            </a:r>
            <a:r>
              <a:rPr dirty="0" sz="2200" spc="-10">
                <a:solidFill>
                  <a:srgbClr val="4B4B4B"/>
                </a:solidFill>
                <a:latin typeface="Corbel"/>
                <a:cs typeface="Corbel"/>
              </a:rPr>
              <a:t>ríg</a:t>
            </a:r>
            <a:r>
              <a:rPr dirty="0" sz="2200">
                <a:solidFill>
                  <a:srgbClr val="4B4B4B"/>
                </a:solidFill>
                <a:latin typeface="Corbel"/>
                <a:cs typeface="Corbel"/>
              </a:rPr>
              <a:t>u</a:t>
            </a:r>
            <a:r>
              <a:rPr dirty="0" sz="2200" spc="-5">
                <a:solidFill>
                  <a:srgbClr val="4B4B4B"/>
                </a:solidFill>
                <a:latin typeface="Corbel"/>
                <a:cs typeface="Corbel"/>
              </a:rPr>
              <a:t>e</a:t>
            </a:r>
            <a:r>
              <a:rPr dirty="0" sz="2200" spc="-10">
                <a:solidFill>
                  <a:srgbClr val="4B4B4B"/>
                </a:solidFill>
                <a:latin typeface="Corbel"/>
                <a:cs typeface="Corbel"/>
              </a:rPr>
              <a:t>z</a:t>
            </a:r>
            <a:r>
              <a:rPr dirty="0" sz="2200">
                <a:solidFill>
                  <a:srgbClr val="4B4B4B"/>
                </a:solidFill>
                <a:latin typeface="Corbel"/>
                <a:cs typeface="Corbel"/>
              </a:rPr>
              <a:t>,</a:t>
            </a:r>
            <a:r>
              <a:rPr dirty="0" sz="2200" spc="-5">
                <a:solidFill>
                  <a:srgbClr val="4B4B4B"/>
                </a:solidFill>
                <a:latin typeface="Corbel"/>
                <a:cs typeface="Corbel"/>
              </a:rPr>
              <a:t> I</a:t>
            </a:r>
            <a:r>
              <a:rPr dirty="0" sz="2200">
                <a:solidFill>
                  <a:srgbClr val="4B4B4B"/>
                </a:solidFill>
                <a:latin typeface="Corbel"/>
                <a:cs typeface="Corbel"/>
              </a:rPr>
              <a:t>ván</a:t>
            </a:r>
            <a:r>
              <a:rPr dirty="0" sz="2200" spc="-95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200" spc="-5">
                <a:solidFill>
                  <a:srgbClr val="4B4B4B"/>
                </a:solidFill>
                <a:latin typeface="Corbel"/>
                <a:cs typeface="Corbel"/>
              </a:rPr>
              <a:t>C</a:t>
            </a:r>
            <a:r>
              <a:rPr dirty="0" sz="2200" spc="-10">
                <a:solidFill>
                  <a:srgbClr val="4B4B4B"/>
                </a:solidFill>
                <a:latin typeface="Corbel"/>
                <a:cs typeface="Corbel"/>
              </a:rPr>
              <a:t>hi</a:t>
            </a:r>
            <a:r>
              <a:rPr dirty="0" sz="2200" spc="-5">
                <a:solidFill>
                  <a:srgbClr val="4B4B4B"/>
                </a:solidFill>
                <a:latin typeface="Corbel"/>
                <a:cs typeface="Corbel"/>
              </a:rPr>
              <a:t>c</a:t>
            </a:r>
            <a:r>
              <a:rPr dirty="0" sz="2200">
                <a:solidFill>
                  <a:srgbClr val="4B4B4B"/>
                </a:solidFill>
                <a:latin typeface="Corbel"/>
                <a:cs typeface="Corbel"/>
              </a:rPr>
              <a:t>a</a:t>
            </a:r>
            <a:r>
              <a:rPr dirty="0" sz="2200" spc="-5">
                <a:solidFill>
                  <a:srgbClr val="4B4B4B"/>
                </a:solidFill>
                <a:latin typeface="Corbel"/>
                <a:cs typeface="Corbel"/>
              </a:rPr>
              <a:t>n</a:t>
            </a:r>
            <a:r>
              <a:rPr dirty="0" sz="2200">
                <a:solidFill>
                  <a:srgbClr val="4B4B4B"/>
                </a:solidFill>
                <a:latin typeface="Corbel"/>
                <a:cs typeface="Corbel"/>
              </a:rPr>
              <a:t>o,</a:t>
            </a:r>
            <a:r>
              <a:rPr dirty="0" sz="2200" spc="-5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200" spc="-10">
                <a:solidFill>
                  <a:srgbClr val="4B4B4B"/>
                </a:solidFill>
                <a:latin typeface="Corbel"/>
                <a:cs typeface="Corbel"/>
              </a:rPr>
              <a:t>Mic</a:t>
            </a:r>
            <a:r>
              <a:rPr dirty="0" sz="2200" spc="-5">
                <a:solidFill>
                  <a:srgbClr val="4B4B4B"/>
                </a:solidFill>
                <a:latin typeface="Corbel"/>
                <a:cs typeface="Corbel"/>
              </a:rPr>
              <a:t>he</a:t>
            </a:r>
            <a:r>
              <a:rPr dirty="0" sz="2200">
                <a:solidFill>
                  <a:srgbClr val="4B4B4B"/>
                </a:solidFill>
                <a:latin typeface="Corbel"/>
                <a:cs typeface="Corbel"/>
              </a:rPr>
              <a:t>l</a:t>
            </a:r>
            <a:r>
              <a:rPr dirty="0" sz="2200" spc="-5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200" spc="-10">
                <a:solidFill>
                  <a:srgbClr val="4B4B4B"/>
                </a:solidFill>
                <a:latin typeface="Corbel"/>
                <a:cs typeface="Corbel"/>
              </a:rPr>
              <a:t>M</a:t>
            </a:r>
            <a:r>
              <a:rPr dirty="0" sz="2200">
                <a:solidFill>
                  <a:srgbClr val="4B4B4B"/>
                </a:solidFill>
                <a:latin typeface="Corbel"/>
                <a:cs typeface="Corbel"/>
              </a:rPr>
              <a:t>a</a:t>
            </a:r>
            <a:r>
              <a:rPr dirty="0" sz="2200" spc="-5">
                <a:solidFill>
                  <a:srgbClr val="4B4B4B"/>
                </a:solidFill>
                <a:latin typeface="Corbel"/>
                <a:cs typeface="Corbel"/>
              </a:rPr>
              <a:t>e</a:t>
            </a:r>
            <a:r>
              <a:rPr dirty="0" sz="2200">
                <a:solidFill>
                  <a:srgbClr val="4B4B4B"/>
                </a:solidFill>
                <a:latin typeface="Corbel"/>
                <a:cs typeface="Corbel"/>
              </a:rPr>
              <a:t>s</a:t>
            </a:r>
            <a:endParaRPr sz="2200">
              <a:latin typeface="Corbel"/>
              <a:cs typeface="Corbel"/>
            </a:endParaRPr>
          </a:p>
          <a:p>
            <a:pPr algn="r" marR="5080">
              <a:lnSpc>
                <a:spcPct val="100000"/>
              </a:lnSpc>
              <a:spcBef>
                <a:spcPts val="1260"/>
              </a:spcBef>
            </a:pPr>
            <a:r>
              <a:rPr dirty="0" sz="2200" spc="-5">
                <a:solidFill>
                  <a:srgbClr val="4B4B4B"/>
                </a:solidFill>
                <a:latin typeface="Corbel"/>
                <a:cs typeface="Corbel"/>
              </a:rPr>
              <a:t>Algunos</a:t>
            </a:r>
            <a:r>
              <a:rPr dirty="0" sz="2200" spc="-55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200" spc="-5">
                <a:solidFill>
                  <a:srgbClr val="4B4B4B"/>
                </a:solidFill>
                <a:latin typeface="Corbel"/>
                <a:cs typeface="Corbel"/>
              </a:rPr>
              <a:t>derechos</a:t>
            </a:r>
            <a:r>
              <a:rPr dirty="0" sz="2200" spc="-5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200" spc="-5">
                <a:solidFill>
                  <a:srgbClr val="4B4B4B"/>
                </a:solidFill>
                <a:latin typeface="Corbel"/>
                <a:cs typeface="Corbel"/>
              </a:rPr>
              <a:t>reservados</a:t>
            </a:r>
            <a:endParaRPr sz="2200">
              <a:latin typeface="Corbel"/>
              <a:cs typeface="Corbel"/>
            </a:endParaRPr>
          </a:p>
          <a:p>
            <a:pPr algn="r" marL="1748155" marR="5715" indent="172085">
              <a:lnSpc>
                <a:spcPts val="2200"/>
              </a:lnSpc>
              <a:spcBef>
                <a:spcPts val="1130"/>
              </a:spcBef>
            </a:pPr>
            <a:r>
              <a:rPr dirty="0" sz="2200" spc="-5">
                <a:solidFill>
                  <a:srgbClr val="4B4B4B"/>
                </a:solidFill>
                <a:latin typeface="Corbel"/>
                <a:cs typeface="Corbel"/>
              </a:rPr>
              <a:t>Este documento se distribuye bajo la </a:t>
            </a:r>
            <a:r>
              <a:rPr dirty="0" sz="2200" spc="-10">
                <a:solidFill>
                  <a:srgbClr val="4B4B4B"/>
                </a:solidFill>
                <a:latin typeface="Corbel"/>
                <a:cs typeface="Corbel"/>
              </a:rPr>
              <a:t>licencia </a:t>
            </a:r>
            <a:r>
              <a:rPr dirty="0" sz="2200" spc="-43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200" spc="-5">
                <a:solidFill>
                  <a:srgbClr val="4B4B4B"/>
                </a:solidFill>
                <a:latin typeface="Corbel"/>
                <a:cs typeface="Corbel"/>
              </a:rPr>
              <a:t>“Atribución-CompartirIgual 4.0 Internacional” </a:t>
            </a:r>
            <a:r>
              <a:rPr dirty="0" sz="220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200" spc="-5">
                <a:solidFill>
                  <a:srgbClr val="4B4B4B"/>
                </a:solidFill>
                <a:latin typeface="Corbel"/>
                <a:cs typeface="Corbel"/>
              </a:rPr>
              <a:t>de</a:t>
            </a:r>
            <a:r>
              <a:rPr dirty="0" sz="2200" spc="-105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200" spc="-5">
                <a:solidFill>
                  <a:srgbClr val="4B4B4B"/>
                </a:solidFill>
                <a:latin typeface="Corbel"/>
                <a:cs typeface="Corbel"/>
              </a:rPr>
              <a:t>Creative</a:t>
            </a:r>
            <a:r>
              <a:rPr dirty="0" sz="2200" spc="-10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200" spc="-5">
                <a:solidFill>
                  <a:srgbClr val="4B4B4B"/>
                </a:solidFill>
                <a:latin typeface="Corbel"/>
                <a:cs typeface="Corbel"/>
              </a:rPr>
              <a:t>Comons </a:t>
            </a:r>
            <a:r>
              <a:rPr dirty="0" sz="2200" spc="-10">
                <a:solidFill>
                  <a:srgbClr val="4B4B4B"/>
                </a:solidFill>
                <a:latin typeface="Corbel"/>
                <a:cs typeface="Corbel"/>
              </a:rPr>
              <a:t>Disponible</a:t>
            </a:r>
            <a:r>
              <a:rPr dirty="0" sz="2200" spc="-5">
                <a:solidFill>
                  <a:srgbClr val="4B4B4B"/>
                </a:solidFill>
                <a:latin typeface="Corbel"/>
                <a:cs typeface="Corbel"/>
              </a:rPr>
              <a:t> en</a:t>
            </a:r>
            <a:endParaRPr sz="2200">
              <a:latin typeface="Corbel"/>
              <a:cs typeface="Corbel"/>
            </a:endParaRPr>
          </a:p>
          <a:p>
            <a:pPr algn="r" marR="5715">
              <a:lnSpc>
                <a:spcPts val="2190"/>
              </a:lnSpc>
            </a:pPr>
            <a:r>
              <a:rPr dirty="0" sz="2200" spc="-5">
                <a:solidFill>
                  <a:srgbClr val="4B4B4B"/>
                </a:solidFill>
                <a:latin typeface="Corbel"/>
                <a:cs typeface="Corbel"/>
                <a:hlinkClick r:id="rId4"/>
              </a:rPr>
              <a:t>https://creativecommons.org/licenses/by-sa/4.0/deed.es</a:t>
            </a:r>
            <a:endParaRPr sz="22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55" y="12"/>
            <a:ext cx="9143365" cy="236220"/>
          </a:xfrm>
          <a:custGeom>
            <a:avLst/>
            <a:gdLst/>
            <a:ahLst/>
            <a:cxnLst/>
            <a:rect l="l" t="t" r="r" b="b"/>
            <a:pathLst>
              <a:path w="9143365" h="236220">
                <a:moveTo>
                  <a:pt x="0" y="0"/>
                </a:moveTo>
                <a:lnTo>
                  <a:pt x="9143276" y="0"/>
                </a:lnTo>
                <a:lnTo>
                  <a:pt x="9143276" y="235788"/>
                </a:lnTo>
                <a:lnTo>
                  <a:pt x="0" y="235788"/>
                </a:lnTo>
                <a:lnTo>
                  <a:pt x="0" y="0"/>
                </a:lnTo>
                <a:close/>
              </a:path>
            </a:pathLst>
          </a:custGeom>
          <a:solidFill>
            <a:srgbClr val="CA0016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768437" y="410032"/>
            <a:ext cx="1114196" cy="672122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501738" y="1614500"/>
            <a:ext cx="1964689" cy="5137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67970" indent="-255904">
              <a:lnSpc>
                <a:spcPct val="100000"/>
              </a:lnSpc>
              <a:spcBef>
                <a:spcPts val="100"/>
              </a:spcBef>
              <a:buClr>
                <a:srgbClr val="64A434"/>
              </a:buClr>
              <a:buFont typeface="Georgia"/>
              <a:buChar char="•"/>
              <a:tabLst>
                <a:tab pos="268605" algn="l"/>
              </a:tabLst>
            </a:pP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Ej</a:t>
            </a: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ercicio</a:t>
            </a:r>
            <a:r>
              <a:rPr dirty="0" sz="3200" spc="-95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>
                <a:solidFill>
                  <a:srgbClr val="4B4B4B"/>
                </a:solidFill>
                <a:latin typeface="Corbel"/>
                <a:cs typeface="Corbel"/>
              </a:rPr>
              <a:t>1</a:t>
            </a:r>
            <a:endParaRPr sz="3200">
              <a:latin typeface="Corbel"/>
              <a:cs typeface="Corbe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831935" y="6485944"/>
            <a:ext cx="210185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800"/>
              </a:lnSpc>
            </a:pPr>
            <a:r>
              <a:rPr dirty="0" sz="1800" b="1">
                <a:solidFill>
                  <a:srgbClr val="666666"/>
                </a:solidFill>
                <a:latin typeface="Corbel"/>
                <a:cs typeface="Corbel"/>
              </a:rPr>
              <a:t>3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48297" y="439458"/>
            <a:ext cx="3744595" cy="579120"/>
          </a:xfrm>
          <a:prstGeom prst="rect"/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3600" spc="10">
                <a:solidFill>
                  <a:srgbClr val="C8201D"/>
                </a:solidFill>
              </a:rPr>
              <a:t>Índice</a:t>
            </a:r>
            <a:r>
              <a:rPr dirty="0" sz="3600" spc="-40">
                <a:solidFill>
                  <a:srgbClr val="C8201D"/>
                </a:solidFill>
              </a:rPr>
              <a:t> </a:t>
            </a:r>
            <a:r>
              <a:rPr dirty="0" sz="3600" spc="10">
                <a:solidFill>
                  <a:srgbClr val="C8201D"/>
                </a:solidFill>
              </a:rPr>
              <a:t>de</a:t>
            </a:r>
            <a:r>
              <a:rPr dirty="0" sz="3600" spc="-40">
                <a:solidFill>
                  <a:srgbClr val="C8201D"/>
                </a:solidFill>
              </a:rPr>
              <a:t> </a:t>
            </a:r>
            <a:r>
              <a:rPr dirty="0" sz="3600" spc="10">
                <a:solidFill>
                  <a:srgbClr val="C8201D"/>
                </a:solidFill>
              </a:rPr>
              <a:t>ejercicios</a:t>
            </a:r>
            <a:endParaRPr sz="36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2"/>
            <a:ext cx="9143365" cy="241300"/>
          </a:xfrm>
          <a:custGeom>
            <a:avLst/>
            <a:gdLst/>
            <a:ahLst/>
            <a:cxnLst/>
            <a:rect l="l" t="t" r="r" b="b"/>
            <a:pathLst>
              <a:path w="9143365" h="241300">
                <a:moveTo>
                  <a:pt x="0" y="0"/>
                </a:moveTo>
                <a:lnTo>
                  <a:pt x="9142907" y="0"/>
                </a:lnTo>
                <a:lnTo>
                  <a:pt x="9142907" y="240830"/>
                </a:lnTo>
                <a:lnTo>
                  <a:pt x="0" y="240830"/>
                </a:lnTo>
                <a:lnTo>
                  <a:pt x="0" y="0"/>
                </a:lnTo>
                <a:close/>
              </a:path>
            </a:pathLst>
          </a:custGeom>
          <a:solidFill>
            <a:srgbClr val="CA0016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768437" y="410044"/>
            <a:ext cx="1113840" cy="671753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501383" y="1614855"/>
            <a:ext cx="7244715" cy="100139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67970" marR="5080" indent="-255904">
              <a:lnSpc>
                <a:spcPct val="100000"/>
              </a:lnSpc>
              <a:spcBef>
                <a:spcPts val="100"/>
              </a:spcBef>
              <a:buClr>
                <a:srgbClr val="64A434"/>
              </a:buClr>
              <a:buFont typeface="Georgia"/>
              <a:buChar char="•"/>
              <a:tabLst>
                <a:tab pos="268605" algn="l"/>
              </a:tabLst>
            </a:pPr>
            <a:r>
              <a:rPr dirty="0" sz="3200" spc="-10">
                <a:solidFill>
                  <a:srgbClr val="4B4B4B"/>
                </a:solidFill>
                <a:latin typeface="Corbel"/>
                <a:cs typeface="Corbel"/>
              </a:rPr>
              <a:t>R</a:t>
            </a:r>
            <a:r>
              <a:rPr dirty="0" sz="3200" spc="-10">
                <a:solidFill>
                  <a:srgbClr val="4B4B4B"/>
                </a:solidFill>
                <a:latin typeface="Corbel"/>
                <a:cs typeface="Corbel"/>
              </a:rPr>
              <a:t>eplica </a:t>
            </a:r>
            <a:r>
              <a:rPr dirty="0" sz="3200">
                <a:solidFill>
                  <a:srgbClr val="4B4B4B"/>
                </a:solidFill>
                <a:latin typeface="Corbel"/>
                <a:cs typeface="Corbel"/>
              </a:rPr>
              <a:t>la </a:t>
            </a: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siguiente página web utilizando </a:t>
            </a:r>
            <a:r>
              <a:rPr dirty="0" sz="3200" spc="-63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componentes</a:t>
            </a:r>
            <a:r>
              <a:rPr dirty="0" sz="3200" spc="1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 spc="-5" i="1">
                <a:solidFill>
                  <a:srgbClr val="4B4B4B"/>
                </a:solidFill>
                <a:latin typeface="Corbel"/>
                <a:cs typeface="Corbel"/>
              </a:rPr>
              <a:t>Boostrap</a:t>
            </a:r>
            <a:endParaRPr sz="3200">
              <a:latin typeface="Corbel"/>
              <a:cs typeface="Corbe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23213" y="2801416"/>
            <a:ext cx="107314" cy="14922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800" spc="5">
                <a:latin typeface="OpenSymbol"/>
                <a:cs typeface="OpenSymbol"/>
              </a:rPr>
              <a:t>●</a:t>
            </a:r>
            <a:endParaRPr sz="800">
              <a:latin typeface="OpenSymbol"/>
              <a:cs typeface="OpenSymbo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39215" y="2742742"/>
            <a:ext cx="591248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i="1">
                <a:solidFill>
                  <a:srgbClr val="4B4B4B"/>
                </a:solidFill>
                <a:latin typeface="Corbel"/>
                <a:cs typeface="Corbel"/>
              </a:rPr>
              <a:t>Url</a:t>
            </a:r>
            <a:r>
              <a:rPr dirty="0" sz="1800" spc="-20" i="1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1800" spc="-5" i="1">
                <a:solidFill>
                  <a:srgbClr val="4B4B4B"/>
                </a:solidFill>
                <a:latin typeface="Corbel"/>
                <a:cs typeface="Corbel"/>
              </a:rPr>
              <a:t>de</a:t>
            </a:r>
            <a:r>
              <a:rPr dirty="0" sz="1800" spc="-20" i="1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1800" spc="-5" i="1">
                <a:solidFill>
                  <a:srgbClr val="4B4B4B"/>
                </a:solidFill>
                <a:latin typeface="Corbel"/>
                <a:cs typeface="Corbel"/>
              </a:rPr>
              <a:t>la</a:t>
            </a:r>
            <a:r>
              <a:rPr dirty="0" sz="1800" spc="-15" i="1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1800" spc="-5" i="1">
                <a:solidFill>
                  <a:srgbClr val="4B4B4B"/>
                </a:solidFill>
                <a:latin typeface="Corbel"/>
                <a:cs typeface="Corbel"/>
              </a:rPr>
              <a:t>imagen:</a:t>
            </a:r>
            <a:r>
              <a:rPr dirty="0" sz="1800" spc="10" i="1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1800" spc="-5" i="1">
                <a:solidFill>
                  <a:srgbClr val="4B4B4B"/>
                </a:solidFill>
                <a:latin typeface="Corbel"/>
                <a:cs typeface="Corbel"/>
                <a:hlinkClick r:id="rId3"/>
              </a:rPr>
              <a:t>https://www.codeurjc.es/img/codeurjc_logo.jpg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23213" y="3228022"/>
            <a:ext cx="107314" cy="14922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800" spc="5">
                <a:latin typeface="OpenSymbol"/>
                <a:cs typeface="OpenSymbol"/>
              </a:rPr>
              <a:t>●</a:t>
            </a:r>
            <a:endParaRPr sz="800">
              <a:latin typeface="OpenSymbol"/>
              <a:cs typeface="OpenSymbo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39215" y="3169335"/>
            <a:ext cx="447294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 i="1">
                <a:solidFill>
                  <a:srgbClr val="4B4B4B"/>
                </a:solidFill>
                <a:latin typeface="Corbel"/>
                <a:cs typeface="Corbel"/>
              </a:rPr>
              <a:t>Será necesario</a:t>
            </a:r>
            <a:r>
              <a:rPr dirty="0" sz="1800" i="1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1800" spc="-5" i="1">
                <a:solidFill>
                  <a:srgbClr val="4B4B4B"/>
                </a:solidFill>
                <a:latin typeface="Corbel"/>
                <a:cs typeface="Corbel"/>
              </a:rPr>
              <a:t>customizar</a:t>
            </a:r>
            <a:r>
              <a:rPr dirty="0" sz="1800" i="1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1800" spc="-5" i="1">
                <a:solidFill>
                  <a:srgbClr val="4B4B4B"/>
                </a:solidFill>
                <a:latin typeface="Corbel"/>
                <a:cs typeface="Corbel"/>
              </a:rPr>
              <a:t>los</a:t>
            </a:r>
            <a:r>
              <a:rPr dirty="0" sz="1800" i="1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1800" spc="-5" i="1">
                <a:solidFill>
                  <a:srgbClr val="4B4B4B"/>
                </a:solidFill>
                <a:latin typeface="Corbel"/>
                <a:cs typeface="Corbel"/>
              </a:rPr>
              <a:t>estilos</a:t>
            </a:r>
            <a:r>
              <a:rPr dirty="0" sz="1800" i="1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1800" spc="-5" i="1">
                <a:solidFill>
                  <a:srgbClr val="4B4B4B"/>
                </a:solidFill>
                <a:latin typeface="Corbel"/>
                <a:cs typeface="Corbel"/>
              </a:rPr>
              <a:t>de</a:t>
            </a:r>
            <a:r>
              <a:rPr dirty="0" sz="1800" spc="-10" i="1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1800" spc="-5" i="1">
                <a:solidFill>
                  <a:srgbClr val="4B4B4B"/>
                </a:solidFill>
                <a:latin typeface="Corbel"/>
                <a:cs typeface="Corbel"/>
              </a:rPr>
              <a:t>Boostrap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247942" y="438734"/>
            <a:ext cx="2021839" cy="579120"/>
          </a:xfrm>
          <a:prstGeom prst="rect"/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3600" spc="10">
                <a:solidFill>
                  <a:srgbClr val="C8201D"/>
                </a:solidFill>
              </a:rPr>
              <a:t>Ejercicio</a:t>
            </a:r>
            <a:r>
              <a:rPr dirty="0" sz="3600" spc="-80">
                <a:solidFill>
                  <a:srgbClr val="C8201D"/>
                </a:solidFill>
              </a:rPr>
              <a:t> </a:t>
            </a:r>
            <a:r>
              <a:rPr dirty="0" sz="3600" spc="15">
                <a:solidFill>
                  <a:srgbClr val="C8201D"/>
                </a:solidFill>
              </a:rPr>
              <a:t>1</a:t>
            </a:r>
            <a:endParaRPr sz="3600"/>
          </a:p>
        </p:txBody>
      </p:sp>
      <p:grpSp>
        <p:nvGrpSpPr>
          <p:cNvPr id="10" name="object 10"/>
          <p:cNvGrpSpPr/>
          <p:nvPr/>
        </p:nvGrpSpPr>
        <p:grpSpPr>
          <a:xfrm>
            <a:off x="457200" y="3657231"/>
            <a:ext cx="8073390" cy="2960370"/>
            <a:chOff x="457200" y="3657231"/>
            <a:chExt cx="8073390" cy="2960370"/>
          </a:xfrm>
        </p:grpSpPr>
        <p:pic>
          <p:nvPicPr>
            <p:cNvPr id="11" name="object 11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29196" y="3729240"/>
              <a:ext cx="8001000" cy="2888284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57200" y="3657231"/>
              <a:ext cx="8001000" cy="2888284"/>
            </a:xfrm>
            <a:prstGeom prst="rect">
              <a:avLst/>
            </a:prstGeom>
          </p:spPr>
        </p:pic>
      </p:grpSp>
      <p:sp>
        <p:nvSpPr>
          <p:cNvPr id="13" name="object 13"/>
          <p:cNvSpPr txBox="1"/>
          <p:nvPr/>
        </p:nvSpPr>
        <p:spPr>
          <a:xfrm>
            <a:off x="8831935" y="6485944"/>
            <a:ext cx="210185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800"/>
              </a:lnSpc>
            </a:pPr>
            <a:r>
              <a:rPr dirty="0" sz="1800" b="1">
                <a:solidFill>
                  <a:srgbClr val="666666"/>
                </a:solidFill>
                <a:latin typeface="Corbel"/>
                <a:cs typeface="Corbel"/>
              </a:rPr>
              <a:t>4</a:t>
            </a:r>
            <a:endParaRPr sz="18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44424" y="6284976"/>
            <a:ext cx="251460" cy="292735"/>
          </a:xfrm>
          <a:custGeom>
            <a:avLst/>
            <a:gdLst/>
            <a:ahLst/>
            <a:cxnLst/>
            <a:rect l="l" t="t" r="r" b="b"/>
            <a:pathLst>
              <a:path w="251459" h="292734">
                <a:moveTo>
                  <a:pt x="251460" y="0"/>
                </a:moveTo>
                <a:lnTo>
                  <a:pt x="188506" y="0"/>
                </a:lnTo>
                <a:lnTo>
                  <a:pt x="188506" y="163842"/>
                </a:lnTo>
                <a:lnTo>
                  <a:pt x="184875" y="194932"/>
                </a:lnTo>
                <a:lnTo>
                  <a:pt x="172948" y="219952"/>
                </a:lnTo>
                <a:lnTo>
                  <a:pt x="151172" y="236632"/>
                </a:lnTo>
                <a:lnTo>
                  <a:pt x="117995" y="242697"/>
                </a:lnTo>
                <a:lnTo>
                  <a:pt x="94827" y="238966"/>
                </a:lnTo>
                <a:lnTo>
                  <a:pt x="77525" y="226963"/>
                </a:lnTo>
                <a:lnTo>
                  <a:pt x="66698" y="205465"/>
                </a:lnTo>
                <a:lnTo>
                  <a:pt x="62953" y="173253"/>
                </a:lnTo>
                <a:lnTo>
                  <a:pt x="62953" y="0"/>
                </a:lnTo>
                <a:lnTo>
                  <a:pt x="0" y="0"/>
                </a:lnTo>
                <a:lnTo>
                  <a:pt x="0" y="179400"/>
                </a:lnTo>
                <a:lnTo>
                  <a:pt x="6171" y="228828"/>
                </a:lnTo>
                <a:lnTo>
                  <a:pt x="25361" y="264217"/>
                </a:lnTo>
                <a:lnTo>
                  <a:pt x="58582" y="285499"/>
                </a:lnTo>
                <a:lnTo>
                  <a:pt x="106845" y="292608"/>
                </a:lnTo>
                <a:lnTo>
                  <a:pt x="130786" y="289161"/>
                </a:lnTo>
                <a:lnTo>
                  <a:pt x="153747" y="279407"/>
                </a:lnTo>
                <a:lnTo>
                  <a:pt x="173673" y="264227"/>
                </a:lnTo>
                <a:lnTo>
                  <a:pt x="188506" y="244500"/>
                </a:lnTo>
                <a:lnTo>
                  <a:pt x="189585" y="244500"/>
                </a:lnTo>
                <a:lnTo>
                  <a:pt x="189585" y="285013"/>
                </a:lnTo>
                <a:lnTo>
                  <a:pt x="251460" y="285013"/>
                </a:lnTo>
                <a:lnTo>
                  <a:pt x="25146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3" name="object 3"/>
          <p:cNvGrpSpPr/>
          <p:nvPr/>
        </p:nvGrpSpPr>
        <p:grpSpPr>
          <a:xfrm>
            <a:off x="344424" y="6050279"/>
            <a:ext cx="251460" cy="189230"/>
            <a:chOff x="344424" y="6050279"/>
            <a:chExt cx="251460" cy="189230"/>
          </a:xfrm>
        </p:grpSpPr>
        <p:sp>
          <p:nvSpPr>
            <p:cNvPr id="4" name="object 4"/>
            <p:cNvSpPr/>
            <p:nvPr/>
          </p:nvSpPr>
          <p:spPr>
            <a:xfrm>
              <a:off x="381000" y="6207251"/>
              <a:ext cx="178435" cy="32384"/>
            </a:xfrm>
            <a:custGeom>
              <a:avLst/>
              <a:gdLst/>
              <a:ahLst/>
              <a:cxnLst/>
              <a:rect l="l" t="t" r="r" b="b"/>
              <a:pathLst>
                <a:path w="178434" h="32385">
                  <a:moveTo>
                    <a:pt x="178308" y="0"/>
                  </a:moveTo>
                  <a:lnTo>
                    <a:pt x="0" y="0"/>
                  </a:lnTo>
                  <a:lnTo>
                    <a:pt x="0" y="32004"/>
                  </a:lnTo>
                  <a:lnTo>
                    <a:pt x="178308" y="32004"/>
                  </a:lnTo>
                  <a:lnTo>
                    <a:pt x="178308" y="0"/>
                  </a:lnTo>
                  <a:close/>
                </a:path>
              </a:pathLst>
            </a:custGeom>
            <a:solidFill>
              <a:srgbClr val="CA0017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44424" y="6050279"/>
              <a:ext cx="251460" cy="135636"/>
            </a:xfrm>
            <a:prstGeom prst="rect">
              <a:avLst/>
            </a:prstGeom>
          </p:spPr>
        </p:pic>
      </p:grpSp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63523" y="6284976"/>
            <a:ext cx="1018032" cy="321563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870915" y="2361641"/>
            <a:ext cx="7338059" cy="320357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 marL="50165">
              <a:lnSpc>
                <a:spcPct val="100000"/>
              </a:lnSpc>
              <a:spcBef>
                <a:spcPts val="95"/>
              </a:spcBef>
            </a:pPr>
            <a:r>
              <a:rPr dirty="0" sz="2800" spc="-10">
                <a:solidFill>
                  <a:srgbClr val="CA0017"/>
                </a:solidFill>
                <a:latin typeface="Corbel"/>
                <a:cs typeface="Corbel"/>
              </a:rPr>
              <a:t>Fu</a:t>
            </a:r>
            <a:r>
              <a:rPr dirty="0" sz="2800" spc="-5">
                <a:solidFill>
                  <a:srgbClr val="CA0017"/>
                </a:solidFill>
                <a:latin typeface="Corbel"/>
                <a:cs typeface="Corbel"/>
              </a:rPr>
              <a:t>ndam</a:t>
            </a:r>
            <a:r>
              <a:rPr dirty="0" sz="2800" spc="-15">
                <a:solidFill>
                  <a:srgbClr val="CA0017"/>
                </a:solidFill>
                <a:latin typeface="Corbel"/>
                <a:cs typeface="Corbel"/>
              </a:rPr>
              <a:t>e</a:t>
            </a:r>
            <a:r>
              <a:rPr dirty="0" sz="2800" spc="-10">
                <a:solidFill>
                  <a:srgbClr val="CA0017"/>
                </a:solidFill>
                <a:latin typeface="Corbel"/>
                <a:cs typeface="Corbel"/>
              </a:rPr>
              <a:t>nto</a:t>
            </a:r>
            <a:r>
              <a:rPr dirty="0" sz="2800" spc="-5">
                <a:solidFill>
                  <a:srgbClr val="CA0017"/>
                </a:solidFill>
                <a:latin typeface="Corbel"/>
                <a:cs typeface="Corbel"/>
              </a:rPr>
              <a:t>s</a:t>
            </a:r>
            <a:r>
              <a:rPr dirty="0" sz="2800" spc="-5">
                <a:solidFill>
                  <a:srgbClr val="CA0017"/>
                </a:solidFill>
                <a:latin typeface="Corbel"/>
                <a:cs typeface="Corbel"/>
              </a:rPr>
              <a:t> </a:t>
            </a:r>
            <a:r>
              <a:rPr dirty="0" sz="2800" spc="-5">
                <a:solidFill>
                  <a:srgbClr val="CA0017"/>
                </a:solidFill>
                <a:latin typeface="Corbel"/>
                <a:cs typeface="Corbel"/>
              </a:rPr>
              <a:t>de</a:t>
            </a:r>
            <a:r>
              <a:rPr dirty="0" sz="2800" spc="-10">
                <a:solidFill>
                  <a:srgbClr val="CA0017"/>
                </a:solidFill>
                <a:latin typeface="Corbel"/>
                <a:cs typeface="Corbel"/>
              </a:rPr>
              <a:t> </a:t>
            </a:r>
            <a:r>
              <a:rPr dirty="0" sz="2800" spc="-5">
                <a:solidFill>
                  <a:srgbClr val="CA0017"/>
                </a:solidFill>
                <a:latin typeface="Corbel"/>
                <a:cs typeface="Corbel"/>
              </a:rPr>
              <a:t>la</a:t>
            </a:r>
            <a:r>
              <a:rPr dirty="0" sz="2800" spc="-150">
                <a:solidFill>
                  <a:srgbClr val="CA0017"/>
                </a:solidFill>
                <a:latin typeface="Corbel"/>
                <a:cs typeface="Corbel"/>
              </a:rPr>
              <a:t> </a:t>
            </a:r>
            <a:r>
              <a:rPr dirty="0" sz="2800" spc="-125">
                <a:solidFill>
                  <a:srgbClr val="CA0017"/>
                </a:solidFill>
                <a:latin typeface="Corbel"/>
                <a:cs typeface="Corbel"/>
              </a:rPr>
              <a:t>W</a:t>
            </a:r>
            <a:r>
              <a:rPr dirty="0" sz="2800" spc="-5">
                <a:solidFill>
                  <a:srgbClr val="CA0017"/>
                </a:solidFill>
                <a:latin typeface="Corbel"/>
                <a:cs typeface="Corbel"/>
              </a:rPr>
              <a:t>eb</a:t>
            </a:r>
            <a:endParaRPr sz="2800">
              <a:latin typeface="Corbel"/>
              <a:cs typeface="Corbe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3000">
              <a:latin typeface="Corbel"/>
              <a:cs typeface="Corbel"/>
            </a:endParaRPr>
          </a:p>
          <a:p>
            <a:pPr algn="ctr">
              <a:lnSpc>
                <a:spcPct val="100000"/>
              </a:lnSpc>
            </a:pPr>
            <a:r>
              <a:rPr dirty="0" sz="3600" spc="-5">
                <a:solidFill>
                  <a:srgbClr val="C8201E"/>
                </a:solidFill>
                <a:latin typeface="Corbel"/>
                <a:cs typeface="Corbel"/>
              </a:rPr>
              <a:t>Bl</a:t>
            </a:r>
            <a:r>
              <a:rPr dirty="0" sz="3600" spc="5">
                <a:solidFill>
                  <a:srgbClr val="C8201E"/>
                </a:solidFill>
                <a:latin typeface="Corbel"/>
                <a:cs typeface="Corbel"/>
              </a:rPr>
              <a:t>o</a:t>
            </a:r>
            <a:r>
              <a:rPr dirty="0" sz="3600" spc="-5">
                <a:solidFill>
                  <a:srgbClr val="C8201E"/>
                </a:solidFill>
                <a:latin typeface="Corbel"/>
                <a:cs typeface="Corbel"/>
              </a:rPr>
              <a:t>qu</a:t>
            </a:r>
            <a:r>
              <a:rPr dirty="0" sz="3600">
                <a:solidFill>
                  <a:srgbClr val="C8201E"/>
                </a:solidFill>
                <a:latin typeface="Corbel"/>
                <a:cs typeface="Corbel"/>
              </a:rPr>
              <a:t>e</a:t>
            </a:r>
            <a:r>
              <a:rPr dirty="0" sz="3600" spc="10">
                <a:solidFill>
                  <a:srgbClr val="C8201E"/>
                </a:solidFill>
                <a:latin typeface="Corbel"/>
                <a:cs typeface="Corbel"/>
              </a:rPr>
              <a:t> </a:t>
            </a:r>
            <a:r>
              <a:rPr dirty="0" sz="3600">
                <a:solidFill>
                  <a:srgbClr val="C8201E"/>
                </a:solidFill>
                <a:latin typeface="Corbel"/>
                <a:cs typeface="Corbel"/>
              </a:rPr>
              <a:t>III:</a:t>
            </a:r>
            <a:r>
              <a:rPr dirty="0" sz="3600" spc="-254">
                <a:solidFill>
                  <a:srgbClr val="C8201E"/>
                </a:solidFill>
                <a:latin typeface="Corbel"/>
                <a:cs typeface="Corbel"/>
              </a:rPr>
              <a:t> </a:t>
            </a:r>
            <a:r>
              <a:rPr dirty="0" sz="3600" spc="-225">
                <a:solidFill>
                  <a:srgbClr val="C8201E"/>
                </a:solidFill>
                <a:latin typeface="Corbel"/>
                <a:cs typeface="Corbel"/>
              </a:rPr>
              <a:t>T</a:t>
            </a:r>
            <a:r>
              <a:rPr dirty="0" sz="3600">
                <a:solidFill>
                  <a:srgbClr val="C8201E"/>
                </a:solidFill>
                <a:latin typeface="Corbel"/>
                <a:cs typeface="Corbel"/>
              </a:rPr>
              <a:t>ecnologías</a:t>
            </a:r>
            <a:r>
              <a:rPr dirty="0" sz="3600" spc="-20">
                <a:solidFill>
                  <a:srgbClr val="C8201E"/>
                </a:solidFill>
                <a:latin typeface="Corbel"/>
                <a:cs typeface="Corbel"/>
              </a:rPr>
              <a:t> </a:t>
            </a:r>
            <a:r>
              <a:rPr dirty="0" sz="3600">
                <a:solidFill>
                  <a:srgbClr val="C8201E"/>
                </a:solidFill>
                <a:latin typeface="Corbel"/>
                <a:cs typeface="Corbel"/>
              </a:rPr>
              <a:t>de</a:t>
            </a:r>
            <a:r>
              <a:rPr dirty="0" sz="3600" spc="-5">
                <a:solidFill>
                  <a:srgbClr val="C8201E"/>
                </a:solidFill>
                <a:latin typeface="Corbel"/>
                <a:cs typeface="Corbel"/>
              </a:rPr>
              <a:t> se</a:t>
            </a:r>
            <a:r>
              <a:rPr dirty="0" sz="3600" spc="-20">
                <a:solidFill>
                  <a:srgbClr val="C8201E"/>
                </a:solidFill>
                <a:latin typeface="Corbel"/>
                <a:cs typeface="Corbel"/>
              </a:rPr>
              <a:t>r</a:t>
            </a:r>
            <a:r>
              <a:rPr dirty="0" sz="3600">
                <a:solidFill>
                  <a:srgbClr val="C8201E"/>
                </a:solidFill>
                <a:latin typeface="Corbel"/>
                <a:cs typeface="Corbel"/>
              </a:rPr>
              <a:t>vi</a:t>
            </a:r>
            <a:r>
              <a:rPr dirty="0" sz="3600" spc="5">
                <a:solidFill>
                  <a:srgbClr val="C8201E"/>
                </a:solidFill>
                <a:latin typeface="Corbel"/>
                <a:cs typeface="Corbel"/>
              </a:rPr>
              <a:t>d</a:t>
            </a:r>
            <a:r>
              <a:rPr dirty="0" sz="3600" spc="-5">
                <a:solidFill>
                  <a:srgbClr val="C8201E"/>
                </a:solidFill>
                <a:latin typeface="Corbel"/>
                <a:cs typeface="Corbel"/>
              </a:rPr>
              <a:t>o</a:t>
            </a:r>
            <a:r>
              <a:rPr dirty="0" sz="3600">
                <a:solidFill>
                  <a:srgbClr val="C8201E"/>
                </a:solidFill>
                <a:latin typeface="Corbel"/>
                <a:cs typeface="Corbel"/>
              </a:rPr>
              <a:t>r</a:t>
            </a:r>
            <a:r>
              <a:rPr dirty="0" sz="3600" spc="-20">
                <a:solidFill>
                  <a:srgbClr val="C8201E"/>
                </a:solidFill>
                <a:latin typeface="Corbel"/>
                <a:cs typeface="Corbel"/>
              </a:rPr>
              <a:t> </a:t>
            </a:r>
            <a:r>
              <a:rPr dirty="0" sz="3600">
                <a:solidFill>
                  <a:srgbClr val="C8201E"/>
                </a:solidFill>
                <a:latin typeface="Corbel"/>
                <a:cs typeface="Corbel"/>
              </a:rPr>
              <a:t>web</a:t>
            </a:r>
            <a:endParaRPr sz="3600">
              <a:latin typeface="Corbel"/>
              <a:cs typeface="Corbel"/>
            </a:endParaRPr>
          </a:p>
          <a:p>
            <a:pPr>
              <a:lnSpc>
                <a:spcPct val="100000"/>
              </a:lnSpc>
            </a:pPr>
            <a:endParaRPr sz="3050">
              <a:latin typeface="Corbel"/>
              <a:cs typeface="Corbel"/>
            </a:endParaRPr>
          </a:p>
          <a:p>
            <a:pPr algn="ctr" marL="12700" marR="60325">
              <a:lnSpc>
                <a:spcPct val="114999"/>
              </a:lnSpc>
            </a:pPr>
            <a:r>
              <a:rPr dirty="0" sz="3600" spc="-60" b="1">
                <a:solidFill>
                  <a:srgbClr val="C8201E"/>
                </a:solidFill>
                <a:latin typeface="Corbel"/>
                <a:cs typeface="Corbel"/>
              </a:rPr>
              <a:t>Tema</a:t>
            </a:r>
            <a:r>
              <a:rPr dirty="0" sz="3600" spc="-20" b="1">
                <a:solidFill>
                  <a:srgbClr val="C8201E"/>
                </a:solidFill>
                <a:latin typeface="Corbel"/>
                <a:cs typeface="Corbel"/>
              </a:rPr>
              <a:t> </a:t>
            </a:r>
            <a:r>
              <a:rPr dirty="0" sz="3600" b="1">
                <a:solidFill>
                  <a:srgbClr val="C8201E"/>
                </a:solidFill>
                <a:latin typeface="Corbel"/>
                <a:cs typeface="Corbel"/>
              </a:rPr>
              <a:t>3.1:</a:t>
            </a:r>
            <a:r>
              <a:rPr dirty="0" sz="3600" spc="-40" b="1">
                <a:solidFill>
                  <a:srgbClr val="C8201E"/>
                </a:solidFill>
                <a:latin typeface="Corbel"/>
                <a:cs typeface="Corbel"/>
              </a:rPr>
              <a:t> </a:t>
            </a:r>
            <a:r>
              <a:rPr dirty="0" sz="3600" spc="-10" b="1">
                <a:solidFill>
                  <a:srgbClr val="C8201E"/>
                </a:solidFill>
                <a:latin typeface="Corbel"/>
                <a:cs typeface="Corbel"/>
              </a:rPr>
              <a:t>Introducción</a:t>
            </a:r>
            <a:r>
              <a:rPr dirty="0" sz="3600" b="1">
                <a:solidFill>
                  <a:srgbClr val="C8201E"/>
                </a:solidFill>
                <a:latin typeface="Corbel"/>
                <a:cs typeface="Corbel"/>
              </a:rPr>
              <a:t> a</a:t>
            </a:r>
            <a:r>
              <a:rPr dirty="0" sz="3600" spc="-85" b="1">
                <a:solidFill>
                  <a:srgbClr val="C8201E"/>
                </a:solidFill>
                <a:latin typeface="Corbel"/>
                <a:cs typeface="Corbel"/>
              </a:rPr>
              <a:t> </a:t>
            </a:r>
            <a:r>
              <a:rPr dirty="0" sz="3600" spc="-10" b="1">
                <a:solidFill>
                  <a:srgbClr val="C8201E"/>
                </a:solidFill>
                <a:latin typeface="Corbel"/>
                <a:cs typeface="Corbel"/>
              </a:rPr>
              <a:t>JavaScript</a:t>
            </a:r>
            <a:r>
              <a:rPr dirty="0" sz="3600" spc="-20" b="1">
                <a:solidFill>
                  <a:srgbClr val="C8201E"/>
                </a:solidFill>
                <a:latin typeface="Corbel"/>
                <a:cs typeface="Corbel"/>
              </a:rPr>
              <a:t> </a:t>
            </a:r>
            <a:r>
              <a:rPr dirty="0" sz="3600" b="1">
                <a:solidFill>
                  <a:srgbClr val="C8201E"/>
                </a:solidFill>
                <a:latin typeface="Corbel"/>
                <a:cs typeface="Corbel"/>
              </a:rPr>
              <a:t>y </a:t>
            </a:r>
            <a:r>
              <a:rPr dirty="0" sz="3600" spc="-725" b="1">
                <a:solidFill>
                  <a:srgbClr val="C8201E"/>
                </a:solidFill>
                <a:latin typeface="Corbel"/>
                <a:cs typeface="Corbel"/>
              </a:rPr>
              <a:t> </a:t>
            </a:r>
            <a:r>
              <a:rPr dirty="0" sz="3600" spc="-5" b="1">
                <a:solidFill>
                  <a:srgbClr val="C8201E"/>
                </a:solidFill>
                <a:latin typeface="Corbel"/>
                <a:cs typeface="Corbel"/>
              </a:rPr>
              <a:t>Node</a:t>
            </a:r>
            <a:endParaRPr sz="3600">
              <a:latin typeface="Corbel"/>
              <a:cs typeface="Corbe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958455" y="151638"/>
            <a:ext cx="104330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5" b="1">
                <a:solidFill>
                  <a:srgbClr val="333333"/>
                </a:solidFill>
                <a:latin typeface="Corbel"/>
                <a:cs typeface="Corbel"/>
              </a:rPr>
              <a:t>08</a:t>
            </a:r>
            <a:r>
              <a:rPr dirty="0" sz="2400" spc="5" b="1">
                <a:solidFill>
                  <a:srgbClr val="333333"/>
                </a:solidFill>
                <a:latin typeface="Corbel"/>
                <a:cs typeface="Corbel"/>
              </a:rPr>
              <a:t>-</a:t>
            </a:r>
            <a:r>
              <a:rPr dirty="0" sz="2400" spc="-50" b="1">
                <a:solidFill>
                  <a:srgbClr val="333333"/>
                </a:solidFill>
                <a:latin typeface="Corbel"/>
                <a:cs typeface="Corbel"/>
              </a:rPr>
              <a:t>20</a:t>
            </a:r>
            <a:r>
              <a:rPr dirty="0" sz="2400" spc="-70" b="1">
                <a:solidFill>
                  <a:srgbClr val="333333"/>
                </a:solidFill>
                <a:latin typeface="Corbel"/>
                <a:cs typeface="Corbel"/>
              </a:rPr>
              <a:t>2</a:t>
            </a:r>
            <a:r>
              <a:rPr dirty="0" sz="2400" b="1">
                <a:solidFill>
                  <a:srgbClr val="333333"/>
                </a:solidFill>
                <a:latin typeface="Corbel"/>
                <a:cs typeface="Corbel"/>
              </a:rPr>
              <a:t>3</a:t>
            </a:r>
            <a:endParaRPr sz="2400">
              <a:latin typeface="Corbel"/>
              <a:cs typeface="Corbe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943861" y="6051905"/>
            <a:ext cx="1628775" cy="668020"/>
          </a:xfrm>
          <a:prstGeom prst="rect">
            <a:avLst/>
          </a:prstGeom>
        </p:spPr>
        <p:txBody>
          <a:bodyPr wrap="square" lIns="0" tIns="10160" rIns="0" bIns="0" rtlCol="0" vert="horz">
            <a:spAutoFit/>
          </a:bodyPr>
          <a:lstStyle/>
          <a:p>
            <a:pPr algn="ctr" marL="12700" marR="5080" indent="-1270">
              <a:lnSpc>
                <a:spcPct val="100699"/>
              </a:lnSpc>
              <a:spcBef>
                <a:spcPts val="80"/>
              </a:spcBef>
            </a:pPr>
            <a:r>
              <a:rPr dirty="0" sz="1600" spc="-10" b="1">
                <a:solidFill>
                  <a:srgbClr val="FFFFFF"/>
                </a:solidFill>
                <a:latin typeface="Corbel"/>
                <a:cs typeface="Corbel"/>
              </a:rPr>
              <a:t>Micae</a:t>
            </a:r>
            <a:r>
              <a:rPr dirty="0" sz="1600" spc="-5" b="1">
                <a:solidFill>
                  <a:srgbClr val="FFFFFF"/>
                </a:solidFill>
                <a:latin typeface="Corbel"/>
                <a:cs typeface="Corbel"/>
              </a:rPr>
              <a:t>l</a:t>
            </a:r>
            <a:r>
              <a:rPr dirty="0" sz="1600" spc="-70" b="1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dirty="0" sz="1600" spc="-10" b="1">
                <a:solidFill>
                  <a:srgbClr val="FFFFFF"/>
                </a:solidFill>
                <a:latin typeface="Corbel"/>
                <a:cs typeface="Corbel"/>
              </a:rPr>
              <a:t>G</a:t>
            </a:r>
            <a:r>
              <a:rPr dirty="0" sz="1600" spc="-20" b="1">
                <a:solidFill>
                  <a:srgbClr val="FFFFFF"/>
                </a:solidFill>
                <a:latin typeface="Corbel"/>
                <a:cs typeface="Corbel"/>
              </a:rPr>
              <a:t>a</a:t>
            </a:r>
            <a:r>
              <a:rPr dirty="0" sz="1600" spc="-5" b="1">
                <a:solidFill>
                  <a:srgbClr val="FFFFFF"/>
                </a:solidFill>
                <a:latin typeface="Corbel"/>
                <a:cs typeface="Corbel"/>
              </a:rPr>
              <a:t>llego  </a:t>
            </a:r>
            <a:r>
              <a:rPr dirty="0" sz="1300" spc="-15">
                <a:solidFill>
                  <a:srgbClr val="FFFFFF"/>
                </a:solidFill>
                <a:latin typeface="Corbel"/>
                <a:cs typeface="Corbel"/>
                <a:hlinkClick r:id="rId4"/>
              </a:rPr>
              <a:t>m</a:t>
            </a:r>
            <a:r>
              <a:rPr dirty="0" sz="1300" spc="-5">
                <a:solidFill>
                  <a:srgbClr val="FFFFFF"/>
                </a:solidFill>
                <a:latin typeface="Corbel"/>
                <a:cs typeface="Corbel"/>
                <a:hlinkClick r:id="rId4"/>
              </a:rPr>
              <a:t>i</a:t>
            </a:r>
            <a:r>
              <a:rPr dirty="0" sz="1300" spc="-10">
                <a:solidFill>
                  <a:srgbClr val="FFFFFF"/>
                </a:solidFill>
                <a:latin typeface="Corbel"/>
                <a:cs typeface="Corbel"/>
                <a:hlinkClick r:id="rId4"/>
              </a:rPr>
              <a:t>c</a:t>
            </a:r>
            <a:r>
              <a:rPr dirty="0" sz="1300" spc="-5">
                <a:solidFill>
                  <a:srgbClr val="FFFFFF"/>
                </a:solidFill>
                <a:latin typeface="Corbel"/>
                <a:cs typeface="Corbel"/>
                <a:hlinkClick r:id="rId4"/>
              </a:rPr>
              <a:t>ael</a:t>
            </a:r>
            <a:r>
              <a:rPr dirty="0" sz="1300">
                <a:solidFill>
                  <a:srgbClr val="FFFFFF"/>
                </a:solidFill>
                <a:latin typeface="Corbel"/>
                <a:cs typeface="Corbel"/>
                <a:hlinkClick r:id="rId4"/>
              </a:rPr>
              <a:t>.</a:t>
            </a:r>
            <a:r>
              <a:rPr dirty="0" sz="1300" spc="-10">
                <a:solidFill>
                  <a:srgbClr val="FFFFFF"/>
                </a:solidFill>
                <a:latin typeface="Corbel"/>
                <a:cs typeface="Corbel"/>
                <a:hlinkClick r:id="rId4"/>
              </a:rPr>
              <a:t>g</a:t>
            </a:r>
            <a:r>
              <a:rPr dirty="0" sz="1300" spc="-5">
                <a:solidFill>
                  <a:srgbClr val="FFFFFF"/>
                </a:solidFill>
                <a:latin typeface="Corbel"/>
                <a:cs typeface="Corbel"/>
                <a:hlinkClick r:id="rId4"/>
              </a:rPr>
              <a:t>allego@urj</a:t>
            </a:r>
            <a:r>
              <a:rPr dirty="0" sz="1300" spc="-10">
                <a:solidFill>
                  <a:srgbClr val="FFFFFF"/>
                </a:solidFill>
                <a:latin typeface="Corbel"/>
                <a:cs typeface="Corbel"/>
                <a:hlinkClick r:id="rId4"/>
              </a:rPr>
              <a:t>c</a:t>
            </a:r>
            <a:r>
              <a:rPr dirty="0" sz="1300">
                <a:solidFill>
                  <a:srgbClr val="FFFFFF"/>
                </a:solidFill>
                <a:latin typeface="Corbel"/>
                <a:cs typeface="Corbel"/>
                <a:hlinkClick r:id="rId4"/>
              </a:rPr>
              <a:t>.</a:t>
            </a:r>
            <a:r>
              <a:rPr dirty="0" sz="1300" spc="-5">
                <a:solidFill>
                  <a:srgbClr val="FFFFFF"/>
                </a:solidFill>
                <a:latin typeface="Corbel"/>
                <a:cs typeface="Corbel"/>
                <a:hlinkClick r:id="rId4"/>
              </a:rPr>
              <a:t>es </a:t>
            </a:r>
            <a:r>
              <a:rPr dirty="0" sz="1300" spc="-5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dirty="0" sz="1300" spc="-5">
                <a:solidFill>
                  <a:srgbClr val="FFFFFF"/>
                </a:solidFill>
                <a:latin typeface="Corbel"/>
                <a:cs typeface="Corbel"/>
              </a:rPr>
              <a:t>@micael_gallego</a:t>
            </a:r>
            <a:endParaRPr sz="1300">
              <a:latin typeface="Corbel"/>
              <a:cs typeface="Corbe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822572" y="6051905"/>
            <a:ext cx="1486535" cy="4699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dirty="0" sz="1600" spc="-5" b="1">
                <a:solidFill>
                  <a:srgbClr val="FFFFFF"/>
                </a:solidFill>
                <a:latin typeface="Corbel"/>
                <a:cs typeface="Corbel"/>
              </a:rPr>
              <a:t>Iv</a:t>
            </a:r>
            <a:r>
              <a:rPr dirty="0" sz="1600" spc="-15" b="1">
                <a:solidFill>
                  <a:srgbClr val="FFFFFF"/>
                </a:solidFill>
                <a:latin typeface="Corbel"/>
                <a:cs typeface="Corbel"/>
              </a:rPr>
              <a:t>á</a:t>
            </a:r>
            <a:r>
              <a:rPr dirty="0" sz="1600" spc="-5" b="1">
                <a:solidFill>
                  <a:srgbClr val="FFFFFF"/>
                </a:solidFill>
                <a:latin typeface="Corbel"/>
                <a:cs typeface="Corbel"/>
              </a:rPr>
              <a:t>n</a:t>
            </a:r>
            <a:r>
              <a:rPr dirty="0" sz="1600" spc="-65" b="1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dirty="0" sz="1600" spc="-10" b="1">
                <a:solidFill>
                  <a:srgbClr val="FFFFFF"/>
                </a:solidFill>
                <a:latin typeface="Corbel"/>
                <a:cs typeface="Corbel"/>
              </a:rPr>
              <a:t>Chic</a:t>
            </a:r>
            <a:r>
              <a:rPr dirty="0" sz="1600" spc="-15" b="1">
                <a:solidFill>
                  <a:srgbClr val="FFFFFF"/>
                </a:solidFill>
                <a:latin typeface="Corbel"/>
                <a:cs typeface="Corbel"/>
              </a:rPr>
              <a:t>a</a:t>
            </a:r>
            <a:r>
              <a:rPr dirty="0" sz="1600" spc="-5" b="1">
                <a:solidFill>
                  <a:srgbClr val="FFFFFF"/>
                </a:solidFill>
                <a:latin typeface="Corbel"/>
                <a:cs typeface="Corbel"/>
              </a:rPr>
              <a:t>no</a:t>
            </a:r>
            <a:endParaRPr sz="1600">
              <a:latin typeface="Corbel"/>
              <a:cs typeface="Corbel"/>
            </a:endParaRPr>
          </a:p>
          <a:p>
            <a:pPr algn="ctr">
              <a:lnSpc>
                <a:spcPct val="100000"/>
              </a:lnSpc>
              <a:spcBef>
                <a:spcPts val="25"/>
              </a:spcBef>
            </a:pPr>
            <a:r>
              <a:rPr dirty="0" sz="1300" spc="-5">
                <a:solidFill>
                  <a:srgbClr val="FFFFFF"/>
                </a:solidFill>
                <a:latin typeface="Corbel"/>
                <a:cs typeface="Corbel"/>
                <a:hlinkClick r:id="rId5"/>
              </a:rPr>
              <a:t>ivan.chicano@urjc.es</a:t>
            </a:r>
            <a:endParaRPr sz="1300">
              <a:latin typeface="Corbel"/>
              <a:cs typeface="Corbe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570346" y="6051905"/>
            <a:ext cx="1498600" cy="4699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 marL="4445">
              <a:lnSpc>
                <a:spcPct val="100000"/>
              </a:lnSpc>
              <a:spcBef>
                <a:spcPts val="95"/>
              </a:spcBef>
            </a:pPr>
            <a:r>
              <a:rPr dirty="0" sz="1600" spc="-5" b="1">
                <a:solidFill>
                  <a:srgbClr val="FFFFFF"/>
                </a:solidFill>
                <a:latin typeface="Corbel"/>
                <a:cs typeface="Corbel"/>
              </a:rPr>
              <a:t>Michel</a:t>
            </a:r>
            <a:r>
              <a:rPr dirty="0" sz="1600" spc="-25" b="1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dirty="0" sz="1600" spc="-10" b="1">
                <a:solidFill>
                  <a:srgbClr val="FFFFFF"/>
                </a:solidFill>
                <a:latin typeface="Corbel"/>
                <a:cs typeface="Corbel"/>
              </a:rPr>
              <a:t>Maes</a:t>
            </a:r>
            <a:endParaRPr sz="1600">
              <a:latin typeface="Corbel"/>
              <a:cs typeface="Corbel"/>
            </a:endParaRPr>
          </a:p>
          <a:p>
            <a:pPr algn="ctr">
              <a:lnSpc>
                <a:spcPct val="100000"/>
              </a:lnSpc>
              <a:spcBef>
                <a:spcPts val="25"/>
              </a:spcBef>
            </a:pPr>
            <a:r>
              <a:rPr dirty="0" sz="1300" spc="-5">
                <a:solidFill>
                  <a:srgbClr val="FFFFFF"/>
                </a:solidFill>
                <a:latin typeface="Corbel"/>
                <a:cs typeface="Corbel"/>
                <a:hlinkClick r:id="rId6"/>
              </a:rPr>
              <a:t>michel.maes@urjc.es</a:t>
            </a:r>
            <a:endParaRPr sz="1300">
              <a:latin typeface="Corbel"/>
              <a:cs typeface="Corbe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321042" y="6051905"/>
            <a:ext cx="1509395" cy="668020"/>
          </a:xfrm>
          <a:prstGeom prst="rect">
            <a:avLst/>
          </a:prstGeom>
        </p:spPr>
        <p:txBody>
          <a:bodyPr wrap="square" lIns="0" tIns="10160" rIns="0" bIns="0" rtlCol="0" vert="horz">
            <a:spAutoFit/>
          </a:bodyPr>
          <a:lstStyle/>
          <a:p>
            <a:pPr algn="ctr" marL="12700" marR="5080" indent="1270">
              <a:lnSpc>
                <a:spcPct val="100699"/>
              </a:lnSpc>
              <a:spcBef>
                <a:spcPts val="80"/>
              </a:spcBef>
            </a:pPr>
            <a:r>
              <a:rPr dirty="0" sz="1600" spc="-5" b="1">
                <a:solidFill>
                  <a:srgbClr val="FFFFFF"/>
                </a:solidFill>
                <a:latin typeface="Corbel"/>
                <a:cs typeface="Corbel"/>
              </a:rPr>
              <a:t>Pablo Fuente </a:t>
            </a:r>
            <a:r>
              <a:rPr dirty="0" sz="1600" b="1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dirty="0" sz="1300" spc="-10">
                <a:solidFill>
                  <a:srgbClr val="FFFFFF"/>
                </a:solidFill>
                <a:latin typeface="Corbel"/>
                <a:cs typeface="Corbel"/>
                <a:hlinkClick r:id="rId7"/>
              </a:rPr>
              <a:t>p</a:t>
            </a:r>
            <a:r>
              <a:rPr dirty="0" sz="1300" spc="-5">
                <a:solidFill>
                  <a:srgbClr val="FFFFFF"/>
                </a:solidFill>
                <a:latin typeface="Corbel"/>
                <a:cs typeface="Corbel"/>
                <a:hlinkClick r:id="rId7"/>
              </a:rPr>
              <a:t>abl</a:t>
            </a:r>
            <a:r>
              <a:rPr dirty="0" sz="1300">
                <a:solidFill>
                  <a:srgbClr val="FFFFFF"/>
                </a:solidFill>
                <a:latin typeface="Corbel"/>
                <a:cs typeface="Corbel"/>
                <a:hlinkClick r:id="rId7"/>
              </a:rPr>
              <a:t>o.</a:t>
            </a:r>
            <a:r>
              <a:rPr dirty="0" sz="1300" spc="-10">
                <a:solidFill>
                  <a:srgbClr val="FFFFFF"/>
                </a:solidFill>
                <a:latin typeface="Corbel"/>
                <a:cs typeface="Corbel"/>
                <a:hlinkClick r:id="rId7"/>
              </a:rPr>
              <a:t>f</a:t>
            </a:r>
            <a:r>
              <a:rPr dirty="0" sz="1300" spc="-5">
                <a:solidFill>
                  <a:srgbClr val="FFFFFF"/>
                </a:solidFill>
                <a:latin typeface="Corbel"/>
                <a:cs typeface="Corbel"/>
                <a:hlinkClick r:id="rId7"/>
              </a:rPr>
              <a:t>uen</a:t>
            </a:r>
            <a:r>
              <a:rPr dirty="0" sz="1300">
                <a:solidFill>
                  <a:srgbClr val="FFFFFF"/>
                </a:solidFill>
                <a:latin typeface="Corbel"/>
                <a:cs typeface="Corbel"/>
                <a:hlinkClick r:id="rId7"/>
              </a:rPr>
              <a:t>t</a:t>
            </a:r>
            <a:r>
              <a:rPr dirty="0" sz="1300" spc="-5">
                <a:solidFill>
                  <a:srgbClr val="FFFFFF"/>
                </a:solidFill>
                <a:latin typeface="Corbel"/>
                <a:cs typeface="Corbel"/>
                <a:hlinkClick r:id="rId7"/>
              </a:rPr>
              <a:t>e@urj</a:t>
            </a:r>
            <a:r>
              <a:rPr dirty="0" sz="1300" spc="-10">
                <a:solidFill>
                  <a:srgbClr val="FFFFFF"/>
                </a:solidFill>
                <a:latin typeface="Corbel"/>
                <a:cs typeface="Corbel"/>
                <a:hlinkClick r:id="rId7"/>
              </a:rPr>
              <a:t>c</a:t>
            </a:r>
            <a:r>
              <a:rPr dirty="0" sz="1300">
                <a:solidFill>
                  <a:srgbClr val="FFFFFF"/>
                </a:solidFill>
                <a:latin typeface="Corbel"/>
                <a:cs typeface="Corbel"/>
                <a:hlinkClick r:id="rId7"/>
              </a:rPr>
              <a:t>.</a:t>
            </a:r>
            <a:r>
              <a:rPr dirty="0" sz="1300" spc="-5">
                <a:solidFill>
                  <a:srgbClr val="FFFFFF"/>
                </a:solidFill>
                <a:latin typeface="Corbel"/>
                <a:cs typeface="Corbel"/>
                <a:hlinkClick r:id="rId7"/>
              </a:rPr>
              <a:t>es </a:t>
            </a:r>
            <a:r>
              <a:rPr dirty="0" sz="1300" spc="-5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dirty="0" sz="1300" spc="-5">
                <a:solidFill>
                  <a:srgbClr val="FFFFFF"/>
                </a:solidFill>
                <a:latin typeface="Corbel"/>
                <a:cs typeface="Corbel"/>
              </a:rPr>
              <a:t>@fuentepab</a:t>
            </a:r>
            <a:endParaRPr sz="13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561841" y="1109878"/>
            <a:ext cx="383540" cy="493395"/>
          </a:xfrm>
          <a:custGeom>
            <a:avLst/>
            <a:gdLst/>
            <a:ahLst/>
            <a:cxnLst/>
            <a:rect l="l" t="t" r="r" b="b"/>
            <a:pathLst>
              <a:path w="383539" h="493394">
                <a:moveTo>
                  <a:pt x="234353" y="0"/>
                </a:moveTo>
                <a:lnTo>
                  <a:pt x="184071" y="4314"/>
                </a:lnTo>
                <a:lnTo>
                  <a:pt x="139090" y="17233"/>
                </a:lnTo>
                <a:lnTo>
                  <a:pt x="99443" y="38726"/>
                </a:lnTo>
                <a:lnTo>
                  <a:pt x="65163" y="68757"/>
                </a:lnTo>
                <a:lnTo>
                  <a:pt x="36604" y="106116"/>
                </a:lnTo>
                <a:lnTo>
                  <a:pt x="16246" y="148639"/>
                </a:lnTo>
                <a:lnTo>
                  <a:pt x="4056" y="196493"/>
                </a:lnTo>
                <a:lnTo>
                  <a:pt x="0" y="249847"/>
                </a:lnTo>
                <a:lnTo>
                  <a:pt x="4274" y="302540"/>
                </a:lnTo>
                <a:lnTo>
                  <a:pt x="16919" y="349834"/>
                </a:lnTo>
                <a:lnTo>
                  <a:pt x="37665" y="391593"/>
                </a:lnTo>
                <a:lnTo>
                  <a:pt x="66243" y="427685"/>
                </a:lnTo>
                <a:lnTo>
                  <a:pt x="102540" y="456299"/>
                </a:lnTo>
                <a:lnTo>
                  <a:pt x="144405" y="476780"/>
                </a:lnTo>
                <a:lnTo>
                  <a:pt x="191737" y="489092"/>
                </a:lnTo>
                <a:lnTo>
                  <a:pt x="244436" y="493204"/>
                </a:lnTo>
                <a:lnTo>
                  <a:pt x="278705" y="491527"/>
                </a:lnTo>
                <a:lnTo>
                  <a:pt x="313108" y="486541"/>
                </a:lnTo>
                <a:lnTo>
                  <a:pt x="347917" y="478315"/>
                </a:lnTo>
                <a:lnTo>
                  <a:pt x="383400" y="466915"/>
                </a:lnTo>
                <a:lnTo>
                  <a:pt x="383400" y="373684"/>
                </a:lnTo>
                <a:lnTo>
                  <a:pt x="349149" y="387897"/>
                </a:lnTo>
                <a:lnTo>
                  <a:pt x="316755" y="397756"/>
                </a:lnTo>
                <a:lnTo>
                  <a:pt x="286454" y="403497"/>
                </a:lnTo>
                <a:lnTo>
                  <a:pt x="258483" y="405358"/>
                </a:lnTo>
                <a:lnTo>
                  <a:pt x="223012" y="402669"/>
                </a:lnTo>
                <a:lnTo>
                  <a:pt x="163962" y="381360"/>
                </a:lnTo>
                <a:lnTo>
                  <a:pt x="120310" y="339598"/>
                </a:lnTo>
                <a:lnTo>
                  <a:pt x="98125" y="281425"/>
                </a:lnTo>
                <a:lnTo>
                  <a:pt x="95402" y="246595"/>
                </a:lnTo>
                <a:lnTo>
                  <a:pt x="97853" y="213628"/>
                </a:lnTo>
                <a:lnTo>
                  <a:pt x="117873" y="156338"/>
                </a:lnTo>
                <a:lnTo>
                  <a:pt x="157597" y="113265"/>
                </a:lnTo>
                <a:lnTo>
                  <a:pt x="209732" y="91020"/>
                </a:lnTo>
                <a:lnTo>
                  <a:pt x="240118" y="88201"/>
                </a:lnTo>
                <a:lnTo>
                  <a:pt x="271547" y="91037"/>
                </a:lnTo>
                <a:lnTo>
                  <a:pt x="304193" y="99544"/>
                </a:lnTo>
                <a:lnTo>
                  <a:pt x="337920" y="113720"/>
                </a:lnTo>
                <a:lnTo>
                  <a:pt x="372592" y="133565"/>
                </a:lnTo>
                <a:lnTo>
                  <a:pt x="372592" y="32765"/>
                </a:lnTo>
                <a:lnTo>
                  <a:pt x="333355" y="17192"/>
                </a:lnTo>
                <a:lnTo>
                  <a:pt x="285588" y="3643"/>
                </a:lnTo>
                <a:lnTo>
                  <a:pt x="252604" y="404"/>
                </a:lnTo>
                <a:lnTo>
                  <a:pt x="23435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4024439" y="1118514"/>
            <a:ext cx="507365" cy="484505"/>
          </a:xfrm>
          <a:custGeom>
            <a:avLst/>
            <a:gdLst/>
            <a:ahLst/>
            <a:cxnLst/>
            <a:rect l="l" t="t" r="r" b="b"/>
            <a:pathLst>
              <a:path w="507364" h="484505">
                <a:moveTo>
                  <a:pt x="254876" y="0"/>
                </a:moveTo>
                <a:lnTo>
                  <a:pt x="202109" y="4275"/>
                </a:lnTo>
                <a:lnTo>
                  <a:pt x="154305" y="17191"/>
                </a:lnTo>
                <a:lnTo>
                  <a:pt x="111158" y="38881"/>
                </a:lnTo>
                <a:lnTo>
                  <a:pt x="72364" y="69481"/>
                </a:lnTo>
                <a:lnTo>
                  <a:pt x="40553" y="106019"/>
                </a:lnTo>
                <a:lnTo>
                  <a:pt x="17956" y="147381"/>
                </a:lnTo>
                <a:lnTo>
                  <a:pt x="4472" y="193266"/>
                </a:lnTo>
                <a:lnTo>
                  <a:pt x="0" y="243370"/>
                </a:lnTo>
                <a:lnTo>
                  <a:pt x="4460" y="292490"/>
                </a:lnTo>
                <a:lnTo>
                  <a:pt x="17865" y="337731"/>
                </a:lnTo>
                <a:lnTo>
                  <a:pt x="40247" y="378990"/>
                </a:lnTo>
                <a:lnTo>
                  <a:pt x="71640" y="416166"/>
                </a:lnTo>
                <a:lnTo>
                  <a:pt x="109576" y="445934"/>
                </a:lnTo>
                <a:lnTo>
                  <a:pt x="152101" y="467194"/>
                </a:lnTo>
                <a:lnTo>
                  <a:pt x="199217" y="479949"/>
                </a:lnTo>
                <a:lnTo>
                  <a:pt x="250926" y="484200"/>
                </a:lnTo>
                <a:lnTo>
                  <a:pt x="303806" y="480112"/>
                </a:lnTo>
                <a:lnTo>
                  <a:pt x="351859" y="467690"/>
                </a:lnTo>
                <a:lnTo>
                  <a:pt x="395255" y="446695"/>
                </a:lnTo>
                <a:lnTo>
                  <a:pt x="434162" y="416890"/>
                </a:lnTo>
                <a:lnTo>
                  <a:pt x="452305" y="396366"/>
                </a:lnTo>
                <a:lnTo>
                  <a:pt x="254165" y="396366"/>
                </a:lnTo>
                <a:lnTo>
                  <a:pt x="220647" y="393666"/>
                </a:lnTo>
                <a:lnTo>
                  <a:pt x="163594" y="372369"/>
                </a:lnTo>
                <a:lnTo>
                  <a:pt x="119986" y="330519"/>
                </a:lnTo>
                <a:lnTo>
                  <a:pt x="97162" y="274604"/>
                </a:lnTo>
                <a:lnTo>
                  <a:pt x="94416" y="240842"/>
                </a:lnTo>
                <a:lnTo>
                  <a:pt x="97145" y="209284"/>
                </a:lnTo>
                <a:lnTo>
                  <a:pt x="119545" y="152760"/>
                </a:lnTo>
                <a:lnTo>
                  <a:pt x="161698" y="109360"/>
                </a:lnTo>
                <a:lnTo>
                  <a:pt x="217021" y="87278"/>
                </a:lnTo>
                <a:lnTo>
                  <a:pt x="249478" y="84607"/>
                </a:lnTo>
                <a:lnTo>
                  <a:pt x="448065" y="84607"/>
                </a:lnTo>
                <a:lnTo>
                  <a:pt x="435241" y="69481"/>
                </a:lnTo>
                <a:lnTo>
                  <a:pt x="397136" y="38881"/>
                </a:lnTo>
                <a:lnTo>
                  <a:pt x="354241" y="17191"/>
                </a:lnTo>
                <a:lnTo>
                  <a:pt x="306754" y="4275"/>
                </a:lnTo>
                <a:lnTo>
                  <a:pt x="254876" y="0"/>
                </a:lnTo>
                <a:close/>
              </a:path>
              <a:path w="507364" h="484505">
                <a:moveTo>
                  <a:pt x="448065" y="84607"/>
                </a:moveTo>
                <a:lnTo>
                  <a:pt x="249478" y="84607"/>
                </a:lnTo>
                <a:lnTo>
                  <a:pt x="282987" y="87278"/>
                </a:lnTo>
                <a:lnTo>
                  <a:pt x="313424" y="95450"/>
                </a:lnTo>
                <a:lnTo>
                  <a:pt x="365760" y="129247"/>
                </a:lnTo>
                <a:lnTo>
                  <a:pt x="399959" y="179377"/>
                </a:lnTo>
                <a:lnTo>
                  <a:pt x="411480" y="240842"/>
                </a:lnTo>
                <a:lnTo>
                  <a:pt x="408610" y="273530"/>
                </a:lnTo>
                <a:lnTo>
                  <a:pt x="386266" y="329589"/>
                </a:lnTo>
                <a:lnTo>
                  <a:pt x="343460" y="372063"/>
                </a:lnTo>
                <a:lnTo>
                  <a:pt x="286808" y="393666"/>
                </a:lnTo>
                <a:lnTo>
                  <a:pt x="254165" y="396366"/>
                </a:lnTo>
                <a:lnTo>
                  <a:pt x="452305" y="396366"/>
                </a:lnTo>
                <a:lnTo>
                  <a:pt x="466384" y="380440"/>
                </a:lnTo>
                <a:lnTo>
                  <a:pt x="489192" y="339669"/>
                </a:lnTo>
                <a:lnTo>
                  <a:pt x="502754" y="294576"/>
                </a:lnTo>
                <a:lnTo>
                  <a:pt x="507238" y="245160"/>
                </a:lnTo>
                <a:lnTo>
                  <a:pt x="502771" y="194524"/>
                </a:lnTo>
                <a:lnTo>
                  <a:pt x="489327" y="148410"/>
                </a:lnTo>
                <a:lnTo>
                  <a:pt x="466840" y="106752"/>
                </a:lnTo>
                <a:lnTo>
                  <a:pt x="448065" y="8460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615205" y="872642"/>
            <a:ext cx="431800" cy="722630"/>
          </a:xfrm>
          <a:custGeom>
            <a:avLst/>
            <a:gdLst/>
            <a:ahLst/>
            <a:cxnLst/>
            <a:rect l="l" t="t" r="r" b="b"/>
            <a:pathLst>
              <a:path w="431800" h="722630">
                <a:moveTo>
                  <a:pt x="233997" y="235800"/>
                </a:moveTo>
                <a:lnTo>
                  <a:pt x="185146" y="240042"/>
                </a:lnTo>
                <a:lnTo>
                  <a:pt x="140754" y="252722"/>
                </a:lnTo>
                <a:lnTo>
                  <a:pt x="100952" y="273771"/>
                </a:lnTo>
                <a:lnTo>
                  <a:pt x="65874" y="303123"/>
                </a:lnTo>
                <a:lnTo>
                  <a:pt x="36749" y="339590"/>
                </a:lnTo>
                <a:lnTo>
                  <a:pt x="16197" y="380477"/>
                </a:lnTo>
                <a:lnTo>
                  <a:pt x="4015" y="425887"/>
                </a:lnTo>
                <a:lnTo>
                  <a:pt x="0" y="475919"/>
                </a:lnTo>
                <a:lnTo>
                  <a:pt x="3812" y="529043"/>
                </a:lnTo>
                <a:lnTo>
                  <a:pt x="15387" y="576629"/>
                </a:lnTo>
                <a:lnTo>
                  <a:pt x="34927" y="618678"/>
                </a:lnTo>
                <a:lnTo>
                  <a:pt x="62636" y="655193"/>
                </a:lnTo>
                <a:lnTo>
                  <a:pt x="96293" y="684394"/>
                </a:lnTo>
                <a:lnTo>
                  <a:pt x="135624" y="705461"/>
                </a:lnTo>
                <a:lnTo>
                  <a:pt x="180492" y="718224"/>
                </a:lnTo>
                <a:lnTo>
                  <a:pt x="230759" y="722515"/>
                </a:lnTo>
                <a:lnTo>
                  <a:pt x="431634" y="722515"/>
                </a:lnTo>
                <a:lnTo>
                  <a:pt x="431634" y="640803"/>
                </a:lnTo>
                <a:lnTo>
                  <a:pt x="264591" y="640803"/>
                </a:lnTo>
                <a:lnTo>
                  <a:pt x="235378" y="640380"/>
                </a:lnTo>
                <a:lnTo>
                  <a:pt x="191391" y="636694"/>
                </a:lnTo>
                <a:lnTo>
                  <a:pt x="152950" y="621044"/>
                </a:lnTo>
                <a:lnTo>
                  <a:pt x="115064" y="578767"/>
                </a:lnTo>
                <a:lnTo>
                  <a:pt x="96355" y="522110"/>
                </a:lnTo>
                <a:lnTo>
                  <a:pt x="93954" y="487438"/>
                </a:lnTo>
                <a:lnTo>
                  <a:pt x="96593" y="450526"/>
                </a:lnTo>
                <a:lnTo>
                  <a:pt x="117802" y="388717"/>
                </a:lnTo>
                <a:lnTo>
                  <a:pt x="158734" y="343281"/>
                </a:lnTo>
                <a:lnTo>
                  <a:pt x="214803" y="320015"/>
                </a:lnTo>
                <a:lnTo>
                  <a:pt x="248031" y="317157"/>
                </a:lnTo>
                <a:lnTo>
                  <a:pt x="431634" y="317157"/>
                </a:lnTo>
                <a:lnTo>
                  <a:pt x="431634" y="255231"/>
                </a:lnTo>
                <a:lnTo>
                  <a:pt x="337312" y="255231"/>
                </a:lnTo>
                <a:lnTo>
                  <a:pt x="309678" y="246730"/>
                </a:lnTo>
                <a:lnTo>
                  <a:pt x="283359" y="240658"/>
                </a:lnTo>
                <a:lnTo>
                  <a:pt x="258187" y="237015"/>
                </a:lnTo>
                <a:lnTo>
                  <a:pt x="233997" y="235800"/>
                </a:lnTo>
                <a:close/>
              </a:path>
              <a:path w="431800" h="722630">
                <a:moveTo>
                  <a:pt x="431634" y="317157"/>
                </a:moveTo>
                <a:lnTo>
                  <a:pt x="248031" y="317157"/>
                </a:lnTo>
                <a:lnTo>
                  <a:pt x="270742" y="318625"/>
                </a:lnTo>
                <a:lnTo>
                  <a:pt x="293081" y="322964"/>
                </a:lnTo>
                <a:lnTo>
                  <a:pt x="315214" y="330069"/>
                </a:lnTo>
                <a:lnTo>
                  <a:pt x="337312" y="339839"/>
                </a:lnTo>
                <a:lnTo>
                  <a:pt x="337312" y="640803"/>
                </a:lnTo>
                <a:lnTo>
                  <a:pt x="431634" y="640803"/>
                </a:lnTo>
                <a:lnTo>
                  <a:pt x="431634" y="317157"/>
                </a:lnTo>
                <a:close/>
              </a:path>
              <a:path w="431800" h="722630">
                <a:moveTo>
                  <a:pt x="431634" y="0"/>
                </a:moveTo>
                <a:lnTo>
                  <a:pt x="337312" y="0"/>
                </a:lnTo>
                <a:lnTo>
                  <a:pt x="337312" y="255231"/>
                </a:lnTo>
                <a:lnTo>
                  <a:pt x="431634" y="255231"/>
                </a:lnTo>
                <a:lnTo>
                  <a:pt x="43163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5150878" y="1109522"/>
            <a:ext cx="429259" cy="492125"/>
          </a:xfrm>
          <a:custGeom>
            <a:avLst/>
            <a:gdLst/>
            <a:ahLst/>
            <a:cxnLst/>
            <a:rect l="l" t="t" r="r" b="b"/>
            <a:pathLst>
              <a:path w="429260" h="492125">
                <a:moveTo>
                  <a:pt x="221767" y="0"/>
                </a:moveTo>
                <a:lnTo>
                  <a:pt x="174502" y="4291"/>
                </a:lnTo>
                <a:lnTo>
                  <a:pt x="132030" y="17054"/>
                </a:lnTo>
                <a:lnTo>
                  <a:pt x="94285" y="38120"/>
                </a:lnTo>
                <a:lnTo>
                  <a:pt x="61201" y="67322"/>
                </a:lnTo>
                <a:lnTo>
                  <a:pt x="34627" y="104210"/>
                </a:lnTo>
                <a:lnTo>
                  <a:pt x="15479" y="146159"/>
                </a:lnTo>
                <a:lnTo>
                  <a:pt x="3892" y="192968"/>
                </a:lnTo>
                <a:lnTo>
                  <a:pt x="0" y="244436"/>
                </a:lnTo>
                <a:lnTo>
                  <a:pt x="1827" y="279952"/>
                </a:lnTo>
                <a:lnTo>
                  <a:pt x="16555" y="343963"/>
                </a:lnTo>
                <a:lnTo>
                  <a:pt x="45358" y="398756"/>
                </a:lnTo>
                <a:lnTo>
                  <a:pt x="84048" y="441903"/>
                </a:lnTo>
                <a:lnTo>
                  <a:pt x="132748" y="473590"/>
                </a:lnTo>
                <a:lnTo>
                  <a:pt x="196321" y="490032"/>
                </a:lnTo>
                <a:lnTo>
                  <a:pt x="233641" y="492112"/>
                </a:lnTo>
                <a:lnTo>
                  <a:pt x="261848" y="491471"/>
                </a:lnTo>
                <a:lnTo>
                  <a:pt x="312462" y="485736"/>
                </a:lnTo>
                <a:lnTo>
                  <a:pt x="355925" y="472754"/>
                </a:lnTo>
                <a:lnTo>
                  <a:pt x="398587" y="452391"/>
                </a:lnTo>
                <a:lnTo>
                  <a:pt x="420115" y="438835"/>
                </a:lnTo>
                <a:lnTo>
                  <a:pt x="420115" y="403923"/>
                </a:lnTo>
                <a:lnTo>
                  <a:pt x="248767" y="403923"/>
                </a:lnTo>
                <a:lnTo>
                  <a:pt x="217095" y="401475"/>
                </a:lnTo>
                <a:lnTo>
                  <a:pt x="162799" y="381592"/>
                </a:lnTo>
                <a:lnTo>
                  <a:pt x="121412" y="341807"/>
                </a:lnTo>
                <a:lnTo>
                  <a:pt x="98728" y="287511"/>
                </a:lnTo>
                <a:lnTo>
                  <a:pt x="94678" y="255231"/>
                </a:lnTo>
                <a:lnTo>
                  <a:pt x="429120" y="255231"/>
                </a:lnTo>
                <a:lnTo>
                  <a:pt x="429120" y="243357"/>
                </a:lnTo>
                <a:lnTo>
                  <a:pt x="426046" y="198716"/>
                </a:lnTo>
                <a:lnTo>
                  <a:pt x="96837" y="198716"/>
                </a:lnTo>
                <a:lnTo>
                  <a:pt x="102495" y="172556"/>
                </a:lnTo>
                <a:lnTo>
                  <a:pt x="123265" y="129008"/>
                </a:lnTo>
                <a:lnTo>
                  <a:pt x="155694" y="99033"/>
                </a:lnTo>
                <a:lnTo>
                  <a:pt x="197625" y="83704"/>
                </a:lnTo>
                <a:lnTo>
                  <a:pt x="221767" y="81711"/>
                </a:lnTo>
                <a:lnTo>
                  <a:pt x="383083" y="81711"/>
                </a:lnTo>
                <a:lnTo>
                  <a:pt x="372605" y="66243"/>
                </a:lnTo>
                <a:lnTo>
                  <a:pt x="341944" y="37210"/>
                </a:lnTo>
                <a:lnTo>
                  <a:pt x="306630" y="16514"/>
                </a:lnTo>
                <a:lnTo>
                  <a:pt x="266593" y="4122"/>
                </a:lnTo>
                <a:lnTo>
                  <a:pt x="221767" y="0"/>
                </a:lnTo>
                <a:close/>
              </a:path>
              <a:path w="429260" h="492125">
                <a:moveTo>
                  <a:pt x="420115" y="346316"/>
                </a:moveTo>
                <a:lnTo>
                  <a:pt x="380234" y="371873"/>
                </a:lnTo>
                <a:lnTo>
                  <a:pt x="338356" y="389836"/>
                </a:lnTo>
                <a:lnTo>
                  <a:pt x="294521" y="400440"/>
                </a:lnTo>
                <a:lnTo>
                  <a:pt x="248767" y="403923"/>
                </a:lnTo>
                <a:lnTo>
                  <a:pt x="420115" y="403923"/>
                </a:lnTo>
                <a:lnTo>
                  <a:pt x="420115" y="346316"/>
                </a:lnTo>
                <a:close/>
              </a:path>
              <a:path w="429260" h="492125">
                <a:moveTo>
                  <a:pt x="383083" y="81711"/>
                </a:moveTo>
                <a:lnTo>
                  <a:pt x="221767" y="81711"/>
                </a:lnTo>
                <a:lnTo>
                  <a:pt x="245547" y="83704"/>
                </a:lnTo>
                <a:lnTo>
                  <a:pt x="266763" y="89546"/>
                </a:lnTo>
                <a:lnTo>
                  <a:pt x="302044" y="111963"/>
                </a:lnTo>
                <a:lnTo>
                  <a:pt x="325442" y="149263"/>
                </a:lnTo>
                <a:lnTo>
                  <a:pt x="335876" y="198716"/>
                </a:lnTo>
                <a:lnTo>
                  <a:pt x="426046" y="198716"/>
                </a:lnTo>
                <a:lnTo>
                  <a:pt x="425502" y="190824"/>
                </a:lnTo>
                <a:lnTo>
                  <a:pt x="414764" y="143860"/>
                </a:lnTo>
                <a:lnTo>
                  <a:pt x="397075" y="102366"/>
                </a:lnTo>
                <a:lnTo>
                  <a:pt x="383083" y="8171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4058640" y="730084"/>
            <a:ext cx="439420" cy="328930"/>
          </a:xfrm>
          <a:custGeom>
            <a:avLst/>
            <a:gdLst/>
            <a:ahLst/>
            <a:cxnLst/>
            <a:rect l="l" t="t" r="r" b="b"/>
            <a:pathLst>
              <a:path w="439420" h="328930">
                <a:moveTo>
                  <a:pt x="374040" y="273951"/>
                </a:moveTo>
                <a:lnTo>
                  <a:pt x="65163" y="273951"/>
                </a:lnTo>
                <a:lnTo>
                  <a:pt x="65163" y="328675"/>
                </a:lnTo>
                <a:lnTo>
                  <a:pt x="374040" y="328675"/>
                </a:lnTo>
                <a:lnTo>
                  <a:pt x="374040" y="273951"/>
                </a:lnTo>
                <a:close/>
              </a:path>
              <a:path w="439420" h="328930">
                <a:moveTo>
                  <a:pt x="219595" y="0"/>
                </a:moveTo>
                <a:lnTo>
                  <a:pt x="204089" y="3154"/>
                </a:lnTo>
                <a:lnTo>
                  <a:pt x="191384" y="11742"/>
                </a:lnTo>
                <a:lnTo>
                  <a:pt x="182796" y="24447"/>
                </a:lnTo>
                <a:lnTo>
                  <a:pt x="179641" y="39954"/>
                </a:lnTo>
                <a:lnTo>
                  <a:pt x="182796" y="55255"/>
                </a:lnTo>
                <a:lnTo>
                  <a:pt x="191384" y="67854"/>
                </a:lnTo>
                <a:lnTo>
                  <a:pt x="204089" y="76403"/>
                </a:lnTo>
                <a:lnTo>
                  <a:pt x="219595" y="79552"/>
                </a:lnTo>
                <a:lnTo>
                  <a:pt x="234896" y="76403"/>
                </a:lnTo>
                <a:lnTo>
                  <a:pt x="247496" y="67854"/>
                </a:lnTo>
                <a:lnTo>
                  <a:pt x="256044" y="55255"/>
                </a:lnTo>
                <a:lnTo>
                  <a:pt x="259194" y="39954"/>
                </a:lnTo>
                <a:lnTo>
                  <a:pt x="256044" y="24447"/>
                </a:lnTo>
                <a:lnTo>
                  <a:pt x="247496" y="11742"/>
                </a:lnTo>
                <a:lnTo>
                  <a:pt x="234896" y="3154"/>
                </a:lnTo>
                <a:lnTo>
                  <a:pt x="219595" y="0"/>
                </a:lnTo>
                <a:close/>
              </a:path>
              <a:path w="439420" h="328930">
                <a:moveTo>
                  <a:pt x="374040" y="108356"/>
                </a:moveTo>
                <a:lnTo>
                  <a:pt x="348669" y="113530"/>
                </a:lnTo>
                <a:lnTo>
                  <a:pt x="327956" y="127614"/>
                </a:lnTo>
                <a:lnTo>
                  <a:pt x="313995" y="148448"/>
                </a:lnTo>
                <a:lnTo>
                  <a:pt x="308876" y="173875"/>
                </a:lnTo>
                <a:lnTo>
                  <a:pt x="313995" y="199034"/>
                </a:lnTo>
                <a:lnTo>
                  <a:pt x="327956" y="219636"/>
                </a:lnTo>
                <a:lnTo>
                  <a:pt x="348669" y="233558"/>
                </a:lnTo>
                <a:lnTo>
                  <a:pt x="374040" y="238671"/>
                </a:lnTo>
                <a:lnTo>
                  <a:pt x="399198" y="233558"/>
                </a:lnTo>
                <a:lnTo>
                  <a:pt x="419801" y="219636"/>
                </a:lnTo>
                <a:lnTo>
                  <a:pt x="433722" y="199034"/>
                </a:lnTo>
                <a:lnTo>
                  <a:pt x="438835" y="173875"/>
                </a:lnTo>
                <a:lnTo>
                  <a:pt x="433722" y="148448"/>
                </a:lnTo>
                <a:lnTo>
                  <a:pt x="419801" y="127614"/>
                </a:lnTo>
                <a:lnTo>
                  <a:pt x="399198" y="113530"/>
                </a:lnTo>
                <a:lnTo>
                  <a:pt x="374040" y="108356"/>
                </a:lnTo>
                <a:close/>
              </a:path>
              <a:path w="439420" h="328930">
                <a:moveTo>
                  <a:pt x="219595" y="108356"/>
                </a:moveTo>
                <a:lnTo>
                  <a:pt x="194231" y="113530"/>
                </a:lnTo>
                <a:lnTo>
                  <a:pt x="173523" y="127614"/>
                </a:lnTo>
                <a:lnTo>
                  <a:pt x="159563" y="148448"/>
                </a:lnTo>
                <a:lnTo>
                  <a:pt x="154444" y="173875"/>
                </a:lnTo>
                <a:lnTo>
                  <a:pt x="159563" y="199034"/>
                </a:lnTo>
                <a:lnTo>
                  <a:pt x="173523" y="219636"/>
                </a:lnTo>
                <a:lnTo>
                  <a:pt x="194231" y="233558"/>
                </a:lnTo>
                <a:lnTo>
                  <a:pt x="219595" y="238671"/>
                </a:lnTo>
                <a:lnTo>
                  <a:pt x="244761" y="233558"/>
                </a:lnTo>
                <a:lnTo>
                  <a:pt x="265368" y="219636"/>
                </a:lnTo>
                <a:lnTo>
                  <a:pt x="279290" y="199034"/>
                </a:lnTo>
                <a:lnTo>
                  <a:pt x="284403" y="173875"/>
                </a:lnTo>
                <a:lnTo>
                  <a:pt x="279290" y="148448"/>
                </a:lnTo>
                <a:lnTo>
                  <a:pt x="265368" y="127614"/>
                </a:lnTo>
                <a:lnTo>
                  <a:pt x="244761" y="113530"/>
                </a:lnTo>
                <a:lnTo>
                  <a:pt x="219595" y="108356"/>
                </a:lnTo>
                <a:close/>
              </a:path>
              <a:path w="439420" h="328930">
                <a:moveTo>
                  <a:pt x="65163" y="108356"/>
                </a:moveTo>
                <a:lnTo>
                  <a:pt x="39792" y="113530"/>
                </a:lnTo>
                <a:lnTo>
                  <a:pt x="19080" y="127614"/>
                </a:lnTo>
                <a:lnTo>
                  <a:pt x="5118" y="148448"/>
                </a:lnTo>
                <a:lnTo>
                  <a:pt x="0" y="173875"/>
                </a:lnTo>
                <a:lnTo>
                  <a:pt x="5118" y="199034"/>
                </a:lnTo>
                <a:lnTo>
                  <a:pt x="19080" y="219636"/>
                </a:lnTo>
                <a:lnTo>
                  <a:pt x="39792" y="233558"/>
                </a:lnTo>
                <a:lnTo>
                  <a:pt x="65163" y="238671"/>
                </a:lnTo>
                <a:lnTo>
                  <a:pt x="90322" y="233558"/>
                </a:lnTo>
                <a:lnTo>
                  <a:pt x="110924" y="219636"/>
                </a:lnTo>
                <a:lnTo>
                  <a:pt x="124846" y="199034"/>
                </a:lnTo>
                <a:lnTo>
                  <a:pt x="129959" y="173875"/>
                </a:lnTo>
                <a:lnTo>
                  <a:pt x="124846" y="148448"/>
                </a:lnTo>
                <a:lnTo>
                  <a:pt x="110924" y="127614"/>
                </a:lnTo>
                <a:lnTo>
                  <a:pt x="90322" y="113530"/>
                </a:lnTo>
                <a:lnTo>
                  <a:pt x="65163" y="108356"/>
                </a:lnTo>
                <a:close/>
              </a:path>
            </a:pathLst>
          </a:custGeom>
          <a:solidFill>
            <a:srgbClr val="CA001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223880" y="1717916"/>
            <a:ext cx="686435" cy="229870"/>
          </a:xfrm>
          <a:custGeom>
            <a:avLst/>
            <a:gdLst/>
            <a:ahLst/>
            <a:cxnLst/>
            <a:rect l="l" t="t" r="r" b="b"/>
            <a:pathLst>
              <a:path w="686435" h="229869">
                <a:moveTo>
                  <a:pt x="623874" y="0"/>
                </a:moveTo>
                <a:lnTo>
                  <a:pt x="571534" y="14739"/>
                </a:lnTo>
                <a:lnTo>
                  <a:pt x="540180" y="56253"/>
                </a:lnTo>
                <a:lnTo>
                  <a:pt x="534238" y="94322"/>
                </a:lnTo>
                <a:lnTo>
                  <a:pt x="535723" y="114333"/>
                </a:lnTo>
                <a:lnTo>
                  <a:pt x="557999" y="163080"/>
                </a:lnTo>
                <a:lnTo>
                  <a:pt x="604675" y="187081"/>
                </a:lnTo>
                <a:lnTo>
                  <a:pt x="623874" y="188645"/>
                </a:lnTo>
                <a:lnTo>
                  <a:pt x="631631" y="188380"/>
                </a:lnTo>
                <a:lnTo>
                  <a:pt x="674362" y="175419"/>
                </a:lnTo>
                <a:lnTo>
                  <a:pt x="685800" y="167766"/>
                </a:lnTo>
                <a:lnTo>
                  <a:pt x="685800" y="147967"/>
                </a:lnTo>
                <a:lnTo>
                  <a:pt x="624954" y="147967"/>
                </a:lnTo>
                <a:lnTo>
                  <a:pt x="614162" y="147163"/>
                </a:lnTo>
                <a:lnTo>
                  <a:pt x="583201" y="118894"/>
                </a:lnTo>
                <a:lnTo>
                  <a:pt x="579958" y="94322"/>
                </a:lnTo>
                <a:lnTo>
                  <a:pt x="580802" y="81089"/>
                </a:lnTo>
                <a:lnTo>
                  <a:pt x="605294" y="44100"/>
                </a:lnTo>
                <a:lnTo>
                  <a:pt x="624954" y="40678"/>
                </a:lnTo>
                <a:lnTo>
                  <a:pt x="685911" y="40678"/>
                </a:lnTo>
                <a:lnTo>
                  <a:pt x="686155" y="20878"/>
                </a:lnTo>
                <a:lnTo>
                  <a:pt x="646607" y="2737"/>
                </a:lnTo>
                <a:lnTo>
                  <a:pt x="631631" y="326"/>
                </a:lnTo>
                <a:lnTo>
                  <a:pt x="623874" y="0"/>
                </a:lnTo>
                <a:close/>
              </a:path>
              <a:path w="686435" h="229869">
                <a:moveTo>
                  <a:pt x="685800" y="112687"/>
                </a:moveTo>
                <a:lnTo>
                  <a:pt x="660234" y="136804"/>
                </a:lnTo>
                <a:lnTo>
                  <a:pt x="653402" y="141122"/>
                </a:lnTo>
                <a:lnTo>
                  <a:pt x="646925" y="143649"/>
                </a:lnTo>
                <a:lnTo>
                  <a:pt x="646557" y="143649"/>
                </a:lnTo>
                <a:lnTo>
                  <a:pt x="640079" y="146519"/>
                </a:lnTo>
                <a:lnTo>
                  <a:pt x="632879" y="147967"/>
                </a:lnTo>
                <a:lnTo>
                  <a:pt x="685800" y="147967"/>
                </a:lnTo>
                <a:lnTo>
                  <a:pt x="685800" y="112687"/>
                </a:lnTo>
                <a:close/>
              </a:path>
              <a:path w="686435" h="229869">
                <a:moveTo>
                  <a:pt x="685911" y="40678"/>
                </a:moveTo>
                <a:lnTo>
                  <a:pt x="632879" y="40678"/>
                </a:lnTo>
                <a:lnTo>
                  <a:pt x="640079" y="42481"/>
                </a:lnTo>
                <a:lnTo>
                  <a:pt x="646557" y="45008"/>
                </a:lnTo>
                <a:lnTo>
                  <a:pt x="646925" y="45008"/>
                </a:lnTo>
                <a:lnTo>
                  <a:pt x="653402" y="47878"/>
                </a:lnTo>
                <a:lnTo>
                  <a:pt x="660234" y="52209"/>
                </a:lnTo>
                <a:lnTo>
                  <a:pt x="666356" y="57962"/>
                </a:lnTo>
                <a:lnTo>
                  <a:pt x="685800" y="75958"/>
                </a:lnTo>
                <a:lnTo>
                  <a:pt x="685911" y="40678"/>
                </a:lnTo>
                <a:close/>
              </a:path>
              <a:path w="686435" h="229869">
                <a:moveTo>
                  <a:pt x="44640" y="2882"/>
                </a:moveTo>
                <a:lnTo>
                  <a:pt x="0" y="2882"/>
                </a:lnTo>
                <a:lnTo>
                  <a:pt x="0" y="114122"/>
                </a:lnTo>
                <a:lnTo>
                  <a:pt x="10174" y="158320"/>
                </a:lnTo>
                <a:lnTo>
                  <a:pt x="42160" y="183919"/>
                </a:lnTo>
                <a:lnTo>
                  <a:pt x="72364" y="188645"/>
                </a:lnTo>
                <a:lnTo>
                  <a:pt x="88442" y="187481"/>
                </a:lnTo>
                <a:lnTo>
                  <a:pt x="126364" y="169202"/>
                </a:lnTo>
                <a:lnTo>
                  <a:pt x="139233" y="148323"/>
                </a:lnTo>
                <a:lnTo>
                  <a:pt x="60845" y="148323"/>
                </a:lnTo>
                <a:lnTo>
                  <a:pt x="54724" y="145440"/>
                </a:lnTo>
                <a:lnTo>
                  <a:pt x="44640" y="111239"/>
                </a:lnTo>
                <a:lnTo>
                  <a:pt x="44640" y="2882"/>
                </a:lnTo>
                <a:close/>
              </a:path>
              <a:path w="686435" h="229869">
                <a:moveTo>
                  <a:pt x="145084" y="2882"/>
                </a:moveTo>
                <a:lnTo>
                  <a:pt x="100075" y="2882"/>
                </a:lnTo>
                <a:lnTo>
                  <a:pt x="100075" y="111239"/>
                </a:lnTo>
                <a:lnTo>
                  <a:pt x="99571" y="121987"/>
                </a:lnTo>
                <a:lnTo>
                  <a:pt x="84239" y="148323"/>
                </a:lnTo>
                <a:lnTo>
                  <a:pt x="139233" y="148323"/>
                </a:lnTo>
                <a:lnTo>
                  <a:pt x="140582" y="145310"/>
                </a:lnTo>
                <a:lnTo>
                  <a:pt x="143981" y="130475"/>
                </a:lnTo>
                <a:lnTo>
                  <a:pt x="145084" y="114122"/>
                </a:lnTo>
                <a:lnTo>
                  <a:pt x="145084" y="2882"/>
                </a:lnTo>
                <a:close/>
              </a:path>
              <a:path w="686435" h="229869">
                <a:moveTo>
                  <a:pt x="277558" y="2882"/>
                </a:moveTo>
                <a:lnTo>
                  <a:pt x="217436" y="2882"/>
                </a:lnTo>
                <a:lnTo>
                  <a:pt x="217436" y="185407"/>
                </a:lnTo>
                <a:lnTo>
                  <a:pt x="262077" y="185407"/>
                </a:lnTo>
                <a:lnTo>
                  <a:pt x="262077" y="118084"/>
                </a:lnTo>
                <a:lnTo>
                  <a:pt x="337853" y="118084"/>
                </a:lnTo>
                <a:lnTo>
                  <a:pt x="334530" y="112368"/>
                </a:lnTo>
                <a:lnTo>
                  <a:pt x="330809" y="106802"/>
                </a:lnTo>
                <a:lnTo>
                  <a:pt x="326885" y="101879"/>
                </a:lnTo>
                <a:lnTo>
                  <a:pt x="326516" y="101879"/>
                </a:lnTo>
                <a:lnTo>
                  <a:pt x="326516" y="101523"/>
                </a:lnTo>
                <a:lnTo>
                  <a:pt x="325805" y="100799"/>
                </a:lnTo>
                <a:lnTo>
                  <a:pt x="329044" y="98285"/>
                </a:lnTo>
                <a:lnTo>
                  <a:pt x="331914" y="95402"/>
                </a:lnTo>
                <a:lnTo>
                  <a:pt x="334073" y="92163"/>
                </a:lnTo>
                <a:lnTo>
                  <a:pt x="334441" y="92163"/>
                </a:lnTo>
                <a:lnTo>
                  <a:pt x="338429" y="85035"/>
                </a:lnTo>
                <a:lnTo>
                  <a:pt x="341183" y="77406"/>
                </a:lnTo>
                <a:lnTo>
                  <a:pt x="262077" y="77406"/>
                </a:lnTo>
                <a:lnTo>
                  <a:pt x="262077" y="43929"/>
                </a:lnTo>
                <a:lnTo>
                  <a:pt x="341286" y="43929"/>
                </a:lnTo>
                <a:lnTo>
                  <a:pt x="339072" y="36052"/>
                </a:lnTo>
                <a:lnTo>
                  <a:pt x="304649" y="6302"/>
                </a:lnTo>
                <a:lnTo>
                  <a:pt x="291778" y="3715"/>
                </a:lnTo>
                <a:lnTo>
                  <a:pt x="277558" y="2882"/>
                </a:lnTo>
                <a:close/>
              </a:path>
              <a:path w="686435" h="229869">
                <a:moveTo>
                  <a:pt x="337853" y="118084"/>
                </a:moveTo>
                <a:lnTo>
                  <a:pt x="280797" y="118084"/>
                </a:lnTo>
                <a:lnTo>
                  <a:pt x="285114" y="119519"/>
                </a:lnTo>
                <a:lnTo>
                  <a:pt x="287274" y="121323"/>
                </a:lnTo>
                <a:lnTo>
                  <a:pt x="287642" y="121323"/>
                </a:lnTo>
                <a:lnTo>
                  <a:pt x="289801" y="122758"/>
                </a:lnTo>
                <a:lnTo>
                  <a:pt x="294119" y="128524"/>
                </a:lnTo>
                <a:lnTo>
                  <a:pt x="299161" y="138239"/>
                </a:lnTo>
                <a:lnTo>
                  <a:pt x="319684" y="179285"/>
                </a:lnTo>
                <a:lnTo>
                  <a:pt x="322922" y="185407"/>
                </a:lnTo>
                <a:lnTo>
                  <a:pt x="371881" y="185407"/>
                </a:lnTo>
                <a:lnTo>
                  <a:pt x="363600" y="168846"/>
                </a:lnTo>
                <a:lnTo>
                  <a:pt x="341642" y="125285"/>
                </a:lnTo>
                <a:lnTo>
                  <a:pt x="338118" y="118540"/>
                </a:lnTo>
                <a:lnTo>
                  <a:pt x="337853" y="118084"/>
                </a:lnTo>
                <a:close/>
              </a:path>
              <a:path w="686435" h="229869">
                <a:moveTo>
                  <a:pt x="341286" y="43929"/>
                </a:moveTo>
                <a:lnTo>
                  <a:pt x="286562" y="43929"/>
                </a:lnTo>
                <a:lnTo>
                  <a:pt x="290880" y="45720"/>
                </a:lnTo>
                <a:lnTo>
                  <a:pt x="293395" y="47878"/>
                </a:lnTo>
                <a:lnTo>
                  <a:pt x="293763" y="47878"/>
                </a:lnTo>
                <a:lnTo>
                  <a:pt x="295922" y="50406"/>
                </a:lnTo>
                <a:lnTo>
                  <a:pt x="297357" y="53289"/>
                </a:lnTo>
                <a:lnTo>
                  <a:pt x="297357" y="67678"/>
                </a:lnTo>
                <a:lnTo>
                  <a:pt x="295922" y="70929"/>
                </a:lnTo>
                <a:lnTo>
                  <a:pt x="293395" y="73088"/>
                </a:lnTo>
                <a:lnTo>
                  <a:pt x="290880" y="75603"/>
                </a:lnTo>
                <a:lnTo>
                  <a:pt x="286562" y="77406"/>
                </a:lnTo>
                <a:lnTo>
                  <a:pt x="341183" y="77406"/>
                </a:lnTo>
                <a:lnTo>
                  <a:pt x="341233" y="77268"/>
                </a:lnTo>
                <a:lnTo>
                  <a:pt x="342889" y="69027"/>
                </a:lnTo>
                <a:lnTo>
                  <a:pt x="343433" y="60477"/>
                </a:lnTo>
                <a:lnTo>
                  <a:pt x="342348" y="47709"/>
                </a:lnTo>
                <a:lnTo>
                  <a:pt x="341286" y="43929"/>
                </a:lnTo>
                <a:close/>
              </a:path>
              <a:path w="686435" h="229869">
                <a:moveTo>
                  <a:pt x="469074" y="2882"/>
                </a:moveTo>
                <a:lnTo>
                  <a:pt x="424078" y="2882"/>
                </a:lnTo>
                <a:lnTo>
                  <a:pt x="424078" y="175679"/>
                </a:lnTo>
                <a:lnTo>
                  <a:pt x="421563" y="183248"/>
                </a:lnTo>
                <a:lnTo>
                  <a:pt x="420484" y="184683"/>
                </a:lnTo>
                <a:lnTo>
                  <a:pt x="419404" y="186486"/>
                </a:lnTo>
                <a:lnTo>
                  <a:pt x="416877" y="188277"/>
                </a:lnTo>
                <a:lnTo>
                  <a:pt x="391680" y="188277"/>
                </a:lnTo>
                <a:lnTo>
                  <a:pt x="391680" y="229323"/>
                </a:lnTo>
                <a:lnTo>
                  <a:pt x="411124" y="229323"/>
                </a:lnTo>
                <a:lnTo>
                  <a:pt x="424315" y="228300"/>
                </a:lnTo>
                <a:lnTo>
                  <a:pt x="461637" y="202571"/>
                </a:lnTo>
                <a:lnTo>
                  <a:pt x="469074" y="163080"/>
                </a:lnTo>
                <a:lnTo>
                  <a:pt x="469074" y="2882"/>
                </a:lnTo>
                <a:close/>
              </a:path>
            </a:pathLst>
          </a:custGeom>
          <a:solidFill>
            <a:srgbClr val="CA001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0" y="5759640"/>
            <a:ext cx="9144000" cy="1098550"/>
          </a:xfrm>
          <a:custGeom>
            <a:avLst/>
            <a:gdLst/>
            <a:ahLst/>
            <a:cxnLst/>
            <a:rect l="l" t="t" r="r" b="b"/>
            <a:pathLst>
              <a:path w="9144000" h="1098550">
                <a:moveTo>
                  <a:pt x="9144000" y="0"/>
                </a:moveTo>
                <a:lnTo>
                  <a:pt x="9144000" y="1098359"/>
                </a:lnTo>
                <a:lnTo>
                  <a:pt x="0" y="1098359"/>
                </a:lnTo>
                <a:lnTo>
                  <a:pt x="0" y="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0" y="0"/>
            <a:ext cx="9144000" cy="149225"/>
          </a:xfrm>
          <a:custGeom>
            <a:avLst/>
            <a:gdLst/>
            <a:ahLst/>
            <a:cxnLst/>
            <a:rect l="l" t="t" r="r" b="b"/>
            <a:pathLst>
              <a:path w="9144000" h="149225">
                <a:moveTo>
                  <a:pt x="0" y="0"/>
                </a:moveTo>
                <a:lnTo>
                  <a:pt x="9143644" y="0"/>
                </a:lnTo>
                <a:lnTo>
                  <a:pt x="9143644" y="149034"/>
                </a:lnTo>
                <a:lnTo>
                  <a:pt x="0" y="149034"/>
                </a:lnTo>
                <a:lnTo>
                  <a:pt x="0" y="0"/>
                </a:lnTo>
                <a:close/>
              </a:path>
            </a:pathLst>
          </a:custGeom>
          <a:solidFill>
            <a:srgbClr val="CA001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43801" y="6285242"/>
            <a:ext cx="252095" cy="291465"/>
          </a:xfrm>
          <a:custGeom>
            <a:avLst/>
            <a:gdLst/>
            <a:ahLst/>
            <a:cxnLst/>
            <a:rect l="l" t="t" r="r" b="b"/>
            <a:pathLst>
              <a:path w="252095" h="291465">
                <a:moveTo>
                  <a:pt x="251637" y="0"/>
                </a:moveTo>
                <a:lnTo>
                  <a:pt x="188633" y="0"/>
                </a:lnTo>
                <a:lnTo>
                  <a:pt x="188633" y="163080"/>
                </a:lnTo>
                <a:lnTo>
                  <a:pt x="185000" y="193963"/>
                </a:lnTo>
                <a:lnTo>
                  <a:pt x="173066" y="218741"/>
                </a:lnTo>
                <a:lnTo>
                  <a:pt x="151278" y="235218"/>
                </a:lnTo>
                <a:lnTo>
                  <a:pt x="118084" y="241198"/>
                </a:lnTo>
                <a:lnTo>
                  <a:pt x="94892" y="237541"/>
                </a:lnTo>
                <a:lnTo>
                  <a:pt x="77574" y="225717"/>
                </a:lnTo>
                <a:lnTo>
                  <a:pt x="66738" y="204443"/>
                </a:lnTo>
                <a:lnTo>
                  <a:pt x="62991" y="172440"/>
                </a:lnTo>
                <a:lnTo>
                  <a:pt x="62991" y="0"/>
                </a:lnTo>
                <a:lnTo>
                  <a:pt x="0" y="0"/>
                </a:lnTo>
                <a:lnTo>
                  <a:pt x="0" y="178561"/>
                </a:lnTo>
                <a:lnTo>
                  <a:pt x="6176" y="227757"/>
                </a:lnTo>
                <a:lnTo>
                  <a:pt x="25380" y="262978"/>
                </a:lnTo>
                <a:lnTo>
                  <a:pt x="58625" y="284160"/>
                </a:lnTo>
                <a:lnTo>
                  <a:pt x="106921" y="291236"/>
                </a:lnTo>
                <a:lnTo>
                  <a:pt x="130875" y="287805"/>
                </a:lnTo>
                <a:lnTo>
                  <a:pt x="153854" y="278098"/>
                </a:lnTo>
                <a:lnTo>
                  <a:pt x="173793" y="262990"/>
                </a:lnTo>
                <a:lnTo>
                  <a:pt x="188633" y="243357"/>
                </a:lnTo>
                <a:lnTo>
                  <a:pt x="189712" y="243357"/>
                </a:lnTo>
                <a:lnTo>
                  <a:pt x="189712" y="283311"/>
                </a:lnTo>
                <a:lnTo>
                  <a:pt x="251637" y="283311"/>
                </a:lnTo>
                <a:lnTo>
                  <a:pt x="25163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11" name="object 11"/>
          <p:cNvGrpSpPr/>
          <p:nvPr/>
        </p:nvGrpSpPr>
        <p:grpSpPr>
          <a:xfrm>
            <a:off x="343801" y="6050165"/>
            <a:ext cx="252095" cy="187960"/>
            <a:chOff x="343801" y="6050165"/>
            <a:chExt cx="252095" cy="187960"/>
          </a:xfrm>
        </p:grpSpPr>
        <p:sp>
          <p:nvSpPr>
            <p:cNvPr id="12" name="object 12"/>
            <p:cNvSpPr/>
            <p:nvPr/>
          </p:nvSpPr>
          <p:spPr>
            <a:xfrm>
              <a:off x="380517" y="6206756"/>
              <a:ext cx="178435" cy="31750"/>
            </a:xfrm>
            <a:custGeom>
              <a:avLst/>
              <a:gdLst/>
              <a:ahLst/>
              <a:cxnLst/>
              <a:rect l="l" t="t" r="r" b="b"/>
              <a:pathLst>
                <a:path w="178434" h="31750">
                  <a:moveTo>
                    <a:pt x="178206" y="0"/>
                  </a:moveTo>
                  <a:lnTo>
                    <a:pt x="0" y="0"/>
                  </a:lnTo>
                  <a:lnTo>
                    <a:pt x="0" y="31318"/>
                  </a:lnTo>
                  <a:lnTo>
                    <a:pt x="178206" y="31318"/>
                  </a:lnTo>
                  <a:lnTo>
                    <a:pt x="178206" y="0"/>
                  </a:lnTo>
                  <a:close/>
                </a:path>
              </a:pathLst>
            </a:custGeom>
            <a:solidFill>
              <a:srgbClr val="CA0016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3" name="object 1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43801" y="6050165"/>
              <a:ext cx="251637" cy="135712"/>
            </a:xfrm>
            <a:prstGeom prst="rect">
              <a:avLst/>
            </a:prstGeom>
          </p:spPr>
        </p:pic>
      </p:grpSp>
      <p:pic>
        <p:nvPicPr>
          <p:cNvPr id="14" name="object 1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63562" y="6285242"/>
            <a:ext cx="1017358" cy="320395"/>
          </a:xfrm>
          <a:prstGeom prst="rect">
            <a:avLst/>
          </a:prstGeom>
        </p:spPr>
      </p:pic>
      <p:sp>
        <p:nvSpPr>
          <p:cNvPr id="15" name="object 1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7825105">
              <a:lnSpc>
                <a:spcPct val="100000"/>
              </a:lnSpc>
              <a:spcBef>
                <a:spcPts val="100"/>
              </a:spcBef>
            </a:pPr>
            <a:r>
              <a:rPr dirty="0" spc="-30"/>
              <a:t>08-2023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1972703" y="3010298"/>
            <a:ext cx="7064375" cy="2626995"/>
          </a:xfrm>
          <a:prstGeom prst="rect">
            <a:avLst/>
          </a:prstGeom>
        </p:spPr>
        <p:txBody>
          <a:bodyPr wrap="square" lIns="0" tIns="100330" rIns="0" bIns="0" rtlCol="0" vert="horz">
            <a:spAutoFit/>
          </a:bodyPr>
          <a:lstStyle/>
          <a:p>
            <a:pPr algn="r" marR="57150">
              <a:lnSpc>
                <a:spcPct val="100000"/>
              </a:lnSpc>
              <a:spcBef>
                <a:spcPts val="790"/>
              </a:spcBef>
            </a:pPr>
            <a:r>
              <a:rPr dirty="0" sz="2200" spc="-35">
                <a:solidFill>
                  <a:srgbClr val="4B4B4B"/>
                </a:solidFill>
                <a:latin typeface="Corbel"/>
                <a:cs typeface="Corbel"/>
              </a:rPr>
              <a:t>©2023</a:t>
            </a:r>
            <a:endParaRPr sz="2200">
              <a:latin typeface="Corbel"/>
              <a:cs typeface="Corbel"/>
            </a:endParaRPr>
          </a:p>
          <a:p>
            <a:pPr algn="r" marR="7620">
              <a:lnSpc>
                <a:spcPct val="100000"/>
              </a:lnSpc>
              <a:spcBef>
                <a:spcPts val="690"/>
              </a:spcBef>
            </a:pPr>
            <a:r>
              <a:rPr dirty="0" sz="2200" spc="-10">
                <a:solidFill>
                  <a:srgbClr val="4B4B4B"/>
                </a:solidFill>
                <a:latin typeface="Corbel"/>
                <a:cs typeface="Corbel"/>
              </a:rPr>
              <a:t>Mic</a:t>
            </a:r>
            <a:r>
              <a:rPr dirty="0" sz="2200">
                <a:solidFill>
                  <a:srgbClr val="4B4B4B"/>
                </a:solidFill>
                <a:latin typeface="Corbel"/>
                <a:cs typeface="Corbel"/>
              </a:rPr>
              <a:t>a</a:t>
            </a:r>
            <a:r>
              <a:rPr dirty="0" sz="2200" spc="-5">
                <a:solidFill>
                  <a:srgbClr val="4B4B4B"/>
                </a:solidFill>
                <a:latin typeface="Corbel"/>
                <a:cs typeface="Corbel"/>
              </a:rPr>
              <a:t>e</a:t>
            </a:r>
            <a:r>
              <a:rPr dirty="0" sz="2200">
                <a:solidFill>
                  <a:srgbClr val="4B4B4B"/>
                </a:solidFill>
                <a:latin typeface="Corbel"/>
                <a:cs typeface="Corbel"/>
              </a:rPr>
              <a:t>l</a:t>
            </a:r>
            <a:r>
              <a:rPr dirty="0" sz="2200" spc="-105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200" spc="-5">
                <a:solidFill>
                  <a:srgbClr val="4B4B4B"/>
                </a:solidFill>
                <a:latin typeface="Corbel"/>
                <a:cs typeface="Corbel"/>
              </a:rPr>
              <a:t>G</a:t>
            </a:r>
            <a:r>
              <a:rPr dirty="0" sz="2200">
                <a:solidFill>
                  <a:srgbClr val="4B4B4B"/>
                </a:solidFill>
                <a:latin typeface="Corbel"/>
                <a:cs typeface="Corbel"/>
              </a:rPr>
              <a:t>a</a:t>
            </a:r>
            <a:r>
              <a:rPr dirty="0" sz="2200" spc="-10">
                <a:solidFill>
                  <a:srgbClr val="4B4B4B"/>
                </a:solidFill>
                <a:latin typeface="Corbel"/>
                <a:cs typeface="Corbel"/>
              </a:rPr>
              <a:t>ll</a:t>
            </a:r>
            <a:r>
              <a:rPr dirty="0" sz="2200" spc="-5">
                <a:solidFill>
                  <a:srgbClr val="4B4B4B"/>
                </a:solidFill>
                <a:latin typeface="Corbel"/>
                <a:cs typeface="Corbel"/>
              </a:rPr>
              <a:t>e</a:t>
            </a:r>
            <a:r>
              <a:rPr dirty="0" sz="2200" spc="-10">
                <a:solidFill>
                  <a:srgbClr val="4B4B4B"/>
                </a:solidFill>
                <a:latin typeface="Corbel"/>
                <a:cs typeface="Corbel"/>
              </a:rPr>
              <a:t>g</a:t>
            </a:r>
            <a:r>
              <a:rPr dirty="0" sz="2200">
                <a:solidFill>
                  <a:srgbClr val="4B4B4B"/>
                </a:solidFill>
                <a:latin typeface="Corbel"/>
                <a:cs typeface="Corbel"/>
              </a:rPr>
              <a:t>o,</a:t>
            </a:r>
            <a:r>
              <a:rPr dirty="0" sz="2200" spc="-5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200" spc="-10">
                <a:solidFill>
                  <a:srgbClr val="4B4B4B"/>
                </a:solidFill>
                <a:latin typeface="Corbel"/>
                <a:cs typeface="Corbel"/>
              </a:rPr>
              <a:t>Ni</a:t>
            </a:r>
            <a:r>
              <a:rPr dirty="0" sz="2200" spc="-5">
                <a:solidFill>
                  <a:srgbClr val="4B4B4B"/>
                </a:solidFill>
                <a:latin typeface="Corbel"/>
                <a:cs typeface="Corbel"/>
              </a:rPr>
              <a:t>c</a:t>
            </a:r>
            <a:r>
              <a:rPr dirty="0" sz="2200">
                <a:solidFill>
                  <a:srgbClr val="4B4B4B"/>
                </a:solidFill>
                <a:latin typeface="Corbel"/>
                <a:cs typeface="Corbel"/>
              </a:rPr>
              <a:t>o</a:t>
            </a:r>
            <a:r>
              <a:rPr dirty="0" sz="2200" spc="-10">
                <a:solidFill>
                  <a:srgbClr val="4B4B4B"/>
                </a:solidFill>
                <a:latin typeface="Corbel"/>
                <a:cs typeface="Corbel"/>
              </a:rPr>
              <a:t>l</a:t>
            </a:r>
            <a:r>
              <a:rPr dirty="0" sz="2200">
                <a:solidFill>
                  <a:srgbClr val="4B4B4B"/>
                </a:solidFill>
                <a:latin typeface="Corbel"/>
                <a:cs typeface="Corbel"/>
              </a:rPr>
              <a:t>ás</a:t>
            </a:r>
            <a:r>
              <a:rPr dirty="0" sz="2200" spc="-5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200" spc="-45">
                <a:solidFill>
                  <a:srgbClr val="4B4B4B"/>
                </a:solidFill>
                <a:latin typeface="Corbel"/>
                <a:cs typeface="Corbel"/>
              </a:rPr>
              <a:t>R</a:t>
            </a:r>
            <a:r>
              <a:rPr dirty="0" sz="2200">
                <a:solidFill>
                  <a:srgbClr val="4B4B4B"/>
                </a:solidFill>
                <a:latin typeface="Corbel"/>
                <a:cs typeface="Corbel"/>
              </a:rPr>
              <a:t>o</a:t>
            </a:r>
            <a:r>
              <a:rPr dirty="0" sz="2200" spc="-5">
                <a:solidFill>
                  <a:srgbClr val="4B4B4B"/>
                </a:solidFill>
                <a:latin typeface="Corbel"/>
                <a:cs typeface="Corbel"/>
              </a:rPr>
              <a:t>d</a:t>
            </a:r>
            <a:r>
              <a:rPr dirty="0" sz="2200" spc="-10">
                <a:solidFill>
                  <a:srgbClr val="4B4B4B"/>
                </a:solidFill>
                <a:latin typeface="Corbel"/>
                <a:cs typeface="Corbel"/>
              </a:rPr>
              <a:t>ríg</a:t>
            </a:r>
            <a:r>
              <a:rPr dirty="0" sz="2200">
                <a:solidFill>
                  <a:srgbClr val="4B4B4B"/>
                </a:solidFill>
                <a:latin typeface="Corbel"/>
                <a:cs typeface="Corbel"/>
              </a:rPr>
              <a:t>u</a:t>
            </a:r>
            <a:r>
              <a:rPr dirty="0" sz="2200" spc="-5">
                <a:solidFill>
                  <a:srgbClr val="4B4B4B"/>
                </a:solidFill>
                <a:latin typeface="Corbel"/>
                <a:cs typeface="Corbel"/>
              </a:rPr>
              <a:t>e</a:t>
            </a:r>
            <a:r>
              <a:rPr dirty="0" sz="2200" spc="-10">
                <a:solidFill>
                  <a:srgbClr val="4B4B4B"/>
                </a:solidFill>
                <a:latin typeface="Corbel"/>
                <a:cs typeface="Corbel"/>
              </a:rPr>
              <a:t>z</a:t>
            </a:r>
            <a:r>
              <a:rPr dirty="0" sz="2200">
                <a:solidFill>
                  <a:srgbClr val="4B4B4B"/>
                </a:solidFill>
                <a:latin typeface="Corbel"/>
                <a:cs typeface="Corbel"/>
              </a:rPr>
              <a:t>,</a:t>
            </a:r>
            <a:r>
              <a:rPr dirty="0" sz="2200" spc="-5">
                <a:solidFill>
                  <a:srgbClr val="4B4B4B"/>
                </a:solidFill>
                <a:latin typeface="Corbel"/>
                <a:cs typeface="Corbel"/>
              </a:rPr>
              <a:t> I</a:t>
            </a:r>
            <a:r>
              <a:rPr dirty="0" sz="2200">
                <a:solidFill>
                  <a:srgbClr val="4B4B4B"/>
                </a:solidFill>
                <a:latin typeface="Corbel"/>
                <a:cs typeface="Corbel"/>
              </a:rPr>
              <a:t>ván</a:t>
            </a:r>
            <a:r>
              <a:rPr dirty="0" sz="2200" spc="-95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200" spc="-5">
                <a:solidFill>
                  <a:srgbClr val="4B4B4B"/>
                </a:solidFill>
                <a:latin typeface="Corbel"/>
                <a:cs typeface="Corbel"/>
              </a:rPr>
              <a:t>C</a:t>
            </a:r>
            <a:r>
              <a:rPr dirty="0" sz="2200" spc="-10">
                <a:solidFill>
                  <a:srgbClr val="4B4B4B"/>
                </a:solidFill>
                <a:latin typeface="Corbel"/>
                <a:cs typeface="Corbel"/>
              </a:rPr>
              <a:t>hi</a:t>
            </a:r>
            <a:r>
              <a:rPr dirty="0" sz="2200" spc="-5">
                <a:solidFill>
                  <a:srgbClr val="4B4B4B"/>
                </a:solidFill>
                <a:latin typeface="Corbel"/>
                <a:cs typeface="Corbel"/>
              </a:rPr>
              <a:t>c</a:t>
            </a:r>
            <a:r>
              <a:rPr dirty="0" sz="2200">
                <a:solidFill>
                  <a:srgbClr val="4B4B4B"/>
                </a:solidFill>
                <a:latin typeface="Corbel"/>
                <a:cs typeface="Corbel"/>
              </a:rPr>
              <a:t>a</a:t>
            </a:r>
            <a:r>
              <a:rPr dirty="0" sz="2200" spc="-5">
                <a:solidFill>
                  <a:srgbClr val="4B4B4B"/>
                </a:solidFill>
                <a:latin typeface="Corbel"/>
                <a:cs typeface="Corbel"/>
              </a:rPr>
              <a:t>n</a:t>
            </a:r>
            <a:r>
              <a:rPr dirty="0" sz="2200">
                <a:solidFill>
                  <a:srgbClr val="4B4B4B"/>
                </a:solidFill>
                <a:latin typeface="Corbel"/>
                <a:cs typeface="Corbel"/>
              </a:rPr>
              <a:t>o,</a:t>
            </a:r>
            <a:r>
              <a:rPr dirty="0" sz="2200" spc="-5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200" spc="-10">
                <a:solidFill>
                  <a:srgbClr val="4B4B4B"/>
                </a:solidFill>
                <a:latin typeface="Corbel"/>
                <a:cs typeface="Corbel"/>
              </a:rPr>
              <a:t>Mic</a:t>
            </a:r>
            <a:r>
              <a:rPr dirty="0" sz="2200" spc="-5">
                <a:solidFill>
                  <a:srgbClr val="4B4B4B"/>
                </a:solidFill>
                <a:latin typeface="Corbel"/>
                <a:cs typeface="Corbel"/>
              </a:rPr>
              <a:t>he</a:t>
            </a:r>
            <a:r>
              <a:rPr dirty="0" sz="2200">
                <a:solidFill>
                  <a:srgbClr val="4B4B4B"/>
                </a:solidFill>
                <a:latin typeface="Corbel"/>
                <a:cs typeface="Corbel"/>
              </a:rPr>
              <a:t>l</a:t>
            </a:r>
            <a:r>
              <a:rPr dirty="0" sz="2200" spc="-5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200" spc="-10">
                <a:solidFill>
                  <a:srgbClr val="4B4B4B"/>
                </a:solidFill>
                <a:latin typeface="Corbel"/>
                <a:cs typeface="Corbel"/>
              </a:rPr>
              <a:t>M</a:t>
            </a:r>
            <a:r>
              <a:rPr dirty="0" sz="2200">
                <a:solidFill>
                  <a:srgbClr val="4B4B4B"/>
                </a:solidFill>
                <a:latin typeface="Corbel"/>
                <a:cs typeface="Corbel"/>
              </a:rPr>
              <a:t>a</a:t>
            </a:r>
            <a:r>
              <a:rPr dirty="0" sz="2200" spc="-5">
                <a:solidFill>
                  <a:srgbClr val="4B4B4B"/>
                </a:solidFill>
                <a:latin typeface="Corbel"/>
                <a:cs typeface="Corbel"/>
              </a:rPr>
              <a:t>e</a:t>
            </a:r>
            <a:r>
              <a:rPr dirty="0" sz="2200">
                <a:solidFill>
                  <a:srgbClr val="4B4B4B"/>
                </a:solidFill>
                <a:latin typeface="Corbel"/>
                <a:cs typeface="Corbel"/>
              </a:rPr>
              <a:t>s</a:t>
            </a:r>
            <a:endParaRPr sz="2200">
              <a:latin typeface="Corbel"/>
              <a:cs typeface="Corbel"/>
            </a:endParaRPr>
          </a:p>
          <a:p>
            <a:pPr algn="r" marR="5080">
              <a:lnSpc>
                <a:spcPct val="100000"/>
              </a:lnSpc>
              <a:spcBef>
                <a:spcPts val="1260"/>
              </a:spcBef>
            </a:pPr>
            <a:r>
              <a:rPr dirty="0" sz="2200" spc="-5">
                <a:solidFill>
                  <a:srgbClr val="4B4B4B"/>
                </a:solidFill>
                <a:latin typeface="Corbel"/>
                <a:cs typeface="Corbel"/>
              </a:rPr>
              <a:t>Algunos</a:t>
            </a:r>
            <a:r>
              <a:rPr dirty="0" sz="2200" spc="-55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200" spc="-5">
                <a:solidFill>
                  <a:srgbClr val="4B4B4B"/>
                </a:solidFill>
                <a:latin typeface="Corbel"/>
                <a:cs typeface="Corbel"/>
              </a:rPr>
              <a:t>derechos</a:t>
            </a:r>
            <a:r>
              <a:rPr dirty="0" sz="2200" spc="-5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200" spc="-5">
                <a:solidFill>
                  <a:srgbClr val="4B4B4B"/>
                </a:solidFill>
                <a:latin typeface="Corbel"/>
                <a:cs typeface="Corbel"/>
              </a:rPr>
              <a:t>reservados</a:t>
            </a:r>
            <a:endParaRPr sz="2200">
              <a:latin typeface="Corbel"/>
              <a:cs typeface="Corbel"/>
            </a:endParaRPr>
          </a:p>
          <a:p>
            <a:pPr algn="r" marL="1748155" marR="5715" indent="172085">
              <a:lnSpc>
                <a:spcPts val="2200"/>
              </a:lnSpc>
              <a:spcBef>
                <a:spcPts val="1130"/>
              </a:spcBef>
            </a:pPr>
            <a:r>
              <a:rPr dirty="0" sz="2200" spc="-5">
                <a:solidFill>
                  <a:srgbClr val="4B4B4B"/>
                </a:solidFill>
                <a:latin typeface="Corbel"/>
                <a:cs typeface="Corbel"/>
              </a:rPr>
              <a:t>Este documento se distribuye bajo la </a:t>
            </a:r>
            <a:r>
              <a:rPr dirty="0" sz="2200" spc="-10">
                <a:solidFill>
                  <a:srgbClr val="4B4B4B"/>
                </a:solidFill>
                <a:latin typeface="Corbel"/>
                <a:cs typeface="Corbel"/>
              </a:rPr>
              <a:t>licencia </a:t>
            </a:r>
            <a:r>
              <a:rPr dirty="0" sz="2200" spc="-43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200" spc="-5">
                <a:solidFill>
                  <a:srgbClr val="4B4B4B"/>
                </a:solidFill>
                <a:latin typeface="Corbel"/>
                <a:cs typeface="Corbel"/>
              </a:rPr>
              <a:t>“Atribución-CompartirIgual 4.0 Internacional” </a:t>
            </a:r>
            <a:r>
              <a:rPr dirty="0" sz="220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200" spc="-5">
                <a:solidFill>
                  <a:srgbClr val="4B4B4B"/>
                </a:solidFill>
                <a:latin typeface="Corbel"/>
                <a:cs typeface="Corbel"/>
              </a:rPr>
              <a:t>de</a:t>
            </a:r>
            <a:r>
              <a:rPr dirty="0" sz="2200" spc="-105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200" spc="-5">
                <a:solidFill>
                  <a:srgbClr val="4B4B4B"/>
                </a:solidFill>
                <a:latin typeface="Corbel"/>
                <a:cs typeface="Corbel"/>
              </a:rPr>
              <a:t>Creative</a:t>
            </a:r>
            <a:r>
              <a:rPr dirty="0" sz="2200" spc="-10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200" spc="-5">
                <a:solidFill>
                  <a:srgbClr val="4B4B4B"/>
                </a:solidFill>
                <a:latin typeface="Corbel"/>
                <a:cs typeface="Corbel"/>
              </a:rPr>
              <a:t>Comons </a:t>
            </a:r>
            <a:r>
              <a:rPr dirty="0" sz="2200" spc="-10">
                <a:solidFill>
                  <a:srgbClr val="4B4B4B"/>
                </a:solidFill>
                <a:latin typeface="Corbel"/>
                <a:cs typeface="Corbel"/>
              </a:rPr>
              <a:t>Disponible</a:t>
            </a:r>
            <a:r>
              <a:rPr dirty="0" sz="2200" spc="-5">
                <a:solidFill>
                  <a:srgbClr val="4B4B4B"/>
                </a:solidFill>
                <a:latin typeface="Corbel"/>
                <a:cs typeface="Corbel"/>
              </a:rPr>
              <a:t> en</a:t>
            </a:r>
            <a:endParaRPr sz="2200">
              <a:latin typeface="Corbel"/>
              <a:cs typeface="Corbel"/>
            </a:endParaRPr>
          </a:p>
          <a:p>
            <a:pPr algn="r" marR="5715">
              <a:lnSpc>
                <a:spcPts val="2190"/>
              </a:lnSpc>
            </a:pPr>
            <a:r>
              <a:rPr dirty="0" sz="2200" spc="-5">
                <a:solidFill>
                  <a:srgbClr val="4B4B4B"/>
                </a:solidFill>
                <a:latin typeface="Corbel"/>
                <a:cs typeface="Corbel"/>
                <a:hlinkClick r:id="rId4"/>
              </a:rPr>
              <a:t>https://creativecommons.org/licenses/by-sa/4.0/deed.es</a:t>
            </a:r>
            <a:endParaRPr sz="22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561588" y="1109472"/>
            <a:ext cx="384175" cy="493395"/>
          </a:xfrm>
          <a:custGeom>
            <a:avLst/>
            <a:gdLst/>
            <a:ahLst/>
            <a:cxnLst/>
            <a:rect l="l" t="t" r="r" b="b"/>
            <a:pathLst>
              <a:path w="384175" h="493394">
                <a:moveTo>
                  <a:pt x="234569" y="0"/>
                </a:moveTo>
                <a:lnTo>
                  <a:pt x="184237" y="4308"/>
                </a:lnTo>
                <a:lnTo>
                  <a:pt x="139191" y="17224"/>
                </a:lnTo>
                <a:lnTo>
                  <a:pt x="99480" y="38736"/>
                </a:lnTo>
                <a:lnTo>
                  <a:pt x="65150" y="68833"/>
                </a:lnTo>
                <a:lnTo>
                  <a:pt x="36593" y="106150"/>
                </a:lnTo>
                <a:lnTo>
                  <a:pt x="16240" y="148669"/>
                </a:lnTo>
                <a:lnTo>
                  <a:pt x="4054" y="196546"/>
                </a:lnTo>
                <a:lnTo>
                  <a:pt x="0" y="249936"/>
                </a:lnTo>
                <a:lnTo>
                  <a:pt x="4286" y="302633"/>
                </a:lnTo>
                <a:lnTo>
                  <a:pt x="16954" y="349948"/>
                </a:lnTo>
                <a:lnTo>
                  <a:pt x="37719" y="391739"/>
                </a:lnTo>
                <a:lnTo>
                  <a:pt x="66294" y="427863"/>
                </a:lnTo>
                <a:lnTo>
                  <a:pt x="102637" y="456479"/>
                </a:lnTo>
                <a:lnTo>
                  <a:pt x="144541" y="476964"/>
                </a:lnTo>
                <a:lnTo>
                  <a:pt x="191898" y="489281"/>
                </a:lnTo>
                <a:lnTo>
                  <a:pt x="244601" y="493394"/>
                </a:lnTo>
                <a:lnTo>
                  <a:pt x="278886" y="491716"/>
                </a:lnTo>
                <a:lnTo>
                  <a:pt x="313324" y="486727"/>
                </a:lnTo>
                <a:lnTo>
                  <a:pt x="348168" y="478500"/>
                </a:lnTo>
                <a:lnTo>
                  <a:pt x="383666" y="467105"/>
                </a:lnTo>
                <a:lnTo>
                  <a:pt x="383666" y="373888"/>
                </a:lnTo>
                <a:lnTo>
                  <a:pt x="349388" y="388098"/>
                </a:lnTo>
                <a:lnTo>
                  <a:pt x="316992" y="397938"/>
                </a:lnTo>
                <a:lnTo>
                  <a:pt x="286690" y="403659"/>
                </a:lnTo>
                <a:lnTo>
                  <a:pt x="258699" y="405511"/>
                </a:lnTo>
                <a:lnTo>
                  <a:pt x="223164" y="402830"/>
                </a:lnTo>
                <a:lnTo>
                  <a:pt x="164097" y="381561"/>
                </a:lnTo>
                <a:lnTo>
                  <a:pt x="120417" y="339790"/>
                </a:lnTo>
                <a:lnTo>
                  <a:pt x="98220" y="281564"/>
                </a:lnTo>
                <a:lnTo>
                  <a:pt x="95503" y="246761"/>
                </a:lnTo>
                <a:lnTo>
                  <a:pt x="97954" y="213723"/>
                </a:lnTo>
                <a:lnTo>
                  <a:pt x="117953" y="156410"/>
                </a:lnTo>
                <a:lnTo>
                  <a:pt x="157684" y="113339"/>
                </a:lnTo>
                <a:lnTo>
                  <a:pt x="209861" y="91082"/>
                </a:lnTo>
                <a:lnTo>
                  <a:pt x="240284" y="88264"/>
                </a:lnTo>
                <a:lnTo>
                  <a:pt x="271770" y="91098"/>
                </a:lnTo>
                <a:lnTo>
                  <a:pt x="304434" y="99599"/>
                </a:lnTo>
                <a:lnTo>
                  <a:pt x="338171" y="113768"/>
                </a:lnTo>
                <a:lnTo>
                  <a:pt x="372872" y="133603"/>
                </a:lnTo>
                <a:lnTo>
                  <a:pt x="372872" y="32765"/>
                </a:lnTo>
                <a:lnTo>
                  <a:pt x="333628" y="17192"/>
                </a:lnTo>
                <a:lnTo>
                  <a:pt x="285843" y="3643"/>
                </a:lnTo>
                <a:lnTo>
                  <a:pt x="252803" y="404"/>
                </a:lnTo>
                <a:lnTo>
                  <a:pt x="23456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4024884" y="1118616"/>
            <a:ext cx="507365" cy="484505"/>
          </a:xfrm>
          <a:custGeom>
            <a:avLst/>
            <a:gdLst/>
            <a:ahLst/>
            <a:cxnLst/>
            <a:rect l="l" t="t" r="r" b="b"/>
            <a:pathLst>
              <a:path w="507364" h="484505">
                <a:moveTo>
                  <a:pt x="254888" y="0"/>
                </a:moveTo>
                <a:lnTo>
                  <a:pt x="202120" y="4282"/>
                </a:lnTo>
                <a:lnTo>
                  <a:pt x="154304" y="17208"/>
                </a:lnTo>
                <a:lnTo>
                  <a:pt x="111156" y="38897"/>
                </a:lnTo>
                <a:lnTo>
                  <a:pt x="72389" y="69469"/>
                </a:lnTo>
                <a:lnTo>
                  <a:pt x="40558" y="105995"/>
                </a:lnTo>
                <a:lnTo>
                  <a:pt x="17954" y="147367"/>
                </a:lnTo>
                <a:lnTo>
                  <a:pt x="4470" y="193288"/>
                </a:lnTo>
                <a:lnTo>
                  <a:pt x="0" y="243459"/>
                </a:lnTo>
                <a:lnTo>
                  <a:pt x="4458" y="292538"/>
                </a:lnTo>
                <a:lnTo>
                  <a:pt x="17859" y="337772"/>
                </a:lnTo>
                <a:lnTo>
                  <a:pt x="40237" y="379029"/>
                </a:lnTo>
                <a:lnTo>
                  <a:pt x="71627" y="416179"/>
                </a:lnTo>
                <a:lnTo>
                  <a:pt x="109557" y="445996"/>
                </a:lnTo>
                <a:lnTo>
                  <a:pt x="152082" y="467264"/>
                </a:lnTo>
                <a:lnTo>
                  <a:pt x="199179" y="480008"/>
                </a:lnTo>
                <a:lnTo>
                  <a:pt x="250825" y="484250"/>
                </a:lnTo>
                <a:lnTo>
                  <a:pt x="303694" y="480163"/>
                </a:lnTo>
                <a:lnTo>
                  <a:pt x="351742" y="467740"/>
                </a:lnTo>
                <a:lnTo>
                  <a:pt x="395146" y="446746"/>
                </a:lnTo>
                <a:lnTo>
                  <a:pt x="434086" y="416941"/>
                </a:lnTo>
                <a:lnTo>
                  <a:pt x="452257" y="396367"/>
                </a:lnTo>
                <a:lnTo>
                  <a:pt x="254126" y="396367"/>
                </a:lnTo>
                <a:lnTo>
                  <a:pt x="220579" y="393674"/>
                </a:lnTo>
                <a:lnTo>
                  <a:pt x="163526" y="372417"/>
                </a:lnTo>
                <a:lnTo>
                  <a:pt x="119971" y="330553"/>
                </a:lnTo>
                <a:lnTo>
                  <a:pt x="97198" y="274617"/>
                </a:lnTo>
                <a:lnTo>
                  <a:pt x="94361" y="241935"/>
                </a:lnTo>
                <a:lnTo>
                  <a:pt x="97182" y="209296"/>
                </a:lnTo>
                <a:lnTo>
                  <a:pt x="119555" y="152765"/>
                </a:lnTo>
                <a:lnTo>
                  <a:pt x="161667" y="109388"/>
                </a:lnTo>
                <a:lnTo>
                  <a:pt x="216983" y="87262"/>
                </a:lnTo>
                <a:lnTo>
                  <a:pt x="249427" y="84582"/>
                </a:lnTo>
                <a:lnTo>
                  <a:pt x="447908" y="84582"/>
                </a:lnTo>
                <a:lnTo>
                  <a:pt x="435101" y="69469"/>
                </a:lnTo>
                <a:lnTo>
                  <a:pt x="397013" y="38897"/>
                </a:lnTo>
                <a:lnTo>
                  <a:pt x="354139" y="17208"/>
                </a:lnTo>
                <a:lnTo>
                  <a:pt x="306693" y="4282"/>
                </a:lnTo>
                <a:lnTo>
                  <a:pt x="254888" y="0"/>
                </a:lnTo>
                <a:close/>
              </a:path>
              <a:path w="507364" h="484505">
                <a:moveTo>
                  <a:pt x="447908" y="84582"/>
                </a:moveTo>
                <a:lnTo>
                  <a:pt x="249427" y="84582"/>
                </a:lnTo>
                <a:lnTo>
                  <a:pt x="282908" y="87262"/>
                </a:lnTo>
                <a:lnTo>
                  <a:pt x="313340" y="95456"/>
                </a:lnTo>
                <a:lnTo>
                  <a:pt x="365632" y="129286"/>
                </a:lnTo>
                <a:lnTo>
                  <a:pt x="399827" y="179387"/>
                </a:lnTo>
                <a:lnTo>
                  <a:pt x="411352" y="240919"/>
                </a:lnTo>
                <a:lnTo>
                  <a:pt x="408483" y="273605"/>
                </a:lnTo>
                <a:lnTo>
                  <a:pt x="386171" y="329644"/>
                </a:lnTo>
                <a:lnTo>
                  <a:pt x="343388" y="372096"/>
                </a:lnTo>
                <a:lnTo>
                  <a:pt x="286754" y="393674"/>
                </a:lnTo>
                <a:lnTo>
                  <a:pt x="254126" y="396367"/>
                </a:lnTo>
                <a:lnTo>
                  <a:pt x="452257" y="396367"/>
                </a:lnTo>
                <a:lnTo>
                  <a:pt x="466284" y="380486"/>
                </a:lnTo>
                <a:lnTo>
                  <a:pt x="489076" y="339709"/>
                </a:lnTo>
                <a:lnTo>
                  <a:pt x="502630" y="294622"/>
                </a:lnTo>
                <a:lnTo>
                  <a:pt x="507111" y="245237"/>
                </a:lnTo>
                <a:lnTo>
                  <a:pt x="502646" y="194573"/>
                </a:lnTo>
                <a:lnTo>
                  <a:pt x="489203" y="148447"/>
                </a:lnTo>
                <a:lnTo>
                  <a:pt x="466713" y="106773"/>
                </a:lnTo>
                <a:lnTo>
                  <a:pt x="447908" y="8458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616196" y="873252"/>
            <a:ext cx="431165" cy="721995"/>
          </a:xfrm>
          <a:custGeom>
            <a:avLst/>
            <a:gdLst/>
            <a:ahLst/>
            <a:cxnLst/>
            <a:rect l="l" t="t" r="r" b="b"/>
            <a:pathLst>
              <a:path w="431164" h="721994">
                <a:moveTo>
                  <a:pt x="233806" y="235585"/>
                </a:moveTo>
                <a:lnTo>
                  <a:pt x="185037" y="239833"/>
                </a:lnTo>
                <a:lnTo>
                  <a:pt x="140731" y="252523"/>
                </a:lnTo>
                <a:lnTo>
                  <a:pt x="101022" y="273571"/>
                </a:lnTo>
                <a:lnTo>
                  <a:pt x="66039" y="302895"/>
                </a:lnTo>
                <a:lnTo>
                  <a:pt x="36968" y="339347"/>
                </a:lnTo>
                <a:lnTo>
                  <a:pt x="16351" y="380206"/>
                </a:lnTo>
                <a:lnTo>
                  <a:pt x="4067" y="425588"/>
                </a:lnTo>
                <a:lnTo>
                  <a:pt x="0" y="475614"/>
                </a:lnTo>
                <a:lnTo>
                  <a:pt x="3857" y="528669"/>
                </a:lnTo>
                <a:lnTo>
                  <a:pt x="15525" y="576199"/>
                </a:lnTo>
                <a:lnTo>
                  <a:pt x="35147" y="618204"/>
                </a:lnTo>
                <a:lnTo>
                  <a:pt x="62864" y="654685"/>
                </a:lnTo>
                <a:lnTo>
                  <a:pt x="96416" y="683900"/>
                </a:lnTo>
                <a:lnTo>
                  <a:pt x="135635" y="704961"/>
                </a:lnTo>
                <a:lnTo>
                  <a:pt x="180379" y="717710"/>
                </a:lnTo>
                <a:lnTo>
                  <a:pt x="230504" y="721995"/>
                </a:lnTo>
                <a:lnTo>
                  <a:pt x="430911" y="721995"/>
                </a:lnTo>
                <a:lnTo>
                  <a:pt x="430911" y="640334"/>
                </a:lnTo>
                <a:lnTo>
                  <a:pt x="264287" y="640334"/>
                </a:lnTo>
                <a:lnTo>
                  <a:pt x="235128" y="639913"/>
                </a:lnTo>
                <a:lnTo>
                  <a:pt x="191242" y="636262"/>
                </a:lnTo>
                <a:lnTo>
                  <a:pt x="152907" y="620601"/>
                </a:lnTo>
                <a:lnTo>
                  <a:pt x="115163" y="578377"/>
                </a:lnTo>
                <a:lnTo>
                  <a:pt x="96506" y="521743"/>
                </a:lnTo>
                <a:lnTo>
                  <a:pt x="94106" y="487045"/>
                </a:lnTo>
                <a:lnTo>
                  <a:pt x="96734" y="450220"/>
                </a:lnTo>
                <a:lnTo>
                  <a:pt x="117895" y="388479"/>
                </a:lnTo>
                <a:lnTo>
                  <a:pt x="158748" y="343084"/>
                </a:lnTo>
                <a:lnTo>
                  <a:pt x="214624" y="319847"/>
                </a:lnTo>
                <a:lnTo>
                  <a:pt x="247776" y="316992"/>
                </a:lnTo>
                <a:lnTo>
                  <a:pt x="430911" y="316992"/>
                </a:lnTo>
                <a:lnTo>
                  <a:pt x="430911" y="255015"/>
                </a:lnTo>
                <a:lnTo>
                  <a:pt x="336803" y="255015"/>
                </a:lnTo>
                <a:lnTo>
                  <a:pt x="309244" y="246514"/>
                </a:lnTo>
                <a:lnTo>
                  <a:pt x="283019" y="240442"/>
                </a:lnTo>
                <a:lnTo>
                  <a:pt x="257936" y="236799"/>
                </a:lnTo>
                <a:lnTo>
                  <a:pt x="233806" y="235585"/>
                </a:lnTo>
                <a:close/>
              </a:path>
              <a:path w="431164" h="721994">
                <a:moveTo>
                  <a:pt x="430911" y="316992"/>
                </a:moveTo>
                <a:lnTo>
                  <a:pt x="247776" y="316992"/>
                </a:lnTo>
                <a:lnTo>
                  <a:pt x="270402" y="318452"/>
                </a:lnTo>
                <a:lnTo>
                  <a:pt x="292671" y="322770"/>
                </a:lnTo>
                <a:lnTo>
                  <a:pt x="314749" y="329850"/>
                </a:lnTo>
                <a:lnTo>
                  <a:pt x="336803" y="339598"/>
                </a:lnTo>
                <a:lnTo>
                  <a:pt x="336803" y="640334"/>
                </a:lnTo>
                <a:lnTo>
                  <a:pt x="430911" y="640334"/>
                </a:lnTo>
                <a:lnTo>
                  <a:pt x="430911" y="316992"/>
                </a:lnTo>
                <a:close/>
              </a:path>
              <a:path w="431164" h="721994">
                <a:moveTo>
                  <a:pt x="430911" y="0"/>
                </a:moveTo>
                <a:lnTo>
                  <a:pt x="336803" y="0"/>
                </a:lnTo>
                <a:lnTo>
                  <a:pt x="336803" y="255015"/>
                </a:lnTo>
                <a:lnTo>
                  <a:pt x="430911" y="255015"/>
                </a:lnTo>
                <a:lnTo>
                  <a:pt x="43091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5151120" y="1109472"/>
            <a:ext cx="427990" cy="492125"/>
          </a:xfrm>
          <a:custGeom>
            <a:avLst/>
            <a:gdLst/>
            <a:ahLst/>
            <a:cxnLst/>
            <a:rect l="l" t="t" r="r" b="b"/>
            <a:pathLst>
              <a:path w="427989" h="492125">
                <a:moveTo>
                  <a:pt x="221106" y="0"/>
                </a:moveTo>
                <a:lnTo>
                  <a:pt x="173993" y="4284"/>
                </a:lnTo>
                <a:lnTo>
                  <a:pt x="131667" y="17033"/>
                </a:lnTo>
                <a:lnTo>
                  <a:pt x="94055" y="38094"/>
                </a:lnTo>
                <a:lnTo>
                  <a:pt x="61087" y="67310"/>
                </a:lnTo>
                <a:lnTo>
                  <a:pt x="34557" y="104187"/>
                </a:lnTo>
                <a:lnTo>
                  <a:pt x="15446" y="146113"/>
                </a:lnTo>
                <a:lnTo>
                  <a:pt x="3883" y="192897"/>
                </a:lnTo>
                <a:lnTo>
                  <a:pt x="0" y="244348"/>
                </a:lnTo>
                <a:lnTo>
                  <a:pt x="1817" y="279816"/>
                </a:lnTo>
                <a:lnTo>
                  <a:pt x="16502" y="343753"/>
                </a:lnTo>
                <a:lnTo>
                  <a:pt x="45219" y="398525"/>
                </a:lnTo>
                <a:lnTo>
                  <a:pt x="83827" y="441658"/>
                </a:lnTo>
                <a:lnTo>
                  <a:pt x="132387" y="473332"/>
                </a:lnTo>
                <a:lnTo>
                  <a:pt x="195756" y="489787"/>
                </a:lnTo>
                <a:lnTo>
                  <a:pt x="232917" y="491870"/>
                </a:lnTo>
                <a:lnTo>
                  <a:pt x="261088" y="491239"/>
                </a:lnTo>
                <a:lnTo>
                  <a:pt x="311570" y="485548"/>
                </a:lnTo>
                <a:lnTo>
                  <a:pt x="354911" y="472572"/>
                </a:lnTo>
                <a:lnTo>
                  <a:pt x="397444" y="452217"/>
                </a:lnTo>
                <a:lnTo>
                  <a:pt x="418972" y="438657"/>
                </a:lnTo>
                <a:lnTo>
                  <a:pt x="418972" y="403732"/>
                </a:lnTo>
                <a:lnTo>
                  <a:pt x="248030" y="403732"/>
                </a:lnTo>
                <a:lnTo>
                  <a:pt x="216441" y="401286"/>
                </a:lnTo>
                <a:lnTo>
                  <a:pt x="162359" y="381390"/>
                </a:lnTo>
                <a:lnTo>
                  <a:pt x="121078" y="341618"/>
                </a:lnTo>
                <a:lnTo>
                  <a:pt x="98409" y="287397"/>
                </a:lnTo>
                <a:lnTo>
                  <a:pt x="94360" y="255142"/>
                </a:lnTo>
                <a:lnTo>
                  <a:pt x="427863" y="255142"/>
                </a:lnTo>
                <a:lnTo>
                  <a:pt x="427863" y="243204"/>
                </a:lnTo>
                <a:lnTo>
                  <a:pt x="424810" y="198627"/>
                </a:lnTo>
                <a:lnTo>
                  <a:pt x="96519" y="198627"/>
                </a:lnTo>
                <a:lnTo>
                  <a:pt x="102201" y="172483"/>
                </a:lnTo>
                <a:lnTo>
                  <a:pt x="122898" y="128958"/>
                </a:lnTo>
                <a:lnTo>
                  <a:pt x="155223" y="98966"/>
                </a:lnTo>
                <a:lnTo>
                  <a:pt x="197034" y="83651"/>
                </a:lnTo>
                <a:lnTo>
                  <a:pt x="221106" y="81661"/>
                </a:lnTo>
                <a:lnTo>
                  <a:pt x="381958" y="81661"/>
                </a:lnTo>
                <a:lnTo>
                  <a:pt x="371475" y="66166"/>
                </a:lnTo>
                <a:lnTo>
                  <a:pt x="340961" y="37183"/>
                </a:lnTo>
                <a:lnTo>
                  <a:pt x="305768" y="16509"/>
                </a:lnTo>
                <a:lnTo>
                  <a:pt x="265836" y="4123"/>
                </a:lnTo>
                <a:lnTo>
                  <a:pt x="221106" y="0"/>
                </a:lnTo>
                <a:close/>
              </a:path>
              <a:path w="427989" h="492125">
                <a:moveTo>
                  <a:pt x="418972" y="346201"/>
                </a:moveTo>
                <a:lnTo>
                  <a:pt x="379136" y="371693"/>
                </a:lnTo>
                <a:lnTo>
                  <a:pt x="337359" y="389636"/>
                </a:lnTo>
                <a:lnTo>
                  <a:pt x="293653" y="400244"/>
                </a:lnTo>
                <a:lnTo>
                  <a:pt x="248030" y="403732"/>
                </a:lnTo>
                <a:lnTo>
                  <a:pt x="418972" y="403732"/>
                </a:lnTo>
                <a:lnTo>
                  <a:pt x="418972" y="346201"/>
                </a:lnTo>
                <a:close/>
              </a:path>
              <a:path w="427989" h="492125">
                <a:moveTo>
                  <a:pt x="381958" y="81661"/>
                </a:moveTo>
                <a:lnTo>
                  <a:pt x="221106" y="81661"/>
                </a:lnTo>
                <a:lnTo>
                  <a:pt x="244824" y="83651"/>
                </a:lnTo>
                <a:lnTo>
                  <a:pt x="265969" y="89487"/>
                </a:lnTo>
                <a:lnTo>
                  <a:pt x="301116" y="111887"/>
                </a:lnTo>
                <a:lnTo>
                  <a:pt x="324484" y="149209"/>
                </a:lnTo>
                <a:lnTo>
                  <a:pt x="334899" y="198627"/>
                </a:lnTo>
                <a:lnTo>
                  <a:pt x="424810" y="198627"/>
                </a:lnTo>
                <a:lnTo>
                  <a:pt x="424267" y="190700"/>
                </a:lnTo>
                <a:lnTo>
                  <a:pt x="413575" y="143779"/>
                </a:lnTo>
                <a:lnTo>
                  <a:pt x="395930" y="102312"/>
                </a:lnTo>
                <a:lnTo>
                  <a:pt x="381958" y="8166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4058411" y="729995"/>
            <a:ext cx="438784" cy="328930"/>
          </a:xfrm>
          <a:custGeom>
            <a:avLst/>
            <a:gdLst/>
            <a:ahLst/>
            <a:cxnLst/>
            <a:rect l="l" t="t" r="r" b="b"/>
            <a:pathLst>
              <a:path w="438785" h="328930">
                <a:moveTo>
                  <a:pt x="373761" y="274065"/>
                </a:moveTo>
                <a:lnTo>
                  <a:pt x="65150" y="274065"/>
                </a:lnTo>
                <a:lnTo>
                  <a:pt x="65150" y="328802"/>
                </a:lnTo>
                <a:lnTo>
                  <a:pt x="373761" y="328802"/>
                </a:lnTo>
                <a:lnTo>
                  <a:pt x="373761" y="274065"/>
                </a:lnTo>
                <a:close/>
              </a:path>
              <a:path w="438785" h="328930">
                <a:moveTo>
                  <a:pt x="219455" y="0"/>
                </a:moveTo>
                <a:lnTo>
                  <a:pt x="203956" y="3161"/>
                </a:lnTo>
                <a:lnTo>
                  <a:pt x="191277" y="11763"/>
                </a:lnTo>
                <a:lnTo>
                  <a:pt x="182719" y="24485"/>
                </a:lnTo>
                <a:lnTo>
                  <a:pt x="179577" y="40004"/>
                </a:lnTo>
                <a:lnTo>
                  <a:pt x="182719" y="55304"/>
                </a:lnTo>
                <a:lnTo>
                  <a:pt x="191277" y="67913"/>
                </a:lnTo>
                <a:lnTo>
                  <a:pt x="203956" y="76473"/>
                </a:lnTo>
                <a:lnTo>
                  <a:pt x="219455" y="79628"/>
                </a:lnTo>
                <a:lnTo>
                  <a:pt x="234755" y="76473"/>
                </a:lnTo>
                <a:lnTo>
                  <a:pt x="247364" y="67913"/>
                </a:lnTo>
                <a:lnTo>
                  <a:pt x="255924" y="55304"/>
                </a:lnTo>
                <a:lnTo>
                  <a:pt x="259079" y="40004"/>
                </a:lnTo>
                <a:lnTo>
                  <a:pt x="255924" y="24485"/>
                </a:lnTo>
                <a:lnTo>
                  <a:pt x="247364" y="11763"/>
                </a:lnTo>
                <a:lnTo>
                  <a:pt x="234755" y="3161"/>
                </a:lnTo>
                <a:lnTo>
                  <a:pt x="219455" y="0"/>
                </a:lnTo>
                <a:close/>
              </a:path>
              <a:path w="438785" h="328930">
                <a:moveTo>
                  <a:pt x="373761" y="108457"/>
                </a:moveTo>
                <a:lnTo>
                  <a:pt x="348438" y="113625"/>
                </a:lnTo>
                <a:lnTo>
                  <a:pt x="327771" y="127698"/>
                </a:lnTo>
                <a:lnTo>
                  <a:pt x="313842" y="148534"/>
                </a:lnTo>
                <a:lnTo>
                  <a:pt x="308737" y="173989"/>
                </a:lnTo>
                <a:lnTo>
                  <a:pt x="313842" y="199112"/>
                </a:lnTo>
                <a:lnTo>
                  <a:pt x="327771" y="219709"/>
                </a:lnTo>
                <a:lnTo>
                  <a:pt x="348438" y="233640"/>
                </a:lnTo>
                <a:lnTo>
                  <a:pt x="373761" y="238759"/>
                </a:lnTo>
                <a:lnTo>
                  <a:pt x="398936" y="233640"/>
                </a:lnTo>
                <a:lnTo>
                  <a:pt x="419528" y="219709"/>
                </a:lnTo>
                <a:lnTo>
                  <a:pt x="433429" y="199112"/>
                </a:lnTo>
                <a:lnTo>
                  <a:pt x="438530" y="173989"/>
                </a:lnTo>
                <a:lnTo>
                  <a:pt x="433429" y="148534"/>
                </a:lnTo>
                <a:lnTo>
                  <a:pt x="419528" y="127698"/>
                </a:lnTo>
                <a:lnTo>
                  <a:pt x="398936" y="113625"/>
                </a:lnTo>
                <a:lnTo>
                  <a:pt x="373761" y="108457"/>
                </a:lnTo>
                <a:close/>
              </a:path>
              <a:path w="438785" h="328930">
                <a:moveTo>
                  <a:pt x="219455" y="108457"/>
                </a:moveTo>
                <a:lnTo>
                  <a:pt x="194113" y="113625"/>
                </a:lnTo>
                <a:lnTo>
                  <a:pt x="173402" y="127698"/>
                </a:lnTo>
                <a:lnTo>
                  <a:pt x="159430" y="148534"/>
                </a:lnTo>
                <a:lnTo>
                  <a:pt x="154304" y="173989"/>
                </a:lnTo>
                <a:lnTo>
                  <a:pt x="159430" y="199112"/>
                </a:lnTo>
                <a:lnTo>
                  <a:pt x="173402" y="219709"/>
                </a:lnTo>
                <a:lnTo>
                  <a:pt x="194113" y="233640"/>
                </a:lnTo>
                <a:lnTo>
                  <a:pt x="219455" y="238759"/>
                </a:lnTo>
                <a:lnTo>
                  <a:pt x="244578" y="233640"/>
                </a:lnTo>
                <a:lnTo>
                  <a:pt x="265175" y="219709"/>
                </a:lnTo>
                <a:lnTo>
                  <a:pt x="279106" y="199112"/>
                </a:lnTo>
                <a:lnTo>
                  <a:pt x="284225" y="173989"/>
                </a:lnTo>
                <a:lnTo>
                  <a:pt x="279106" y="148534"/>
                </a:lnTo>
                <a:lnTo>
                  <a:pt x="265175" y="127698"/>
                </a:lnTo>
                <a:lnTo>
                  <a:pt x="244578" y="113625"/>
                </a:lnTo>
                <a:lnTo>
                  <a:pt x="219455" y="108457"/>
                </a:lnTo>
                <a:close/>
              </a:path>
              <a:path w="438785" h="328930">
                <a:moveTo>
                  <a:pt x="65150" y="108457"/>
                </a:moveTo>
                <a:lnTo>
                  <a:pt x="39754" y="113625"/>
                </a:lnTo>
                <a:lnTo>
                  <a:pt x="19050" y="127698"/>
                </a:lnTo>
                <a:lnTo>
                  <a:pt x="5107" y="148534"/>
                </a:lnTo>
                <a:lnTo>
                  <a:pt x="0" y="173989"/>
                </a:lnTo>
                <a:lnTo>
                  <a:pt x="5107" y="199112"/>
                </a:lnTo>
                <a:lnTo>
                  <a:pt x="19050" y="219709"/>
                </a:lnTo>
                <a:lnTo>
                  <a:pt x="39754" y="233640"/>
                </a:lnTo>
                <a:lnTo>
                  <a:pt x="65150" y="238759"/>
                </a:lnTo>
                <a:lnTo>
                  <a:pt x="90273" y="233640"/>
                </a:lnTo>
                <a:lnTo>
                  <a:pt x="110871" y="219709"/>
                </a:lnTo>
                <a:lnTo>
                  <a:pt x="124801" y="199112"/>
                </a:lnTo>
                <a:lnTo>
                  <a:pt x="129921" y="173989"/>
                </a:lnTo>
                <a:lnTo>
                  <a:pt x="124801" y="148534"/>
                </a:lnTo>
                <a:lnTo>
                  <a:pt x="110871" y="127698"/>
                </a:lnTo>
                <a:lnTo>
                  <a:pt x="90273" y="113625"/>
                </a:lnTo>
                <a:lnTo>
                  <a:pt x="65150" y="108457"/>
                </a:lnTo>
                <a:close/>
              </a:path>
            </a:pathLst>
          </a:custGeom>
          <a:solidFill>
            <a:srgbClr val="CA001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224528" y="1717548"/>
            <a:ext cx="685800" cy="229870"/>
          </a:xfrm>
          <a:custGeom>
            <a:avLst/>
            <a:gdLst/>
            <a:ahLst/>
            <a:cxnLst/>
            <a:rect l="l" t="t" r="r" b="b"/>
            <a:pathLst>
              <a:path w="685800" h="229869">
                <a:moveTo>
                  <a:pt x="623188" y="0"/>
                </a:moveTo>
                <a:lnTo>
                  <a:pt x="570914" y="14733"/>
                </a:lnTo>
                <a:lnTo>
                  <a:pt x="539575" y="56340"/>
                </a:lnTo>
                <a:lnTo>
                  <a:pt x="533654" y="94487"/>
                </a:lnTo>
                <a:lnTo>
                  <a:pt x="535132" y="114550"/>
                </a:lnTo>
                <a:lnTo>
                  <a:pt x="557402" y="163449"/>
                </a:lnTo>
                <a:lnTo>
                  <a:pt x="604033" y="187416"/>
                </a:lnTo>
                <a:lnTo>
                  <a:pt x="623188" y="188975"/>
                </a:lnTo>
                <a:lnTo>
                  <a:pt x="630941" y="188718"/>
                </a:lnTo>
                <a:lnTo>
                  <a:pt x="673697" y="175734"/>
                </a:lnTo>
                <a:lnTo>
                  <a:pt x="685038" y="168021"/>
                </a:lnTo>
                <a:lnTo>
                  <a:pt x="685038" y="148209"/>
                </a:lnTo>
                <a:lnTo>
                  <a:pt x="624332" y="148209"/>
                </a:lnTo>
                <a:lnTo>
                  <a:pt x="613527" y="147405"/>
                </a:lnTo>
                <a:lnTo>
                  <a:pt x="582612" y="119110"/>
                </a:lnTo>
                <a:lnTo>
                  <a:pt x="579374" y="94487"/>
                </a:lnTo>
                <a:lnTo>
                  <a:pt x="580219" y="81248"/>
                </a:lnTo>
                <a:lnTo>
                  <a:pt x="604662" y="44195"/>
                </a:lnTo>
                <a:lnTo>
                  <a:pt x="624332" y="40766"/>
                </a:lnTo>
                <a:lnTo>
                  <a:pt x="685157" y="40766"/>
                </a:lnTo>
                <a:lnTo>
                  <a:pt x="685419" y="20954"/>
                </a:lnTo>
                <a:lnTo>
                  <a:pt x="645923" y="2732"/>
                </a:lnTo>
                <a:lnTo>
                  <a:pt x="630941" y="323"/>
                </a:lnTo>
                <a:lnTo>
                  <a:pt x="623188" y="0"/>
                </a:lnTo>
                <a:close/>
              </a:path>
              <a:path w="685800" h="229869">
                <a:moveTo>
                  <a:pt x="685038" y="112902"/>
                </a:moveTo>
                <a:lnTo>
                  <a:pt x="665607" y="131317"/>
                </a:lnTo>
                <a:lnTo>
                  <a:pt x="659511" y="137032"/>
                </a:lnTo>
                <a:lnTo>
                  <a:pt x="652652" y="141350"/>
                </a:lnTo>
                <a:lnTo>
                  <a:pt x="646302" y="143890"/>
                </a:lnTo>
                <a:lnTo>
                  <a:pt x="645922" y="143890"/>
                </a:lnTo>
                <a:lnTo>
                  <a:pt x="639445" y="146812"/>
                </a:lnTo>
                <a:lnTo>
                  <a:pt x="632206" y="148209"/>
                </a:lnTo>
                <a:lnTo>
                  <a:pt x="685038" y="148209"/>
                </a:lnTo>
                <a:lnTo>
                  <a:pt x="685038" y="112902"/>
                </a:lnTo>
                <a:close/>
              </a:path>
              <a:path w="685800" h="229869">
                <a:moveTo>
                  <a:pt x="685157" y="40766"/>
                </a:moveTo>
                <a:lnTo>
                  <a:pt x="632206" y="40766"/>
                </a:lnTo>
                <a:lnTo>
                  <a:pt x="639445" y="42544"/>
                </a:lnTo>
                <a:lnTo>
                  <a:pt x="645922" y="45085"/>
                </a:lnTo>
                <a:lnTo>
                  <a:pt x="646302" y="45085"/>
                </a:lnTo>
                <a:lnTo>
                  <a:pt x="652652" y="48005"/>
                </a:lnTo>
                <a:lnTo>
                  <a:pt x="659511" y="52324"/>
                </a:lnTo>
                <a:lnTo>
                  <a:pt x="685038" y="76073"/>
                </a:lnTo>
                <a:lnTo>
                  <a:pt x="685157" y="40766"/>
                </a:lnTo>
                <a:close/>
              </a:path>
              <a:path w="685800" h="229869">
                <a:moveTo>
                  <a:pt x="44576" y="2921"/>
                </a:moveTo>
                <a:lnTo>
                  <a:pt x="0" y="2921"/>
                </a:lnTo>
                <a:lnTo>
                  <a:pt x="0" y="114300"/>
                </a:lnTo>
                <a:lnTo>
                  <a:pt x="10126" y="158644"/>
                </a:lnTo>
                <a:lnTo>
                  <a:pt x="42084" y="184261"/>
                </a:lnTo>
                <a:lnTo>
                  <a:pt x="72262" y="188975"/>
                </a:lnTo>
                <a:lnTo>
                  <a:pt x="88358" y="187815"/>
                </a:lnTo>
                <a:lnTo>
                  <a:pt x="126237" y="169544"/>
                </a:lnTo>
                <a:lnTo>
                  <a:pt x="139094" y="148589"/>
                </a:lnTo>
                <a:lnTo>
                  <a:pt x="60833" y="148589"/>
                </a:lnTo>
                <a:lnTo>
                  <a:pt x="54610" y="145668"/>
                </a:lnTo>
                <a:lnTo>
                  <a:pt x="44576" y="111505"/>
                </a:lnTo>
                <a:lnTo>
                  <a:pt x="44576" y="2921"/>
                </a:lnTo>
                <a:close/>
              </a:path>
              <a:path w="685800" h="229869">
                <a:moveTo>
                  <a:pt x="144907" y="2921"/>
                </a:moveTo>
                <a:lnTo>
                  <a:pt x="99949" y="2921"/>
                </a:lnTo>
                <a:lnTo>
                  <a:pt x="99949" y="111505"/>
                </a:lnTo>
                <a:lnTo>
                  <a:pt x="99454" y="122259"/>
                </a:lnTo>
                <a:lnTo>
                  <a:pt x="84200" y="148589"/>
                </a:lnTo>
                <a:lnTo>
                  <a:pt x="139094" y="148589"/>
                </a:lnTo>
                <a:lnTo>
                  <a:pt x="140430" y="145589"/>
                </a:lnTo>
                <a:lnTo>
                  <a:pt x="143811" y="130700"/>
                </a:lnTo>
                <a:lnTo>
                  <a:pt x="144907" y="114300"/>
                </a:lnTo>
                <a:lnTo>
                  <a:pt x="144907" y="2921"/>
                </a:lnTo>
                <a:close/>
              </a:path>
              <a:path w="685800" h="229869">
                <a:moveTo>
                  <a:pt x="277241" y="2921"/>
                </a:moveTo>
                <a:lnTo>
                  <a:pt x="217170" y="2921"/>
                </a:lnTo>
                <a:lnTo>
                  <a:pt x="217170" y="185800"/>
                </a:lnTo>
                <a:lnTo>
                  <a:pt x="261747" y="185800"/>
                </a:lnTo>
                <a:lnTo>
                  <a:pt x="261747" y="118363"/>
                </a:lnTo>
                <a:lnTo>
                  <a:pt x="337497" y="118363"/>
                </a:lnTo>
                <a:lnTo>
                  <a:pt x="334168" y="112601"/>
                </a:lnTo>
                <a:lnTo>
                  <a:pt x="330461" y="107027"/>
                </a:lnTo>
                <a:lnTo>
                  <a:pt x="326517" y="102107"/>
                </a:lnTo>
                <a:lnTo>
                  <a:pt x="326136" y="102107"/>
                </a:lnTo>
                <a:lnTo>
                  <a:pt x="326136" y="101726"/>
                </a:lnTo>
                <a:lnTo>
                  <a:pt x="325755" y="101346"/>
                </a:lnTo>
                <a:lnTo>
                  <a:pt x="325500" y="100964"/>
                </a:lnTo>
                <a:lnTo>
                  <a:pt x="328675" y="98425"/>
                </a:lnTo>
                <a:lnTo>
                  <a:pt x="331597" y="95630"/>
                </a:lnTo>
                <a:lnTo>
                  <a:pt x="333756" y="92328"/>
                </a:lnTo>
                <a:lnTo>
                  <a:pt x="334137" y="92328"/>
                </a:lnTo>
                <a:lnTo>
                  <a:pt x="338097" y="85189"/>
                </a:lnTo>
                <a:lnTo>
                  <a:pt x="340800" y="77597"/>
                </a:lnTo>
                <a:lnTo>
                  <a:pt x="261747" y="77597"/>
                </a:lnTo>
                <a:lnTo>
                  <a:pt x="261747" y="43941"/>
                </a:lnTo>
                <a:lnTo>
                  <a:pt x="340875" y="43941"/>
                </a:lnTo>
                <a:lnTo>
                  <a:pt x="338693" y="36115"/>
                </a:lnTo>
                <a:lnTo>
                  <a:pt x="304323" y="6334"/>
                </a:lnTo>
                <a:lnTo>
                  <a:pt x="291461" y="3752"/>
                </a:lnTo>
                <a:lnTo>
                  <a:pt x="277241" y="2921"/>
                </a:lnTo>
                <a:close/>
              </a:path>
              <a:path w="685800" h="229869">
                <a:moveTo>
                  <a:pt x="337497" y="118363"/>
                </a:moveTo>
                <a:lnTo>
                  <a:pt x="280543" y="118363"/>
                </a:lnTo>
                <a:lnTo>
                  <a:pt x="284861" y="119761"/>
                </a:lnTo>
                <a:lnTo>
                  <a:pt x="287020" y="121538"/>
                </a:lnTo>
                <a:lnTo>
                  <a:pt x="287400" y="121538"/>
                </a:lnTo>
                <a:lnTo>
                  <a:pt x="289433" y="122936"/>
                </a:lnTo>
                <a:lnTo>
                  <a:pt x="293750" y="128777"/>
                </a:lnTo>
                <a:lnTo>
                  <a:pt x="298831" y="138556"/>
                </a:lnTo>
                <a:lnTo>
                  <a:pt x="319405" y="179577"/>
                </a:lnTo>
                <a:lnTo>
                  <a:pt x="322580" y="185800"/>
                </a:lnTo>
                <a:lnTo>
                  <a:pt x="371475" y="185800"/>
                </a:lnTo>
                <a:lnTo>
                  <a:pt x="363220" y="169163"/>
                </a:lnTo>
                <a:lnTo>
                  <a:pt x="341249" y="125475"/>
                </a:lnTo>
                <a:lnTo>
                  <a:pt x="337732" y="118770"/>
                </a:lnTo>
                <a:lnTo>
                  <a:pt x="337497" y="118363"/>
                </a:lnTo>
                <a:close/>
              </a:path>
              <a:path w="685800" h="229869">
                <a:moveTo>
                  <a:pt x="340875" y="43941"/>
                </a:moveTo>
                <a:lnTo>
                  <a:pt x="286258" y="43941"/>
                </a:lnTo>
                <a:lnTo>
                  <a:pt x="290575" y="45847"/>
                </a:lnTo>
                <a:lnTo>
                  <a:pt x="293116" y="48005"/>
                </a:lnTo>
                <a:lnTo>
                  <a:pt x="293497" y="48005"/>
                </a:lnTo>
                <a:lnTo>
                  <a:pt x="295656" y="50546"/>
                </a:lnTo>
                <a:lnTo>
                  <a:pt x="297052" y="53339"/>
                </a:lnTo>
                <a:lnTo>
                  <a:pt x="297052" y="67817"/>
                </a:lnTo>
                <a:lnTo>
                  <a:pt x="295656" y="71119"/>
                </a:lnTo>
                <a:lnTo>
                  <a:pt x="293116" y="73278"/>
                </a:lnTo>
                <a:lnTo>
                  <a:pt x="290575" y="75691"/>
                </a:lnTo>
                <a:lnTo>
                  <a:pt x="286258" y="77597"/>
                </a:lnTo>
                <a:lnTo>
                  <a:pt x="340800" y="77597"/>
                </a:lnTo>
                <a:lnTo>
                  <a:pt x="340867" y="77406"/>
                </a:lnTo>
                <a:lnTo>
                  <a:pt x="342495" y="69147"/>
                </a:lnTo>
                <a:lnTo>
                  <a:pt x="343026" y="60578"/>
                </a:lnTo>
                <a:lnTo>
                  <a:pt x="341949" y="47793"/>
                </a:lnTo>
                <a:lnTo>
                  <a:pt x="340875" y="43941"/>
                </a:lnTo>
                <a:close/>
              </a:path>
              <a:path w="685800" h="229869">
                <a:moveTo>
                  <a:pt x="468630" y="2921"/>
                </a:moveTo>
                <a:lnTo>
                  <a:pt x="423672" y="2921"/>
                </a:lnTo>
                <a:lnTo>
                  <a:pt x="423672" y="176022"/>
                </a:lnTo>
                <a:lnTo>
                  <a:pt x="421132" y="183641"/>
                </a:lnTo>
                <a:lnTo>
                  <a:pt x="419988" y="185038"/>
                </a:lnTo>
                <a:lnTo>
                  <a:pt x="418973" y="186816"/>
                </a:lnTo>
                <a:lnTo>
                  <a:pt x="416433" y="188594"/>
                </a:lnTo>
                <a:lnTo>
                  <a:pt x="391287" y="188594"/>
                </a:lnTo>
                <a:lnTo>
                  <a:pt x="391287" y="229742"/>
                </a:lnTo>
                <a:lnTo>
                  <a:pt x="410718" y="229742"/>
                </a:lnTo>
                <a:lnTo>
                  <a:pt x="423874" y="228728"/>
                </a:lnTo>
                <a:lnTo>
                  <a:pt x="461182" y="202971"/>
                </a:lnTo>
                <a:lnTo>
                  <a:pt x="468630" y="163449"/>
                </a:lnTo>
                <a:lnTo>
                  <a:pt x="468630" y="2921"/>
                </a:lnTo>
                <a:close/>
              </a:path>
            </a:pathLst>
          </a:custGeom>
          <a:solidFill>
            <a:srgbClr val="CA0017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8" name="object 8"/>
          <p:cNvGrpSpPr/>
          <p:nvPr/>
        </p:nvGrpSpPr>
        <p:grpSpPr>
          <a:xfrm>
            <a:off x="0" y="5759195"/>
            <a:ext cx="9144000" cy="1099185"/>
            <a:chOff x="0" y="5759195"/>
            <a:chExt cx="9144000" cy="1099185"/>
          </a:xfrm>
        </p:grpSpPr>
        <p:pic>
          <p:nvPicPr>
            <p:cNvPr id="9" name="object 9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5783579"/>
              <a:ext cx="9141714" cy="1072134"/>
            </a:xfrm>
            <a:prstGeom prst="rect">
              <a:avLst/>
            </a:prstGeom>
          </p:spPr>
        </p:pic>
        <p:sp>
          <p:nvSpPr>
            <p:cNvPr id="10" name="object 10"/>
            <p:cNvSpPr/>
            <p:nvPr/>
          </p:nvSpPr>
          <p:spPr>
            <a:xfrm>
              <a:off x="0" y="5759195"/>
              <a:ext cx="9144000" cy="1099185"/>
            </a:xfrm>
            <a:custGeom>
              <a:avLst/>
              <a:gdLst/>
              <a:ahLst/>
              <a:cxnLst/>
              <a:rect l="l" t="t" r="r" b="b"/>
              <a:pathLst>
                <a:path w="9144000" h="1099184">
                  <a:moveTo>
                    <a:pt x="9144000" y="0"/>
                  </a:moveTo>
                  <a:lnTo>
                    <a:pt x="0" y="0"/>
                  </a:lnTo>
                  <a:lnTo>
                    <a:pt x="0" y="1098802"/>
                  </a:lnTo>
                  <a:lnTo>
                    <a:pt x="9144000" y="1098802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1" name="object 11"/>
          <p:cNvSpPr/>
          <p:nvPr/>
        </p:nvSpPr>
        <p:spPr>
          <a:xfrm>
            <a:off x="0" y="0"/>
            <a:ext cx="9144000" cy="149860"/>
          </a:xfrm>
          <a:custGeom>
            <a:avLst/>
            <a:gdLst/>
            <a:ahLst/>
            <a:cxnLst/>
            <a:rect l="l" t="t" r="r" b="b"/>
            <a:pathLst>
              <a:path w="9144000" h="149860">
                <a:moveTo>
                  <a:pt x="0" y="149351"/>
                </a:moveTo>
                <a:lnTo>
                  <a:pt x="9144000" y="149351"/>
                </a:lnTo>
                <a:lnTo>
                  <a:pt x="9144000" y="0"/>
                </a:lnTo>
                <a:lnTo>
                  <a:pt x="0" y="0"/>
                </a:lnTo>
                <a:lnTo>
                  <a:pt x="0" y="149351"/>
                </a:lnTo>
                <a:close/>
              </a:path>
            </a:pathLst>
          </a:custGeom>
          <a:solidFill>
            <a:srgbClr val="CA001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344424" y="6284976"/>
            <a:ext cx="251460" cy="291465"/>
          </a:xfrm>
          <a:custGeom>
            <a:avLst/>
            <a:gdLst/>
            <a:ahLst/>
            <a:cxnLst/>
            <a:rect l="l" t="t" r="r" b="b"/>
            <a:pathLst>
              <a:path w="251459" h="291465">
                <a:moveTo>
                  <a:pt x="251460" y="0"/>
                </a:moveTo>
                <a:lnTo>
                  <a:pt x="188506" y="0"/>
                </a:lnTo>
                <a:lnTo>
                  <a:pt x="188506" y="162991"/>
                </a:lnTo>
                <a:lnTo>
                  <a:pt x="184875" y="193919"/>
                </a:lnTo>
                <a:lnTo>
                  <a:pt x="172948" y="218806"/>
                </a:lnTo>
                <a:lnTo>
                  <a:pt x="151172" y="235395"/>
                </a:lnTo>
                <a:lnTo>
                  <a:pt x="117995" y="241427"/>
                </a:lnTo>
                <a:lnTo>
                  <a:pt x="94827" y="237717"/>
                </a:lnTo>
                <a:lnTo>
                  <a:pt x="77525" y="225777"/>
                </a:lnTo>
                <a:lnTo>
                  <a:pt x="66698" y="204393"/>
                </a:lnTo>
                <a:lnTo>
                  <a:pt x="62953" y="172351"/>
                </a:lnTo>
                <a:lnTo>
                  <a:pt x="62953" y="0"/>
                </a:lnTo>
                <a:lnTo>
                  <a:pt x="0" y="0"/>
                </a:lnTo>
                <a:lnTo>
                  <a:pt x="0" y="178460"/>
                </a:lnTo>
                <a:lnTo>
                  <a:pt x="6171" y="227631"/>
                </a:lnTo>
                <a:lnTo>
                  <a:pt x="25361" y="262837"/>
                </a:lnTo>
                <a:lnTo>
                  <a:pt x="58582" y="284011"/>
                </a:lnTo>
                <a:lnTo>
                  <a:pt x="106845" y="291084"/>
                </a:lnTo>
                <a:lnTo>
                  <a:pt x="130786" y="287653"/>
                </a:lnTo>
                <a:lnTo>
                  <a:pt x="153747" y="277949"/>
                </a:lnTo>
                <a:lnTo>
                  <a:pt x="173673" y="262848"/>
                </a:lnTo>
                <a:lnTo>
                  <a:pt x="188506" y="243230"/>
                </a:lnTo>
                <a:lnTo>
                  <a:pt x="189585" y="243230"/>
                </a:lnTo>
                <a:lnTo>
                  <a:pt x="189585" y="283527"/>
                </a:lnTo>
                <a:lnTo>
                  <a:pt x="251460" y="283527"/>
                </a:lnTo>
                <a:lnTo>
                  <a:pt x="25146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13" name="object 13"/>
          <p:cNvGrpSpPr/>
          <p:nvPr/>
        </p:nvGrpSpPr>
        <p:grpSpPr>
          <a:xfrm>
            <a:off x="344424" y="6050279"/>
            <a:ext cx="251460" cy="187960"/>
            <a:chOff x="344424" y="6050279"/>
            <a:chExt cx="251460" cy="187960"/>
          </a:xfrm>
        </p:grpSpPr>
        <p:sp>
          <p:nvSpPr>
            <p:cNvPr id="14" name="object 14"/>
            <p:cNvSpPr/>
            <p:nvPr/>
          </p:nvSpPr>
          <p:spPr>
            <a:xfrm>
              <a:off x="381000" y="6207251"/>
              <a:ext cx="178435" cy="30480"/>
            </a:xfrm>
            <a:custGeom>
              <a:avLst/>
              <a:gdLst/>
              <a:ahLst/>
              <a:cxnLst/>
              <a:rect l="l" t="t" r="r" b="b"/>
              <a:pathLst>
                <a:path w="178434" h="30479">
                  <a:moveTo>
                    <a:pt x="178308" y="0"/>
                  </a:moveTo>
                  <a:lnTo>
                    <a:pt x="0" y="0"/>
                  </a:lnTo>
                  <a:lnTo>
                    <a:pt x="0" y="30480"/>
                  </a:lnTo>
                  <a:lnTo>
                    <a:pt x="178308" y="30480"/>
                  </a:lnTo>
                  <a:lnTo>
                    <a:pt x="178308" y="0"/>
                  </a:lnTo>
                  <a:close/>
                </a:path>
              </a:pathLst>
            </a:custGeom>
            <a:solidFill>
              <a:srgbClr val="CA0017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5" name="object 1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44424" y="6050279"/>
              <a:ext cx="251460" cy="135636"/>
            </a:xfrm>
            <a:prstGeom prst="rect">
              <a:avLst/>
            </a:prstGeom>
          </p:spPr>
        </p:pic>
      </p:grpSp>
      <p:pic>
        <p:nvPicPr>
          <p:cNvPr id="16" name="object 1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63523" y="6284976"/>
            <a:ext cx="1018032" cy="320039"/>
          </a:xfrm>
          <a:prstGeom prst="rect">
            <a:avLst/>
          </a:prstGeom>
        </p:spPr>
      </p:pic>
      <p:sp>
        <p:nvSpPr>
          <p:cNvPr id="17" name="object 17"/>
          <p:cNvSpPr txBox="1">
            <a:spLocks noGrp="1"/>
          </p:cNvSpPr>
          <p:nvPr>
            <p:ph type="title"/>
          </p:nvPr>
        </p:nvSpPr>
        <p:spPr>
          <a:xfrm>
            <a:off x="7958073" y="151257"/>
            <a:ext cx="1043305" cy="3911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08</a:t>
            </a:r>
            <a:r>
              <a:rPr dirty="0" spc="5"/>
              <a:t>-</a:t>
            </a:r>
            <a:r>
              <a:rPr dirty="0" spc="-50"/>
              <a:t>20</a:t>
            </a:r>
            <a:r>
              <a:rPr dirty="0" spc="-70"/>
              <a:t>2</a:t>
            </a:r>
            <a:r>
              <a:rPr dirty="0"/>
              <a:t>3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2518410" y="2548280"/>
            <a:ext cx="6532245" cy="3032760"/>
          </a:xfrm>
          <a:prstGeom prst="rect">
            <a:avLst/>
          </a:prstGeom>
        </p:spPr>
        <p:txBody>
          <a:bodyPr wrap="square" lIns="0" tIns="165100" rIns="0" bIns="0" rtlCol="0" vert="horz">
            <a:spAutoFit/>
          </a:bodyPr>
          <a:lstStyle/>
          <a:p>
            <a:pPr algn="r" marR="7620">
              <a:lnSpc>
                <a:spcPct val="100000"/>
              </a:lnSpc>
              <a:spcBef>
                <a:spcPts val="1300"/>
              </a:spcBef>
            </a:pPr>
            <a:r>
              <a:rPr dirty="0" sz="2200" spc="-40">
                <a:solidFill>
                  <a:srgbClr val="4B4B4B"/>
                </a:solidFill>
                <a:latin typeface="Corbel"/>
                <a:cs typeface="Corbel"/>
              </a:rPr>
              <a:t>©2023</a:t>
            </a:r>
            <a:endParaRPr sz="2200">
              <a:latin typeface="Corbel"/>
              <a:cs typeface="Corbel"/>
            </a:endParaRPr>
          </a:p>
          <a:p>
            <a:pPr algn="r" marR="11430">
              <a:lnSpc>
                <a:spcPct val="100000"/>
              </a:lnSpc>
              <a:spcBef>
                <a:spcPts val="1200"/>
              </a:spcBef>
            </a:pPr>
            <a:r>
              <a:rPr dirty="0" sz="2200" spc="-10">
                <a:solidFill>
                  <a:srgbClr val="4B4B4B"/>
                </a:solidFill>
                <a:latin typeface="Corbel"/>
                <a:cs typeface="Corbel"/>
              </a:rPr>
              <a:t>Micael</a:t>
            </a:r>
            <a:r>
              <a:rPr dirty="0" sz="2200" spc="-65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200" spc="-5">
                <a:solidFill>
                  <a:srgbClr val="4B4B4B"/>
                </a:solidFill>
                <a:latin typeface="Corbel"/>
                <a:cs typeface="Corbel"/>
              </a:rPr>
              <a:t>Gallego,</a:t>
            </a:r>
            <a:r>
              <a:rPr dirty="0" sz="2200" spc="15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200" spc="-5">
                <a:solidFill>
                  <a:srgbClr val="4B4B4B"/>
                </a:solidFill>
                <a:latin typeface="Corbel"/>
                <a:cs typeface="Corbel"/>
              </a:rPr>
              <a:t>Iván</a:t>
            </a:r>
            <a:r>
              <a:rPr dirty="0" sz="2200" spc="-11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200" spc="-10">
                <a:solidFill>
                  <a:srgbClr val="4B4B4B"/>
                </a:solidFill>
                <a:latin typeface="Corbel"/>
                <a:cs typeface="Corbel"/>
              </a:rPr>
              <a:t>Chicano,</a:t>
            </a:r>
            <a:r>
              <a:rPr dirty="0" sz="220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200" spc="-5">
                <a:solidFill>
                  <a:srgbClr val="4B4B4B"/>
                </a:solidFill>
                <a:latin typeface="Corbel"/>
                <a:cs typeface="Corbel"/>
              </a:rPr>
              <a:t>Michel</a:t>
            </a:r>
            <a:r>
              <a:rPr dirty="0" sz="2200" spc="3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200" spc="-5">
                <a:solidFill>
                  <a:srgbClr val="4B4B4B"/>
                </a:solidFill>
                <a:latin typeface="Corbel"/>
                <a:cs typeface="Corbel"/>
              </a:rPr>
              <a:t>Maes,</a:t>
            </a:r>
            <a:r>
              <a:rPr dirty="0" sz="2200" spc="1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200" spc="-10">
                <a:solidFill>
                  <a:srgbClr val="4B4B4B"/>
                </a:solidFill>
                <a:latin typeface="Corbel"/>
                <a:cs typeface="Corbel"/>
              </a:rPr>
              <a:t>Pablo </a:t>
            </a:r>
            <a:r>
              <a:rPr dirty="0" sz="2200" spc="-5">
                <a:solidFill>
                  <a:srgbClr val="4B4B4B"/>
                </a:solidFill>
                <a:latin typeface="Corbel"/>
                <a:cs typeface="Corbel"/>
              </a:rPr>
              <a:t>Fuente</a:t>
            </a:r>
            <a:endParaRPr sz="2200">
              <a:latin typeface="Corbel"/>
              <a:cs typeface="Corbel"/>
            </a:endParaRPr>
          </a:p>
          <a:p>
            <a:pPr algn="r" marL="1388745" marR="6350" indent="1763395">
              <a:lnSpc>
                <a:spcPct val="141800"/>
              </a:lnSpc>
              <a:spcBef>
                <a:spcPts val="590"/>
              </a:spcBef>
            </a:pPr>
            <a:r>
              <a:rPr dirty="0" sz="2200" spc="-5">
                <a:solidFill>
                  <a:srgbClr val="4B4B4B"/>
                </a:solidFill>
                <a:latin typeface="Corbel"/>
                <a:cs typeface="Corbel"/>
              </a:rPr>
              <a:t>Algunos derechos reservados </a:t>
            </a:r>
            <a:r>
              <a:rPr dirty="0" sz="2200" spc="-43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200" spc="-5">
                <a:solidFill>
                  <a:srgbClr val="4B4B4B"/>
                </a:solidFill>
                <a:latin typeface="Corbel"/>
                <a:cs typeface="Corbel"/>
              </a:rPr>
              <a:t>Este</a:t>
            </a:r>
            <a:r>
              <a:rPr dirty="0" sz="2200" spc="-15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200" spc="-5">
                <a:solidFill>
                  <a:srgbClr val="4B4B4B"/>
                </a:solidFill>
                <a:latin typeface="Corbel"/>
                <a:cs typeface="Corbel"/>
              </a:rPr>
              <a:t>documento se distribuye bajo</a:t>
            </a:r>
            <a:r>
              <a:rPr dirty="0" sz="220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200" spc="-10">
                <a:solidFill>
                  <a:srgbClr val="4B4B4B"/>
                </a:solidFill>
                <a:latin typeface="Corbel"/>
                <a:cs typeface="Corbel"/>
              </a:rPr>
              <a:t>la</a:t>
            </a:r>
            <a:r>
              <a:rPr dirty="0" sz="2200" spc="-5">
                <a:solidFill>
                  <a:srgbClr val="4B4B4B"/>
                </a:solidFill>
                <a:latin typeface="Corbel"/>
                <a:cs typeface="Corbel"/>
              </a:rPr>
              <a:t> licencia</a:t>
            </a:r>
            <a:endParaRPr sz="2200">
              <a:latin typeface="Corbel"/>
              <a:cs typeface="Corbel"/>
            </a:endParaRPr>
          </a:p>
          <a:p>
            <a:pPr algn="r" marL="64135" marR="5080" indent="1219200">
              <a:lnSpc>
                <a:spcPct val="100000"/>
              </a:lnSpc>
            </a:pPr>
            <a:r>
              <a:rPr dirty="0" sz="2200" spc="-10">
                <a:solidFill>
                  <a:srgbClr val="4B4B4B"/>
                </a:solidFill>
                <a:latin typeface="Corbel"/>
                <a:cs typeface="Corbel"/>
              </a:rPr>
              <a:t>“Atribución-CompartirIgual</a:t>
            </a:r>
            <a:r>
              <a:rPr dirty="0" sz="2200" spc="15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200" spc="-5">
                <a:solidFill>
                  <a:srgbClr val="4B4B4B"/>
                </a:solidFill>
                <a:latin typeface="Corbel"/>
                <a:cs typeface="Corbel"/>
              </a:rPr>
              <a:t>4.0 Internacional” </a:t>
            </a:r>
            <a:r>
              <a:rPr dirty="0" sz="2200" spc="-425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200" spc="-5">
                <a:solidFill>
                  <a:srgbClr val="4B4B4B"/>
                </a:solidFill>
                <a:latin typeface="Corbel"/>
                <a:cs typeface="Corbel"/>
              </a:rPr>
              <a:t>de </a:t>
            </a:r>
            <a:r>
              <a:rPr dirty="0" sz="2200" spc="-10">
                <a:solidFill>
                  <a:srgbClr val="4B4B4B"/>
                </a:solidFill>
                <a:latin typeface="Corbel"/>
                <a:cs typeface="Corbel"/>
              </a:rPr>
              <a:t>Creative </a:t>
            </a:r>
            <a:r>
              <a:rPr dirty="0" sz="2200" spc="-5">
                <a:solidFill>
                  <a:srgbClr val="4B4B4B"/>
                </a:solidFill>
                <a:latin typeface="Corbel"/>
                <a:cs typeface="Corbel"/>
              </a:rPr>
              <a:t>Comons Disponible en </a:t>
            </a:r>
            <a:r>
              <a:rPr dirty="0" sz="220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u="sng" sz="2200" spc="-5">
                <a:solidFill>
                  <a:srgbClr val="0000ED"/>
                </a:solidFill>
                <a:uFill>
                  <a:solidFill>
                    <a:srgbClr val="0000ED"/>
                  </a:solidFill>
                </a:uFill>
                <a:latin typeface="Corbel"/>
                <a:cs typeface="Corbel"/>
                <a:hlinkClick r:id="rId5"/>
              </a:rPr>
              <a:t>https://creativecommons.org/licenses/by-sa/4.0/deed.es</a:t>
            </a:r>
            <a:endParaRPr sz="22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2"/>
            <a:ext cx="9144000" cy="146050"/>
          </a:xfrm>
          <a:custGeom>
            <a:avLst/>
            <a:gdLst/>
            <a:ahLst/>
            <a:cxnLst/>
            <a:rect l="l" t="t" r="r" b="b"/>
            <a:pathLst>
              <a:path w="9144000" h="146050">
                <a:moveTo>
                  <a:pt x="9144000" y="0"/>
                </a:moveTo>
                <a:lnTo>
                  <a:pt x="0" y="0"/>
                </a:lnTo>
                <a:lnTo>
                  <a:pt x="0" y="146037"/>
                </a:lnTo>
                <a:lnTo>
                  <a:pt x="9144000" y="146037"/>
                </a:lnTo>
                <a:lnTo>
                  <a:pt x="9144000" y="0"/>
                </a:lnTo>
                <a:close/>
              </a:path>
            </a:pathLst>
          </a:custGeom>
          <a:solidFill>
            <a:srgbClr val="C90016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934219" y="356960"/>
            <a:ext cx="921493" cy="561604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76250" y="455117"/>
            <a:ext cx="3895725" cy="59880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3750">
                <a:solidFill>
                  <a:srgbClr val="C71F1D"/>
                </a:solidFill>
              </a:rPr>
              <a:t>Índice</a:t>
            </a:r>
            <a:r>
              <a:rPr dirty="0" sz="3750" spc="-60">
                <a:solidFill>
                  <a:srgbClr val="C71F1D"/>
                </a:solidFill>
              </a:rPr>
              <a:t> </a:t>
            </a:r>
            <a:r>
              <a:rPr dirty="0" sz="3750">
                <a:solidFill>
                  <a:srgbClr val="C71F1D"/>
                </a:solidFill>
              </a:rPr>
              <a:t>de</a:t>
            </a:r>
            <a:r>
              <a:rPr dirty="0" sz="3750" spc="-45">
                <a:solidFill>
                  <a:srgbClr val="C71F1D"/>
                </a:solidFill>
              </a:rPr>
              <a:t> </a:t>
            </a:r>
            <a:r>
              <a:rPr dirty="0" sz="3750">
                <a:solidFill>
                  <a:srgbClr val="C71F1D"/>
                </a:solidFill>
              </a:rPr>
              <a:t>Ejercicios</a:t>
            </a:r>
            <a:endParaRPr sz="3750"/>
          </a:p>
        </p:txBody>
      </p:sp>
      <p:sp>
        <p:nvSpPr>
          <p:cNvPr id="5" name="object 5"/>
          <p:cNvSpPr txBox="1"/>
          <p:nvPr/>
        </p:nvSpPr>
        <p:spPr>
          <a:xfrm>
            <a:off x="501497" y="1592706"/>
            <a:ext cx="1953895" cy="352932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66700" indent="-254635">
              <a:lnSpc>
                <a:spcPct val="100000"/>
              </a:lnSpc>
              <a:spcBef>
                <a:spcPts val="95"/>
              </a:spcBef>
              <a:buClr>
                <a:srgbClr val="63A334"/>
              </a:buClr>
              <a:buFont typeface="Trebuchet MS"/>
              <a:buChar char="•"/>
              <a:tabLst>
                <a:tab pos="267335" algn="l"/>
              </a:tabLst>
            </a:pPr>
            <a:r>
              <a:rPr dirty="0" sz="2800" spc="-10">
                <a:latin typeface="Corbel"/>
                <a:cs typeface="Corbel"/>
              </a:rPr>
              <a:t>Ejercicio</a:t>
            </a:r>
            <a:r>
              <a:rPr dirty="0" sz="2800" spc="-65">
                <a:latin typeface="Corbel"/>
                <a:cs typeface="Corbel"/>
              </a:rPr>
              <a:t> </a:t>
            </a:r>
            <a:r>
              <a:rPr dirty="0" sz="2800" spc="-5">
                <a:latin typeface="Corbel"/>
                <a:cs typeface="Corbel"/>
              </a:rPr>
              <a:t>1</a:t>
            </a:r>
            <a:endParaRPr sz="2800">
              <a:latin typeface="Corbel"/>
              <a:cs typeface="Corbel"/>
            </a:endParaRPr>
          </a:p>
          <a:p>
            <a:pPr marL="266700" indent="-254635">
              <a:lnSpc>
                <a:spcPct val="100000"/>
              </a:lnSpc>
              <a:spcBef>
                <a:spcPts val="110"/>
              </a:spcBef>
              <a:buClr>
                <a:srgbClr val="63A334"/>
              </a:buClr>
              <a:buFont typeface="Trebuchet MS"/>
              <a:buChar char="•"/>
              <a:tabLst>
                <a:tab pos="267335" algn="l"/>
              </a:tabLst>
            </a:pPr>
            <a:r>
              <a:rPr dirty="0" sz="2800" spc="-10">
                <a:latin typeface="Corbel"/>
                <a:cs typeface="Corbel"/>
              </a:rPr>
              <a:t>Ejercicio</a:t>
            </a:r>
            <a:r>
              <a:rPr dirty="0" sz="2800" spc="-65">
                <a:latin typeface="Corbel"/>
                <a:cs typeface="Corbel"/>
              </a:rPr>
              <a:t> </a:t>
            </a:r>
            <a:r>
              <a:rPr dirty="0" sz="2800" spc="-5">
                <a:latin typeface="Corbel"/>
                <a:cs typeface="Corbel"/>
              </a:rPr>
              <a:t>2</a:t>
            </a:r>
            <a:endParaRPr sz="2800">
              <a:latin typeface="Corbel"/>
              <a:cs typeface="Corbel"/>
            </a:endParaRPr>
          </a:p>
          <a:p>
            <a:pPr marL="266700" indent="-254635">
              <a:lnSpc>
                <a:spcPct val="100000"/>
              </a:lnSpc>
              <a:spcBef>
                <a:spcPts val="95"/>
              </a:spcBef>
              <a:buClr>
                <a:srgbClr val="63A334"/>
              </a:buClr>
              <a:buFont typeface="Trebuchet MS"/>
              <a:buChar char="•"/>
              <a:tabLst>
                <a:tab pos="267335" algn="l"/>
              </a:tabLst>
            </a:pPr>
            <a:r>
              <a:rPr dirty="0" sz="2800" spc="-10">
                <a:latin typeface="Corbel"/>
                <a:cs typeface="Corbel"/>
              </a:rPr>
              <a:t>Ejercicio</a:t>
            </a:r>
            <a:r>
              <a:rPr dirty="0" sz="2800" spc="-65">
                <a:latin typeface="Corbel"/>
                <a:cs typeface="Corbel"/>
              </a:rPr>
              <a:t> </a:t>
            </a:r>
            <a:r>
              <a:rPr dirty="0" sz="2800" spc="-5">
                <a:latin typeface="Corbel"/>
                <a:cs typeface="Corbel"/>
              </a:rPr>
              <a:t>3</a:t>
            </a:r>
            <a:endParaRPr sz="2800">
              <a:latin typeface="Corbel"/>
              <a:cs typeface="Corbel"/>
            </a:endParaRPr>
          </a:p>
          <a:p>
            <a:pPr marL="266700" indent="-254635">
              <a:lnSpc>
                <a:spcPct val="100000"/>
              </a:lnSpc>
              <a:spcBef>
                <a:spcPts val="95"/>
              </a:spcBef>
              <a:buClr>
                <a:srgbClr val="63A334"/>
              </a:buClr>
              <a:buFont typeface="Trebuchet MS"/>
              <a:buChar char="•"/>
              <a:tabLst>
                <a:tab pos="267335" algn="l"/>
              </a:tabLst>
            </a:pPr>
            <a:r>
              <a:rPr dirty="0" sz="2800" spc="-10">
                <a:latin typeface="Corbel"/>
                <a:cs typeface="Corbel"/>
              </a:rPr>
              <a:t>Ejercicio</a:t>
            </a:r>
            <a:r>
              <a:rPr dirty="0" sz="2800" spc="-65">
                <a:latin typeface="Corbel"/>
                <a:cs typeface="Corbel"/>
              </a:rPr>
              <a:t> </a:t>
            </a:r>
            <a:r>
              <a:rPr dirty="0" sz="2800" spc="-5">
                <a:latin typeface="Corbel"/>
                <a:cs typeface="Corbel"/>
              </a:rPr>
              <a:t>4</a:t>
            </a:r>
            <a:endParaRPr sz="2800">
              <a:latin typeface="Corbel"/>
              <a:cs typeface="Corbel"/>
            </a:endParaRPr>
          </a:p>
          <a:p>
            <a:pPr marL="266700" indent="-254635">
              <a:lnSpc>
                <a:spcPct val="100000"/>
              </a:lnSpc>
              <a:spcBef>
                <a:spcPts val="110"/>
              </a:spcBef>
              <a:buClr>
                <a:srgbClr val="63A334"/>
              </a:buClr>
              <a:buFont typeface="Trebuchet MS"/>
              <a:buChar char="•"/>
              <a:tabLst>
                <a:tab pos="267335" algn="l"/>
              </a:tabLst>
            </a:pPr>
            <a:r>
              <a:rPr dirty="0" sz="2800" spc="-5">
                <a:latin typeface="Corbel"/>
                <a:cs typeface="Corbel"/>
              </a:rPr>
              <a:t>Ejercicio</a:t>
            </a:r>
            <a:r>
              <a:rPr dirty="0" sz="2800" spc="-95">
                <a:latin typeface="Corbel"/>
                <a:cs typeface="Corbel"/>
              </a:rPr>
              <a:t> </a:t>
            </a:r>
            <a:r>
              <a:rPr dirty="0" sz="2800" spc="-5">
                <a:latin typeface="Corbel"/>
                <a:cs typeface="Corbel"/>
              </a:rPr>
              <a:t>5</a:t>
            </a:r>
            <a:endParaRPr sz="2800">
              <a:latin typeface="Corbel"/>
              <a:cs typeface="Corbel"/>
            </a:endParaRPr>
          </a:p>
          <a:p>
            <a:pPr marL="266700" indent="-254635">
              <a:lnSpc>
                <a:spcPct val="100000"/>
              </a:lnSpc>
              <a:spcBef>
                <a:spcPts val="100"/>
              </a:spcBef>
              <a:buClr>
                <a:srgbClr val="63A334"/>
              </a:buClr>
              <a:buFont typeface="Trebuchet MS"/>
              <a:buChar char="•"/>
              <a:tabLst>
                <a:tab pos="267335" algn="l"/>
              </a:tabLst>
            </a:pPr>
            <a:r>
              <a:rPr dirty="0" sz="2800" spc="-10">
                <a:latin typeface="Corbel"/>
                <a:cs typeface="Corbel"/>
              </a:rPr>
              <a:t>Ejercicio</a:t>
            </a:r>
            <a:r>
              <a:rPr dirty="0" sz="2800" spc="-50">
                <a:latin typeface="Corbel"/>
                <a:cs typeface="Corbel"/>
              </a:rPr>
              <a:t> </a:t>
            </a:r>
            <a:r>
              <a:rPr dirty="0" sz="2800" spc="-5">
                <a:latin typeface="Corbel"/>
                <a:cs typeface="Corbel"/>
              </a:rPr>
              <a:t>5b</a:t>
            </a:r>
            <a:endParaRPr sz="2800">
              <a:latin typeface="Corbel"/>
              <a:cs typeface="Corbel"/>
            </a:endParaRPr>
          </a:p>
          <a:p>
            <a:pPr marL="266700" indent="-254635">
              <a:lnSpc>
                <a:spcPct val="100000"/>
              </a:lnSpc>
              <a:spcBef>
                <a:spcPts val="95"/>
              </a:spcBef>
              <a:buClr>
                <a:srgbClr val="63A334"/>
              </a:buClr>
              <a:buFont typeface="Trebuchet MS"/>
              <a:buChar char="•"/>
              <a:tabLst>
                <a:tab pos="267335" algn="l"/>
              </a:tabLst>
            </a:pPr>
            <a:r>
              <a:rPr dirty="0" sz="2800" spc="-10">
                <a:latin typeface="Corbel"/>
                <a:cs typeface="Corbel"/>
              </a:rPr>
              <a:t>Ejercicio</a:t>
            </a:r>
            <a:r>
              <a:rPr dirty="0" sz="2800" spc="-20">
                <a:latin typeface="Corbel"/>
                <a:cs typeface="Corbel"/>
              </a:rPr>
              <a:t> </a:t>
            </a:r>
            <a:r>
              <a:rPr dirty="0" sz="2800" spc="-5">
                <a:latin typeface="Corbel"/>
                <a:cs typeface="Corbel"/>
              </a:rPr>
              <a:t>6</a:t>
            </a:r>
            <a:endParaRPr sz="2800">
              <a:latin typeface="Corbel"/>
              <a:cs typeface="Corbel"/>
            </a:endParaRPr>
          </a:p>
          <a:p>
            <a:pPr marL="266700" indent="-254635">
              <a:lnSpc>
                <a:spcPct val="100000"/>
              </a:lnSpc>
              <a:spcBef>
                <a:spcPts val="110"/>
              </a:spcBef>
              <a:buClr>
                <a:srgbClr val="63A334"/>
              </a:buClr>
              <a:buFont typeface="Trebuchet MS"/>
              <a:buChar char="•"/>
              <a:tabLst>
                <a:tab pos="267335" algn="l"/>
              </a:tabLst>
            </a:pPr>
            <a:r>
              <a:rPr dirty="0" sz="2800" spc="-10">
                <a:latin typeface="Corbel"/>
                <a:cs typeface="Corbel"/>
              </a:rPr>
              <a:t>Ejercicio</a:t>
            </a:r>
            <a:r>
              <a:rPr dirty="0" sz="2800" spc="-20">
                <a:latin typeface="Corbel"/>
                <a:cs typeface="Corbel"/>
              </a:rPr>
              <a:t> </a:t>
            </a:r>
            <a:r>
              <a:rPr dirty="0" sz="2800" spc="-5">
                <a:latin typeface="Corbel"/>
                <a:cs typeface="Corbel"/>
              </a:rPr>
              <a:t>7</a:t>
            </a:r>
            <a:endParaRPr sz="2800">
              <a:latin typeface="Corbel"/>
              <a:cs typeface="Corbe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772270" y="6371945"/>
            <a:ext cx="11620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Calibri"/>
                <a:cs typeface="Calibri"/>
              </a:rPr>
              <a:t>3</a:t>
            </a:r>
            <a:endParaRPr sz="1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140335"/>
          </a:xfrm>
          <a:custGeom>
            <a:avLst/>
            <a:gdLst/>
            <a:ahLst/>
            <a:cxnLst/>
            <a:rect l="l" t="t" r="r" b="b"/>
            <a:pathLst>
              <a:path w="9144000" h="140335">
                <a:moveTo>
                  <a:pt x="0" y="140207"/>
                </a:moveTo>
                <a:lnTo>
                  <a:pt x="9144000" y="140207"/>
                </a:lnTo>
                <a:lnTo>
                  <a:pt x="9144000" y="0"/>
                </a:lnTo>
                <a:lnTo>
                  <a:pt x="0" y="0"/>
                </a:lnTo>
                <a:lnTo>
                  <a:pt x="0" y="140207"/>
                </a:lnTo>
                <a:close/>
              </a:path>
            </a:pathLst>
          </a:custGeom>
          <a:solidFill>
            <a:srgbClr val="CA001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8911843" y="6387185"/>
            <a:ext cx="14668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b="1">
                <a:solidFill>
                  <a:srgbClr val="666666"/>
                </a:solidFill>
                <a:latin typeface="Corbel"/>
                <a:cs typeface="Corbel"/>
              </a:rPr>
              <a:t>4</a:t>
            </a:r>
            <a:endParaRPr sz="1800">
              <a:latin typeface="Corbel"/>
              <a:cs typeface="Corbel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938804" y="361312"/>
            <a:ext cx="912324" cy="549884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77469" y="456692"/>
            <a:ext cx="2221865" cy="6350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000" spc="-5">
                <a:solidFill>
                  <a:srgbClr val="C8201E"/>
                </a:solidFill>
              </a:rPr>
              <a:t>Ejercicio</a:t>
            </a:r>
            <a:r>
              <a:rPr dirty="0" sz="4000" spc="-65">
                <a:solidFill>
                  <a:srgbClr val="C8201E"/>
                </a:solidFill>
              </a:rPr>
              <a:t> </a:t>
            </a:r>
            <a:r>
              <a:rPr dirty="0" sz="4000" spc="-5">
                <a:solidFill>
                  <a:srgbClr val="C8201E"/>
                </a:solidFill>
              </a:rPr>
              <a:t>1</a:t>
            </a:r>
            <a:endParaRPr sz="4000"/>
          </a:p>
        </p:txBody>
      </p:sp>
      <p:sp>
        <p:nvSpPr>
          <p:cNvPr id="6" name="object 6"/>
          <p:cNvSpPr txBox="1"/>
          <p:nvPr/>
        </p:nvSpPr>
        <p:spPr>
          <a:xfrm>
            <a:off x="3362705" y="1311402"/>
            <a:ext cx="2417445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spc="-5" b="1">
                <a:solidFill>
                  <a:srgbClr val="4B4B4B"/>
                </a:solidFill>
                <a:latin typeface="Corbel"/>
                <a:cs typeface="Corbel"/>
              </a:rPr>
              <a:t>Hello</a:t>
            </a:r>
            <a:r>
              <a:rPr dirty="0" sz="3600" spc="-75" b="1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600" spc="-5" b="1">
                <a:solidFill>
                  <a:srgbClr val="4B4B4B"/>
                </a:solidFill>
                <a:latin typeface="Corbel"/>
                <a:cs typeface="Corbel"/>
              </a:rPr>
              <a:t>world!</a:t>
            </a:r>
            <a:endParaRPr sz="3600">
              <a:latin typeface="Corbel"/>
              <a:cs typeface="Corbe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71906" y="1871589"/>
            <a:ext cx="3460750" cy="1178560"/>
          </a:xfrm>
          <a:prstGeom prst="rect">
            <a:avLst/>
          </a:prstGeom>
        </p:spPr>
        <p:txBody>
          <a:bodyPr wrap="square" lIns="0" tIns="177800" rIns="0" bIns="0" rtlCol="0" vert="horz">
            <a:spAutoFit/>
          </a:bodyPr>
          <a:lstStyle/>
          <a:p>
            <a:pPr marL="236220" indent="-224154">
              <a:lnSpc>
                <a:spcPct val="100000"/>
              </a:lnSpc>
              <a:spcBef>
                <a:spcPts val="1400"/>
              </a:spcBef>
              <a:buClr>
                <a:srgbClr val="64A435"/>
              </a:buClr>
              <a:buFont typeface="Georgia"/>
              <a:buChar char="•"/>
              <a:tabLst>
                <a:tab pos="236854" algn="l"/>
              </a:tabLst>
            </a:pPr>
            <a:r>
              <a:rPr dirty="0" sz="2700" spc="-5">
                <a:solidFill>
                  <a:srgbClr val="4B4B4B"/>
                </a:solidFill>
                <a:latin typeface="Corbel"/>
                <a:cs typeface="Corbel"/>
              </a:rPr>
              <a:t>Crear</a:t>
            </a:r>
            <a:r>
              <a:rPr dirty="0" sz="2700" spc="-5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700">
                <a:solidFill>
                  <a:srgbClr val="4B4B4B"/>
                </a:solidFill>
                <a:latin typeface="Corbel"/>
                <a:cs typeface="Corbel"/>
              </a:rPr>
              <a:t>una</a:t>
            </a:r>
            <a:r>
              <a:rPr dirty="0" sz="2700" spc="-2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700" spc="-5">
                <a:solidFill>
                  <a:srgbClr val="4B4B4B"/>
                </a:solidFill>
                <a:latin typeface="Corbel"/>
                <a:cs typeface="Corbel"/>
              </a:rPr>
              <a:t>carpeta</a:t>
            </a:r>
            <a:endParaRPr sz="2700">
              <a:latin typeface="Corbel"/>
              <a:cs typeface="Corbel"/>
            </a:endParaRPr>
          </a:p>
          <a:p>
            <a:pPr marL="236220" indent="-224154">
              <a:lnSpc>
                <a:spcPct val="100000"/>
              </a:lnSpc>
              <a:spcBef>
                <a:spcPts val="1300"/>
              </a:spcBef>
              <a:buClr>
                <a:srgbClr val="64A435"/>
              </a:buClr>
              <a:buFont typeface="Georgia"/>
              <a:buChar char="•"/>
              <a:tabLst>
                <a:tab pos="236854" algn="l"/>
              </a:tabLst>
            </a:pPr>
            <a:r>
              <a:rPr dirty="0" sz="2700" spc="-5">
                <a:solidFill>
                  <a:srgbClr val="4B4B4B"/>
                </a:solidFill>
                <a:latin typeface="Corbel"/>
                <a:cs typeface="Corbel"/>
              </a:rPr>
              <a:t>Crear</a:t>
            </a:r>
            <a:r>
              <a:rPr dirty="0" sz="2700" spc="-45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700">
                <a:solidFill>
                  <a:srgbClr val="4B4B4B"/>
                </a:solidFill>
                <a:latin typeface="Corbel"/>
                <a:cs typeface="Corbel"/>
              </a:rPr>
              <a:t>un</a:t>
            </a:r>
            <a:r>
              <a:rPr dirty="0" sz="2700" spc="-25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700" spc="-5">
                <a:solidFill>
                  <a:srgbClr val="4B4B4B"/>
                </a:solidFill>
                <a:latin typeface="Corbel"/>
                <a:cs typeface="Corbel"/>
              </a:rPr>
              <a:t>fichero</a:t>
            </a:r>
            <a:r>
              <a:rPr dirty="0" sz="2700" spc="-3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700" b="1">
                <a:solidFill>
                  <a:srgbClr val="4B4B4B"/>
                </a:solidFill>
                <a:latin typeface="Corbel"/>
                <a:cs typeface="Corbel"/>
              </a:rPr>
              <a:t>app.js</a:t>
            </a:r>
            <a:endParaRPr sz="2700">
              <a:latin typeface="Corbel"/>
              <a:cs typeface="Corbe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71906" y="4343145"/>
            <a:ext cx="3137535" cy="4368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36220" indent="-224154">
              <a:lnSpc>
                <a:spcPct val="100000"/>
              </a:lnSpc>
              <a:spcBef>
                <a:spcPts val="100"/>
              </a:spcBef>
              <a:buClr>
                <a:srgbClr val="64A435"/>
              </a:buClr>
              <a:buFont typeface="Georgia"/>
              <a:buChar char="•"/>
              <a:tabLst>
                <a:tab pos="236854" algn="l"/>
              </a:tabLst>
            </a:pPr>
            <a:r>
              <a:rPr dirty="0" sz="2700" spc="-5">
                <a:solidFill>
                  <a:srgbClr val="4B4B4B"/>
                </a:solidFill>
                <a:latin typeface="Corbel"/>
                <a:cs typeface="Corbel"/>
              </a:rPr>
              <a:t>Ejecutar</a:t>
            </a:r>
            <a:r>
              <a:rPr dirty="0" sz="2700" spc="-55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700">
                <a:solidFill>
                  <a:srgbClr val="4B4B4B"/>
                </a:solidFill>
                <a:latin typeface="Corbel"/>
                <a:cs typeface="Corbel"/>
              </a:rPr>
              <a:t>el</a:t>
            </a:r>
            <a:r>
              <a:rPr dirty="0" sz="2700" spc="-55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700" spc="-5">
                <a:solidFill>
                  <a:srgbClr val="4B4B4B"/>
                </a:solidFill>
                <a:latin typeface="Corbel"/>
                <a:cs typeface="Corbel"/>
              </a:rPr>
              <a:t>comando</a:t>
            </a:r>
            <a:endParaRPr sz="2700">
              <a:latin typeface="Corbel"/>
              <a:cs typeface="Corbe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696211" y="3422903"/>
            <a:ext cx="6076315" cy="666115"/>
          </a:xfrm>
          <a:prstGeom prst="rect">
            <a:avLst/>
          </a:prstGeom>
          <a:solidFill>
            <a:srgbClr val="F3F3F3"/>
          </a:solidFill>
          <a:ln w="9360">
            <a:solidFill>
              <a:srgbClr val="000000"/>
            </a:solidFill>
          </a:ln>
        </p:spPr>
        <p:txBody>
          <a:bodyPr wrap="square" lIns="0" tIns="173355" rIns="0" bIns="0" rtlCol="0" vert="horz">
            <a:spAutoFit/>
          </a:bodyPr>
          <a:lstStyle/>
          <a:p>
            <a:pPr marL="90170">
              <a:lnSpc>
                <a:spcPct val="100000"/>
              </a:lnSpc>
              <a:spcBef>
                <a:spcPts val="1365"/>
              </a:spcBef>
            </a:pPr>
            <a:r>
              <a:rPr dirty="0" sz="2000" spc="-5">
                <a:latin typeface="Consolas"/>
                <a:cs typeface="Consolas"/>
              </a:rPr>
              <a:t>console.log(‘Hello</a:t>
            </a:r>
            <a:r>
              <a:rPr dirty="0" sz="2000" spc="-15">
                <a:latin typeface="Consolas"/>
                <a:cs typeface="Consolas"/>
              </a:rPr>
              <a:t> </a:t>
            </a:r>
            <a:r>
              <a:rPr dirty="0" sz="2000" spc="-5">
                <a:latin typeface="Consolas"/>
                <a:cs typeface="Consolas"/>
              </a:rPr>
              <a:t>world!’);</a:t>
            </a:r>
            <a:endParaRPr sz="2000">
              <a:latin typeface="Consolas"/>
              <a:cs typeface="Consola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691532" y="5090052"/>
            <a:ext cx="6085840" cy="675640"/>
          </a:xfrm>
          <a:prstGeom prst="rect">
            <a:avLst/>
          </a:prstGeom>
          <a:solidFill>
            <a:srgbClr val="000000"/>
          </a:solidFill>
        </p:spPr>
        <p:txBody>
          <a:bodyPr wrap="square" lIns="0" tIns="146050" rIns="0" bIns="0" rtlCol="0" vert="horz">
            <a:spAutoFit/>
          </a:bodyPr>
          <a:lstStyle/>
          <a:p>
            <a:pPr marL="94615">
              <a:lnSpc>
                <a:spcPct val="100000"/>
              </a:lnSpc>
              <a:spcBef>
                <a:spcPts val="1150"/>
              </a:spcBef>
            </a:pPr>
            <a:r>
              <a:rPr dirty="0" sz="2400">
                <a:solidFill>
                  <a:srgbClr val="FFFFFF"/>
                </a:solidFill>
                <a:latin typeface="Consolas"/>
                <a:cs typeface="Consolas"/>
              </a:rPr>
              <a:t>$</a:t>
            </a:r>
            <a:r>
              <a:rPr dirty="0" sz="2400" spc="-35">
                <a:solidFill>
                  <a:srgbClr val="FFFFFF"/>
                </a:solidFill>
                <a:latin typeface="Consolas"/>
                <a:cs typeface="Consolas"/>
              </a:rPr>
              <a:t> </a:t>
            </a:r>
            <a:r>
              <a:rPr dirty="0" sz="2400">
                <a:solidFill>
                  <a:srgbClr val="FFFFFF"/>
                </a:solidFill>
                <a:latin typeface="Consolas"/>
                <a:cs typeface="Consolas"/>
              </a:rPr>
              <a:t>node</a:t>
            </a:r>
            <a:r>
              <a:rPr dirty="0" sz="2400" spc="-20">
                <a:solidFill>
                  <a:srgbClr val="FFFFFF"/>
                </a:solidFill>
                <a:latin typeface="Consolas"/>
                <a:cs typeface="Consolas"/>
              </a:rPr>
              <a:t> </a:t>
            </a:r>
            <a:r>
              <a:rPr dirty="0" sz="2400">
                <a:solidFill>
                  <a:srgbClr val="FFFFFF"/>
                </a:solidFill>
                <a:latin typeface="Consolas"/>
                <a:cs typeface="Consolas"/>
              </a:rPr>
              <a:t>app.js</a:t>
            </a:r>
            <a:endParaRPr sz="2400">
              <a:latin typeface="Consolas"/>
              <a:cs typeface="Consola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622285" y="1612773"/>
            <a:ext cx="1017905" cy="3149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900" spc="-5" b="1">
                <a:latin typeface="Corbel"/>
                <a:cs typeface="Corbel"/>
              </a:rPr>
              <a:t>E</a:t>
            </a:r>
            <a:r>
              <a:rPr dirty="0" sz="1900" b="1">
                <a:latin typeface="Corbel"/>
                <a:cs typeface="Corbel"/>
              </a:rPr>
              <a:t>j</a:t>
            </a:r>
            <a:r>
              <a:rPr dirty="0" sz="1900" spc="-5" b="1">
                <a:latin typeface="Corbel"/>
                <a:cs typeface="Corbel"/>
              </a:rPr>
              <a:t>ercici</a:t>
            </a:r>
            <a:r>
              <a:rPr dirty="0" sz="1900" spc="-20" b="1">
                <a:latin typeface="Corbel"/>
                <a:cs typeface="Corbel"/>
              </a:rPr>
              <a:t>o</a:t>
            </a:r>
            <a:r>
              <a:rPr dirty="0" sz="1900" spc="-5" b="1">
                <a:latin typeface="Corbel"/>
                <a:cs typeface="Corbel"/>
              </a:rPr>
              <a:t>1</a:t>
            </a:r>
            <a:endParaRPr sz="19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2"/>
            <a:ext cx="9144000" cy="146050"/>
          </a:xfrm>
          <a:custGeom>
            <a:avLst/>
            <a:gdLst/>
            <a:ahLst/>
            <a:cxnLst/>
            <a:rect l="l" t="t" r="r" b="b"/>
            <a:pathLst>
              <a:path w="9144000" h="146050">
                <a:moveTo>
                  <a:pt x="9144000" y="0"/>
                </a:moveTo>
                <a:lnTo>
                  <a:pt x="0" y="0"/>
                </a:lnTo>
                <a:lnTo>
                  <a:pt x="0" y="146037"/>
                </a:lnTo>
                <a:lnTo>
                  <a:pt x="9144000" y="146037"/>
                </a:lnTo>
                <a:lnTo>
                  <a:pt x="9144000" y="0"/>
                </a:lnTo>
                <a:close/>
              </a:path>
            </a:pathLst>
          </a:custGeom>
          <a:solidFill>
            <a:srgbClr val="C90016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934219" y="356960"/>
            <a:ext cx="921493" cy="561604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76250" y="455117"/>
            <a:ext cx="2079625" cy="59880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3750">
                <a:solidFill>
                  <a:srgbClr val="C71F1D"/>
                </a:solidFill>
              </a:rPr>
              <a:t>Ejercicio</a:t>
            </a:r>
            <a:r>
              <a:rPr dirty="0" sz="3750" spc="-180">
                <a:solidFill>
                  <a:srgbClr val="C71F1D"/>
                </a:solidFill>
              </a:rPr>
              <a:t> </a:t>
            </a:r>
            <a:r>
              <a:rPr dirty="0" sz="3750">
                <a:solidFill>
                  <a:srgbClr val="C71F1D"/>
                </a:solidFill>
              </a:rPr>
              <a:t>2</a:t>
            </a:r>
            <a:endParaRPr sz="3750"/>
          </a:p>
        </p:txBody>
      </p:sp>
      <p:sp>
        <p:nvSpPr>
          <p:cNvPr id="6" name="object 6"/>
          <p:cNvSpPr txBox="1"/>
          <p:nvPr/>
        </p:nvSpPr>
        <p:spPr>
          <a:xfrm>
            <a:off x="8746870" y="6416522"/>
            <a:ext cx="179705" cy="2038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435"/>
              </a:lnSpc>
            </a:pPr>
            <a:r>
              <a:rPr dirty="0" sz="1400" b="1">
                <a:latin typeface="Calibri"/>
                <a:cs typeface="Calibri"/>
              </a:rPr>
              <a:t>5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01497" y="1592706"/>
            <a:ext cx="8137525" cy="4741545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266700" marR="721995" indent="-254635">
              <a:lnSpc>
                <a:spcPct val="100800"/>
              </a:lnSpc>
              <a:spcBef>
                <a:spcPts val="70"/>
              </a:spcBef>
              <a:buClr>
                <a:srgbClr val="63A334"/>
              </a:buClr>
              <a:buFont typeface="Trebuchet MS"/>
              <a:buChar char="•"/>
              <a:tabLst>
                <a:tab pos="267335" algn="l"/>
              </a:tabLst>
            </a:pPr>
            <a:r>
              <a:rPr dirty="0" sz="2800" spc="-10">
                <a:solidFill>
                  <a:srgbClr val="4A4A4A"/>
                </a:solidFill>
                <a:latin typeface="Corbel"/>
                <a:cs typeface="Corbel"/>
              </a:rPr>
              <a:t>Crear </a:t>
            </a:r>
            <a:r>
              <a:rPr dirty="0" sz="2800" spc="-5">
                <a:solidFill>
                  <a:srgbClr val="4A4A4A"/>
                </a:solidFill>
                <a:latin typeface="Corbel"/>
                <a:cs typeface="Corbel"/>
              </a:rPr>
              <a:t>una función </a:t>
            </a:r>
            <a:r>
              <a:rPr dirty="0" sz="2800" spc="-10">
                <a:solidFill>
                  <a:srgbClr val="4A4A4A"/>
                </a:solidFill>
                <a:latin typeface="Corbel"/>
                <a:cs typeface="Corbel"/>
              </a:rPr>
              <a:t>que </a:t>
            </a:r>
            <a:r>
              <a:rPr dirty="0" sz="2800" spc="-5" b="1">
                <a:solidFill>
                  <a:srgbClr val="4A4A4A"/>
                </a:solidFill>
                <a:latin typeface="Corbel"/>
                <a:cs typeface="Corbel"/>
              </a:rPr>
              <a:t>reciba un array </a:t>
            </a:r>
            <a:r>
              <a:rPr dirty="0" sz="2800" spc="-20" b="1">
                <a:solidFill>
                  <a:srgbClr val="4A4A4A"/>
                </a:solidFill>
                <a:latin typeface="Corbel"/>
                <a:cs typeface="Corbel"/>
              </a:rPr>
              <a:t>como </a:t>
            </a:r>
            <a:r>
              <a:rPr dirty="0" sz="2800" spc="-15" b="1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2800" spc="-10" b="1">
                <a:solidFill>
                  <a:srgbClr val="4A4A4A"/>
                </a:solidFill>
                <a:latin typeface="Corbel"/>
                <a:cs typeface="Corbel"/>
              </a:rPr>
              <a:t>parámetro</a:t>
            </a:r>
            <a:r>
              <a:rPr dirty="0" sz="2800" spc="-20" b="1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2800" spc="-5">
                <a:solidFill>
                  <a:srgbClr val="4A4A4A"/>
                </a:solidFill>
                <a:latin typeface="Corbel"/>
                <a:cs typeface="Corbel"/>
              </a:rPr>
              <a:t>y</a:t>
            </a:r>
            <a:r>
              <a:rPr dirty="0" sz="2800" spc="-20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2800" spc="-5">
                <a:solidFill>
                  <a:srgbClr val="4A4A4A"/>
                </a:solidFill>
                <a:latin typeface="Corbel"/>
                <a:cs typeface="Corbel"/>
              </a:rPr>
              <a:t>devuelva</a:t>
            </a:r>
            <a:r>
              <a:rPr dirty="0" sz="2800" spc="-55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2800">
                <a:solidFill>
                  <a:srgbClr val="4A4A4A"/>
                </a:solidFill>
                <a:latin typeface="Corbel"/>
                <a:cs typeface="Corbel"/>
              </a:rPr>
              <a:t>un</a:t>
            </a:r>
            <a:r>
              <a:rPr dirty="0" sz="2800" spc="-30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2800" spc="-5">
                <a:solidFill>
                  <a:srgbClr val="4A4A4A"/>
                </a:solidFill>
                <a:latin typeface="Corbel"/>
                <a:cs typeface="Corbel"/>
              </a:rPr>
              <a:t>array</a:t>
            </a:r>
            <a:r>
              <a:rPr dirty="0" sz="2800" spc="-15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2800" spc="-5">
                <a:solidFill>
                  <a:srgbClr val="4A4A4A"/>
                </a:solidFill>
                <a:latin typeface="Corbel"/>
                <a:cs typeface="Corbel"/>
              </a:rPr>
              <a:t>de</a:t>
            </a:r>
            <a:r>
              <a:rPr dirty="0" sz="2800" spc="-35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2800" spc="-5">
                <a:solidFill>
                  <a:srgbClr val="4A4A4A"/>
                </a:solidFill>
                <a:latin typeface="Corbel"/>
                <a:cs typeface="Corbel"/>
              </a:rPr>
              <a:t>dos</a:t>
            </a:r>
            <a:r>
              <a:rPr dirty="0" sz="2800" spc="-15">
                <a:solidFill>
                  <a:srgbClr val="4A4A4A"/>
                </a:solidFill>
                <a:latin typeface="Corbel"/>
                <a:cs typeface="Corbel"/>
              </a:rPr>
              <a:t> elementos</a:t>
            </a:r>
            <a:endParaRPr sz="2800">
              <a:latin typeface="Corbel"/>
              <a:cs typeface="Corbel"/>
            </a:endParaRPr>
          </a:p>
          <a:p>
            <a:pPr marL="266700" marR="5080" indent="-254635">
              <a:lnSpc>
                <a:spcPct val="100699"/>
              </a:lnSpc>
              <a:spcBef>
                <a:spcPts val="1150"/>
              </a:spcBef>
              <a:buClr>
                <a:srgbClr val="63A334"/>
              </a:buClr>
              <a:buFont typeface="Trebuchet MS"/>
              <a:buChar char="•"/>
              <a:tabLst>
                <a:tab pos="267335" algn="l"/>
              </a:tabLst>
            </a:pPr>
            <a:r>
              <a:rPr dirty="0" sz="2800" spc="-10">
                <a:solidFill>
                  <a:srgbClr val="4A4A4A"/>
                </a:solidFill>
                <a:latin typeface="Corbel"/>
                <a:cs typeface="Corbel"/>
              </a:rPr>
              <a:t>El </a:t>
            </a:r>
            <a:r>
              <a:rPr dirty="0" sz="2800" spc="-5">
                <a:solidFill>
                  <a:srgbClr val="4A4A4A"/>
                </a:solidFill>
                <a:latin typeface="Corbel"/>
                <a:cs typeface="Corbel"/>
              </a:rPr>
              <a:t>primer elemento apuntará a un </a:t>
            </a:r>
            <a:r>
              <a:rPr dirty="0" sz="2800" spc="-5" b="1">
                <a:solidFill>
                  <a:srgbClr val="4A4A4A"/>
                </a:solidFill>
                <a:latin typeface="Corbel"/>
                <a:cs typeface="Corbel"/>
              </a:rPr>
              <a:t>array con </a:t>
            </a:r>
            <a:r>
              <a:rPr dirty="0" sz="2800" spc="-20" b="1">
                <a:solidFill>
                  <a:srgbClr val="4A4A4A"/>
                </a:solidFill>
                <a:latin typeface="Corbel"/>
                <a:cs typeface="Corbel"/>
              </a:rPr>
              <a:t>los </a:t>
            </a:r>
            <a:r>
              <a:rPr dirty="0" sz="2800" spc="-15" b="1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2800" spc="-5" b="1">
                <a:solidFill>
                  <a:srgbClr val="4A4A4A"/>
                </a:solidFill>
                <a:latin typeface="Corbel"/>
                <a:cs typeface="Corbel"/>
              </a:rPr>
              <a:t>números</a:t>
            </a:r>
            <a:r>
              <a:rPr dirty="0" sz="2800" spc="-30" b="1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2800" spc="-5" b="1">
                <a:solidFill>
                  <a:srgbClr val="4A4A4A"/>
                </a:solidFill>
                <a:latin typeface="Corbel"/>
                <a:cs typeface="Corbel"/>
              </a:rPr>
              <a:t>pares</a:t>
            </a:r>
            <a:r>
              <a:rPr dirty="0" sz="2800" spc="-10" b="1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2800" spc="-5">
                <a:solidFill>
                  <a:srgbClr val="4A4A4A"/>
                </a:solidFill>
                <a:latin typeface="Corbel"/>
                <a:cs typeface="Corbel"/>
              </a:rPr>
              <a:t>del</a:t>
            </a:r>
            <a:r>
              <a:rPr dirty="0" sz="2800" spc="-25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2800" spc="-5">
                <a:solidFill>
                  <a:srgbClr val="4A4A4A"/>
                </a:solidFill>
                <a:latin typeface="Corbel"/>
                <a:cs typeface="Corbel"/>
              </a:rPr>
              <a:t>array</a:t>
            </a:r>
            <a:r>
              <a:rPr dirty="0" sz="2800" spc="-25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2800" spc="-10">
                <a:solidFill>
                  <a:srgbClr val="4A4A4A"/>
                </a:solidFill>
                <a:latin typeface="Corbel"/>
                <a:cs typeface="Corbel"/>
              </a:rPr>
              <a:t>que</a:t>
            </a:r>
            <a:r>
              <a:rPr dirty="0" sz="2800" spc="-30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2800" spc="-5">
                <a:solidFill>
                  <a:srgbClr val="4A4A4A"/>
                </a:solidFill>
                <a:latin typeface="Corbel"/>
                <a:cs typeface="Corbel"/>
              </a:rPr>
              <a:t>se</a:t>
            </a:r>
            <a:r>
              <a:rPr dirty="0" sz="2800" spc="-20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2800" spc="-5">
                <a:solidFill>
                  <a:srgbClr val="4A4A4A"/>
                </a:solidFill>
                <a:latin typeface="Corbel"/>
                <a:cs typeface="Corbel"/>
              </a:rPr>
              <a:t>pasa</a:t>
            </a:r>
            <a:r>
              <a:rPr dirty="0" sz="2800" spc="-30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2800" spc="-10">
                <a:solidFill>
                  <a:srgbClr val="4A4A4A"/>
                </a:solidFill>
                <a:latin typeface="Corbel"/>
                <a:cs typeface="Corbel"/>
              </a:rPr>
              <a:t>como</a:t>
            </a:r>
            <a:r>
              <a:rPr dirty="0" sz="2800" spc="-25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2800" spc="-15">
                <a:solidFill>
                  <a:srgbClr val="4A4A4A"/>
                </a:solidFill>
                <a:latin typeface="Corbel"/>
                <a:cs typeface="Corbel"/>
              </a:rPr>
              <a:t>parámetro</a:t>
            </a:r>
            <a:endParaRPr sz="2800">
              <a:latin typeface="Corbel"/>
              <a:cs typeface="Corbel"/>
            </a:endParaRPr>
          </a:p>
          <a:p>
            <a:pPr marL="266700" marR="715010" indent="-254635">
              <a:lnSpc>
                <a:spcPct val="100400"/>
              </a:lnSpc>
              <a:spcBef>
                <a:spcPts val="1165"/>
              </a:spcBef>
              <a:buClr>
                <a:srgbClr val="63A334"/>
              </a:buClr>
              <a:buFont typeface="Trebuchet MS"/>
              <a:buChar char="•"/>
              <a:tabLst>
                <a:tab pos="267335" algn="l"/>
              </a:tabLst>
            </a:pPr>
            <a:r>
              <a:rPr dirty="0" sz="2800" spc="-10">
                <a:solidFill>
                  <a:srgbClr val="4A4A4A"/>
                </a:solidFill>
                <a:latin typeface="Corbel"/>
                <a:cs typeface="Corbel"/>
              </a:rPr>
              <a:t>El</a:t>
            </a:r>
            <a:r>
              <a:rPr dirty="0" sz="2800" spc="-35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2800" spc="-10">
                <a:solidFill>
                  <a:srgbClr val="4A4A4A"/>
                </a:solidFill>
                <a:latin typeface="Corbel"/>
                <a:cs typeface="Corbel"/>
              </a:rPr>
              <a:t>segundo</a:t>
            </a:r>
            <a:r>
              <a:rPr dirty="0" sz="2800" spc="-25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2800" spc="-5">
                <a:solidFill>
                  <a:srgbClr val="4A4A4A"/>
                </a:solidFill>
                <a:latin typeface="Corbel"/>
                <a:cs typeface="Corbel"/>
              </a:rPr>
              <a:t>elemento</a:t>
            </a:r>
            <a:r>
              <a:rPr dirty="0" sz="2800" spc="-35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2800" spc="-5">
                <a:solidFill>
                  <a:srgbClr val="4A4A4A"/>
                </a:solidFill>
                <a:latin typeface="Corbel"/>
                <a:cs typeface="Corbel"/>
              </a:rPr>
              <a:t>apuntará</a:t>
            </a:r>
            <a:r>
              <a:rPr dirty="0" sz="2800" spc="-10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2800" spc="-5">
                <a:solidFill>
                  <a:srgbClr val="4A4A4A"/>
                </a:solidFill>
                <a:latin typeface="Corbel"/>
                <a:cs typeface="Corbel"/>
              </a:rPr>
              <a:t>a</a:t>
            </a:r>
            <a:r>
              <a:rPr dirty="0" sz="2800" spc="-10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2800" spc="-5">
                <a:solidFill>
                  <a:srgbClr val="4A4A4A"/>
                </a:solidFill>
                <a:latin typeface="Corbel"/>
                <a:cs typeface="Corbel"/>
              </a:rPr>
              <a:t>un</a:t>
            </a:r>
            <a:r>
              <a:rPr dirty="0" sz="2800" spc="30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2800" spc="-5" b="1">
                <a:solidFill>
                  <a:srgbClr val="4A4A4A"/>
                </a:solidFill>
                <a:latin typeface="Corbel"/>
                <a:cs typeface="Corbel"/>
              </a:rPr>
              <a:t>array</a:t>
            </a:r>
            <a:r>
              <a:rPr dirty="0" sz="2800" spc="-35" b="1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2800" spc="-5" b="1">
                <a:solidFill>
                  <a:srgbClr val="4A4A4A"/>
                </a:solidFill>
                <a:latin typeface="Corbel"/>
                <a:cs typeface="Corbel"/>
              </a:rPr>
              <a:t>con</a:t>
            </a:r>
            <a:r>
              <a:rPr dirty="0" sz="2800" spc="-25" b="1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2800" spc="-20" b="1">
                <a:solidFill>
                  <a:srgbClr val="4A4A4A"/>
                </a:solidFill>
                <a:latin typeface="Corbel"/>
                <a:cs typeface="Corbel"/>
              </a:rPr>
              <a:t>los </a:t>
            </a:r>
            <a:r>
              <a:rPr dirty="0" sz="2800" spc="-565" b="1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2800" spc="-5" b="1">
                <a:solidFill>
                  <a:srgbClr val="4A4A4A"/>
                </a:solidFill>
                <a:latin typeface="Corbel"/>
                <a:cs typeface="Corbel"/>
              </a:rPr>
              <a:t>números impares </a:t>
            </a:r>
            <a:r>
              <a:rPr dirty="0" sz="2800" spc="-5">
                <a:solidFill>
                  <a:srgbClr val="4A4A4A"/>
                </a:solidFill>
                <a:latin typeface="Corbel"/>
                <a:cs typeface="Corbel"/>
              </a:rPr>
              <a:t>del array </a:t>
            </a:r>
            <a:r>
              <a:rPr dirty="0" sz="2800" spc="-10">
                <a:solidFill>
                  <a:srgbClr val="4A4A4A"/>
                </a:solidFill>
                <a:latin typeface="Corbel"/>
                <a:cs typeface="Corbel"/>
              </a:rPr>
              <a:t>que </a:t>
            </a:r>
            <a:r>
              <a:rPr dirty="0" sz="2800" spc="-5">
                <a:solidFill>
                  <a:srgbClr val="4A4A4A"/>
                </a:solidFill>
                <a:latin typeface="Corbel"/>
                <a:cs typeface="Corbel"/>
              </a:rPr>
              <a:t>se pasa </a:t>
            </a:r>
            <a:r>
              <a:rPr dirty="0" sz="2800" spc="-25">
                <a:solidFill>
                  <a:srgbClr val="4A4A4A"/>
                </a:solidFill>
                <a:latin typeface="Corbel"/>
                <a:cs typeface="Corbel"/>
              </a:rPr>
              <a:t>como </a:t>
            </a:r>
            <a:r>
              <a:rPr dirty="0" sz="2800" spc="-20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2800" spc="-15">
                <a:solidFill>
                  <a:srgbClr val="4A4A4A"/>
                </a:solidFill>
                <a:latin typeface="Corbel"/>
                <a:cs typeface="Corbel"/>
              </a:rPr>
              <a:t>parámetro</a:t>
            </a:r>
            <a:endParaRPr sz="2800">
              <a:latin typeface="Corbel"/>
              <a:cs typeface="Corbel"/>
            </a:endParaRPr>
          </a:p>
          <a:p>
            <a:pPr marL="266700" marR="905510" indent="-254635">
              <a:lnSpc>
                <a:spcPct val="99300"/>
              </a:lnSpc>
              <a:spcBef>
                <a:spcPts val="1175"/>
              </a:spcBef>
              <a:buClr>
                <a:srgbClr val="63A334"/>
              </a:buClr>
              <a:buFont typeface="Trebuchet MS"/>
              <a:buChar char="•"/>
              <a:tabLst>
                <a:tab pos="267335" algn="l"/>
              </a:tabLst>
            </a:pPr>
            <a:r>
              <a:rPr dirty="0" sz="2800" spc="-5">
                <a:solidFill>
                  <a:srgbClr val="4A4A4A"/>
                </a:solidFill>
                <a:latin typeface="Corbel"/>
                <a:cs typeface="Corbel"/>
              </a:rPr>
              <a:t>Para probar la función se implementarán </a:t>
            </a:r>
            <a:r>
              <a:rPr dirty="0" sz="2800" spc="-15">
                <a:solidFill>
                  <a:srgbClr val="4A4A4A"/>
                </a:solidFill>
                <a:latin typeface="Corbel"/>
                <a:cs typeface="Corbel"/>
              </a:rPr>
              <a:t>varias </a:t>
            </a:r>
            <a:r>
              <a:rPr dirty="0" sz="2800" spc="-10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2800" spc="-5">
                <a:solidFill>
                  <a:srgbClr val="4A4A4A"/>
                </a:solidFill>
                <a:latin typeface="Corbel"/>
                <a:cs typeface="Corbel"/>
              </a:rPr>
              <a:t>llamadas</a:t>
            </a:r>
            <a:r>
              <a:rPr dirty="0" sz="2800" spc="-15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2800" spc="-10">
                <a:solidFill>
                  <a:srgbClr val="4A4A4A"/>
                </a:solidFill>
                <a:latin typeface="Corbel"/>
                <a:cs typeface="Corbel"/>
              </a:rPr>
              <a:t>con</a:t>
            </a:r>
            <a:r>
              <a:rPr dirty="0" sz="2800" spc="-30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2800" spc="-10" b="1">
                <a:solidFill>
                  <a:srgbClr val="4A4A4A"/>
                </a:solidFill>
                <a:latin typeface="Corbel"/>
                <a:cs typeface="Corbel"/>
              </a:rPr>
              <a:t>diferentes</a:t>
            </a:r>
            <a:r>
              <a:rPr dirty="0" sz="2800" spc="15" b="1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2800" spc="-5" b="1">
                <a:solidFill>
                  <a:srgbClr val="4A4A4A"/>
                </a:solidFill>
                <a:latin typeface="Corbel"/>
                <a:cs typeface="Corbel"/>
              </a:rPr>
              <a:t>arrays </a:t>
            </a:r>
            <a:r>
              <a:rPr dirty="0" sz="2800" spc="-5">
                <a:solidFill>
                  <a:srgbClr val="4A4A4A"/>
                </a:solidFill>
                <a:latin typeface="Corbel"/>
                <a:cs typeface="Corbel"/>
              </a:rPr>
              <a:t>y</a:t>
            </a:r>
            <a:r>
              <a:rPr dirty="0" sz="2800" spc="-45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2800" spc="-5">
                <a:solidFill>
                  <a:srgbClr val="4A4A4A"/>
                </a:solidFill>
                <a:latin typeface="Corbel"/>
                <a:cs typeface="Corbel"/>
              </a:rPr>
              <a:t>el</a:t>
            </a:r>
            <a:r>
              <a:rPr dirty="0" sz="2800" spc="-40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2800" spc="-5">
                <a:solidFill>
                  <a:srgbClr val="4A4A4A"/>
                </a:solidFill>
                <a:latin typeface="Corbel"/>
                <a:cs typeface="Corbel"/>
              </a:rPr>
              <a:t>resultado</a:t>
            </a:r>
            <a:r>
              <a:rPr dirty="0" sz="2800" spc="-15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2800" spc="-20">
                <a:solidFill>
                  <a:srgbClr val="4A4A4A"/>
                </a:solidFill>
                <a:latin typeface="Corbel"/>
                <a:cs typeface="Corbel"/>
              </a:rPr>
              <a:t>se </a:t>
            </a:r>
            <a:r>
              <a:rPr dirty="0" sz="2800" spc="-545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2800" spc="-5">
                <a:solidFill>
                  <a:srgbClr val="4A4A4A"/>
                </a:solidFill>
                <a:latin typeface="Corbel"/>
                <a:cs typeface="Corbel"/>
              </a:rPr>
              <a:t>mostrará</a:t>
            </a:r>
            <a:r>
              <a:rPr dirty="0" sz="2800" spc="-30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2800" spc="-5">
                <a:solidFill>
                  <a:srgbClr val="4A4A4A"/>
                </a:solidFill>
                <a:latin typeface="Corbel"/>
                <a:cs typeface="Corbel"/>
              </a:rPr>
              <a:t>en</a:t>
            </a:r>
            <a:r>
              <a:rPr dirty="0" sz="2800" spc="-20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2800" spc="-5">
                <a:solidFill>
                  <a:srgbClr val="4A4A4A"/>
                </a:solidFill>
                <a:latin typeface="Corbel"/>
                <a:cs typeface="Corbel"/>
              </a:rPr>
              <a:t>la</a:t>
            </a:r>
            <a:r>
              <a:rPr dirty="0" sz="2800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2800" spc="-5" b="1">
                <a:solidFill>
                  <a:srgbClr val="4A4A4A"/>
                </a:solidFill>
                <a:latin typeface="Corbel"/>
                <a:cs typeface="Corbel"/>
              </a:rPr>
              <a:t>consola</a:t>
            </a:r>
            <a:endParaRPr sz="28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2"/>
            <a:ext cx="9144000" cy="146050"/>
          </a:xfrm>
          <a:custGeom>
            <a:avLst/>
            <a:gdLst/>
            <a:ahLst/>
            <a:cxnLst/>
            <a:rect l="l" t="t" r="r" b="b"/>
            <a:pathLst>
              <a:path w="9144000" h="146050">
                <a:moveTo>
                  <a:pt x="9144000" y="0"/>
                </a:moveTo>
                <a:lnTo>
                  <a:pt x="0" y="0"/>
                </a:lnTo>
                <a:lnTo>
                  <a:pt x="0" y="146037"/>
                </a:lnTo>
                <a:lnTo>
                  <a:pt x="9144000" y="146037"/>
                </a:lnTo>
                <a:lnTo>
                  <a:pt x="9144000" y="0"/>
                </a:lnTo>
                <a:close/>
              </a:path>
            </a:pathLst>
          </a:custGeom>
          <a:solidFill>
            <a:srgbClr val="C90016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934219" y="356960"/>
            <a:ext cx="921493" cy="561604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76250" y="455117"/>
            <a:ext cx="2073910" cy="59880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3750">
                <a:solidFill>
                  <a:srgbClr val="C71F1D"/>
                </a:solidFill>
              </a:rPr>
              <a:t>Ejercicio</a:t>
            </a:r>
            <a:r>
              <a:rPr dirty="0" sz="3750" spc="-180">
                <a:solidFill>
                  <a:srgbClr val="C71F1D"/>
                </a:solidFill>
              </a:rPr>
              <a:t> </a:t>
            </a:r>
            <a:r>
              <a:rPr dirty="0" sz="3750">
                <a:solidFill>
                  <a:srgbClr val="C71F1D"/>
                </a:solidFill>
              </a:rPr>
              <a:t>3</a:t>
            </a:r>
            <a:endParaRPr sz="3750"/>
          </a:p>
        </p:txBody>
      </p:sp>
      <p:sp>
        <p:nvSpPr>
          <p:cNvPr id="5" name="object 5"/>
          <p:cNvSpPr txBox="1"/>
          <p:nvPr/>
        </p:nvSpPr>
        <p:spPr>
          <a:xfrm>
            <a:off x="501497" y="1592706"/>
            <a:ext cx="4834890" cy="444881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266700" marR="370840" indent="-254635">
              <a:lnSpc>
                <a:spcPct val="100200"/>
              </a:lnSpc>
              <a:spcBef>
                <a:spcPts val="90"/>
              </a:spcBef>
              <a:buClr>
                <a:srgbClr val="63A334"/>
              </a:buClr>
              <a:buFont typeface="Trebuchet MS"/>
              <a:buChar char="•"/>
              <a:tabLst>
                <a:tab pos="267335" algn="l"/>
              </a:tabLst>
            </a:pPr>
            <a:r>
              <a:rPr dirty="0" sz="2800" spc="-10">
                <a:solidFill>
                  <a:srgbClr val="4A4A4A"/>
                </a:solidFill>
                <a:latin typeface="Corbel"/>
                <a:cs typeface="Corbel"/>
              </a:rPr>
              <a:t>Crear</a:t>
            </a:r>
            <a:r>
              <a:rPr dirty="0" sz="2800" spc="-45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2800" spc="-5">
                <a:solidFill>
                  <a:srgbClr val="4A4A4A"/>
                </a:solidFill>
                <a:latin typeface="Corbel"/>
                <a:cs typeface="Corbel"/>
              </a:rPr>
              <a:t>una</a:t>
            </a:r>
            <a:r>
              <a:rPr dirty="0" sz="2800" spc="-10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2800" spc="-5">
                <a:solidFill>
                  <a:srgbClr val="4A4A4A"/>
                </a:solidFill>
                <a:latin typeface="Corbel"/>
                <a:cs typeface="Corbel"/>
              </a:rPr>
              <a:t>función</a:t>
            </a:r>
            <a:r>
              <a:rPr dirty="0" sz="2800" spc="-30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2800" spc="-10">
                <a:solidFill>
                  <a:srgbClr val="4A4A4A"/>
                </a:solidFill>
                <a:latin typeface="Corbel"/>
                <a:cs typeface="Corbel"/>
              </a:rPr>
              <a:t>que</a:t>
            </a:r>
            <a:r>
              <a:rPr dirty="0" sz="2800" spc="-15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2800" spc="-15" b="1">
                <a:solidFill>
                  <a:srgbClr val="4A4A4A"/>
                </a:solidFill>
                <a:latin typeface="Corbel"/>
                <a:cs typeface="Corbel"/>
              </a:rPr>
              <a:t>reciba </a:t>
            </a:r>
            <a:r>
              <a:rPr dirty="0" sz="2800" spc="-565" b="1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2800" spc="-5" b="1">
                <a:solidFill>
                  <a:srgbClr val="4A4A4A"/>
                </a:solidFill>
                <a:latin typeface="Corbel"/>
                <a:cs typeface="Corbel"/>
              </a:rPr>
              <a:t>un array </a:t>
            </a:r>
            <a:r>
              <a:rPr dirty="0" sz="2800" spc="-10" b="1">
                <a:solidFill>
                  <a:srgbClr val="4A4A4A"/>
                </a:solidFill>
                <a:latin typeface="Corbel"/>
                <a:cs typeface="Corbel"/>
              </a:rPr>
              <a:t>bidimensional, </a:t>
            </a:r>
            <a:r>
              <a:rPr dirty="0" sz="2800" spc="-15" b="1">
                <a:solidFill>
                  <a:srgbClr val="4A4A4A"/>
                </a:solidFill>
                <a:latin typeface="Corbel"/>
                <a:cs typeface="Corbel"/>
              </a:rPr>
              <a:t>le </a:t>
            </a:r>
            <a:r>
              <a:rPr dirty="0" sz="2800" spc="-10" b="1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2800" spc="-5" b="1">
                <a:solidFill>
                  <a:srgbClr val="4A4A4A"/>
                </a:solidFill>
                <a:latin typeface="Corbel"/>
                <a:cs typeface="Corbel"/>
              </a:rPr>
              <a:t>quite los ceros y ordene </a:t>
            </a:r>
            <a:r>
              <a:rPr dirty="0" sz="2800" spc="-20" b="1">
                <a:solidFill>
                  <a:srgbClr val="4A4A4A"/>
                </a:solidFill>
                <a:latin typeface="Corbel"/>
                <a:cs typeface="Corbel"/>
              </a:rPr>
              <a:t>las </a:t>
            </a:r>
            <a:r>
              <a:rPr dirty="0" sz="2800" spc="-15" b="1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2800" spc="-10" b="1">
                <a:solidFill>
                  <a:srgbClr val="4A4A4A"/>
                </a:solidFill>
                <a:latin typeface="Corbel"/>
                <a:cs typeface="Corbel"/>
              </a:rPr>
              <a:t>filas </a:t>
            </a:r>
            <a:r>
              <a:rPr dirty="0" sz="2800" spc="-5" b="1">
                <a:solidFill>
                  <a:srgbClr val="4A4A4A"/>
                </a:solidFill>
                <a:latin typeface="Corbel"/>
                <a:cs typeface="Corbel"/>
              </a:rPr>
              <a:t>de </a:t>
            </a:r>
            <a:r>
              <a:rPr dirty="0" sz="2800" spc="-10" b="1">
                <a:solidFill>
                  <a:srgbClr val="4A4A4A"/>
                </a:solidFill>
                <a:latin typeface="Corbel"/>
                <a:cs typeface="Corbel"/>
              </a:rPr>
              <a:t>menor </a:t>
            </a:r>
            <a:r>
              <a:rPr dirty="0" sz="2800" spc="-5" b="1">
                <a:solidFill>
                  <a:srgbClr val="4A4A4A"/>
                </a:solidFill>
                <a:latin typeface="Corbel"/>
                <a:cs typeface="Corbel"/>
              </a:rPr>
              <a:t>a </a:t>
            </a:r>
            <a:r>
              <a:rPr dirty="0" sz="2800" spc="-15" b="1">
                <a:solidFill>
                  <a:srgbClr val="4A4A4A"/>
                </a:solidFill>
                <a:latin typeface="Corbel"/>
                <a:cs typeface="Corbel"/>
              </a:rPr>
              <a:t>mayor </a:t>
            </a:r>
            <a:r>
              <a:rPr dirty="0" sz="2800" spc="-10" b="1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2800" spc="-15" b="1">
                <a:solidFill>
                  <a:srgbClr val="4A4A4A"/>
                </a:solidFill>
                <a:latin typeface="Corbel"/>
                <a:cs typeface="Corbel"/>
              </a:rPr>
              <a:t>longitud</a:t>
            </a:r>
            <a:endParaRPr sz="2800">
              <a:latin typeface="Corbel"/>
              <a:cs typeface="Corbel"/>
            </a:endParaRPr>
          </a:p>
          <a:p>
            <a:pPr marL="266700" marR="5080" indent="-254635">
              <a:lnSpc>
                <a:spcPct val="100200"/>
              </a:lnSpc>
              <a:spcBef>
                <a:spcPts val="1170"/>
              </a:spcBef>
              <a:buClr>
                <a:srgbClr val="63A334"/>
              </a:buClr>
              <a:buFont typeface="Trebuchet MS"/>
              <a:buChar char="•"/>
              <a:tabLst>
                <a:tab pos="267335" algn="l"/>
              </a:tabLst>
            </a:pPr>
            <a:r>
              <a:rPr dirty="0" sz="2800" spc="-10">
                <a:solidFill>
                  <a:srgbClr val="4A4A4A"/>
                </a:solidFill>
                <a:latin typeface="Corbel"/>
                <a:cs typeface="Corbel"/>
              </a:rPr>
              <a:t>Para </a:t>
            </a:r>
            <a:r>
              <a:rPr dirty="0" sz="2800" spc="-5">
                <a:solidFill>
                  <a:srgbClr val="4A4A4A"/>
                </a:solidFill>
                <a:latin typeface="Corbel"/>
                <a:cs typeface="Corbel"/>
              </a:rPr>
              <a:t>probar la función </a:t>
            </a:r>
            <a:r>
              <a:rPr dirty="0" sz="2800" spc="-15">
                <a:solidFill>
                  <a:srgbClr val="4A4A4A"/>
                </a:solidFill>
                <a:latin typeface="Corbel"/>
                <a:cs typeface="Corbel"/>
              </a:rPr>
              <a:t>se </a:t>
            </a:r>
            <a:r>
              <a:rPr dirty="0" sz="2800" spc="-10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2800" spc="-5">
                <a:solidFill>
                  <a:srgbClr val="4A4A4A"/>
                </a:solidFill>
                <a:latin typeface="Corbel"/>
                <a:cs typeface="Corbel"/>
              </a:rPr>
              <a:t>implementarán</a:t>
            </a:r>
            <a:r>
              <a:rPr dirty="0" sz="2800" spc="-45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2800" spc="-5">
                <a:solidFill>
                  <a:srgbClr val="4A4A4A"/>
                </a:solidFill>
                <a:latin typeface="Corbel"/>
                <a:cs typeface="Corbel"/>
              </a:rPr>
              <a:t>varias</a:t>
            </a:r>
            <a:r>
              <a:rPr dirty="0" sz="2800" spc="-65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2800" spc="-15">
                <a:solidFill>
                  <a:srgbClr val="4A4A4A"/>
                </a:solidFill>
                <a:latin typeface="Corbel"/>
                <a:cs typeface="Corbel"/>
              </a:rPr>
              <a:t>llamadas </a:t>
            </a:r>
            <a:r>
              <a:rPr dirty="0" sz="2800" spc="-545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2800" spc="-5">
                <a:solidFill>
                  <a:srgbClr val="4A4A4A"/>
                </a:solidFill>
                <a:latin typeface="Corbel"/>
                <a:cs typeface="Corbel"/>
              </a:rPr>
              <a:t>con </a:t>
            </a:r>
            <a:r>
              <a:rPr dirty="0" sz="2800" spc="-10" b="1">
                <a:solidFill>
                  <a:srgbClr val="4A4A4A"/>
                </a:solidFill>
                <a:latin typeface="Corbel"/>
                <a:cs typeface="Corbel"/>
              </a:rPr>
              <a:t>diferentes </a:t>
            </a:r>
            <a:r>
              <a:rPr dirty="0" sz="2800" spc="-5" b="1">
                <a:solidFill>
                  <a:srgbClr val="4A4A4A"/>
                </a:solidFill>
                <a:latin typeface="Corbel"/>
                <a:cs typeface="Corbel"/>
              </a:rPr>
              <a:t>arrays </a:t>
            </a:r>
            <a:r>
              <a:rPr dirty="0" sz="2800" spc="-5">
                <a:solidFill>
                  <a:srgbClr val="4A4A4A"/>
                </a:solidFill>
                <a:latin typeface="Corbel"/>
                <a:cs typeface="Corbel"/>
              </a:rPr>
              <a:t>y </a:t>
            </a:r>
            <a:r>
              <a:rPr dirty="0" sz="2800" spc="-30">
                <a:solidFill>
                  <a:srgbClr val="4A4A4A"/>
                </a:solidFill>
                <a:latin typeface="Corbel"/>
                <a:cs typeface="Corbel"/>
              </a:rPr>
              <a:t>el </a:t>
            </a:r>
            <a:r>
              <a:rPr dirty="0" sz="2800" spc="-25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2800" spc="-5">
                <a:solidFill>
                  <a:srgbClr val="4A4A4A"/>
                </a:solidFill>
                <a:latin typeface="Corbel"/>
                <a:cs typeface="Corbel"/>
              </a:rPr>
              <a:t>resultado se mostrará en </a:t>
            </a:r>
            <a:r>
              <a:rPr dirty="0" sz="2800" spc="-15">
                <a:solidFill>
                  <a:srgbClr val="4A4A4A"/>
                </a:solidFill>
                <a:latin typeface="Corbel"/>
                <a:cs typeface="Corbel"/>
              </a:rPr>
              <a:t>la </a:t>
            </a:r>
            <a:r>
              <a:rPr dirty="0" sz="2800" spc="-10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2800" spc="-5" b="1">
                <a:solidFill>
                  <a:srgbClr val="4A4A4A"/>
                </a:solidFill>
                <a:latin typeface="Corbel"/>
                <a:cs typeface="Corbel"/>
              </a:rPr>
              <a:t>consola</a:t>
            </a:r>
            <a:endParaRPr sz="2800">
              <a:latin typeface="Corbel"/>
              <a:cs typeface="Corbel"/>
            </a:endParaRPr>
          </a:p>
        </p:txBody>
      </p:sp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579364" y="1627632"/>
            <a:ext cx="3094865" cy="2218566"/>
          </a:xfrm>
          <a:prstGeom prst="rect">
            <a:avLst/>
          </a:prstGeom>
        </p:spPr>
      </p:pic>
      <p:grpSp>
        <p:nvGrpSpPr>
          <p:cNvPr id="7" name="object 7"/>
          <p:cNvGrpSpPr/>
          <p:nvPr/>
        </p:nvGrpSpPr>
        <p:grpSpPr>
          <a:xfrm>
            <a:off x="5579364" y="3931920"/>
            <a:ext cx="2523490" cy="2363470"/>
            <a:chOff x="5579364" y="3931920"/>
            <a:chExt cx="2523490" cy="2363470"/>
          </a:xfrm>
        </p:grpSpPr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579364" y="4076700"/>
              <a:ext cx="2523365" cy="2218566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7522464" y="3931920"/>
              <a:ext cx="0" cy="289560"/>
            </a:xfrm>
            <a:custGeom>
              <a:avLst/>
              <a:gdLst/>
              <a:ahLst/>
              <a:cxnLst/>
              <a:rect l="l" t="t" r="r" b="b"/>
              <a:pathLst>
                <a:path w="0" h="289560">
                  <a:moveTo>
                    <a:pt x="0" y="0"/>
                  </a:moveTo>
                  <a:lnTo>
                    <a:pt x="0" y="289178"/>
                  </a:lnTo>
                </a:path>
              </a:pathLst>
            </a:custGeom>
            <a:ln w="9359">
              <a:solidFill>
                <a:srgbClr val="4A4A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7484364" y="4216908"/>
              <a:ext cx="75565" cy="75565"/>
            </a:xfrm>
            <a:custGeom>
              <a:avLst/>
              <a:gdLst/>
              <a:ahLst/>
              <a:cxnLst/>
              <a:rect l="l" t="t" r="r" b="b"/>
              <a:pathLst>
                <a:path w="75565" h="75564">
                  <a:moveTo>
                    <a:pt x="75564" y="0"/>
                  </a:moveTo>
                  <a:lnTo>
                    <a:pt x="0" y="0"/>
                  </a:lnTo>
                  <a:lnTo>
                    <a:pt x="37845" y="75565"/>
                  </a:lnTo>
                  <a:lnTo>
                    <a:pt x="75564" y="0"/>
                  </a:lnTo>
                  <a:close/>
                </a:path>
              </a:pathLst>
            </a:custGeom>
            <a:solidFill>
              <a:srgbClr val="4A4A4A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1" name="object 11"/>
          <p:cNvSpPr txBox="1"/>
          <p:nvPr/>
        </p:nvSpPr>
        <p:spPr>
          <a:xfrm>
            <a:off x="8746870" y="6416522"/>
            <a:ext cx="179705" cy="2038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435"/>
              </a:lnSpc>
            </a:pPr>
            <a:r>
              <a:rPr dirty="0" sz="1400" b="1">
                <a:latin typeface="Calibri"/>
                <a:cs typeface="Calibri"/>
              </a:rPr>
              <a:t>6</a:t>
            </a:r>
            <a:endParaRPr sz="1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2"/>
            <a:ext cx="9144000" cy="146050"/>
          </a:xfrm>
          <a:custGeom>
            <a:avLst/>
            <a:gdLst/>
            <a:ahLst/>
            <a:cxnLst/>
            <a:rect l="l" t="t" r="r" b="b"/>
            <a:pathLst>
              <a:path w="9144000" h="146050">
                <a:moveTo>
                  <a:pt x="9144000" y="0"/>
                </a:moveTo>
                <a:lnTo>
                  <a:pt x="0" y="0"/>
                </a:lnTo>
                <a:lnTo>
                  <a:pt x="0" y="146037"/>
                </a:lnTo>
                <a:lnTo>
                  <a:pt x="9144000" y="146037"/>
                </a:lnTo>
                <a:lnTo>
                  <a:pt x="9144000" y="0"/>
                </a:lnTo>
                <a:close/>
              </a:path>
            </a:pathLst>
          </a:custGeom>
          <a:solidFill>
            <a:srgbClr val="C90016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934219" y="356960"/>
            <a:ext cx="921493" cy="561604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76250" y="453390"/>
            <a:ext cx="2212340" cy="6350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000" spc="-5">
                <a:solidFill>
                  <a:srgbClr val="C71F1D"/>
                </a:solidFill>
              </a:rPr>
              <a:t>Ejercicio</a:t>
            </a:r>
            <a:r>
              <a:rPr dirty="0" sz="4000" spc="-120">
                <a:solidFill>
                  <a:srgbClr val="C71F1D"/>
                </a:solidFill>
              </a:rPr>
              <a:t> </a:t>
            </a:r>
            <a:r>
              <a:rPr dirty="0" sz="4000" spc="-5">
                <a:solidFill>
                  <a:srgbClr val="C71F1D"/>
                </a:solidFill>
              </a:rPr>
              <a:t>3</a:t>
            </a:r>
            <a:endParaRPr sz="4000"/>
          </a:p>
        </p:txBody>
      </p:sp>
      <p:sp>
        <p:nvSpPr>
          <p:cNvPr id="5" name="object 5"/>
          <p:cNvSpPr txBox="1"/>
          <p:nvPr/>
        </p:nvSpPr>
        <p:spPr>
          <a:xfrm>
            <a:off x="501497" y="1593951"/>
            <a:ext cx="7803515" cy="1970405"/>
          </a:xfrm>
          <a:prstGeom prst="rect">
            <a:avLst/>
          </a:prstGeom>
        </p:spPr>
        <p:txBody>
          <a:bodyPr wrap="square" lIns="0" tIns="74930" rIns="0" bIns="0" rtlCol="0" vert="horz">
            <a:spAutoFit/>
          </a:bodyPr>
          <a:lstStyle/>
          <a:p>
            <a:pPr marL="266700" indent="-254635">
              <a:lnSpc>
                <a:spcPct val="100000"/>
              </a:lnSpc>
              <a:spcBef>
                <a:spcPts val="590"/>
              </a:spcBef>
              <a:buClr>
                <a:srgbClr val="63A334"/>
              </a:buClr>
              <a:buFont typeface="Trebuchet MS"/>
              <a:buChar char="•"/>
              <a:tabLst>
                <a:tab pos="267335" algn="l"/>
              </a:tabLst>
            </a:pPr>
            <a:r>
              <a:rPr dirty="0" sz="2600" spc="-5">
                <a:solidFill>
                  <a:srgbClr val="4A4A4A"/>
                </a:solidFill>
                <a:latin typeface="Corbel"/>
                <a:cs typeface="Corbel"/>
              </a:rPr>
              <a:t>Para</a:t>
            </a:r>
            <a:r>
              <a:rPr dirty="0" sz="2600" spc="-35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2600" spc="-5">
                <a:solidFill>
                  <a:srgbClr val="4A4A4A"/>
                </a:solidFill>
                <a:latin typeface="Corbel"/>
                <a:cs typeface="Corbel"/>
              </a:rPr>
              <a:t>ordenar</a:t>
            </a:r>
            <a:r>
              <a:rPr dirty="0" sz="2600" spc="-25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2600">
                <a:solidFill>
                  <a:srgbClr val="4A4A4A"/>
                </a:solidFill>
                <a:latin typeface="Corbel"/>
                <a:cs typeface="Corbel"/>
              </a:rPr>
              <a:t>los</a:t>
            </a:r>
            <a:r>
              <a:rPr dirty="0" sz="2600" spc="-35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2600">
                <a:solidFill>
                  <a:srgbClr val="4A4A4A"/>
                </a:solidFill>
                <a:latin typeface="Corbel"/>
                <a:cs typeface="Corbel"/>
              </a:rPr>
              <a:t>arrays</a:t>
            </a:r>
            <a:r>
              <a:rPr dirty="0" sz="2600" spc="-10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2600">
                <a:solidFill>
                  <a:srgbClr val="4A4A4A"/>
                </a:solidFill>
                <a:latin typeface="Corbel"/>
                <a:cs typeface="Corbel"/>
              </a:rPr>
              <a:t>por</a:t>
            </a:r>
            <a:r>
              <a:rPr dirty="0" sz="2600" spc="-25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2600" spc="-5">
                <a:solidFill>
                  <a:srgbClr val="4A4A4A"/>
                </a:solidFill>
                <a:latin typeface="Corbel"/>
                <a:cs typeface="Corbel"/>
              </a:rPr>
              <a:t>tamaño</a:t>
            </a:r>
            <a:r>
              <a:rPr dirty="0" sz="2600" spc="-20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2600">
                <a:solidFill>
                  <a:srgbClr val="4A4A4A"/>
                </a:solidFill>
                <a:latin typeface="Corbel"/>
                <a:cs typeface="Corbel"/>
              </a:rPr>
              <a:t>se</a:t>
            </a:r>
            <a:r>
              <a:rPr dirty="0" sz="2600" spc="-30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2600">
                <a:solidFill>
                  <a:srgbClr val="4A4A4A"/>
                </a:solidFill>
                <a:latin typeface="Corbel"/>
                <a:cs typeface="Corbel"/>
              </a:rPr>
              <a:t>puede</a:t>
            </a:r>
            <a:r>
              <a:rPr dirty="0" sz="2600" spc="-50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2600">
                <a:solidFill>
                  <a:srgbClr val="4A4A4A"/>
                </a:solidFill>
                <a:latin typeface="Corbel"/>
                <a:cs typeface="Corbel"/>
              </a:rPr>
              <a:t>usar</a:t>
            </a:r>
            <a:r>
              <a:rPr dirty="0" sz="2600" spc="-20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2600" spc="-25">
                <a:solidFill>
                  <a:srgbClr val="4A4A4A"/>
                </a:solidFill>
                <a:latin typeface="Corbel"/>
                <a:cs typeface="Corbel"/>
              </a:rPr>
              <a:t>el</a:t>
            </a:r>
            <a:endParaRPr sz="2600">
              <a:latin typeface="Corbel"/>
              <a:cs typeface="Corbel"/>
            </a:endParaRPr>
          </a:p>
          <a:p>
            <a:pPr marL="266700">
              <a:lnSpc>
                <a:spcPct val="100000"/>
              </a:lnSpc>
              <a:spcBef>
                <a:spcPts val="490"/>
              </a:spcBef>
            </a:pPr>
            <a:r>
              <a:rPr dirty="0" sz="2600" b="1">
                <a:solidFill>
                  <a:srgbClr val="4A4A4A"/>
                </a:solidFill>
                <a:latin typeface="Corbel"/>
                <a:cs typeface="Corbel"/>
              </a:rPr>
              <a:t>algoritmo</a:t>
            </a:r>
            <a:r>
              <a:rPr dirty="0" sz="2600" spc="-70" b="1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2600" b="1">
                <a:solidFill>
                  <a:srgbClr val="4A4A4A"/>
                </a:solidFill>
                <a:latin typeface="Corbel"/>
                <a:cs typeface="Corbel"/>
              </a:rPr>
              <a:t>de</a:t>
            </a:r>
            <a:r>
              <a:rPr dirty="0" sz="2600" spc="-20" b="1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2600" b="1">
                <a:solidFill>
                  <a:srgbClr val="4A4A4A"/>
                </a:solidFill>
                <a:latin typeface="Corbel"/>
                <a:cs typeface="Corbel"/>
              </a:rPr>
              <a:t>la</a:t>
            </a:r>
            <a:r>
              <a:rPr dirty="0" sz="2600" spc="-10" b="1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2600" spc="-5" b="1">
                <a:solidFill>
                  <a:srgbClr val="4A4A4A"/>
                </a:solidFill>
                <a:latin typeface="Corbel"/>
                <a:cs typeface="Corbel"/>
              </a:rPr>
              <a:t>burbuja</a:t>
            </a:r>
            <a:r>
              <a:rPr dirty="0" sz="2600" spc="30" b="1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2600">
                <a:solidFill>
                  <a:srgbClr val="4A4A4A"/>
                </a:solidFill>
                <a:latin typeface="Corbel"/>
                <a:cs typeface="Corbel"/>
              </a:rPr>
              <a:t>(</a:t>
            </a:r>
            <a:r>
              <a:rPr dirty="0" sz="2600" i="1">
                <a:solidFill>
                  <a:srgbClr val="4A4A4A"/>
                </a:solidFill>
                <a:latin typeface="Corbel"/>
                <a:cs typeface="Corbel"/>
              </a:rPr>
              <a:t>bubble</a:t>
            </a:r>
            <a:r>
              <a:rPr dirty="0" sz="2600" spc="-70" i="1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2600" spc="-15" i="1">
                <a:solidFill>
                  <a:srgbClr val="4A4A4A"/>
                </a:solidFill>
                <a:latin typeface="Corbel"/>
                <a:cs typeface="Corbel"/>
              </a:rPr>
              <a:t>sort</a:t>
            </a:r>
            <a:r>
              <a:rPr dirty="0" sz="2600" spc="-15">
                <a:solidFill>
                  <a:srgbClr val="4A4A4A"/>
                </a:solidFill>
                <a:latin typeface="Corbel"/>
                <a:cs typeface="Corbel"/>
              </a:rPr>
              <a:t>)</a:t>
            </a:r>
            <a:endParaRPr sz="2600">
              <a:latin typeface="Corbel"/>
              <a:cs typeface="Corbel"/>
            </a:endParaRPr>
          </a:p>
          <a:p>
            <a:pPr marL="266700" marR="5080" indent="-254635">
              <a:lnSpc>
                <a:spcPct val="113900"/>
              </a:lnSpc>
              <a:spcBef>
                <a:spcPts val="985"/>
              </a:spcBef>
              <a:buClr>
                <a:srgbClr val="63A334"/>
              </a:buClr>
              <a:buFont typeface="Trebuchet MS"/>
              <a:buChar char="•"/>
              <a:tabLst>
                <a:tab pos="267335" algn="l"/>
              </a:tabLst>
            </a:pPr>
            <a:r>
              <a:rPr dirty="0" sz="2600" spc="-5">
                <a:solidFill>
                  <a:srgbClr val="4A4A4A"/>
                </a:solidFill>
                <a:latin typeface="Corbel"/>
                <a:cs typeface="Corbel"/>
              </a:rPr>
              <a:t>Ejemplo:</a:t>
            </a:r>
            <a:r>
              <a:rPr dirty="0" sz="2600" spc="-254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2600">
                <a:solidFill>
                  <a:srgbClr val="4A4A4A"/>
                </a:solidFill>
                <a:latin typeface="Corbel"/>
                <a:cs typeface="Corbel"/>
              </a:rPr>
              <a:t>Ordenación</a:t>
            </a:r>
            <a:r>
              <a:rPr dirty="0" sz="2600" spc="-60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2600" spc="-5">
                <a:solidFill>
                  <a:srgbClr val="4A4A4A"/>
                </a:solidFill>
                <a:latin typeface="Corbel"/>
                <a:cs typeface="Corbel"/>
              </a:rPr>
              <a:t>de</a:t>
            </a:r>
            <a:r>
              <a:rPr dirty="0" sz="2600" spc="-35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2600" spc="-5">
                <a:solidFill>
                  <a:srgbClr val="4A4A4A"/>
                </a:solidFill>
                <a:latin typeface="Corbel"/>
                <a:cs typeface="Corbel"/>
              </a:rPr>
              <a:t>un </a:t>
            </a:r>
            <a:r>
              <a:rPr dirty="0" sz="2600">
                <a:solidFill>
                  <a:srgbClr val="4A4A4A"/>
                </a:solidFill>
                <a:latin typeface="Corbel"/>
                <a:cs typeface="Corbel"/>
              </a:rPr>
              <a:t>array</a:t>
            </a:r>
            <a:r>
              <a:rPr dirty="0" sz="2600" spc="-15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2600" spc="-5">
                <a:solidFill>
                  <a:srgbClr val="4A4A4A"/>
                </a:solidFill>
                <a:latin typeface="Corbel"/>
                <a:cs typeface="Corbel"/>
              </a:rPr>
              <a:t>de</a:t>
            </a:r>
            <a:r>
              <a:rPr dirty="0" sz="2600" spc="-10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2600" spc="-5">
                <a:solidFill>
                  <a:srgbClr val="4A4A4A"/>
                </a:solidFill>
                <a:latin typeface="Corbel"/>
                <a:cs typeface="Corbel"/>
              </a:rPr>
              <a:t>números</a:t>
            </a:r>
            <a:r>
              <a:rPr dirty="0" sz="2600" spc="-30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2600" spc="-5">
                <a:solidFill>
                  <a:srgbClr val="4A4A4A"/>
                </a:solidFill>
                <a:latin typeface="Corbel"/>
                <a:cs typeface="Corbel"/>
              </a:rPr>
              <a:t>(tiene</a:t>
            </a:r>
            <a:r>
              <a:rPr dirty="0" sz="2600" spc="-35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2600" spc="-15">
                <a:solidFill>
                  <a:srgbClr val="4A4A4A"/>
                </a:solidFill>
                <a:latin typeface="Corbel"/>
                <a:cs typeface="Corbel"/>
              </a:rPr>
              <a:t>que </a:t>
            </a:r>
            <a:r>
              <a:rPr dirty="0" sz="2600" spc="-505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2600" spc="-5">
                <a:solidFill>
                  <a:srgbClr val="4A4A4A"/>
                </a:solidFill>
                <a:latin typeface="Corbel"/>
                <a:cs typeface="Corbel"/>
              </a:rPr>
              <a:t>adaptarse</a:t>
            </a:r>
            <a:r>
              <a:rPr dirty="0" sz="2600" spc="-45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2600">
                <a:solidFill>
                  <a:srgbClr val="4A4A4A"/>
                </a:solidFill>
                <a:latin typeface="Corbel"/>
                <a:cs typeface="Corbel"/>
              </a:rPr>
              <a:t>para</a:t>
            </a:r>
            <a:r>
              <a:rPr dirty="0" sz="2600" spc="-40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2600" spc="-5">
                <a:solidFill>
                  <a:srgbClr val="4A4A4A"/>
                </a:solidFill>
                <a:latin typeface="Corbel"/>
                <a:cs typeface="Corbel"/>
              </a:rPr>
              <a:t>ordenar</a:t>
            </a:r>
            <a:r>
              <a:rPr dirty="0" sz="2600" spc="-30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2600">
                <a:solidFill>
                  <a:srgbClr val="4A4A4A"/>
                </a:solidFill>
                <a:latin typeface="Corbel"/>
                <a:cs typeface="Corbel"/>
              </a:rPr>
              <a:t>arrays</a:t>
            </a:r>
            <a:r>
              <a:rPr dirty="0" sz="2600" spc="-5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2600">
                <a:solidFill>
                  <a:srgbClr val="4A4A4A"/>
                </a:solidFill>
                <a:latin typeface="Corbel"/>
                <a:cs typeface="Corbel"/>
              </a:rPr>
              <a:t>por</a:t>
            </a:r>
            <a:r>
              <a:rPr dirty="0" sz="2600" spc="-40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2600">
                <a:solidFill>
                  <a:srgbClr val="4A4A4A"/>
                </a:solidFill>
                <a:latin typeface="Corbel"/>
                <a:cs typeface="Corbel"/>
              </a:rPr>
              <a:t>su</a:t>
            </a:r>
            <a:r>
              <a:rPr dirty="0" sz="2600" spc="-10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2600" spc="-20">
                <a:solidFill>
                  <a:srgbClr val="4A4A4A"/>
                </a:solidFill>
                <a:latin typeface="Corbel"/>
                <a:cs typeface="Corbel"/>
              </a:rPr>
              <a:t>tamaño)</a:t>
            </a:r>
            <a:endParaRPr sz="2600">
              <a:latin typeface="Corbel"/>
              <a:cs typeface="Corbe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304288" y="3887722"/>
            <a:ext cx="4535805" cy="2970530"/>
          </a:xfrm>
          <a:custGeom>
            <a:avLst/>
            <a:gdLst/>
            <a:ahLst/>
            <a:cxnLst/>
            <a:rect l="l" t="t" r="r" b="b"/>
            <a:pathLst>
              <a:path w="4535805" h="2970529">
                <a:moveTo>
                  <a:pt x="4535423" y="2970275"/>
                </a:moveTo>
                <a:lnTo>
                  <a:pt x="4535423" y="0"/>
                </a:lnTo>
                <a:lnTo>
                  <a:pt x="0" y="0"/>
                </a:lnTo>
                <a:lnTo>
                  <a:pt x="0" y="2970275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2381504" y="3832445"/>
            <a:ext cx="4404995" cy="2654300"/>
          </a:xfrm>
          <a:prstGeom prst="rect">
            <a:avLst/>
          </a:prstGeom>
        </p:spPr>
        <p:txBody>
          <a:bodyPr wrap="square" lIns="0" tIns="495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90"/>
              </a:spcBef>
            </a:pPr>
            <a:r>
              <a:rPr dirty="0" sz="1300" spc="-10">
                <a:latin typeface="Consolas"/>
                <a:cs typeface="Consolas"/>
              </a:rPr>
              <a:t>function</a:t>
            </a:r>
            <a:r>
              <a:rPr dirty="0" sz="1300" spc="-125">
                <a:latin typeface="Consolas"/>
                <a:cs typeface="Consolas"/>
              </a:rPr>
              <a:t> </a:t>
            </a:r>
            <a:r>
              <a:rPr dirty="0" sz="1300" spc="-10">
                <a:latin typeface="Consolas"/>
                <a:cs typeface="Consolas"/>
              </a:rPr>
              <a:t>sortNumbers(numbers)</a:t>
            </a:r>
            <a:r>
              <a:rPr dirty="0" sz="1300" spc="-114">
                <a:latin typeface="Consolas"/>
                <a:cs typeface="Consolas"/>
              </a:rPr>
              <a:t> </a:t>
            </a:r>
            <a:r>
              <a:rPr dirty="0" sz="1300" spc="-5">
                <a:latin typeface="Consolas"/>
                <a:cs typeface="Consolas"/>
              </a:rPr>
              <a:t>{</a:t>
            </a:r>
            <a:endParaRPr sz="1300">
              <a:latin typeface="Consolas"/>
              <a:cs typeface="Consolas"/>
            </a:endParaRPr>
          </a:p>
          <a:p>
            <a:pPr marL="372110" marR="30480" indent="-180340">
              <a:lnSpc>
                <a:spcPts val="1900"/>
              </a:lnSpc>
              <a:spcBef>
                <a:spcPts val="70"/>
              </a:spcBef>
              <a:tabLst>
                <a:tab pos="4094479" algn="l"/>
              </a:tabLst>
            </a:pPr>
            <a:r>
              <a:rPr dirty="0" sz="1300" spc="-10">
                <a:latin typeface="Consolas"/>
                <a:cs typeface="Consolas"/>
              </a:rPr>
              <a:t>fo</a:t>
            </a:r>
            <a:r>
              <a:rPr dirty="0" sz="1300" spc="-5">
                <a:latin typeface="Consolas"/>
                <a:cs typeface="Consolas"/>
              </a:rPr>
              <a:t>r</a:t>
            </a:r>
            <a:r>
              <a:rPr dirty="0" sz="1300" spc="-35">
                <a:latin typeface="Consolas"/>
                <a:cs typeface="Consolas"/>
              </a:rPr>
              <a:t> </a:t>
            </a:r>
            <a:r>
              <a:rPr dirty="0" sz="1300" spc="-10">
                <a:latin typeface="Consolas"/>
                <a:cs typeface="Consolas"/>
              </a:rPr>
              <a:t>(l</a:t>
            </a:r>
            <a:r>
              <a:rPr dirty="0" sz="1300">
                <a:latin typeface="Consolas"/>
                <a:cs typeface="Consolas"/>
              </a:rPr>
              <a:t>e</a:t>
            </a:r>
            <a:r>
              <a:rPr dirty="0" sz="1300" spc="-5">
                <a:latin typeface="Consolas"/>
                <a:cs typeface="Consolas"/>
              </a:rPr>
              <a:t>t</a:t>
            </a:r>
            <a:r>
              <a:rPr dirty="0" sz="1300" spc="-35">
                <a:latin typeface="Consolas"/>
                <a:cs typeface="Consolas"/>
              </a:rPr>
              <a:t> </a:t>
            </a:r>
            <a:r>
              <a:rPr dirty="0" sz="1300" spc="-5">
                <a:latin typeface="Consolas"/>
                <a:cs typeface="Consolas"/>
              </a:rPr>
              <a:t>i</a:t>
            </a:r>
            <a:r>
              <a:rPr dirty="0" sz="1300" spc="-50">
                <a:latin typeface="Consolas"/>
                <a:cs typeface="Consolas"/>
              </a:rPr>
              <a:t> </a:t>
            </a:r>
            <a:r>
              <a:rPr dirty="0" sz="1300" spc="-5">
                <a:latin typeface="Consolas"/>
                <a:cs typeface="Consolas"/>
              </a:rPr>
              <a:t>=</a:t>
            </a:r>
            <a:r>
              <a:rPr dirty="0" sz="1300" spc="-40">
                <a:latin typeface="Consolas"/>
                <a:cs typeface="Consolas"/>
              </a:rPr>
              <a:t> </a:t>
            </a:r>
            <a:r>
              <a:rPr dirty="0" sz="1300" spc="-10">
                <a:latin typeface="Consolas"/>
                <a:cs typeface="Consolas"/>
              </a:rPr>
              <a:t>0</a:t>
            </a:r>
            <a:r>
              <a:rPr dirty="0" sz="1300" spc="-5">
                <a:latin typeface="Consolas"/>
                <a:cs typeface="Consolas"/>
              </a:rPr>
              <a:t>;</a:t>
            </a:r>
            <a:r>
              <a:rPr dirty="0" sz="1300" spc="-40">
                <a:latin typeface="Consolas"/>
                <a:cs typeface="Consolas"/>
              </a:rPr>
              <a:t> </a:t>
            </a:r>
            <a:r>
              <a:rPr dirty="0" sz="1300" spc="-5">
                <a:latin typeface="Consolas"/>
                <a:cs typeface="Consolas"/>
              </a:rPr>
              <a:t>i</a:t>
            </a:r>
            <a:r>
              <a:rPr dirty="0" sz="1300" spc="-40">
                <a:latin typeface="Consolas"/>
                <a:cs typeface="Consolas"/>
              </a:rPr>
              <a:t> </a:t>
            </a:r>
            <a:r>
              <a:rPr dirty="0" sz="1300" spc="-5">
                <a:latin typeface="Consolas"/>
                <a:cs typeface="Consolas"/>
              </a:rPr>
              <a:t>&lt;</a:t>
            </a:r>
            <a:r>
              <a:rPr dirty="0" sz="1300" spc="-50">
                <a:latin typeface="Consolas"/>
                <a:cs typeface="Consolas"/>
              </a:rPr>
              <a:t> </a:t>
            </a:r>
            <a:r>
              <a:rPr dirty="0" sz="1300">
                <a:latin typeface="Consolas"/>
                <a:cs typeface="Consolas"/>
              </a:rPr>
              <a:t>n</a:t>
            </a:r>
            <a:r>
              <a:rPr dirty="0" sz="1300" spc="-10">
                <a:latin typeface="Consolas"/>
                <a:cs typeface="Consolas"/>
              </a:rPr>
              <a:t>umb</a:t>
            </a:r>
            <a:r>
              <a:rPr dirty="0" sz="1300">
                <a:latin typeface="Consolas"/>
                <a:cs typeface="Consolas"/>
              </a:rPr>
              <a:t>e</a:t>
            </a:r>
            <a:r>
              <a:rPr dirty="0" sz="1300" spc="-10">
                <a:latin typeface="Consolas"/>
                <a:cs typeface="Consolas"/>
              </a:rPr>
              <a:t>rs</a:t>
            </a:r>
            <a:r>
              <a:rPr dirty="0" sz="1300">
                <a:latin typeface="Consolas"/>
                <a:cs typeface="Consolas"/>
              </a:rPr>
              <a:t>.</a:t>
            </a:r>
            <a:r>
              <a:rPr dirty="0" sz="1300" spc="-10">
                <a:latin typeface="Consolas"/>
                <a:cs typeface="Consolas"/>
              </a:rPr>
              <a:t>len</a:t>
            </a:r>
            <a:r>
              <a:rPr dirty="0" sz="1300">
                <a:latin typeface="Consolas"/>
                <a:cs typeface="Consolas"/>
              </a:rPr>
              <a:t>g</a:t>
            </a:r>
            <a:r>
              <a:rPr dirty="0" sz="1300" spc="-10">
                <a:latin typeface="Consolas"/>
                <a:cs typeface="Consolas"/>
              </a:rPr>
              <a:t>t</a:t>
            </a:r>
            <a:r>
              <a:rPr dirty="0" sz="1300">
                <a:latin typeface="Consolas"/>
                <a:cs typeface="Consolas"/>
              </a:rPr>
              <a:t>h</a:t>
            </a:r>
            <a:r>
              <a:rPr dirty="0" sz="1300" spc="-5">
                <a:latin typeface="Consolas"/>
                <a:cs typeface="Consolas"/>
              </a:rPr>
              <a:t>;</a:t>
            </a:r>
            <a:r>
              <a:rPr dirty="0" sz="1300" spc="-40">
                <a:latin typeface="Consolas"/>
                <a:cs typeface="Consolas"/>
              </a:rPr>
              <a:t> </a:t>
            </a:r>
            <a:r>
              <a:rPr dirty="0" sz="1300" spc="-10">
                <a:latin typeface="Consolas"/>
                <a:cs typeface="Consolas"/>
              </a:rPr>
              <a:t>i++</a:t>
            </a:r>
            <a:r>
              <a:rPr dirty="0" sz="1300" spc="-5">
                <a:latin typeface="Consolas"/>
                <a:cs typeface="Consolas"/>
              </a:rPr>
              <a:t>)</a:t>
            </a:r>
            <a:r>
              <a:rPr dirty="0" sz="1300" spc="-40">
                <a:latin typeface="Consolas"/>
                <a:cs typeface="Consolas"/>
              </a:rPr>
              <a:t> </a:t>
            </a:r>
            <a:r>
              <a:rPr dirty="0" sz="1300" spc="-5">
                <a:latin typeface="Consolas"/>
                <a:cs typeface="Consolas"/>
              </a:rPr>
              <a:t>{</a:t>
            </a:r>
            <a:r>
              <a:rPr dirty="0" sz="1300">
                <a:latin typeface="Consolas"/>
                <a:cs typeface="Consolas"/>
              </a:rPr>
              <a:t>	</a:t>
            </a:r>
            <a:r>
              <a:rPr dirty="0" sz="1300" spc="-10">
                <a:latin typeface="Consolas"/>
                <a:cs typeface="Consolas"/>
              </a:rPr>
              <a:t>f</a:t>
            </a:r>
            <a:r>
              <a:rPr dirty="0" sz="1300">
                <a:latin typeface="Consolas"/>
                <a:cs typeface="Consolas"/>
              </a:rPr>
              <a:t>o</a:t>
            </a:r>
            <a:r>
              <a:rPr dirty="0" sz="1300" spc="-5">
                <a:latin typeface="Consolas"/>
                <a:cs typeface="Consolas"/>
              </a:rPr>
              <a:t>r  </a:t>
            </a:r>
            <a:r>
              <a:rPr dirty="0" sz="1300" spc="-10">
                <a:latin typeface="Consolas"/>
                <a:cs typeface="Consolas"/>
              </a:rPr>
              <a:t>(let</a:t>
            </a:r>
            <a:r>
              <a:rPr dirty="0" sz="1300" spc="-15">
                <a:latin typeface="Consolas"/>
                <a:cs typeface="Consolas"/>
              </a:rPr>
              <a:t> </a:t>
            </a:r>
            <a:r>
              <a:rPr dirty="0" sz="1300" spc="-5">
                <a:latin typeface="Consolas"/>
                <a:cs typeface="Consolas"/>
              </a:rPr>
              <a:t>j</a:t>
            </a:r>
            <a:r>
              <a:rPr dirty="0" sz="1300" spc="-30">
                <a:latin typeface="Consolas"/>
                <a:cs typeface="Consolas"/>
              </a:rPr>
              <a:t> </a:t>
            </a:r>
            <a:r>
              <a:rPr dirty="0" sz="1300" spc="-5">
                <a:latin typeface="Consolas"/>
                <a:cs typeface="Consolas"/>
              </a:rPr>
              <a:t>=</a:t>
            </a:r>
            <a:r>
              <a:rPr dirty="0" sz="1300" spc="-45">
                <a:latin typeface="Consolas"/>
                <a:cs typeface="Consolas"/>
              </a:rPr>
              <a:t> </a:t>
            </a:r>
            <a:r>
              <a:rPr dirty="0" sz="1300">
                <a:latin typeface="Consolas"/>
                <a:cs typeface="Consolas"/>
              </a:rPr>
              <a:t>0;</a:t>
            </a:r>
            <a:r>
              <a:rPr dirty="0" sz="1300" spc="-25">
                <a:latin typeface="Consolas"/>
                <a:cs typeface="Consolas"/>
              </a:rPr>
              <a:t> </a:t>
            </a:r>
            <a:r>
              <a:rPr dirty="0" sz="1300" spc="-5">
                <a:latin typeface="Consolas"/>
                <a:cs typeface="Consolas"/>
              </a:rPr>
              <a:t>j</a:t>
            </a:r>
            <a:r>
              <a:rPr dirty="0" sz="1300" spc="-30">
                <a:latin typeface="Consolas"/>
                <a:cs typeface="Consolas"/>
              </a:rPr>
              <a:t> </a:t>
            </a:r>
            <a:r>
              <a:rPr dirty="0" sz="1300" spc="-5">
                <a:latin typeface="Consolas"/>
                <a:cs typeface="Consolas"/>
              </a:rPr>
              <a:t>&lt;</a:t>
            </a:r>
            <a:r>
              <a:rPr dirty="0" sz="1300" spc="-30">
                <a:latin typeface="Consolas"/>
                <a:cs typeface="Consolas"/>
              </a:rPr>
              <a:t> </a:t>
            </a:r>
            <a:r>
              <a:rPr dirty="0" sz="1300" spc="-15">
                <a:latin typeface="Consolas"/>
                <a:cs typeface="Consolas"/>
              </a:rPr>
              <a:t>numbers.length-1;</a:t>
            </a:r>
            <a:r>
              <a:rPr dirty="0" sz="1300" spc="-25">
                <a:latin typeface="Consolas"/>
                <a:cs typeface="Consolas"/>
              </a:rPr>
              <a:t> </a:t>
            </a:r>
            <a:r>
              <a:rPr dirty="0" sz="1300" spc="-10">
                <a:latin typeface="Consolas"/>
                <a:cs typeface="Consolas"/>
              </a:rPr>
              <a:t>j++)</a:t>
            </a:r>
            <a:r>
              <a:rPr dirty="0" sz="1300" spc="-30">
                <a:latin typeface="Consolas"/>
                <a:cs typeface="Consolas"/>
              </a:rPr>
              <a:t> </a:t>
            </a:r>
            <a:r>
              <a:rPr dirty="0" sz="1300" spc="-5">
                <a:latin typeface="Consolas"/>
                <a:cs typeface="Consolas"/>
              </a:rPr>
              <a:t>{</a:t>
            </a:r>
            <a:endParaRPr sz="1300">
              <a:latin typeface="Consolas"/>
              <a:cs typeface="Consolas"/>
            </a:endParaRPr>
          </a:p>
          <a:p>
            <a:pPr marL="552450">
              <a:lnSpc>
                <a:spcPct val="100000"/>
              </a:lnSpc>
              <a:spcBef>
                <a:spcPts val="225"/>
              </a:spcBef>
            </a:pPr>
            <a:r>
              <a:rPr dirty="0" sz="1300" spc="-5">
                <a:latin typeface="Consolas"/>
                <a:cs typeface="Consolas"/>
              </a:rPr>
              <a:t>if</a:t>
            </a:r>
            <a:r>
              <a:rPr dirty="0" sz="1300" spc="-65">
                <a:latin typeface="Consolas"/>
                <a:cs typeface="Consolas"/>
              </a:rPr>
              <a:t> </a:t>
            </a:r>
            <a:r>
              <a:rPr dirty="0" sz="1300" spc="-5">
                <a:latin typeface="Consolas"/>
                <a:cs typeface="Consolas"/>
              </a:rPr>
              <a:t>(numbers[j]</a:t>
            </a:r>
            <a:r>
              <a:rPr dirty="0" sz="1300" spc="-45">
                <a:latin typeface="Consolas"/>
                <a:cs typeface="Consolas"/>
              </a:rPr>
              <a:t> </a:t>
            </a:r>
            <a:r>
              <a:rPr dirty="0" sz="1300" spc="-5">
                <a:latin typeface="Consolas"/>
                <a:cs typeface="Consolas"/>
              </a:rPr>
              <a:t>&gt;</a:t>
            </a:r>
            <a:r>
              <a:rPr dirty="0" sz="1300" spc="-45">
                <a:latin typeface="Consolas"/>
                <a:cs typeface="Consolas"/>
              </a:rPr>
              <a:t> </a:t>
            </a:r>
            <a:r>
              <a:rPr dirty="0" sz="1300" spc="-5">
                <a:latin typeface="Consolas"/>
                <a:cs typeface="Consolas"/>
              </a:rPr>
              <a:t>numbers[j</a:t>
            </a:r>
            <a:r>
              <a:rPr dirty="0" sz="1300" spc="-60">
                <a:latin typeface="Consolas"/>
                <a:cs typeface="Consolas"/>
              </a:rPr>
              <a:t> </a:t>
            </a:r>
            <a:r>
              <a:rPr dirty="0" sz="1300" spc="-5">
                <a:latin typeface="Consolas"/>
                <a:cs typeface="Consolas"/>
              </a:rPr>
              <a:t>+</a:t>
            </a:r>
            <a:r>
              <a:rPr dirty="0" sz="1300" spc="-45">
                <a:latin typeface="Consolas"/>
                <a:cs typeface="Consolas"/>
              </a:rPr>
              <a:t> </a:t>
            </a:r>
            <a:r>
              <a:rPr dirty="0" sz="1300" spc="-10">
                <a:latin typeface="Consolas"/>
                <a:cs typeface="Consolas"/>
              </a:rPr>
              <a:t>1])</a:t>
            </a:r>
            <a:r>
              <a:rPr dirty="0" sz="1300" spc="-55">
                <a:latin typeface="Consolas"/>
                <a:cs typeface="Consolas"/>
              </a:rPr>
              <a:t> </a:t>
            </a:r>
            <a:r>
              <a:rPr dirty="0" sz="1300" spc="-5">
                <a:latin typeface="Consolas"/>
                <a:cs typeface="Consolas"/>
              </a:rPr>
              <a:t>{</a:t>
            </a:r>
            <a:r>
              <a:rPr dirty="0" sz="1300" spc="-105">
                <a:latin typeface="Consolas"/>
                <a:cs typeface="Consolas"/>
              </a:rPr>
              <a:t> </a:t>
            </a:r>
            <a:r>
              <a:rPr dirty="0" sz="1300" spc="-10">
                <a:latin typeface="Consolas"/>
                <a:cs typeface="Consolas"/>
              </a:rPr>
              <a:t>let</a:t>
            </a:r>
            <a:r>
              <a:rPr dirty="0" sz="1300" spc="-45">
                <a:latin typeface="Consolas"/>
                <a:cs typeface="Consolas"/>
              </a:rPr>
              <a:t> </a:t>
            </a:r>
            <a:r>
              <a:rPr dirty="0" sz="1300" spc="-5">
                <a:latin typeface="Consolas"/>
                <a:cs typeface="Consolas"/>
              </a:rPr>
              <a:t>temp</a:t>
            </a:r>
            <a:endParaRPr sz="1300">
              <a:latin typeface="Consolas"/>
              <a:cs typeface="Consolas"/>
            </a:endParaRPr>
          </a:p>
          <a:p>
            <a:pPr marL="730250">
              <a:lnSpc>
                <a:spcPct val="100000"/>
              </a:lnSpc>
              <a:spcBef>
                <a:spcPts val="335"/>
              </a:spcBef>
            </a:pPr>
            <a:r>
              <a:rPr dirty="0" sz="1300" spc="-5">
                <a:latin typeface="Consolas"/>
                <a:cs typeface="Consolas"/>
              </a:rPr>
              <a:t>=</a:t>
            </a:r>
            <a:r>
              <a:rPr dirty="0" sz="1300" spc="-110">
                <a:latin typeface="Consolas"/>
                <a:cs typeface="Consolas"/>
              </a:rPr>
              <a:t> </a:t>
            </a:r>
            <a:r>
              <a:rPr dirty="0" sz="1300" spc="-15">
                <a:latin typeface="Consolas"/>
                <a:cs typeface="Consolas"/>
              </a:rPr>
              <a:t>numbers[j];</a:t>
            </a:r>
            <a:endParaRPr sz="1300">
              <a:latin typeface="Consolas"/>
              <a:cs typeface="Consolas"/>
            </a:endParaRPr>
          </a:p>
          <a:p>
            <a:pPr marL="552450">
              <a:lnSpc>
                <a:spcPct val="100000"/>
              </a:lnSpc>
              <a:spcBef>
                <a:spcPts val="340"/>
              </a:spcBef>
            </a:pPr>
            <a:r>
              <a:rPr dirty="0" sz="1300" spc="-5">
                <a:latin typeface="Consolas"/>
                <a:cs typeface="Consolas"/>
              </a:rPr>
              <a:t>numbers[j]</a:t>
            </a:r>
            <a:r>
              <a:rPr dirty="0" sz="1300" spc="-70">
                <a:latin typeface="Consolas"/>
                <a:cs typeface="Consolas"/>
              </a:rPr>
              <a:t> </a:t>
            </a:r>
            <a:r>
              <a:rPr dirty="0" sz="1300" spc="-5">
                <a:latin typeface="Consolas"/>
                <a:cs typeface="Consolas"/>
              </a:rPr>
              <a:t>=</a:t>
            </a:r>
            <a:r>
              <a:rPr dirty="0" sz="1300" spc="-70">
                <a:latin typeface="Consolas"/>
                <a:cs typeface="Consolas"/>
              </a:rPr>
              <a:t> </a:t>
            </a:r>
            <a:r>
              <a:rPr dirty="0" sz="1300" spc="-5">
                <a:latin typeface="Consolas"/>
                <a:cs typeface="Consolas"/>
              </a:rPr>
              <a:t>numbers[j</a:t>
            </a:r>
            <a:r>
              <a:rPr dirty="0" sz="1300" spc="-55">
                <a:latin typeface="Consolas"/>
                <a:cs typeface="Consolas"/>
              </a:rPr>
              <a:t> </a:t>
            </a:r>
            <a:r>
              <a:rPr dirty="0" sz="1300" spc="-5">
                <a:latin typeface="Consolas"/>
                <a:cs typeface="Consolas"/>
              </a:rPr>
              <a:t>+</a:t>
            </a:r>
            <a:r>
              <a:rPr dirty="0" sz="1300" spc="-60">
                <a:latin typeface="Consolas"/>
                <a:cs typeface="Consolas"/>
              </a:rPr>
              <a:t> </a:t>
            </a:r>
            <a:r>
              <a:rPr dirty="0" sz="1300" spc="-25">
                <a:latin typeface="Consolas"/>
                <a:cs typeface="Consolas"/>
              </a:rPr>
              <a:t>1];</a:t>
            </a:r>
            <a:r>
              <a:rPr dirty="0" sz="1300" spc="-55">
                <a:latin typeface="Consolas"/>
                <a:cs typeface="Consolas"/>
              </a:rPr>
              <a:t> </a:t>
            </a:r>
            <a:r>
              <a:rPr dirty="0" sz="1300" spc="-5">
                <a:latin typeface="Consolas"/>
                <a:cs typeface="Consolas"/>
              </a:rPr>
              <a:t>numbers[j</a:t>
            </a:r>
            <a:r>
              <a:rPr dirty="0" sz="1300" spc="-45">
                <a:latin typeface="Consolas"/>
                <a:cs typeface="Consolas"/>
              </a:rPr>
              <a:t> </a:t>
            </a:r>
            <a:r>
              <a:rPr dirty="0" sz="1300" spc="-5">
                <a:latin typeface="Consolas"/>
                <a:cs typeface="Consolas"/>
              </a:rPr>
              <a:t>+</a:t>
            </a:r>
            <a:r>
              <a:rPr dirty="0" sz="1300" spc="-60">
                <a:latin typeface="Consolas"/>
                <a:cs typeface="Consolas"/>
              </a:rPr>
              <a:t> </a:t>
            </a:r>
            <a:r>
              <a:rPr dirty="0" sz="1300">
                <a:latin typeface="Consolas"/>
                <a:cs typeface="Consolas"/>
              </a:rPr>
              <a:t>1]</a:t>
            </a:r>
            <a:endParaRPr sz="1300">
              <a:latin typeface="Consolas"/>
              <a:cs typeface="Consolas"/>
            </a:endParaRPr>
          </a:p>
          <a:p>
            <a:pPr marL="730250">
              <a:lnSpc>
                <a:spcPct val="100000"/>
              </a:lnSpc>
              <a:spcBef>
                <a:spcPts val="345"/>
              </a:spcBef>
            </a:pPr>
            <a:r>
              <a:rPr dirty="0" sz="1300" spc="-5">
                <a:latin typeface="Consolas"/>
                <a:cs typeface="Consolas"/>
              </a:rPr>
              <a:t>=</a:t>
            </a:r>
            <a:r>
              <a:rPr dirty="0" sz="1300" spc="-125">
                <a:latin typeface="Consolas"/>
                <a:cs typeface="Consolas"/>
              </a:rPr>
              <a:t> </a:t>
            </a:r>
            <a:r>
              <a:rPr dirty="0" sz="1300" spc="-25">
                <a:latin typeface="Consolas"/>
                <a:cs typeface="Consolas"/>
              </a:rPr>
              <a:t>temp;</a:t>
            </a:r>
            <a:endParaRPr sz="1300">
              <a:latin typeface="Consolas"/>
              <a:cs typeface="Consolas"/>
            </a:endParaRPr>
          </a:p>
          <a:p>
            <a:pPr marL="372110">
              <a:lnSpc>
                <a:spcPct val="100000"/>
              </a:lnSpc>
              <a:spcBef>
                <a:spcPts val="350"/>
              </a:spcBef>
            </a:pPr>
            <a:r>
              <a:rPr dirty="0" sz="1300" spc="-5">
                <a:latin typeface="Consolas"/>
                <a:cs typeface="Consolas"/>
              </a:rPr>
              <a:t>}</a:t>
            </a:r>
            <a:endParaRPr sz="1300">
              <a:latin typeface="Consolas"/>
              <a:cs typeface="Consolas"/>
            </a:endParaRPr>
          </a:p>
          <a:p>
            <a:pPr marL="192405">
              <a:lnSpc>
                <a:spcPct val="100000"/>
              </a:lnSpc>
              <a:spcBef>
                <a:spcPts val="300"/>
              </a:spcBef>
            </a:pPr>
            <a:r>
              <a:rPr dirty="0" sz="1300" spc="-5">
                <a:latin typeface="Consolas"/>
                <a:cs typeface="Consolas"/>
              </a:rPr>
              <a:t>}</a:t>
            </a:r>
            <a:endParaRPr sz="1300">
              <a:latin typeface="Consolas"/>
              <a:cs typeface="Consolas"/>
            </a:endParaRPr>
          </a:p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dirty="0" sz="1300" spc="-5">
                <a:latin typeface="Consolas"/>
                <a:cs typeface="Consolas"/>
              </a:rPr>
              <a:t>}</a:t>
            </a:r>
            <a:endParaRPr sz="1300">
              <a:latin typeface="Consolas"/>
              <a:cs typeface="Consolas"/>
            </a:endParaRPr>
          </a:p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dirty="0" sz="1300" spc="-5">
                <a:latin typeface="Consolas"/>
                <a:cs typeface="Consolas"/>
              </a:rPr>
              <a:t>return</a:t>
            </a:r>
            <a:r>
              <a:rPr dirty="0" sz="1300" spc="-165">
                <a:latin typeface="Consolas"/>
                <a:cs typeface="Consolas"/>
              </a:rPr>
              <a:t> </a:t>
            </a:r>
            <a:r>
              <a:rPr dirty="0" sz="1300" spc="-15">
                <a:latin typeface="Consolas"/>
                <a:cs typeface="Consolas"/>
              </a:rPr>
              <a:t>numbers;</a:t>
            </a:r>
            <a:endParaRPr sz="1300">
              <a:latin typeface="Consolas"/>
              <a:cs typeface="Consola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746870" y="6416522"/>
            <a:ext cx="179705" cy="2038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435"/>
              </a:lnSpc>
            </a:pPr>
            <a:r>
              <a:rPr dirty="0" sz="1400" b="1">
                <a:latin typeface="Calibri"/>
                <a:cs typeface="Calibri"/>
              </a:rPr>
              <a:t>7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291588" y="6542009"/>
            <a:ext cx="116205" cy="1905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25"/>
              </a:lnSpc>
            </a:pPr>
            <a:r>
              <a:rPr dirty="0" sz="1300" spc="-5">
                <a:latin typeface="Consolas"/>
                <a:cs typeface="Consolas"/>
              </a:rPr>
              <a:t>}</a:t>
            </a:r>
            <a:endParaRPr sz="1300">
              <a:latin typeface="Consolas"/>
              <a:cs typeface="Consolas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2"/>
            <a:ext cx="9144000" cy="146050"/>
          </a:xfrm>
          <a:custGeom>
            <a:avLst/>
            <a:gdLst/>
            <a:ahLst/>
            <a:cxnLst/>
            <a:rect l="l" t="t" r="r" b="b"/>
            <a:pathLst>
              <a:path w="9144000" h="146050">
                <a:moveTo>
                  <a:pt x="9144000" y="0"/>
                </a:moveTo>
                <a:lnTo>
                  <a:pt x="0" y="0"/>
                </a:lnTo>
                <a:lnTo>
                  <a:pt x="0" y="146037"/>
                </a:lnTo>
                <a:lnTo>
                  <a:pt x="9144000" y="146037"/>
                </a:lnTo>
                <a:lnTo>
                  <a:pt x="9144000" y="0"/>
                </a:lnTo>
                <a:close/>
              </a:path>
            </a:pathLst>
          </a:custGeom>
          <a:solidFill>
            <a:srgbClr val="C90016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934219" y="356960"/>
            <a:ext cx="921493" cy="561604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76250" y="455117"/>
            <a:ext cx="2092960" cy="59880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3750">
                <a:solidFill>
                  <a:srgbClr val="C71F1D"/>
                </a:solidFill>
              </a:rPr>
              <a:t>Ejercicio</a:t>
            </a:r>
            <a:r>
              <a:rPr dirty="0" sz="3750" spc="-175">
                <a:solidFill>
                  <a:srgbClr val="C71F1D"/>
                </a:solidFill>
              </a:rPr>
              <a:t> </a:t>
            </a:r>
            <a:r>
              <a:rPr dirty="0" sz="3750">
                <a:solidFill>
                  <a:srgbClr val="C71F1D"/>
                </a:solidFill>
              </a:rPr>
              <a:t>4</a:t>
            </a:r>
            <a:endParaRPr sz="3750"/>
          </a:p>
        </p:txBody>
      </p:sp>
      <p:sp>
        <p:nvSpPr>
          <p:cNvPr id="5" name="object 5"/>
          <p:cNvSpPr txBox="1"/>
          <p:nvPr/>
        </p:nvSpPr>
        <p:spPr>
          <a:xfrm>
            <a:off x="501497" y="1592706"/>
            <a:ext cx="4700270" cy="4561205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266700" marR="833755" indent="-254635">
              <a:lnSpc>
                <a:spcPct val="100800"/>
              </a:lnSpc>
              <a:spcBef>
                <a:spcPts val="70"/>
              </a:spcBef>
              <a:buClr>
                <a:srgbClr val="63A334"/>
              </a:buClr>
              <a:buFont typeface="Trebuchet MS"/>
              <a:buChar char="•"/>
              <a:tabLst>
                <a:tab pos="267335" algn="l"/>
              </a:tabLst>
            </a:pPr>
            <a:r>
              <a:rPr dirty="0" sz="2800" spc="-10">
                <a:solidFill>
                  <a:srgbClr val="4A4A4A"/>
                </a:solidFill>
                <a:latin typeface="Corbel"/>
                <a:cs typeface="Corbel"/>
              </a:rPr>
              <a:t>Haz</a:t>
            </a:r>
            <a:r>
              <a:rPr dirty="0" sz="2800" spc="-15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2800" spc="-10">
                <a:solidFill>
                  <a:srgbClr val="4A4A4A"/>
                </a:solidFill>
                <a:latin typeface="Corbel"/>
                <a:cs typeface="Corbel"/>
              </a:rPr>
              <a:t>que</a:t>
            </a:r>
            <a:r>
              <a:rPr dirty="0" sz="2800" spc="-20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2800" spc="-5">
                <a:solidFill>
                  <a:srgbClr val="4A4A4A"/>
                </a:solidFill>
                <a:latin typeface="Corbel"/>
                <a:cs typeface="Corbel"/>
              </a:rPr>
              <a:t>el</a:t>
            </a:r>
            <a:r>
              <a:rPr dirty="0" sz="2800" spc="-25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2800" spc="-5">
                <a:solidFill>
                  <a:srgbClr val="4A4A4A"/>
                </a:solidFill>
                <a:latin typeface="Corbel"/>
                <a:cs typeface="Corbel"/>
              </a:rPr>
              <a:t>ejercicio</a:t>
            </a:r>
            <a:r>
              <a:rPr dirty="0" sz="2800" spc="-60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2800" spc="-5">
                <a:solidFill>
                  <a:srgbClr val="4A4A4A"/>
                </a:solidFill>
                <a:latin typeface="Corbel"/>
                <a:cs typeface="Corbel"/>
              </a:rPr>
              <a:t>3</a:t>
            </a:r>
            <a:r>
              <a:rPr dirty="0" sz="2800" spc="-10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2800" spc="-25">
                <a:solidFill>
                  <a:srgbClr val="4A4A4A"/>
                </a:solidFill>
                <a:latin typeface="Corbel"/>
                <a:cs typeface="Corbel"/>
              </a:rPr>
              <a:t>sea </a:t>
            </a:r>
            <a:r>
              <a:rPr dirty="0" sz="2800" spc="-545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2800" spc="-15">
                <a:solidFill>
                  <a:srgbClr val="4A4A4A"/>
                </a:solidFill>
                <a:latin typeface="Corbel"/>
                <a:cs typeface="Corbel"/>
              </a:rPr>
              <a:t>configurable</a:t>
            </a:r>
            <a:endParaRPr sz="2800">
              <a:latin typeface="Corbel"/>
              <a:cs typeface="Corbel"/>
            </a:endParaRPr>
          </a:p>
          <a:p>
            <a:pPr marL="266700" marR="5080" indent="-254635">
              <a:lnSpc>
                <a:spcPct val="100200"/>
              </a:lnSpc>
              <a:spcBef>
                <a:spcPts val="1165"/>
              </a:spcBef>
              <a:buClr>
                <a:srgbClr val="63A334"/>
              </a:buClr>
              <a:buFont typeface="Trebuchet MS"/>
              <a:buChar char="•"/>
              <a:tabLst>
                <a:tab pos="267335" algn="l"/>
              </a:tabLst>
            </a:pPr>
            <a:r>
              <a:rPr dirty="0" sz="2800" spc="-10">
                <a:solidFill>
                  <a:srgbClr val="4A4A4A"/>
                </a:solidFill>
                <a:latin typeface="Corbel"/>
                <a:cs typeface="Corbel"/>
              </a:rPr>
              <a:t>En</a:t>
            </a:r>
            <a:r>
              <a:rPr dirty="0" sz="2800" spc="-40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2800" spc="-5">
                <a:solidFill>
                  <a:srgbClr val="4A4A4A"/>
                </a:solidFill>
                <a:latin typeface="Corbel"/>
                <a:cs typeface="Corbel"/>
              </a:rPr>
              <a:t>vez</a:t>
            </a:r>
            <a:r>
              <a:rPr dirty="0" sz="2800" spc="-30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2800" spc="-5">
                <a:solidFill>
                  <a:srgbClr val="4A4A4A"/>
                </a:solidFill>
                <a:latin typeface="Corbel"/>
                <a:cs typeface="Corbel"/>
              </a:rPr>
              <a:t>de</a:t>
            </a:r>
            <a:r>
              <a:rPr dirty="0" sz="2800" spc="-20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2800" spc="-5">
                <a:solidFill>
                  <a:srgbClr val="4A4A4A"/>
                </a:solidFill>
                <a:latin typeface="Corbel"/>
                <a:cs typeface="Corbel"/>
              </a:rPr>
              <a:t>eliminar</a:t>
            </a:r>
            <a:r>
              <a:rPr dirty="0" sz="2800" spc="-25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2800" spc="-5">
                <a:solidFill>
                  <a:srgbClr val="4A4A4A"/>
                </a:solidFill>
                <a:latin typeface="Corbel"/>
                <a:cs typeface="Corbel"/>
              </a:rPr>
              <a:t>los</a:t>
            </a:r>
            <a:r>
              <a:rPr dirty="0" sz="2800" spc="-35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2800" spc="-10">
                <a:solidFill>
                  <a:srgbClr val="4A4A4A"/>
                </a:solidFill>
                <a:latin typeface="Corbel"/>
                <a:cs typeface="Corbel"/>
              </a:rPr>
              <a:t>ceros</a:t>
            </a:r>
            <a:r>
              <a:rPr dirty="0" sz="2800" spc="-20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2800" spc="-15">
                <a:solidFill>
                  <a:srgbClr val="4A4A4A"/>
                </a:solidFill>
                <a:latin typeface="Corbel"/>
                <a:cs typeface="Corbel"/>
              </a:rPr>
              <a:t>de </a:t>
            </a:r>
            <a:r>
              <a:rPr dirty="0" sz="2800" spc="-550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2800" spc="-5">
                <a:solidFill>
                  <a:srgbClr val="4A4A4A"/>
                </a:solidFill>
                <a:latin typeface="Corbel"/>
                <a:cs typeface="Corbel"/>
              </a:rPr>
              <a:t>los arrays, </a:t>
            </a:r>
            <a:r>
              <a:rPr dirty="0" sz="2800" spc="-10">
                <a:solidFill>
                  <a:srgbClr val="4A4A4A"/>
                </a:solidFill>
                <a:latin typeface="Corbel"/>
                <a:cs typeface="Corbel"/>
              </a:rPr>
              <a:t>que </a:t>
            </a:r>
            <a:r>
              <a:rPr dirty="0" sz="2800" spc="-5">
                <a:solidFill>
                  <a:srgbClr val="4A4A4A"/>
                </a:solidFill>
                <a:latin typeface="Corbel"/>
                <a:cs typeface="Corbel"/>
              </a:rPr>
              <a:t>elimine </a:t>
            </a:r>
            <a:r>
              <a:rPr dirty="0" sz="2800" spc="-20">
                <a:solidFill>
                  <a:srgbClr val="4A4A4A"/>
                </a:solidFill>
                <a:latin typeface="Corbel"/>
                <a:cs typeface="Corbel"/>
              </a:rPr>
              <a:t>los </a:t>
            </a:r>
            <a:r>
              <a:rPr dirty="0" sz="2800" spc="-15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2800" spc="-10">
                <a:solidFill>
                  <a:srgbClr val="4A4A4A"/>
                </a:solidFill>
                <a:latin typeface="Corbel"/>
                <a:cs typeface="Corbel"/>
              </a:rPr>
              <a:t>números </a:t>
            </a:r>
            <a:r>
              <a:rPr dirty="0" sz="2800" spc="-5">
                <a:solidFill>
                  <a:srgbClr val="4A4A4A"/>
                </a:solidFill>
                <a:latin typeface="Corbel"/>
                <a:cs typeface="Corbel"/>
              </a:rPr>
              <a:t>que decida el </a:t>
            </a:r>
            <a:r>
              <a:rPr dirty="0" sz="2800" spc="-15">
                <a:solidFill>
                  <a:srgbClr val="4A4A4A"/>
                </a:solidFill>
                <a:latin typeface="Corbel"/>
                <a:cs typeface="Corbel"/>
              </a:rPr>
              <a:t>usuario </a:t>
            </a:r>
            <a:r>
              <a:rPr dirty="0" sz="2800" spc="-550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2800" spc="-5">
                <a:solidFill>
                  <a:srgbClr val="4A4A4A"/>
                </a:solidFill>
                <a:latin typeface="Corbel"/>
                <a:cs typeface="Corbel"/>
              </a:rPr>
              <a:t>pasando una función </a:t>
            </a:r>
            <a:r>
              <a:rPr dirty="0" sz="2800" spc="-25">
                <a:solidFill>
                  <a:srgbClr val="4A4A4A"/>
                </a:solidFill>
                <a:latin typeface="Corbel"/>
                <a:cs typeface="Corbel"/>
              </a:rPr>
              <a:t>como </a:t>
            </a:r>
            <a:r>
              <a:rPr dirty="0" sz="2800" spc="-20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2800" spc="-15">
                <a:solidFill>
                  <a:srgbClr val="4A4A4A"/>
                </a:solidFill>
                <a:latin typeface="Corbel"/>
                <a:cs typeface="Corbel"/>
              </a:rPr>
              <a:t>parámetro</a:t>
            </a:r>
            <a:endParaRPr sz="2800">
              <a:latin typeface="Corbel"/>
              <a:cs typeface="Corbel"/>
            </a:endParaRPr>
          </a:p>
          <a:p>
            <a:pPr marL="266700" marR="113664" indent="-254635">
              <a:lnSpc>
                <a:spcPct val="99600"/>
              </a:lnSpc>
              <a:spcBef>
                <a:spcPts val="1165"/>
              </a:spcBef>
              <a:buClr>
                <a:srgbClr val="63A334"/>
              </a:buClr>
              <a:buFont typeface="Trebuchet MS"/>
              <a:buChar char="•"/>
              <a:tabLst>
                <a:tab pos="267335" algn="l"/>
              </a:tabLst>
            </a:pPr>
            <a:r>
              <a:rPr dirty="0" sz="2800" spc="-5">
                <a:solidFill>
                  <a:srgbClr val="4A4A4A"/>
                </a:solidFill>
                <a:latin typeface="Corbel"/>
                <a:cs typeface="Corbel"/>
              </a:rPr>
              <a:t>Usa arrow functions en </a:t>
            </a:r>
            <a:r>
              <a:rPr dirty="0" sz="2800" spc="-20">
                <a:solidFill>
                  <a:srgbClr val="4A4A4A"/>
                </a:solidFill>
                <a:latin typeface="Corbel"/>
                <a:cs typeface="Corbel"/>
              </a:rPr>
              <a:t>las </a:t>
            </a:r>
            <a:r>
              <a:rPr dirty="0" sz="2800" spc="-15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2800" spc="-5">
                <a:solidFill>
                  <a:srgbClr val="4A4A4A"/>
                </a:solidFill>
                <a:latin typeface="Corbel"/>
                <a:cs typeface="Corbel"/>
              </a:rPr>
              <a:t>pruebas que llaman a </a:t>
            </a:r>
            <a:r>
              <a:rPr dirty="0" sz="2800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2600" spc="-20">
                <a:solidFill>
                  <a:srgbClr val="4A4A4A"/>
                </a:solidFill>
                <a:latin typeface="Consolas"/>
                <a:cs typeface="Consolas"/>
              </a:rPr>
              <a:t>quit</a:t>
            </a:r>
            <a:r>
              <a:rPr dirty="0" sz="2600" spc="-30">
                <a:solidFill>
                  <a:srgbClr val="4A4A4A"/>
                </a:solidFill>
                <a:latin typeface="Consolas"/>
                <a:cs typeface="Consolas"/>
              </a:rPr>
              <a:t>a</a:t>
            </a:r>
            <a:r>
              <a:rPr dirty="0" sz="2600" spc="-20">
                <a:solidFill>
                  <a:srgbClr val="4A4A4A"/>
                </a:solidFill>
                <a:latin typeface="Consolas"/>
                <a:cs typeface="Consolas"/>
              </a:rPr>
              <a:t>Nu</a:t>
            </a:r>
            <a:r>
              <a:rPr dirty="0" sz="2600" spc="-30">
                <a:solidFill>
                  <a:srgbClr val="4A4A4A"/>
                </a:solidFill>
                <a:latin typeface="Consolas"/>
                <a:cs typeface="Consolas"/>
              </a:rPr>
              <a:t>m</a:t>
            </a:r>
            <a:r>
              <a:rPr dirty="0" sz="2600" spc="-20">
                <a:solidFill>
                  <a:srgbClr val="4A4A4A"/>
                </a:solidFill>
                <a:latin typeface="Consolas"/>
                <a:cs typeface="Consolas"/>
              </a:rPr>
              <a:t>eros</a:t>
            </a:r>
            <a:r>
              <a:rPr dirty="0" sz="2600" spc="-30">
                <a:solidFill>
                  <a:srgbClr val="4A4A4A"/>
                </a:solidFill>
                <a:latin typeface="Consolas"/>
                <a:cs typeface="Consolas"/>
              </a:rPr>
              <a:t>Y</a:t>
            </a:r>
            <a:r>
              <a:rPr dirty="0" sz="2600" spc="-20">
                <a:solidFill>
                  <a:srgbClr val="4A4A4A"/>
                </a:solidFill>
                <a:latin typeface="Consolas"/>
                <a:cs typeface="Consolas"/>
              </a:rPr>
              <a:t>Or</a:t>
            </a:r>
            <a:r>
              <a:rPr dirty="0" sz="2600" spc="-30">
                <a:solidFill>
                  <a:srgbClr val="4A4A4A"/>
                </a:solidFill>
                <a:latin typeface="Consolas"/>
                <a:cs typeface="Consolas"/>
              </a:rPr>
              <a:t>d</a:t>
            </a:r>
            <a:r>
              <a:rPr dirty="0" sz="2600" spc="-20">
                <a:solidFill>
                  <a:srgbClr val="4A4A4A"/>
                </a:solidFill>
                <a:latin typeface="Consolas"/>
                <a:cs typeface="Consolas"/>
              </a:rPr>
              <a:t>ena(</a:t>
            </a:r>
            <a:r>
              <a:rPr dirty="0" sz="2600" spc="-30">
                <a:solidFill>
                  <a:srgbClr val="4A4A4A"/>
                </a:solidFill>
                <a:latin typeface="Consolas"/>
                <a:cs typeface="Consolas"/>
              </a:rPr>
              <a:t>.</a:t>
            </a:r>
            <a:r>
              <a:rPr dirty="0" sz="2600" spc="-20">
                <a:solidFill>
                  <a:srgbClr val="4A4A4A"/>
                </a:solidFill>
                <a:latin typeface="Consolas"/>
                <a:cs typeface="Consolas"/>
              </a:rPr>
              <a:t>..</a:t>
            </a:r>
            <a:r>
              <a:rPr dirty="0" sz="2600">
                <a:solidFill>
                  <a:srgbClr val="4A4A4A"/>
                </a:solidFill>
                <a:latin typeface="Consolas"/>
                <a:cs typeface="Consolas"/>
              </a:rPr>
              <a:t>)</a:t>
            </a:r>
            <a:endParaRPr sz="2600">
              <a:latin typeface="Consolas"/>
              <a:cs typeface="Consolas"/>
            </a:endParaRPr>
          </a:p>
        </p:txBody>
      </p:sp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579364" y="1627632"/>
            <a:ext cx="3094865" cy="2218566"/>
          </a:xfrm>
          <a:prstGeom prst="rect">
            <a:avLst/>
          </a:prstGeom>
        </p:spPr>
      </p:pic>
      <p:grpSp>
        <p:nvGrpSpPr>
          <p:cNvPr id="7" name="object 7"/>
          <p:cNvGrpSpPr/>
          <p:nvPr/>
        </p:nvGrpSpPr>
        <p:grpSpPr>
          <a:xfrm>
            <a:off x="5579364" y="3931920"/>
            <a:ext cx="2523490" cy="2363470"/>
            <a:chOff x="5579364" y="3931920"/>
            <a:chExt cx="2523490" cy="2363470"/>
          </a:xfrm>
        </p:grpSpPr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579364" y="4076700"/>
              <a:ext cx="2523365" cy="2218566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7522464" y="3931920"/>
              <a:ext cx="0" cy="289560"/>
            </a:xfrm>
            <a:custGeom>
              <a:avLst/>
              <a:gdLst/>
              <a:ahLst/>
              <a:cxnLst/>
              <a:rect l="l" t="t" r="r" b="b"/>
              <a:pathLst>
                <a:path w="0" h="289560">
                  <a:moveTo>
                    <a:pt x="0" y="0"/>
                  </a:moveTo>
                  <a:lnTo>
                    <a:pt x="0" y="289178"/>
                  </a:lnTo>
                </a:path>
              </a:pathLst>
            </a:custGeom>
            <a:ln w="9359">
              <a:solidFill>
                <a:srgbClr val="4A4A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7484364" y="4216908"/>
              <a:ext cx="75565" cy="75565"/>
            </a:xfrm>
            <a:custGeom>
              <a:avLst/>
              <a:gdLst/>
              <a:ahLst/>
              <a:cxnLst/>
              <a:rect l="l" t="t" r="r" b="b"/>
              <a:pathLst>
                <a:path w="75565" h="75564">
                  <a:moveTo>
                    <a:pt x="75564" y="0"/>
                  </a:moveTo>
                  <a:lnTo>
                    <a:pt x="0" y="0"/>
                  </a:lnTo>
                  <a:lnTo>
                    <a:pt x="37845" y="75565"/>
                  </a:lnTo>
                  <a:lnTo>
                    <a:pt x="75564" y="0"/>
                  </a:lnTo>
                  <a:close/>
                </a:path>
              </a:pathLst>
            </a:custGeom>
            <a:solidFill>
              <a:srgbClr val="4A4A4A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1" name="object 1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435"/>
              </a:lnSpc>
            </a:pPr>
            <a:r>
              <a:rPr dirty="0"/>
              <a:t>8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2"/>
            <a:ext cx="9144000" cy="146050"/>
          </a:xfrm>
          <a:custGeom>
            <a:avLst/>
            <a:gdLst/>
            <a:ahLst/>
            <a:cxnLst/>
            <a:rect l="l" t="t" r="r" b="b"/>
            <a:pathLst>
              <a:path w="9144000" h="146050">
                <a:moveTo>
                  <a:pt x="9144000" y="0"/>
                </a:moveTo>
                <a:lnTo>
                  <a:pt x="0" y="0"/>
                </a:lnTo>
                <a:lnTo>
                  <a:pt x="0" y="146037"/>
                </a:lnTo>
                <a:lnTo>
                  <a:pt x="9144000" y="146037"/>
                </a:lnTo>
                <a:lnTo>
                  <a:pt x="9144000" y="0"/>
                </a:lnTo>
                <a:close/>
              </a:path>
            </a:pathLst>
          </a:custGeom>
          <a:solidFill>
            <a:srgbClr val="C90016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934219" y="356960"/>
            <a:ext cx="921493" cy="561604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396951" y="1679829"/>
            <a:ext cx="121285" cy="2159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50" spc="-5">
                <a:latin typeface="Arial"/>
                <a:cs typeface="Arial"/>
              </a:rPr>
              <a:t>●</a:t>
            </a:r>
            <a:endParaRPr sz="1250">
              <a:latin typeface="Arial"/>
              <a:cs typeface="Arial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435"/>
              </a:lnSpc>
            </a:pPr>
            <a:r>
              <a:rPr dirty="0"/>
              <a:t>9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263288" rIns="0" bIns="0" rtlCol="0" vert="horz">
            <a:spAutoFit/>
          </a:bodyPr>
          <a:lstStyle/>
          <a:p>
            <a:pPr marL="458470" marR="5080">
              <a:lnSpc>
                <a:spcPts val="3329"/>
              </a:lnSpc>
              <a:spcBef>
                <a:spcPts val="295"/>
              </a:spcBef>
            </a:pPr>
            <a:r>
              <a:rPr dirty="0" sz="2850" spc="-5" b="0">
                <a:solidFill>
                  <a:srgbClr val="4A4A4A"/>
                </a:solidFill>
                <a:latin typeface="Corbel"/>
                <a:cs typeface="Corbel"/>
              </a:rPr>
              <a:t>Se</a:t>
            </a:r>
            <a:r>
              <a:rPr dirty="0" sz="2850" spc="-80" b="0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2850" spc="-5" b="0">
                <a:solidFill>
                  <a:srgbClr val="4A4A4A"/>
                </a:solidFill>
                <a:latin typeface="Corbel"/>
                <a:cs typeface="Corbel"/>
              </a:rPr>
              <a:t>quiere</a:t>
            </a:r>
            <a:r>
              <a:rPr dirty="0" sz="2850" spc="-85" b="0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2850" spc="-25" b="0">
                <a:solidFill>
                  <a:srgbClr val="4A4A4A"/>
                </a:solidFill>
                <a:latin typeface="Corbel"/>
                <a:cs typeface="Corbel"/>
              </a:rPr>
              <a:t>implementar</a:t>
            </a:r>
            <a:r>
              <a:rPr dirty="0" sz="2850" spc="-100" b="0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2850" b="0">
                <a:solidFill>
                  <a:srgbClr val="4A4A4A"/>
                </a:solidFill>
                <a:latin typeface="Corbel"/>
                <a:cs typeface="Corbel"/>
              </a:rPr>
              <a:t>un</a:t>
            </a:r>
            <a:r>
              <a:rPr dirty="0" sz="2850" spc="-85" b="0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2850" spc="-10" b="0">
                <a:solidFill>
                  <a:srgbClr val="4A4A4A"/>
                </a:solidFill>
                <a:latin typeface="Corbel"/>
                <a:cs typeface="Corbel"/>
              </a:rPr>
              <a:t>programa</a:t>
            </a:r>
            <a:r>
              <a:rPr dirty="0" sz="2850" spc="-100" b="0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2850" spc="-5" b="0">
                <a:solidFill>
                  <a:srgbClr val="4A4A4A"/>
                </a:solidFill>
                <a:latin typeface="Corbel"/>
                <a:cs typeface="Corbel"/>
              </a:rPr>
              <a:t>en</a:t>
            </a:r>
            <a:r>
              <a:rPr dirty="0" sz="2850" spc="-170" b="0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2850" spc="-15" b="0">
                <a:solidFill>
                  <a:srgbClr val="4A4A4A"/>
                </a:solidFill>
                <a:latin typeface="Corbel"/>
                <a:cs typeface="Corbel"/>
              </a:rPr>
              <a:t>JavaScript</a:t>
            </a:r>
            <a:r>
              <a:rPr dirty="0" sz="2850" spc="-95" b="0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2850" spc="-15" b="0">
                <a:solidFill>
                  <a:srgbClr val="4A4A4A"/>
                </a:solidFill>
                <a:latin typeface="Corbel"/>
                <a:cs typeface="Corbel"/>
              </a:rPr>
              <a:t>que </a:t>
            </a:r>
            <a:r>
              <a:rPr dirty="0" sz="2850" spc="-555" b="0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2850" spc="-5" b="0">
                <a:solidFill>
                  <a:srgbClr val="4A4A4A"/>
                </a:solidFill>
                <a:latin typeface="Corbel"/>
                <a:cs typeface="Corbel"/>
              </a:rPr>
              <a:t>calcule</a:t>
            </a:r>
            <a:r>
              <a:rPr dirty="0" sz="2850" spc="-80" b="0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2850" spc="-5" b="0">
                <a:solidFill>
                  <a:srgbClr val="4A4A4A"/>
                </a:solidFill>
                <a:latin typeface="Corbel"/>
                <a:cs typeface="Corbel"/>
              </a:rPr>
              <a:t>el</a:t>
            </a:r>
            <a:r>
              <a:rPr dirty="0" sz="2850" spc="-70" b="0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2850" b="0">
                <a:solidFill>
                  <a:srgbClr val="4A4A4A"/>
                </a:solidFill>
                <a:latin typeface="Corbel"/>
                <a:cs typeface="Corbel"/>
              </a:rPr>
              <a:t>área</a:t>
            </a:r>
            <a:r>
              <a:rPr dirty="0" sz="2850" spc="-85" b="0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2850" b="0">
                <a:solidFill>
                  <a:srgbClr val="4A4A4A"/>
                </a:solidFill>
                <a:latin typeface="Corbel"/>
                <a:cs typeface="Corbel"/>
              </a:rPr>
              <a:t>y</a:t>
            </a:r>
            <a:r>
              <a:rPr dirty="0" sz="2850" spc="-65" b="0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2850" spc="-15" b="0">
                <a:solidFill>
                  <a:srgbClr val="4A4A4A"/>
                </a:solidFill>
                <a:latin typeface="Corbel"/>
                <a:cs typeface="Corbel"/>
              </a:rPr>
              <a:t>perímetro</a:t>
            </a:r>
            <a:r>
              <a:rPr dirty="0" sz="2850" spc="-110" b="0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2850" spc="-5" b="0">
                <a:solidFill>
                  <a:srgbClr val="4A4A4A"/>
                </a:solidFill>
                <a:latin typeface="Corbel"/>
                <a:cs typeface="Corbel"/>
              </a:rPr>
              <a:t>de</a:t>
            </a:r>
            <a:r>
              <a:rPr dirty="0" sz="2850" spc="-75" b="0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2850" b="0">
                <a:solidFill>
                  <a:srgbClr val="4A4A4A"/>
                </a:solidFill>
                <a:latin typeface="Corbel"/>
                <a:cs typeface="Corbel"/>
              </a:rPr>
              <a:t>un</a:t>
            </a:r>
            <a:r>
              <a:rPr dirty="0" sz="2850" spc="-85" b="0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2850" spc="-15" b="0">
                <a:solidFill>
                  <a:srgbClr val="4A4A4A"/>
                </a:solidFill>
                <a:latin typeface="Corbel"/>
                <a:cs typeface="Corbel"/>
              </a:rPr>
              <a:t>rectángulo</a:t>
            </a:r>
            <a:endParaRPr sz="2850">
              <a:latin typeface="Corbel"/>
              <a:cs typeface="Corbel"/>
            </a:endParaRPr>
          </a:p>
          <a:p>
            <a:pPr marL="458470" marR="195580">
              <a:lnSpc>
                <a:spcPts val="3320"/>
              </a:lnSpc>
              <a:spcBef>
                <a:spcPts val="1160"/>
              </a:spcBef>
            </a:pPr>
            <a:r>
              <a:rPr dirty="0" sz="2850" spc="-5" b="0">
                <a:solidFill>
                  <a:srgbClr val="4A4A4A"/>
                </a:solidFill>
                <a:latin typeface="Corbel"/>
                <a:cs typeface="Corbel"/>
              </a:rPr>
              <a:t>El</a:t>
            </a:r>
            <a:r>
              <a:rPr dirty="0" sz="2850" spc="-75" b="0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2850" spc="-15" b="0">
                <a:solidFill>
                  <a:srgbClr val="4A4A4A"/>
                </a:solidFill>
                <a:latin typeface="Corbel"/>
                <a:cs typeface="Corbel"/>
              </a:rPr>
              <a:t>rectángulo</a:t>
            </a:r>
            <a:r>
              <a:rPr dirty="0" sz="2850" spc="-110" b="0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2850" b="0">
                <a:solidFill>
                  <a:srgbClr val="4A4A4A"/>
                </a:solidFill>
                <a:latin typeface="Corbel"/>
                <a:cs typeface="Corbel"/>
              </a:rPr>
              <a:t>se</a:t>
            </a:r>
            <a:r>
              <a:rPr dirty="0" sz="2850" spc="-85" b="0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2850" spc="-15" b="0">
                <a:solidFill>
                  <a:srgbClr val="4A4A4A"/>
                </a:solidFill>
                <a:latin typeface="Corbel"/>
                <a:cs typeface="Corbel"/>
              </a:rPr>
              <a:t>representará</a:t>
            </a:r>
            <a:r>
              <a:rPr dirty="0" sz="2850" spc="-100" b="0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2850" spc="-5" b="0">
                <a:solidFill>
                  <a:srgbClr val="4A4A4A"/>
                </a:solidFill>
                <a:latin typeface="Corbel"/>
                <a:cs typeface="Corbel"/>
              </a:rPr>
              <a:t>como</a:t>
            </a:r>
            <a:r>
              <a:rPr dirty="0" sz="2850" spc="-95" b="0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2850" b="0">
                <a:solidFill>
                  <a:srgbClr val="4A4A4A"/>
                </a:solidFill>
                <a:latin typeface="Corbel"/>
                <a:cs typeface="Corbel"/>
              </a:rPr>
              <a:t>un</a:t>
            </a:r>
            <a:r>
              <a:rPr dirty="0" sz="2850" spc="-70" b="0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2850" spc="-5" b="0">
                <a:solidFill>
                  <a:srgbClr val="4A4A4A"/>
                </a:solidFill>
                <a:latin typeface="Corbel"/>
                <a:cs typeface="Corbel"/>
              </a:rPr>
              <a:t>objeto</a:t>
            </a:r>
            <a:r>
              <a:rPr dirty="0" sz="2850" spc="-105" b="0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2850" spc="-5" b="0">
                <a:solidFill>
                  <a:srgbClr val="4A4A4A"/>
                </a:solidFill>
                <a:latin typeface="Corbel"/>
                <a:cs typeface="Corbel"/>
              </a:rPr>
              <a:t>con</a:t>
            </a:r>
            <a:r>
              <a:rPr dirty="0" sz="2850" spc="-70" b="0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2850" spc="-20" b="0">
                <a:solidFill>
                  <a:srgbClr val="4A4A4A"/>
                </a:solidFill>
                <a:latin typeface="Corbel"/>
                <a:cs typeface="Corbel"/>
              </a:rPr>
              <a:t>los </a:t>
            </a:r>
            <a:r>
              <a:rPr dirty="0" sz="2850" spc="-555" b="0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2850" spc="-10" b="0">
                <a:solidFill>
                  <a:srgbClr val="4A4A4A"/>
                </a:solidFill>
                <a:latin typeface="Corbel"/>
                <a:cs typeface="Corbel"/>
              </a:rPr>
              <a:t>atributos:</a:t>
            </a:r>
            <a:endParaRPr sz="2850">
              <a:latin typeface="Corbel"/>
              <a:cs typeface="Corbe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96951" y="2670810"/>
            <a:ext cx="121285" cy="2159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50" spc="-5">
                <a:latin typeface="Arial"/>
                <a:cs typeface="Arial"/>
              </a:rPr>
              <a:t>●</a:t>
            </a:r>
            <a:endParaRPr sz="125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81913" y="3487673"/>
            <a:ext cx="156210" cy="11982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850" spc="-5">
                <a:latin typeface="Arial"/>
                <a:cs typeface="Arial"/>
              </a:rPr>
              <a:t>–</a:t>
            </a:r>
            <a:endParaRPr sz="18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310"/>
              </a:spcBef>
            </a:pPr>
            <a:r>
              <a:rPr dirty="0" sz="1850" spc="-5">
                <a:latin typeface="Arial"/>
                <a:cs typeface="Arial"/>
              </a:rPr>
              <a:t>–</a:t>
            </a:r>
            <a:endParaRPr sz="18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70"/>
              </a:spcBef>
            </a:pPr>
            <a:r>
              <a:rPr dirty="0" sz="1850" spc="-5">
                <a:latin typeface="Arial"/>
                <a:cs typeface="Arial"/>
              </a:rPr>
              <a:t>–</a:t>
            </a:r>
            <a:endParaRPr sz="185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71473" y="3388309"/>
            <a:ext cx="804545" cy="12858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146685">
              <a:lnSpc>
                <a:spcPct val="109800"/>
              </a:lnSpc>
              <a:spcBef>
                <a:spcPts val="100"/>
              </a:spcBef>
            </a:pPr>
            <a:r>
              <a:rPr dirty="0" sz="2450" spc="-25">
                <a:solidFill>
                  <a:srgbClr val="4A4A4A"/>
                </a:solidFill>
                <a:latin typeface="Corbel"/>
                <a:cs typeface="Corbel"/>
              </a:rPr>
              <a:t>c</a:t>
            </a:r>
            <a:r>
              <a:rPr dirty="0" sz="2450" spc="-20">
                <a:solidFill>
                  <a:srgbClr val="4A4A4A"/>
                </a:solidFill>
                <a:latin typeface="Corbel"/>
                <a:cs typeface="Corbel"/>
              </a:rPr>
              <a:t>o</a:t>
            </a:r>
            <a:r>
              <a:rPr dirty="0" sz="2450" spc="-25">
                <a:solidFill>
                  <a:srgbClr val="4A4A4A"/>
                </a:solidFill>
                <a:latin typeface="Corbel"/>
                <a:cs typeface="Corbel"/>
              </a:rPr>
              <a:t>l</a:t>
            </a:r>
            <a:r>
              <a:rPr dirty="0" sz="2450" spc="-20">
                <a:solidFill>
                  <a:srgbClr val="4A4A4A"/>
                </a:solidFill>
                <a:latin typeface="Corbel"/>
                <a:cs typeface="Corbel"/>
              </a:rPr>
              <a:t>o</a:t>
            </a:r>
            <a:r>
              <a:rPr dirty="0" sz="2450" spc="-5">
                <a:solidFill>
                  <a:srgbClr val="4A4A4A"/>
                </a:solidFill>
                <a:latin typeface="Corbel"/>
                <a:cs typeface="Corbel"/>
              </a:rPr>
              <a:t>r  </a:t>
            </a:r>
            <a:r>
              <a:rPr dirty="0" sz="2450" spc="-25">
                <a:solidFill>
                  <a:srgbClr val="4A4A4A"/>
                </a:solidFill>
                <a:latin typeface="Corbel"/>
                <a:cs typeface="Corbel"/>
              </a:rPr>
              <a:t>alto</a:t>
            </a:r>
            <a:endParaRPr sz="2450">
              <a:latin typeface="Corbel"/>
              <a:cs typeface="Corbel"/>
            </a:endParaRP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dirty="0" sz="2450" spc="-15">
                <a:solidFill>
                  <a:srgbClr val="4A4A4A"/>
                </a:solidFill>
                <a:latin typeface="Corbel"/>
                <a:cs typeface="Corbel"/>
              </a:rPr>
              <a:t>a</a:t>
            </a:r>
            <a:r>
              <a:rPr dirty="0" sz="2450" spc="-10">
                <a:solidFill>
                  <a:srgbClr val="4A4A4A"/>
                </a:solidFill>
                <a:latin typeface="Corbel"/>
                <a:cs typeface="Corbel"/>
              </a:rPr>
              <a:t>n</a:t>
            </a:r>
            <a:r>
              <a:rPr dirty="0" sz="2450" spc="-20">
                <a:solidFill>
                  <a:srgbClr val="4A4A4A"/>
                </a:solidFill>
                <a:latin typeface="Corbel"/>
                <a:cs typeface="Corbel"/>
              </a:rPr>
              <a:t>c</a:t>
            </a:r>
            <a:r>
              <a:rPr dirty="0" sz="2450" spc="-10">
                <a:solidFill>
                  <a:srgbClr val="4A4A4A"/>
                </a:solidFill>
                <a:latin typeface="Corbel"/>
                <a:cs typeface="Corbel"/>
              </a:rPr>
              <a:t>h</a:t>
            </a:r>
            <a:r>
              <a:rPr dirty="0" sz="2450">
                <a:solidFill>
                  <a:srgbClr val="4A4A4A"/>
                </a:solidFill>
                <a:latin typeface="Corbel"/>
                <a:cs typeface="Corbel"/>
              </a:rPr>
              <a:t>o</a:t>
            </a:r>
            <a:endParaRPr sz="2450">
              <a:latin typeface="Corbel"/>
              <a:cs typeface="Corbe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96951" y="4938140"/>
            <a:ext cx="121285" cy="2159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50" spc="-5">
                <a:latin typeface="Arial"/>
                <a:cs typeface="Arial"/>
              </a:rPr>
              <a:t>●</a:t>
            </a:r>
            <a:endParaRPr sz="125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85291" y="4680106"/>
            <a:ext cx="4659630" cy="1445260"/>
          </a:xfrm>
          <a:prstGeom prst="rect">
            <a:avLst/>
          </a:prstGeom>
        </p:spPr>
        <p:txBody>
          <a:bodyPr wrap="square" lIns="0" tIns="1003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90"/>
              </a:spcBef>
            </a:pPr>
            <a:r>
              <a:rPr dirty="0" sz="2850">
                <a:solidFill>
                  <a:srgbClr val="4A4A4A"/>
                </a:solidFill>
                <a:latin typeface="Corbel"/>
                <a:cs typeface="Corbel"/>
              </a:rPr>
              <a:t>Y</a:t>
            </a:r>
            <a:r>
              <a:rPr dirty="0" sz="2850" spc="-60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2850" spc="-15">
                <a:solidFill>
                  <a:srgbClr val="4A4A4A"/>
                </a:solidFill>
                <a:latin typeface="Corbel"/>
                <a:cs typeface="Corbel"/>
              </a:rPr>
              <a:t>métodos:</a:t>
            </a:r>
            <a:endParaRPr sz="2850">
              <a:latin typeface="Corbel"/>
              <a:cs typeface="Corbel"/>
            </a:endParaRPr>
          </a:p>
          <a:p>
            <a:pPr marL="398780" indent="-290195">
              <a:lnSpc>
                <a:spcPct val="100000"/>
              </a:lnSpc>
              <a:spcBef>
                <a:spcPts val="585"/>
              </a:spcBef>
              <a:buClr>
                <a:srgbClr val="000000"/>
              </a:buClr>
              <a:buSzPct val="75510"/>
              <a:buFont typeface="Arial"/>
              <a:buChar char="–"/>
              <a:tabLst>
                <a:tab pos="398780" algn="l"/>
                <a:tab pos="399415" algn="l"/>
              </a:tabLst>
            </a:pPr>
            <a:r>
              <a:rPr dirty="0" sz="2450" spc="-5">
                <a:solidFill>
                  <a:srgbClr val="4A4A4A"/>
                </a:solidFill>
                <a:latin typeface="Corbel"/>
                <a:cs typeface="Corbel"/>
              </a:rPr>
              <a:t>area():</a:t>
            </a:r>
            <a:r>
              <a:rPr dirty="0" sz="2450" spc="25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2450" spc="-5">
                <a:solidFill>
                  <a:srgbClr val="4A4A4A"/>
                </a:solidFill>
                <a:latin typeface="Corbel"/>
                <a:cs typeface="Corbel"/>
              </a:rPr>
              <a:t>largo</a:t>
            </a:r>
            <a:r>
              <a:rPr dirty="0" sz="2450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2450" spc="-5">
                <a:solidFill>
                  <a:srgbClr val="4A4A4A"/>
                </a:solidFill>
                <a:latin typeface="Corbel"/>
                <a:cs typeface="Corbel"/>
              </a:rPr>
              <a:t>*</a:t>
            </a:r>
            <a:r>
              <a:rPr dirty="0" sz="2450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2450" spc="-25">
                <a:solidFill>
                  <a:srgbClr val="4A4A4A"/>
                </a:solidFill>
                <a:latin typeface="Corbel"/>
                <a:cs typeface="Corbel"/>
              </a:rPr>
              <a:t>ancho</a:t>
            </a:r>
            <a:endParaRPr sz="2450">
              <a:latin typeface="Corbel"/>
              <a:cs typeface="Corbel"/>
            </a:endParaRPr>
          </a:p>
          <a:p>
            <a:pPr marL="398780" indent="-290195">
              <a:lnSpc>
                <a:spcPct val="100000"/>
              </a:lnSpc>
              <a:spcBef>
                <a:spcPts val="600"/>
              </a:spcBef>
              <a:buClr>
                <a:srgbClr val="000000"/>
              </a:buClr>
              <a:buSzPct val="75510"/>
              <a:buFont typeface="Arial"/>
              <a:buChar char="–"/>
              <a:tabLst>
                <a:tab pos="398780" algn="l"/>
                <a:tab pos="399415" algn="l"/>
              </a:tabLst>
            </a:pPr>
            <a:r>
              <a:rPr dirty="0" sz="2450" spc="-5">
                <a:solidFill>
                  <a:srgbClr val="4A4A4A"/>
                </a:solidFill>
                <a:latin typeface="Corbel"/>
                <a:cs typeface="Corbel"/>
              </a:rPr>
              <a:t>perimetro():</a:t>
            </a:r>
            <a:r>
              <a:rPr dirty="0" sz="2450" spc="15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2450" spc="-5">
                <a:solidFill>
                  <a:srgbClr val="4A4A4A"/>
                </a:solidFill>
                <a:latin typeface="Corbel"/>
                <a:cs typeface="Corbel"/>
              </a:rPr>
              <a:t>2</a:t>
            </a:r>
            <a:r>
              <a:rPr dirty="0" sz="2450" spc="5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2450" spc="-5">
                <a:solidFill>
                  <a:srgbClr val="4A4A4A"/>
                </a:solidFill>
                <a:latin typeface="Corbel"/>
                <a:cs typeface="Corbel"/>
              </a:rPr>
              <a:t>*</a:t>
            </a:r>
            <a:r>
              <a:rPr dirty="0" sz="2450">
                <a:solidFill>
                  <a:srgbClr val="4A4A4A"/>
                </a:solidFill>
                <a:latin typeface="Corbel"/>
                <a:cs typeface="Corbel"/>
              </a:rPr>
              <a:t> ancho </a:t>
            </a:r>
            <a:r>
              <a:rPr dirty="0" sz="2450" spc="-5">
                <a:solidFill>
                  <a:srgbClr val="4A4A4A"/>
                </a:solidFill>
                <a:latin typeface="Corbel"/>
                <a:cs typeface="Corbel"/>
              </a:rPr>
              <a:t>+</a:t>
            </a:r>
            <a:r>
              <a:rPr dirty="0" sz="2450" spc="-15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2450" spc="-5">
                <a:solidFill>
                  <a:srgbClr val="4A4A4A"/>
                </a:solidFill>
                <a:latin typeface="Corbel"/>
                <a:cs typeface="Corbel"/>
              </a:rPr>
              <a:t>2</a:t>
            </a:r>
            <a:r>
              <a:rPr dirty="0" sz="2450" spc="15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2450" spc="-5">
                <a:solidFill>
                  <a:srgbClr val="4A4A4A"/>
                </a:solidFill>
                <a:latin typeface="Corbel"/>
                <a:cs typeface="Corbel"/>
              </a:rPr>
              <a:t>*</a:t>
            </a:r>
            <a:r>
              <a:rPr dirty="0" sz="2450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2450" spc="-15">
                <a:solidFill>
                  <a:srgbClr val="4A4A4A"/>
                </a:solidFill>
                <a:latin typeface="Corbel"/>
                <a:cs typeface="Corbel"/>
              </a:rPr>
              <a:t>largo</a:t>
            </a:r>
            <a:endParaRPr sz="2450">
              <a:latin typeface="Corbel"/>
              <a:cs typeface="Corbel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276250" y="453390"/>
            <a:ext cx="2212975" cy="6350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000" spc="-5">
                <a:solidFill>
                  <a:srgbClr val="C71F1D"/>
                </a:solidFill>
              </a:rPr>
              <a:t>Ejercicio</a:t>
            </a:r>
            <a:r>
              <a:rPr dirty="0" sz="4000" spc="-110">
                <a:solidFill>
                  <a:srgbClr val="C71F1D"/>
                </a:solidFill>
              </a:rPr>
              <a:t> </a:t>
            </a:r>
            <a:r>
              <a:rPr dirty="0" sz="4000" spc="-5">
                <a:solidFill>
                  <a:srgbClr val="C71F1D"/>
                </a:solidFill>
              </a:rPr>
              <a:t>5</a:t>
            </a:r>
            <a:endParaRPr sz="400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2"/>
            <a:ext cx="9144000" cy="146050"/>
          </a:xfrm>
          <a:custGeom>
            <a:avLst/>
            <a:gdLst/>
            <a:ahLst/>
            <a:cxnLst/>
            <a:rect l="l" t="t" r="r" b="b"/>
            <a:pathLst>
              <a:path w="9144000" h="146050">
                <a:moveTo>
                  <a:pt x="9144000" y="0"/>
                </a:moveTo>
                <a:lnTo>
                  <a:pt x="0" y="0"/>
                </a:lnTo>
                <a:lnTo>
                  <a:pt x="0" y="146037"/>
                </a:lnTo>
                <a:lnTo>
                  <a:pt x="9144000" y="146037"/>
                </a:lnTo>
                <a:lnTo>
                  <a:pt x="9144000" y="0"/>
                </a:lnTo>
                <a:close/>
              </a:path>
            </a:pathLst>
          </a:custGeom>
          <a:solidFill>
            <a:srgbClr val="C90016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934219" y="356960"/>
            <a:ext cx="921493" cy="561604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410057" y="1687194"/>
            <a:ext cx="137160" cy="2470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50">
                <a:latin typeface="Arial"/>
                <a:cs typeface="Arial"/>
              </a:rPr>
              <a:t>●</a:t>
            </a:r>
            <a:endParaRPr sz="1450">
              <a:latin typeface="Arial"/>
              <a:cs typeface="Arial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435"/>
              </a:lnSpc>
            </a:pPr>
            <a:r>
              <a:rPr dirty="0"/>
              <a:t>10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239462" rIns="0" bIns="0" rtlCol="0" vert="horz">
            <a:spAutoFit/>
          </a:bodyPr>
          <a:lstStyle/>
          <a:p>
            <a:pPr marL="507365" marR="5080">
              <a:lnSpc>
                <a:spcPct val="95300"/>
              </a:lnSpc>
              <a:spcBef>
                <a:spcPts val="284"/>
              </a:spcBef>
            </a:pPr>
            <a:r>
              <a:rPr dirty="0" sz="3200" spc="-5" b="0">
                <a:solidFill>
                  <a:srgbClr val="4A4A4A"/>
                </a:solidFill>
                <a:latin typeface="Corbel"/>
                <a:cs typeface="Corbel"/>
              </a:rPr>
              <a:t>Se quiere </a:t>
            </a:r>
            <a:r>
              <a:rPr dirty="0" sz="3200" b="0">
                <a:solidFill>
                  <a:srgbClr val="4A4A4A"/>
                </a:solidFill>
                <a:latin typeface="Corbel"/>
                <a:cs typeface="Corbel"/>
              </a:rPr>
              <a:t>implementar </a:t>
            </a:r>
            <a:r>
              <a:rPr dirty="0" sz="3200" spc="-5" b="0">
                <a:solidFill>
                  <a:srgbClr val="4A4A4A"/>
                </a:solidFill>
                <a:latin typeface="Corbel"/>
                <a:cs typeface="Corbel"/>
              </a:rPr>
              <a:t>un </a:t>
            </a:r>
            <a:r>
              <a:rPr dirty="0" sz="3200" b="0">
                <a:solidFill>
                  <a:srgbClr val="4A4A4A"/>
                </a:solidFill>
                <a:latin typeface="Corbel"/>
                <a:cs typeface="Corbel"/>
              </a:rPr>
              <a:t>programa </a:t>
            </a:r>
            <a:r>
              <a:rPr dirty="0" sz="3200" spc="-15" b="0">
                <a:solidFill>
                  <a:srgbClr val="4A4A4A"/>
                </a:solidFill>
                <a:latin typeface="Corbel"/>
                <a:cs typeface="Corbel"/>
              </a:rPr>
              <a:t>en </a:t>
            </a:r>
            <a:r>
              <a:rPr dirty="0" sz="3200" spc="-10" b="0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3200" spc="-5" b="0">
                <a:solidFill>
                  <a:srgbClr val="4A4A4A"/>
                </a:solidFill>
                <a:latin typeface="Corbel"/>
                <a:cs typeface="Corbel"/>
              </a:rPr>
              <a:t>JavaScript</a:t>
            </a:r>
            <a:r>
              <a:rPr dirty="0" sz="3200" spc="-65" b="0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3200" spc="-5" b="0">
                <a:solidFill>
                  <a:srgbClr val="4A4A4A"/>
                </a:solidFill>
                <a:latin typeface="Corbel"/>
                <a:cs typeface="Corbel"/>
              </a:rPr>
              <a:t>que</a:t>
            </a:r>
            <a:r>
              <a:rPr dirty="0" sz="3200" spc="-30" b="0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3200" b="0">
                <a:solidFill>
                  <a:srgbClr val="4A4A4A"/>
                </a:solidFill>
                <a:latin typeface="Corbel"/>
                <a:cs typeface="Corbel"/>
              </a:rPr>
              <a:t>permita</a:t>
            </a:r>
            <a:r>
              <a:rPr dirty="0" sz="3200" spc="-45" b="0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3200" b="0">
                <a:solidFill>
                  <a:srgbClr val="4A4A4A"/>
                </a:solidFill>
                <a:latin typeface="Corbel"/>
                <a:cs typeface="Corbel"/>
              </a:rPr>
              <a:t>analizar</a:t>
            </a:r>
            <a:r>
              <a:rPr dirty="0" sz="3200" spc="-70" b="0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3200" b="0">
                <a:solidFill>
                  <a:srgbClr val="4A4A4A"/>
                </a:solidFill>
                <a:latin typeface="Corbel"/>
                <a:cs typeface="Corbel"/>
              </a:rPr>
              <a:t>un</a:t>
            </a:r>
            <a:r>
              <a:rPr dirty="0" sz="3200" spc="-30" b="0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3200" b="0">
                <a:solidFill>
                  <a:srgbClr val="4A4A4A"/>
                </a:solidFill>
                <a:latin typeface="Corbel"/>
                <a:cs typeface="Corbel"/>
              </a:rPr>
              <a:t>array</a:t>
            </a:r>
            <a:r>
              <a:rPr dirty="0" sz="3200" spc="-30" b="0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3200" spc="-10" b="0">
                <a:solidFill>
                  <a:srgbClr val="4A4A4A"/>
                </a:solidFill>
                <a:latin typeface="Corbel"/>
                <a:cs typeface="Corbel"/>
              </a:rPr>
              <a:t>de </a:t>
            </a:r>
            <a:r>
              <a:rPr dirty="0" sz="3200" spc="-630" b="0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3200" spc="-15" b="0">
                <a:solidFill>
                  <a:srgbClr val="4A4A4A"/>
                </a:solidFill>
                <a:latin typeface="Corbel"/>
                <a:cs typeface="Corbel"/>
              </a:rPr>
              <a:t>rectángulos</a:t>
            </a:r>
            <a:endParaRPr sz="3200">
              <a:latin typeface="Corbel"/>
              <a:cs typeface="Corbe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10057" y="3271266"/>
            <a:ext cx="137160" cy="2470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50">
                <a:latin typeface="Arial"/>
                <a:cs typeface="Arial"/>
              </a:rPr>
              <a:t>●</a:t>
            </a:r>
            <a:endParaRPr sz="145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33755" y="3039924"/>
            <a:ext cx="6138545" cy="1030605"/>
          </a:xfrm>
          <a:prstGeom prst="rect">
            <a:avLst/>
          </a:prstGeom>
        </p:spPr>
        <p:txBody>
          <a:bodyPr wrap="square" lIns="0" tIns="6096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dirty="0" sz="3200">
                <a:solidFill>
                  <a:srgbClr val="4A4A4A"/>
                </a:solidFill>
                <a:latin typeface="Corbel"/>
                <a:cs typeface="Corbel"/>
              </a:rPr>
              <a:t>De</a:t>
            </a:r>
            <a:r>
              <a:rPr dirty="0" sz="3200" spc="-45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3200" spc="-5">
                <a:solidFill>
                  <a:srgbClr val="4A4A4A"/>
                </a:solidFill>
                <a:latin typeface="Corbel"/>
                <a:cs typeface="Corbel"/>
              </a:rPr>
              <a:t>cada</a:t>
            </a:r>
            <a:r>
              <a:rPr dirty="0" sz="3200" spc="-45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3200">
                <a:solidFill>
                  <a:srgbClr val="4A4A4A"/>
                </a:solidFill>
                <a:latin typeface="Corbel"/>
                <a:cs typeface="Corbel"/>
              </a:rPr>
              <a:t>rectángulo</a:t>
            </a:r>
            <a:r>
              <a:rPr dirty="0" sz="3200" spc="-65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3200">
                <a:solidFill>
                  <a:srgbClr val="4A4A4A"/>
                </a:solidFill>
                <a:latin typeface="Corbel"/>
                <a:cs typeface="Corbel"/>
              </a:rPr>
              <a:t>se</a:t>
            </a:r>
            <a:r>
              <a:rPr dirty="0" sz="3200" spc="-25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3200">
                <a:solidFill>
                  <a:srgbClr val="4A4A4A"/>
                </a:solidFill>
                <a:latin typeface="Corbel"/>
                <a:cs typeface="Corbel"/>
              </a:rPr>
              <a:t>debe</a:t>
            </a:r>
            <a:r>
              <a:rPr dirty="0" sz="3200" spc="-45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3200" spc="-15">
                <a:solidFill>
                  <a:srgbClr val="4A4A4A"/>
                </a:solidFill>
                <a:latin typeface="Corbel"/>
                <a:cs typeface="Corbel"/>
              </a:rPr>
              <a:t>conocer:</a:t>
            </a:r>
            <a:endParaRPr sz="3200">
              <a:latin typeface="Corbel"/>
              <a:cs typeface="Corbel"/>
            </a:endParaRPr>
          </a:p>
          <a:p>
            <a:pPr marL="120014">
              <a:lnSpc>
                <a:spcPct val="100000"/>
              </a:lnSpc>
              <a:spcBef>
                <a:spcPts val="330"/>
              </a:spcBef>
              <a:tabLst>
                <a:tab pos="445134" algn="l"/>
              </a:tabLst>
            </a:pPr>
            <a:r>
              <a:rPr dirty="0" baseline="3968" sz="3150">
                <a:latin typeface="Arial"/>
                <a:cs typeface="Arial"/>
              </a:rPr>
              <a:t>–</a:t>
            </a:r>
            <a:r>
              <a:rPr dirty="0" baseline="3968" sz="3150">
                <a:latin typeface="Arial"/>
                <a:cs typeface="Arial"/>
              </a:rPr>
              <a:t>	</a:t>
            </a:r>
            <a:r>
              <a:rPr dirty="0" sz="2800" spc="-35">
                <a:solidFill>
                  <a:srgbClr val="4A4A4A"/>
                </a:solidFill>
                <a:latin typeface="Corbel"/>
                <a:cs typeface="Corbel"/>
              </a:rPr>
              <a:t>Co</a:t>
            </a:r>
            <a:r>
              <a:rPr dirty="0" sz="2800" spc="-30">
                <a:solidFill>
                  <a:srgbClr val="4A4A4A"/>
                </a:solidFill>
                <a:latin typeface="Corbel"/>
                <a:cs typeface="Corbel"/>
              </a:rPr>
              <a:t>l</a:t>
            </a:r>
            <a:r>
              <a:rPr dirty="0" sz="2800" spc="-35">
                <a:solidFill>
                  <a:srgbClr val="4A4A4A"/>
                </a:solidFill>
                <a:latin typeface="Corbel"/>
                <a:cs typeface="Corbel"/>
              </a:rPr>
              <a:t>o</a:t>
            </a:r>
            <a:r>
              <a:rPr dirty="0" sz="2800" spc="-5">
                <a:solidFill>
                  <a:srgbClr val="4A4A4A"/>
                </a:solidFill>
                <a:latin typeface="Corbel"/>
                <a:cs typeface="Corbel"/>
              </a:rPr>
              <a:t>r</a:t>
            </a:r>
            <a:r>
              <a:rPr dirty="0" sz="2800" spc="-145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2800" spc="-35">
                <a:solidFill>
                  <a:srgbClr val="4A4A4A"/>
                </a:solidFill>
                <a:latin typeface="Corbel"/>
                <a:cs typeface="Corbel"/>
              </a:rPr>
              <a:t>A</a:t>
            </a:r>
            <a:r>
              <a:rPr dirty="0" sz="2800" spc="-30">
                <a:solidFill>
                  <a:srgbClr val="4A4A4A"/>
                </a:solidFill>
                <a:latin typeface="Corbel"/>
                <a:cs typeface="Corbel"/>
              </a:rPr>
              <a:t>lt</a:t>
            </a:r>
            <a:r>
              <a:rPr dirty="0" sz="2800" spc="-5">
                <a:solidFill>
                  <a:srgbClr val="4A4A4A"/>
                </a:solidFill>
                <a:latin typeface="Corbel"/>
                <a:cs typeface="Corbel"/>
              </a:rPr>
              <a:t>o</a:t>
            </a:r>
            <a:r>
              <a:rPr dirty="0" sz="2800" spc="-160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2800" spc="-35">
                <a:solidFill>
                  <a:srgbClr val="4A4A4A"/>
                </a:solidFill>
                <a:latin typeface="Corbel"/>
                <a:cs typeface="Corbel"/>
              </a:rPr>
              <a:t>A</a:t>
            </a:r>
            <a:r>
              <a:rPr dirty="0" sz="2800" spc="-30">
                <a:solidFill>
                  <a:srgbClr val="4A4A4A"/>
                </a:solidFill>
                <a:latin typeface="Corbel"/>
                <a:cs typeface="Corbel"/>
              </a:rPr>
              <a:t>n</a:t>
            </a:r>
            <a:r>
              <a:rPr dirty="0" sz="2800" spc="-35">
                <a:solidFill>
                  <a:srgbClr val="4A4A4A"/>
                </a:solidFill>
                <a:latin typeface="Corbel"/>
                <a:cs typeface="Corbel"/>
              </a:rPr>
              <a:t>ch</a:t>
            </a:r>
            <a:r>
              <a:rPr dirty="0" sz="2800" spc="-5">
                <a:solidFill>
                  <a:srgbClr val="4A4A4A"/>
                </a:solidFill>
                <a:latin typeface="Corbel"/>
                <a:cs typeface="Corbel"/>
              </a:rPr>
              <a:t>o</a:t>
            </a:r>
            <a:endParaRPr sz="2800">
              <a:latin typeface="Corbel"/>
              <a:cs typeface="Corbe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54354" y="4076852"/>
            <a:ext cx="4597400" cy="1996439"/>
          </a:xfrm>
          <a:prstGeom prst="rect">
            <a:avLst/>
          </a:prstGeom>
        </p:spPr>
        <p:txBody>
          <a:bodyPr wrap="square" lIns="0" tIns="889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700"/>
              </a:spcBef>
            </a:pPr>
            <a:r>
              <a:rPr dirty="0" baseline="2645" sz="3150" spc="-1754">
                <a:latin typeface="Arial"/>
                <a:cs typeface="Arial"/>
              </a:rPr>
              <a:t>–</a:t>
            </a:r>
            <a:r>
              <a:rPr dirty="0" sz="2800" spc="-10">
                <a:solidFill>
                  <a:srgbClr val="4A4A4A"/>
                </a:solidFill>
                <a:latin typeface="Corbel"/>
                <a:cs typeface="Corbel"/>
              </a:rPr>
              <a:t>Área</a:t>
            </a:r>
            <a:r>
              <a:rPr dirty="0" sz="2800" spc="-5">
                <a:solidFill>
                  <a:srgbClr val="4A4A4A"/>
                </a:solidFill>
                <a:latin typeface="Corbel"/>
                <a:cs typeface="Corbel"/>
              </a:rPr>
              <a:t>:</a:t>
            </a:r>
            <a:r>
              <a:rPr dirty="0" sz="2800" spc="-15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2800" spc="-5">
                <a:solidFill>
                  <a:srgbClr val="4A4A4A"/>
                </a:solidFill>
                <a:latin typeface="Corbel"/>
                <a:cs typeface="Corbel"/>
              </a:rPr>
              <a:t>lar</a:t>
            </a:r>
            <a:r>
              <a:rPr dirty="0" sz="2800">
                <a:solidFill>
                  <a:srgbClr val="4A4A4A"/>
                </a:solidFill>
                <a:latin typeface="Corbel"/>
                <a:cs typeface="Corbel"/>
              </a:rPr>
              <a:t>g</a:t>
            </a:r>
            <a:r>
              <a:rPr dirty="0" sz="2800" spc="-5">
                <a:solidFill>
                  <a:srgbClr val="4A4A4A"/>
                </a:solidFill>
                <a:latin typeface="Corbel"/>
                <a:cs typeface="Corbel"/>
              </a:rPr>
              <a:t>o</a:t>
            </a:r>
            <a:r>
              <a:rPr dirty="0" sz="2800" spc="-15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2800" spc="-5">
                <a:solidFill>
                  <a:srgbClr val="4A4A4A"/>
                </a:solidFill>
                <a:latin typeface="Corbel"/>
                <a:cs typeface="Corbel"/>
              </a:rPr>
              <a:t>*</a:t>
            </a:r>
            <a:r>
              <a:rPr dirty="0" sz="2800" spc="-15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2800" spc="-30">
                <a:solidFill>
                  <a:srgbClr val="4A4A4A"/>
                </a:solidFill>
                <a:latin typeface="Corbel"/>
                <a:cs typeface="Corbel"/>
              </a:rPr>
              <a:t>an</a:t>
            </a:r>
            <a:r>
              <a:rPr dirty="0" sz="2800" spc="-35">
                <a:solidFill>
                  <a:srgbClr val="4A4A4A"/>
                </a:solidFill>
                <a:latin typeface="Corbel"/>
                <a:cs typeface="Corbel"/>
              </a:rPr>
              <a:t>c</a:t>
            </a:r>
            <a:r>
              <a:rPr dirty="0" sz="2800" spc="-30">
                <a:solidFill>
                  <a:srgbClr val="4A4A4A"/>
                </a:solidFill>
                <a:latin typeface="Corbel"/>
                <a:cs typeface="Corbel"/>
              </a:rPr>
              <a:t>h</a:t>
            </a:r>
            <a:r>
              <a:rPr dirty="0" sz="2800" spc="-5">
                <a:solidFill>
                  <a:srgbClr val="4A4A4A"/>
                </a:solidFill>
                <a:latin typeface="Corbel"/>
                <a:cs typeface="Corbel"/>
              </a:rPr>
              <a:t>o</a:t>
            </a:r>
            <a:endParaRPr sz="2800">
              <a:latin typeface="Corbel"/>
              <a:cs typeface="Corbel"/>
            </a:endParaRP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dirty="0" baseline="2645" sz="3150" spc="-1754">
                <a:latin typeface="Arial"/>
                <a:cs typeface="Arial"/>
              </a:rPr>
              <a:t>–</a:t>
            </a:r>
            <a:r>
              <a:rPr dirty="0" sz="2800" spc="-135">
                <a:solidFill>
                  <a:srgbClr val="4A4A4A"/>
                </a:solidFill>
                <a:latin typeface="Corbel"/>
                <a:cs typeface="Corbel"/>
              </a:rPr>
              <a:t>P</a:t>
            </a:r>
            <a:r>
              <a:rPr dirty="0" sz="2800" spc="-15">
                <a:solidFill>
                  <a:srgbClr val="4A4A4A"/>
                </a:solidFill>
                <a:latin typeface="Corbel"/>
                <a:cs typeface="Corbel"/>
              </a:rPr>
              <a:t>e</a:t>
            </a:r>
            <a:r>
              <a:rPr dirty="0" sz="2800" spc="-20">
                <a:solidFill>
                  <a:srgbClr val="4A4A4A"/>
                </a:solidFill>
                <a:latin typeface="Corbel"/>
                <a:cs typeface="Corbel"/>
              </a:rPr>
              <a:t>rím</a:t>
            </a:r>
            <a:r>
              <a:rPr dirty="0" sz="2800" spc="-15">
                <a:solidFill>
                  <a:srgbClr val="4A4A4A"/>
                </a:solidFill>
                <a:latin typeface="Corbel"/>
                <a:cs typeface="Corbel"/>
              </a:rPr>
              <a:t>e</a:t>
            </a:r>
            <a:r>
              <a:rPr dirty="0" sz="2800" spc="-20">
                <a:solidFill>
                  <a:srgbClr val="4A4A4A"/>
                </a:solidFill>
                <a:latin typeface="Corbel"/>
                <a:cs typeface="Corbel"/>
              </a:rPr>
              <a:t>tro</a:t>
            </a:r>
            <a:r>
              <a:rPr dirty="0" sz="2800" spc="-5">
                <a:solidFill>
                  <a:srgbClr val="4A4A4A"/>
                </a:solidFill>
                <a:latin typeface="Corbel"/>
                <a:cs typeface="Corbel"/>
              </a:rPr>
              <a:t>:</a:t>
            </a:r>
            <a:r>
              <a:rPr dirty="0" sz="2800" spc="-25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2800" spc="-5">
                <a:solidFill>
                  <a:srgbClr val="4A4A4A"/>
                </a:solidFill>
                <a:latin typeface="Corbel"/>
                <a:cs typeface="Corbel"/>
              </a:rPr>
              <a:t>2</a:t>
            </a:r>
            <a:r>
              <a:rPr dirty="0" sz="2800" spc="-25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2800" spc="-5">
                <a:solidFill>
                  <a:srgbClr val="4A4A4A"/>
                </a:solidFill>
                <a:latin typeface="Corbel"/>
                <a:cs typeface="Corbel"/>
              </a:rPr>
              <a:t>*</a:t>
            </a:r>
            <a:r>
              <a:rPr dirty="0" sz="2800" spc="-25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2800" spc="-5">
                <a:solidFill>
                  <a:srgbClr val="4A4A4A"/>
                </a:solidFill>
                <a:latin typeface="Corbel"/>
                <a:cs typeface="Corbel"/>
              </a:rPr>
              <a:t>ancho</a:t>
            </a:r>
            <a:r>
              <a:rPr dirty="0" sz="2800" spc="-30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2800" spc="-5">
                <a:solidFill>
                  <a:srgbClr val="4A4A4A"/>
                </a:solidFill>
                <a:latin typeface="Corbel"/>
                <a:cs typeface="Corbel"/>
              </a:rPr>
              <a:t>+</a:t>
            </a:r>
            <a:r>
              <a:rPr dirty="0" sz="2800" spc="-5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2800" spc="-5">
                <a:solidFill>
                  <a:srgbClr val="4A4A4A"/>
                </a:solidFill>
                <a:latin typeface="Corbel"/>
                <a:cs typeface="Corbel"/>
              </a:rPr>
              <a:t>2</a:t>
            </a:r>
            <a:r>
              <a:rPr dirty="0" sz="2800" spc="-25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2800" spc="-5">
                <a:solidFill>
                  <a:srgbClr val="4A4A4A"/>
                </a:solidFill>
                <a:latin typeface="Corbel"/>
                <a:cs typeface="Corbel"/>
              </a:rPr>
              <a:t>*</a:t>
            </a:r>
            <a:r>
              <a:rPr dirty="0" sz="2800" spc="-25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2800" spc="-20">
                <a:solidFill>
                  <a:srgbClr val="4A4A4A"/>
                </a:solidFill>
                <a:latin typeface="Corbel"/>
                <a:cs typeface="Corbel"/>
              </a:rPr>
              <a:t>lar</a:t>
            </a:r>
            <a:r>
              <a:rPr dirty="0" sz="2800" spc="-15">
                <a:solidFill>
                  <a:srgbClr val="4A4A4A"/>
                </a:solidFill>
                <a:latin typeface="Corbel"/>
                <a:cs typeface="Corbel"/>
              </a:rPr>
              <a:t>g</a:t>
            </a:r>
            <a:r>
              <a:rPr dirty="0" sz="2800" spc="-5">
                <a:solidFill>
                  <a:srgbClr val="4A4A4A"/>
                </a:solidFill>
                <a:latin typeface="Corbel"/>
                <a:cs typeface="Corbel"/>
              </a:rPr>
              <a:t>o</a:t>
            </a:r>
            <a:endParaRPr sz="2800">
              <a:latin typeface="Corbel"/>
              <a:cs typeface="Corbel"/>
            </a:endParaRPr>
          </a:p>
          <a:p>
            <a:pPr>
              <a:lnSpc>
                <a:spcPct val="100000"/>
              </a:lnSpc>
              <a:spcBef>
                <a:spcPts val="1145"/>
              </a:spcBef>
            </a:pPr>
            <a:r>
              <a:rPr dirty="0" sz="2100">
                <a:latin typeface="Arial"/>
                <a:cs typeface="Arial"/>
              </a:rPr>
              <a:t>–</a:t>
            </a:r>
            <a:endParaRPr sz="2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410"/>
              </a:spcBef>
            </a:pPr>
            <a:r>
              <a:rPr dirty="0" sz="2100">
                <a:latin typeface="Arial"/>
                <a:cs typeface="Arial"/>
              </a:rPr>
              <a:t>–</a:t>
            </a:r>
            <a:endParaRPr sz="2100">
              <a:latin typeface="Arial"/>
              <a:cs typeface="Arial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276250" y="453390"/>
            <a:ext cx="2490470" cy="6350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000" spc="-5">
                <a:solidFill>
                  <a:srgbClr val="C71F1D"/>
                </a:solidFill>
              </a:rPr>
              <a:t>Ejercicio</a:t>
            </a:r>
            <a:r>
              <a:rPr dirty="0" sz="4000" spc="-110">
                <a:solidFill>
                  <a:srgbClr val="C71F1D"/>
                </a:solidFill>
              </a:rPr>
              <a:t> </a:t>
            </a:r>
            <a:r>
              <a:rPr dirty="0" sz="4000" spc="-30">
                <a:solidFill>
                  <a:srgbClr val="C71F1D"/>
                </a:solidFill>
              </a:rPr>
              <a:t>5b</a:t>
            </a:r>
            <a:endParaRPr sz="400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2"/>
            <a:ext cx="9144000" cy="146050"/>
          </a:xfrm>
          <a:custGeom>
            <a:avLst/>
            <a:gdLst/>
            <a:ahLst/>
            <a:cxnLst/>
            <a:rect l="l" t="t" r="r" b="b"/>
            <a:pathLst>
              <a:path w="9144000" h="146050">
                <a:moveTo>
                  <a:pt x="9144000" y="0"/>
                </a:moveTo>
                <a:lnTo>
                  <a:pt x="0" y="0"/>
                </a:lnTo>
                <a:lnTo>
                  <a:pt x="0" y="146037"/>
                </a:lnTo>
                <a:lnTo>
                  <a:pt x="9144000" y="146037"/>
                </a:lnTo>
                <a:lnTo>
                  <a:pt x="9144000" y="0"/>
                </a:lnTo>
                <a:close/>
              </a:path>
            </a:pathLst>
          </a:custGeom>
          <a:solidFill>
            <a:srgbClr val="C90016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934219" y="356960"/>
            <a:ext cx="921493" cy="561604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410057" y="1616455"/>
            <a:ext cx="106680" cy="1866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50">
                <a:latin typeface="Arial"/>
                <a:cs typeface="Arial"/>
              </a:rPr>
              <a:t>●</a:t>
            </a:r>
            <a:endParaRPr sz="1050">
              <a:latin typeface="Arial"/>
              <a:cs typeface="Arial"/>
            </a:endParaRPr>
          </a:p>
        </p:txBody>
      </p:sp>
      <p:sp>
        <p:nvSpPr>
          <p:cNvPr id="15" name="object 1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435"/>
              </a:lnSpc>
            </a:pPr>
            <a:r>
              <a:rPr dirty="0"/>
              <a:t>11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733755" y="1475613"/>
            <a:ext cx="231775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solidFill>
                  <a:srgbClr val="4A4A4A"/>
                </a:solidFill>
                <a:latin typeface="Corbel"/>
                <a:cs typeface="Corbel"/>
              </a:rPr>
              <a:t>Los</a:t>
            </a:r>
            <a:r>
              <a:rPr dirty="0" sz="2400" spc="-70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2400" b="1">
                <a:solidFill>
                  <a:srgbClr val="4A4A4A"/>
                </a:solidFill>
                <a:latin typeface="Corbel"/>
                <a:cs typeface="Corbel"/>
              </a:rPr>
              <a:t>análisis</a:t>
            </a:r>
            <a:r>
              <a:rPr dirty="0" sz="2400" spc="-65" b="1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2400" spc="-15">
                <a:solidFill>
                  <a:srgbClr val="4A4A4A"/>
                </a:solidFill>
                <a:latin typeface="Corbel"/>
                <a:cs typeface="Corbel"/>
              </a:rPr>
              <a:t>serán:</a:t>
            </a:r>
            <a:endParaRPr sz="2400">
              <a:latin typeface="Corbel"/>
              <a:cs typeface="Corbe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41654" y="2439161"/>
            <a:ext cx="153035" cy="7499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Arial"/>
                <a:cs typeface="Arial"/>
              </a:rPr>
              <a:t>–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380"/>
              </a:spcBef>
            </a:pPr>
            <a:r>
              <a:rPr dirty="0" sz="1800">
                <a:latin typeface="Arial"/>
                <a:cs typeface="Arial"/>
              </a:rPr>
              <a:t>–</a:t>
            </a:r>
            <a:endParaRPr sz="1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41654" y="3266947"/>
            <a:ext cx="212280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aseline="1543" sz="2700" spc="-1507">
                <a:latin typeface="Arial"/>
                <a:cs typeface="Arial"/>
              </a:rPr>
              <a:t>–</a:t>
            </a:r>
            <a:r>
              <a:rPr dirty="0" sz="2400" spc="-125">
                <a:solidFill>
                  <a:srgbClr val="4A4A4A"/>
                </a:solidFill>
                <a:latin typeface="Corbel"/>
                <a:cs typeface="Corbel"/>
              </a:rPr>
              <a:t>P</a:t>
            </a:r>
            <a:r>
              <a:rPr dirty="0" sz="2400">
                <a:solidFill>
                  <a:srgbClr val="4A4A4A"/>
                </a:solidFill>
                <a:latin typeface="Corbel"/>
                <a:cs typeface="Corbel"/>
              </a:rPr>
              <a:t>e</a:t>
            </a:r>
            <a:r>
              <a:rPr dirty="0" sz="2400" spc="-20">
                <a:solidFill>
                  <a:srgbClr val="4A4A4A"/>
                </a:solidFill>
                <a:latin typeface="Corbel"/>
                <a:cs typeface="Corbel"/>
              </a:rPr>
              <a:t>rí</a:t>
            </a:r>
            <a:r>
              <a:rPr dirty="0" sz="2400" spc="-10">
                <a:solidFill>
                  <a:srgbClr val="4A4A4A"/>
                </a:solidFill>
                <a:latin typeface="Corbel"/>
                <a:cs typeface="Corbel"/>
              </a:rPr>
              <a:t>m</a:t>
            </a:r>
            <a:r>
              <a:rPr dirty="0" sz="2400">
                <a:solidFill>
                  <a:srgbClr val="4A4A4A"/>
                </a:solidFill>
                <a:latin typeface="Corbel"/>
                <a:cs typeface="Corbel"/>
              </a:rPr>
              <a:t>e</a:t>
            </a:r>
            <a:r>
              <a:rPr dirty="0" sz="2400" spc="-25">
                <a:solidFill>
                  <a:srgbClr val="4A4A4A"/>
                </a:solidFill>
                <a:latin typeface="Corbel"/>
                <a:cs typeface="Corbel"/>
              </a:rPr>
              <a:t>t</a:t>
            </a:r>
            <a:r>
              <a:rPr dirty="0" sz="2400" spc="-15">
                <a:solidFill>
                  <a:srgbClr val="4A4A4A"/>
                </a:solidFill>
                <a:latin typeface="Corbel"/>
                <a:cs typeface="Corbel"/>
              </a:rPr>
              <a:t>r</a:t>
            </a:r>
            <a:r>
              <a:rPr dirty="0" sz="2400">
                <a:solidFill>
                  <a:srgbClr val="4A4A4A"/>
                </a:solidFill>
                <a:latin typeface="Corbel"/>
                <a:cs typeface="Corbel"/>
              </a:rPr>
              <a:t>o</a:t>
            </a:r>
            <a:r>
              <a:rPr dirty="0" sz="2400" spc="-60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2400" spc="-10">
                <a:solidFill>
                  <a:srgbClr val="4A4A4A"/>
                </a:solidFill>
                <a:latin typeface="Corbel"/>
                <a:cs typeface="Corbel"/>
              </a:rPr>
              <a:t>m</a:t>
            </a:r>
            <a:r>
              <a:rPr dirty="0" sz="2400">
                <a:solidFill>
                  <a:srgbClr val="4A4A4A"/>
                </a:solidFill>
                <a:latin typeface="Corbel"/>
                <a:cs typeface="Corbel"/>
              </a:rPr>
              <a:t>e</a:t>
            </a:r>
            <a:r>
              <a:rPr dirty="0" sz="2400" spc="-25">
                <a:solidFill>
                  <a:srgbClr val="4A4A4A"/>
                </a:solidFill>
                <a:latin typeface="Corbel"/>
                <a:cs typeface="Corbel"/>
              </a:rPr>
              <a:t>d</a:t>
            </a:r>
            <a:r>
              <a:rPr dirty="0" sz="2400" spc="-20">
                <a:solidFill>
                  <a:srgbClr val="4A4A4A"/>
                </a:solidFill>
                <a:latin typeface="Corbel"/>
                <a:cs typeface="Corbel"/>
              </a:rPr>
              <a:t>i</a:t>
            </a:r>
            <a:r>
              <a:rPr dirty="0" sz="2400">
                <a:solidFill>
                  <a:srgbClr val="4A4A4A"/>
                </a:solidFill>
                <a:latin typeface="Corbel"/>
                <a:cs typeface="Corbel"/>
              </a:rPr>
              <a:t>o</a:t>
            </a:r>
            <a:endParaRPr sz="2400">
              <a:latin typeface="Corbel"/>
              <a:cs typeface="Corbe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41654" y="1808225"/>
            <a:ext cx="5857240" cy="136207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37185" marR="5080" indent="-325120">
              <a:lnSpc>
                <a:spcPct val="121900"/>
              </a:lnSpc>
              <a:spcBef>
                <a:spcPts val="90"/>
              </a:spcBef>
              <a:tabLst>
                <a:tab pos="337185" algn="l"/>
              </a:tabLst>
            </a:pPr>
            <a:r>
              <a:rPr dirty="0" baseline="3086" sz="2700">
                <a:latin typeface="Arial"/>
                <a:cs typeface="Arial"/>
              </a:rPr>
              <a:t>–	</a:t>
            </a:r>
            <a:r>
              <a:rPr dirty="0" sz="2400">
                <a:solidFill>
                  <a:srgbClr val="4A4A4A"/>
                </a:solidFill>
                <a:latin typeface="Corbel"/>
                <a:cs typeface="Corbel"/>
              </a:rPr>
              <a:t>Suma </a:t>
            </a:r>
            <a:r>
              <a:rPr dirty="0" sz="2400" spc="-5">
                <a:solidFill>
                  <a:srgbClr val="4A4A4A"/>
                </a:solidFill>
                <a:latin typeface="Corbel"/>
                <a:cs typeface="Corbel"/>
              </a:rPr>
              <a:t>total de </a:t>
            </a:r>
            <a:r>
              <a:rPr dirty="0" sz="2400">
                <a:solidFill>
                  <a:srgbClr val="4A4A4A"/>
                </a:solidFill>
                <a:latin typeface="Corbel"/>
                <a:cs typeface="Corbel"/>
              </a:rPr>
              <a:t>áreas de los </a:t>
            </a:r>
            <a:r>
              <a:rPr dirty="0" sz="2400" spc="-15">
                <a:solidFill>
                  <a:srgbClr val="4A4A4A"/>
                </a:solidFill>
                <a:latin typeface="Corbel"/>
                <a:cs typeface="Corbel"/>
              </a:rPr>
              <a:t>rectángulos </a:t>
            </a:r>
            <a:r>
              <a:rPr dirty="0" sz="2400" spc="-10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2400">
                <a:solidFill>
                  <a:srgbClr val="4A4A4A"/>
                </a:solidFill>
                <a:latin typeface="Corbel"/>
                <a:cs typeface="Corbel"/>
              </a:rPr>
              <a:t>Suma</a:t>
            </a:r>
            <a:r>
              <a:rPr dirty="0" sz="2400" spc="-55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2400" spc="-5">
                <a:solidFill>
                  <a:srgbClr val="4A4A4A"/>
                </a:solidFill>
                <a:latin typeface="Corbel"/>
                <a:cs typeface="Corbel"/>
              </a:rPr>
              <a:t>total</a:t>
            </a:r>
            <a:r>
              <a:rPr dirty="0" sz="2400" spc="-35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2400" spc="-5">
                <a:solidFill>
                  <a:srgbClr val="4A4A4A"/>
                </a:solidFill>
                <a:latin typeface="Corbel"/>
                <a:cs typeface="Corbel"/>
              </a:rPr>
              <a:t>de</a:t>
            </a:r>
            <a:r>
              <a:rPr dirty="0" sz="2400" spc="-30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2400">
                <a:solidFill>
                  <a:srgbClr val="4A4A4A"/>
                </a:solidFill>
                <a:latin typeface="Corbel"/>
                <a:cs typeface="Corbel"/>
              </a:rPr>
              <a:t>perímetros</a:t>
            </a:r>
            <a:r>
              <a:rPr dirty="0" sz="2400" spc="-30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2400" spc="-5">
                <a:solidFill>
                  <a:srgbClr val="4A4A4A"/>
                </a:solidFill>
                <a:latin typeface="Corbel"/>
                <a:cs typeface="Corbel"/>
              </a:rPr>
              <a:t>de</a:t>
            </a:r>
            <a:r>
              <a:rPr dirty="0" sz="2400" spc="-20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2400">
                <a:solidFill>
                  <a:srgbClr val="4A4A4A"/>
                </a:solidFill>
                <a:latin typeface="Corbel"/>
                <a:cs typeface="Corbel"/>
              </a:rPr>
              <a:t>los</a:t>
            </a:r>
            <a:r>
              <a:rPr dirty="0" sz="2400" spc="-35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2400" spc="-15">
                <a:solidFill>
                  <a:srgbClr val="4A4A4A"/>
                </a:solidFill>
                <a:latin typeface="Corbel"/>
                <a:cs typeface="Corbel"/>
              </a:rPr>
              <a:t>rectángulos </a:t>
            </a:r>
            <a:r>
              <a:rPr dirty="0" sz="2400" spc="-465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2400" spc="-5">
                <a:solidFill>
                  <a:srgbClr val="4A4A4A"/>
                </a:solidFill>
                <a:latin typeface="Corbel"/>
                <a:cs typeface="Corbel"/>
              </a:rPr>
              <a:t>Área</a:t>
            </a:r>
            <a:r>
              <a:rPr dirty="0" sz="2400" spc="-35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2400" spc="-15">
                <a:solidFill>
                  <a:srgbClr val="4A4A4A"/>
                </a:solidFill>
                <a:latin typeface="Corbel"/>
                <a:cs typeface="Corbel"/>
              </a:rPr>
              <a:t>media</a:t>
            </a:r>
            <a:endParaRPr sz="2400">
              <a:latin typeface="Corbel"/>
              <a:cs typeface="Corbe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10057" y="4383151"/>
            <a:ext cx="106680" cy="1866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50">
                <a:latin typeface="Arial"/>
                <a:cs typeface="Arial"/>
              </a:rPr>
              <a:t>●</a:t>
            </a:r>
            <a:endParaRPr sz="105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33755" y="4242561"/>
            <a:ext cx="472440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5">
                <a:solidFill>
                  <a:srgbClr val="4A4A4A"/>
                </a:solidFill>
                <a:latin typeface="Corbel"/>
                <a:cs typeface="Corbel"/>
              </a:rPr>
              <a:t>Prueba</a:t>
            </a:r>
            <a:r>
              <a:rPr dirty="0" sz="2400" spc="-60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2400">
                <a:solidFill>
                  <a:srgbClr val="4A4A4A"/>
                </a:solidFill>
                <a:latin typeface="Corbel"/>
                <a:cs typeface="Corbel"/>
              </a:rPr>
              <a:t>del</a:t>
            </a:r>
            <a:r>
              <a:rPr dirty="0" sz="2400" spc="-25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2400" b="1">
                <a:solidFill>
                  <a:srgbClr val="4A4A4A"/>
                </a:solidFill>
                <a:latin typeface="Corbel"/>
                <a:cs typeface="Corbel"/>
              </a:rPr>
              <a:t>correcto</a:t>
            </a:r>
            <a:r>
              <a:rPr dirty="0" sz="2400" spc="-35" b="1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2400" spc="-15" b="1">
                <a:solidFill>
                  <a:srgbClr val="4A4A4A"/>
                </a:solidFill>
                <a:latin typeface="Corbel"/>
                <a:cs typeface="Corbel"/>
              </a:rPr>
              <a:t>funcionamiento</a:t>
            </a:r>
            <a:r>
              <a:rPr dirty="0" sz="2400" spc="-15">
                <a:solidFill>
                  <a:srgbClr val="4A4A4A"/>
                </a:solidFill>
                <a:latin typeface="Corbel"/>
                <a:cs typeface="Corbel"/>
              </a:rPr>
              <a:t>:</a:t>
            </a:r>
            <a:endParaRPr sz="2400">
              <a:latin typeface="Corbel"/>
              <a:cs typeface="Corbe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41654" y="5205729"/>
            <a:ext cx="15303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Arial"/>
                <a:cs typeface="Arial"/>
              </a:rPr>
              <a:t>–</a:t>
            </a:r>
            <a:endParaRPr sz="18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41654" y="5579465"/>
            <a:ext cx="435419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aseline="1157" sz="3600" spc="-2962">
                <a:solidFill>
                  <a:srgbClr val="4A4A4A"/>
                </a:solidFill>
                <a:latin typeface="Corbel"/>
                <a:cs typeface="Corbel"/>
              </a:rPr>
              <a:t>M</a:t>
            </a:r>
            <a:r>
              <a:rPr dirty="0" sz="1800">
                <a:latin typeface="Arial"/>
                <a:cs typeface="Arial"/>
              </a:rPr>
              <a:t>– </a:t>
            </a:r>
            <a:r>
              <a:rPr dirty="0" sz="1800" spc="-30">
                <a:latin typeface="Arial"/>
                <a:cs typeface="Arial"/>
              </a:rPr>
              <a:t> </a:t>
            </a:r>
            <a:r>
              <a:rPr dirty="0" baseline="1157" sz="3600">
                <a:solidFill>
                  <a:srgbClr val="4A4A4A"/>
                </a:solidFill>
                <a:latin typeface="Corbel"/>
                <a:cs typeface="Corbel"/>
              </a:rPr>
              <a:t>uestrar</a:t>
            </a:r>
            <a:r>
              <a:rPr dirty="0" baseline="1157" sz="3600" spc="-67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baseline="1157" sz="3600" spc="7">
                <a:solidFill>
                  <a:srgbClr val="4A4A4A"/>
                </a:solidFill>
                <a:latin typeface="Corbel"/>
                <a:cs typeface="Corbel"/>
              </a:rPr>
              <a:t>e</a:t>
            </a:r>
            <a:r>
              <a:rPr dirty="0" baseline="1157" sz="3600">
                <a:solidFill>
                  <a:srgbClr val="4A4A4A"/>
                </a:solidFill>
                <a:latin typeface="Corbel"/>
                <a:cs typeface="Corbel"/>
              </a:rPr>
              <a:t>l</a:t>
            </a:r>
            <a:r>
              <a:rPr dirty="0" baseline="1157" sz="3600" spc="-30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baseline="1157" sz="3600">
                <a:solidFill>
                  <a:srgbClr val="4A4A4A"/>
                </a:solidFill>
                <a:latin typeface="Corbel"/>
                <a:cs typeface="Corbel"/>
              </a:rPr>
              <a:t>resulta</a:t>
            </a:r>
            <a:r>
              <a:rPr dirty="0" baseline="1157" sz="3600" spc="-15">
                <a:solidFill>
                  <a:srgbClr val="4A4A4A"/>
                </a:solidFill>
                <a:latin typeface="Corbel"/>
                <a:cs typeface="Corbel"/>
              </a:rPr>
              <a:t>d</a:t>
            </a:r>
            <a:r>
              <a:rPr dirty="0" baseline="1157" sz="3600">
                <a:solidFill>
                  <a:srgbClr val="4A4A4A"/>
                </a:solidFill>
                <a:latin typeface="Corbel"/>
                <a:cs typeface="Corbel"/>
              </a:rPr>
              <a:t>o</a:t>
            </a:r>
            <a:r>
              <a:rPr dirty="0" baseline="1157" sz="3600" spc="-37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baseline="1157" sz="3600" spc="7">
                <a:solidFill>
                  <a:srgbClr val="4A4A4A"/>
                </a:solidFill>
                <a:latin typeface="Corbel"/>
                <a:cs typeface="Corbel"/>
              </a:rPr>
              <a:t>e</a:t>
            </a:r>
            <a:r>
              <a:rPr dirty="0" baseline="1157" sz="3600">
                <a:solidFill>
                  <a:srgbClr val="4A4A4A"/>
                </a:solidFill>
                <a:latin typeface="Corbel"/>
                <a:cs typeface="Corbel"/>
              </a:rPr>
              <a:t>n</a:t>
            </a:r>
            <a:r>
              <a:rPr dirty="0" baseline="1157" sz="3600" spc="-44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baseline="1157" sz="3600" spc="-7">
                <a:solidFill>
                  <a:srgbClr val="4A4A4A"/>
                </a:solidFill>
                <a:latin typeface="Corbel"/>
                <a:cs typeface="Corbel"/>
              </a:rPr>
              <a:t>l</a:t>
            </a:r>
            <a:r>
              <a:rPr dirty="0" baseline="1157" sz="3600">
                <a:solidFill>
                  <a:srgbClr val="4A4A4A"/>
                </a:solidFill>
                <a:latin typeface="Corbel"/>
                <a:cs typeface="Corbel"/>
              </a:rPr>
              <a:t>a</a:t>
            </a:r>
            <a:r>
              <a:rPr dirty="0" baseline="1157" sz="3600" spc="-22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baseline="1157" sz="3600" spc="-15">
                <a:solidFill>
                  <a:srgbClr val="4A4A4A"/>
                </a:solidFill>
                <a:latin typeface="Corbel"/>
                <a:cs typeface="Corbel"/>
              </a:rPr>
              <a:t>co</a:t>
            </a:r>
            <a:r>
              <a:rPr dirty="0" baseline="1157" sz="3600" spc="-30">
                <a:solidFill>
                  <a:srgbClr val="4A4A4A"/>
                </a:solidFill>
                <a:latin typeface="Corbel"/>
                <a:cs typeface="Corbel"/>
              </a:rPr>
              <a:t>n</a:t>
            </a:r>
            <a:r>
              <a:rPr dirty="0" baseline="1157" sz="3600" spc="-22">
                <a:solidFill>
                  <a:srgbClr val="4A4A4A"/>
                </a:solidFill>
                <a:latin typeface="Corbel"/>
                <a:cs typeface="Corbel"/>
              </a:rPr>
              <a:t>s</a:t>
            </a:r>
            <a:r>
              <a:rPr dirty="0" baseline="1157" sz="3600" spc="-15">
                <a:solidFill>
                  <a:srgbClr val="4A4A4A"/>
                </a:solidFill>
                <a:latin typeface="Corbel"/>
                <a:cs typeface="Corbel"/>
              </a:rPr>
              <a:t>o</a:t>
            </a:r>
            <a:r>
              <a:rPr dirty="0" baseline="1157" sz="3600" spc="-30">
                <a:solidFill>
                  <a:srgbClr val="4A4A4A"/>
                </a:solidFill>
                <a:latin typeface="Corbel"/>
                <a:cs typeface="Corbel"/>
              </a:rPr>
              <a:t>l</a:t>
            </a:r>
            <a:r>
              <a:rPr dirty="0" baseline="1157" sz="3600">
                <a:solidFill>
                  <a:srgbClr val="4A4A4A"/>
                </a:solidFill>
                <a:latin typeface="Corbel"/>
                <a:cs typeface="Corbel"/>
              </a:rPr>
              <a:t>a</a:t>
            </a:r>
            <a:endParaRPr baseline="1157" sz="3600">
              <a:latin typeface="Corbel"/>
              <a:cs typeface="Corbe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41654" y="4575177"/>
            <a:ext cx="5963920" cy="91566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37185" marR="5080" indent="-325120">
              <a:lnSpc>
                <a:spcPct val="121700"/>
              </a:lnSpc>
              <a:spcBef>
                <a:spcPts val="95"/>
              </a:spcBef>
              <a:tabLst>
                <a:tab pos="337185" algn="l"/>
              </a:tabLst>
            </a:pPr>
            <a:r>
              <a:rPr dirty="0" baseline="3086" sz="2700">
                <a:latin typeface="Arial"/>
                <a:cs typeface="Arial"/>
              </a:rPr>
              <a:t>–	</a:t>
            </a:r>
            <a:r>
              <a:rPr dirty="0" sz="2400" spc="-5">
                <a:solidFill>
                  <a:srgbClr val="4A4A4A"/>
                </a:solidFill>
                <a:latin typeface="Corbel"/>
                <a:cs typeface="Corbel"/>
              </a:rPr>
              <a:t>Construir</a:t>
            </a:r>
            <a:r>
              <a:rPr dirty="0" sz="2400" spc="-50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2400">
                <a:solidFill>
                  <a:srgbClr val="4A4A4A"/>
                </a:solidFill>
                <a:latin typeface="Corbel"/>
                <a:cs typeface="Corbel"/>
              </a:rPr>
              <a:t>un</a:t>
            </a:r>
            <a:r>
              <a:rPr dirty="0" sz="2400" spc="-55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2400">
                <a:solidFill>
                  <a:srgbClr val="4A4A4A"/>
                </a:solidFill>
                <a:latin typeface="Corbel"/>
                <a:cs typeface="Corbel"/>
              </a:rPr>
              <a:t>array</a:t>
            </a:r>
            <a:r>
              <a:rPr dirty="0" sz="2400" spc="-40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2400">
                <a:solidFill>
                  <a:srgbClr val="4A4A4A"/>
                </a:solidFill>
                <a:latin typeface="Corbel"/>
                <a:cs typeface="Corbel"/>
              </a:rPr>
              <a:t>con</a:t>
            </a:r>
            <a:r>
              <a:rPr dirty="0" sz="2400" spc="-55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2400" spc="-5">
                <a:solidFill>
                  <a:srgbClr val="4A4A4A"/>
                </a:solidFill>
                <a:latin typeface="Corbel"/>
                <a:cs typeface="Corbel"/>
              </a:rPr>
              <a:t>diferentes</a:t>
            </a:r>
            <a:r>
              <a:rPr dirty="0" sz="2400" spc="-10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2400" spc="-15">
                <a:solidFill>
                  <a:srgbClr val="4A4A4A"/>
                </a:solidFill>
                <a:latin typeface="Corbel"/>
                <a:cs typeface="Corbel"/>
              </a:rPr>
              <a:t>rectángulos </a:t>
            </a:r>
            <a:r>
              <a:rPr dirty="0" sz="2400" spc="-470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2400" spc="-5">
                <a:solidFill>
                  <a:srgbClr val="4A4A4A"/>
                </a:solidFill>
                <a:latin typeface="Corbel"/>
                <a:cs typeface="Corbel"/>
              </a:rPr>
              <a:t>Ejecutar</a:t>
            </a:r>
            <a:r>
              <a:rPr dirty="0" sz="2400" spc="-50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2400" spc="-5">
                <a:solidFill>
                  <a:srgbClr val="4A4A4A"/>
                </a:solidFill>
                <a:latin typeface="Corbel"/>
                <a:cs typeface="Corbel"/>
              </a:rPr>
              <a:t>todos</a:t>
            </a:r>
            <a:r>
              <a:rPr dirty="0" sz="2400" spc="-40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2400">
                <a:solidFill>
                  <a:srgbClr val="4A4A4A"/>
                </a:solidFill>
                <a:latin typeface="Corbel"/>
                <a:cs typeface="Corbel"/>
              </a:rPr>
              <a:t>los</a:t>
            </a:r>
            <a:r>
              <a:rPr dirty="0" sz="2400" spc="-30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2400" spc="-15">
                <a:solidFill>
                  <a:srgbClr val="4A4A4A"/>
                </a:solidFill>
                <a:latin typeface="Corbel"/>
                <a:cs typeface="Corbel"/>
              </a:rPr>
              <a:t>análisis</a:t>
            </a:r>
            <a:endParaRPr sz="2400">
              <a:latin typeface="Corbel"/>
              <a:cs typeface="Corbel"/>
            </a:endParaRPr>
          </a:p>
        </p:txBody>
      </p:sp>
      <p:sp>
        <p:nvSpPr>
          <p:cNvPr id="14" name="object 14"/>
          <p:cNvSpPr txBox="1">
            <a:spLocks noGrp="1"/>
          </p:cNvSpPr>
          <p:nvPr>
            <p:ph type="title"/>
          </p:nvPr>
        </p:nvSpPr>
        <p:spPr>
          <a:xfrm>
            <a:off x="276250" y="453390"/>
            <a:ext cx="2490470" cy="6350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000" spc="-5">
                <a:solidFill>
                  <a:srgbClr val="C71F1D"/>
                </a:solidFill>
              </a:rPr>
              <a:t>Ejercicio</a:t>
            </a:r>
            <a:r>
              <a:rPr dirty="0" sz="4000" spc="-110">
                <a:solidFill>
                  <a:srgbClr val="C71F1D"/>
                </a:solidFill>
              </a:rPr>
              <a:t> </a:t>
            </a:r>
            <a:r>
              <a:rPr dirty="0" sz="4000" spc="-30">
                <a:solidFill>
                  <a:srgbClr val="C71F1D"/>
                </a:solidFill>
              </a:rPr>
              <a:t>5b</a:t>
            </a:r>
            <a:endParaRPr sz="4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2"/>
            <a:ext cx="9144000" cy="125095"/>
          </a:xfrm>
          <a:custGeom>
            <a:avLst/>
            <a:gdLst/>
            <a:ahLst/>
            <a:cxnLst/>
            <a:rect l="l" t="t" r="r" b="b"/>
            <a:pathLst>
              <a:path w="9144000" h="125095">
                <a:moveTo>
                  <a:pt x="0" y="0"/>
                </a:moveTo>
                <a:lnTo>
                  <a:pt x="9143631" y="0"/>
                </a:lnTo>
                <a:lnTo>
                  <a:pt x="9143631" y="124548"/>
                </a:lnTo>
                <a:lnTo>
                  <a:pt x="0" y="124548"/>
                </a:lnTo>
                <a:lnTo>
                  <a:pt x="0" y="0"/>
                </a:lnTo>
                <a:close/>
              </a:path>
            </a:pathLst>
          </a:custGeom>
          <a:solidFill>
            <a:srgbClr val="CA0016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033042" y="290156"/>
            <a:ext cx="924839" cy="557999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47573" y="390855"/>
            <a:ext cx="6990715" cy="6350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000" spc="-5">
                <a:solidFill>
                  <a:srgbClr val="BF0000"/>
                </a:solidFill>
              </a:rPr>
              <a:t>Índice</a:t>
            </a:r>
            <a:r>
              <a:rPr dirty="0" sz="4000" spc="-15">
                <a:solidFill>
                  <a:srgbClr val="BF0000"/>
                </a:solidFill>
              </a:rPr>
              <a:t> </a:t>
            </a:r>
            <a:r>
              <a:rPr dirty="0" sz="4000" spc="-5">
                <a:solidFill>
                  <a:srgbClr val="BF0000"/>
                </a:solidFill>
              </a:rPr>
              <a:t>de</a:t>
            </a:r>
            <a:r>
              <a:rPr dirty="0" sz="4000" spc="-15">
                <a:solidFill>
                  <a:srgbClr val="BF0000"/>
                </a:solidFill>
              </a:rPr>
              <a:t> </a:t>
            </a:r>
            <a:r>
              <a:rPr dirty="0" sz="4000" spc="-10">
                <a:solidFill>
                  <a:srgbClr val="BF0000"/>
                </a:solidFill>
              </a:rPr>
              <a:t>Pruebas</a:t>
            </a:r>
            <a:r>
              <a:rPr dirty="0" sz="4000" spc="-15">
                <a:solidFill>
                  <a:srgbClr val="BF0000"/>
                </a:solidFill>
              </a:rPr>
              <a:t> </a:t>
            </a:r>
            <a:r>
              <a:rPr dirty="0" sz="4000" spc="-5">
                <a:solidFill>
                  <a:srgbClr val="BF0000"/>
                </a:solidFill>
              </a:rPr>
              <a:t>de</a:t>
            </a:r>
            <a:r>
              <a:rPr dirty="0" sz="4000" spc="-15">
                <a:solidFill>
                  <a:srgbClr val="BF0000"/>
                </a:solidFill>
              </a:rPr>
              <a:t> </a:t>
            </a:r>
            <a:r>
              <a:rPr dirty="0" sz="4000" spc="-10">
                <a:solidFill>
                  <a:srgbClr val="BF0000"/>
                </a:solidFill>
              </a:rPr>
              <a:t>Evaluación</a:t>
            </a:r>
            <a:endParaRPr sz="4000"/>
          </a:p>
        </p:txBody>
      </p:sp>
      <p:sp>
        <p:nvSpPr>
          <p:cNvPr id="5" name="object 5"/>
          <p:cNvSpPr txBox="1"/>
          <p:nvPr/>
        </p:nvSpPr>
        <p:spPr>
          <a:xfrm>
            <a:off x="334594" y="1120010"/>
            <a:ext cx="5652135" cy="1119505"/>
          </a:xfrm>
          <a:prstGeom prst="rect">
            <a:avLst/>
          </a:prstGeom>
        </p:spPr>
        <p:txBody>
          <a:bodyPr wrap="square" lIns="0" tIns="163195" rIns="0" bIns="0" rtlCol="0" vert="horz">
            <a:spAutoFit/>
          </a:bodyPr>
          <a:lstStyle/>
          <a:p>
            <a:pPr marL="312420">
              <a:lnSpc>
                <a:spcPct val="100000"/>
              </a:lnSpc>
              <a:spcBef>
                <a:spcPts val="1285"/>
              </a:spcBef>
            </a:pPr>
            <a:r>
              <a:rPr dirty="0" sz="2600" spc="-5" b="1">
                <a:solidFill>
                  <a:srgbClr val="333333"/>
                </a:solidFill>
                <a:latin typeface="Corbel"/>
                <a:cs typeface="Corbel"/>
              </a:rPr>
              <a:t>Índice</a:t>
            </a:r>
            <a:endParaRPr sz="2600">
              <a:latin typeface="Corbel"/>
              <a:cs typeface="Corbel"/>
            </a:endParaRPr>
          </a:p>
          <a:p>
            <a:pPr marL="312420" indent="-287655">
              <a:lnSpc>
                <a:spcPct val="100000"/>
              </a:lnSpc>
              <a:spcBef>
                <a:spcPts val="1185"/>
              </a:spcBef>
              <a:buClr>
                <a:srgbClr val="669933"/>
              </a:buClr>
              <a:buFont typeface="OpenSymbol"/>
              <a:buChar char="•"/>
              <a:tabLst>
                <a:tab pos="313055" algn="l"/>
              </a:tabLst>
            </a:pPr>
            <a:r>
              <a:rPr dirty="0" sz="2600" spc="-5">
                <a:solidFill>
                  <a:srgbClr val="333333"/>
                </a:solidFill>
                <a:latin typeface="Corbel"/>
                <a:cs typeface="Corbel"/>
              </a:rPr>
              <a:t>La</a:t>
            </a:r>
            <a:r>
              <a:rPr dirty="0" sz="2600" spc="-20">
                <a:solidFill>
                  <a:srgbClr val="333333"/>
                </a:solidFill>
                <a:latin typeface="Corbel"/>
                <a:cs typeface="Corbel"/>
              </a:rPr>
              <a:t> </a:t>
            </a:r>
            <a:r>
              <a:rPr dirty="0" sz="2600" spc="-5">
                <a:solidFill>
                  <a:srgbClr val="333333"/>
                </a:solidFill>
                <a:latin typeface="Corbel"/>
                <a:cs typeface="Corbel"/>
              </a:rPr>
              <a:t>asignatura</a:t>
            </a:r>
            <a:r>
              <a:rPr dirty="0" sz="2600" spc="-20">
                <a:solidFill>
                  <a:srgbClr val="333333"/>
                </a:solidFill>
                <a:latin typeface="Corbel"/>
                <a:cs typeface="Corbel"/>
              </a:rPr>
              <a:t> </a:t>
            </a:r>
            <a:r>
              <a:rPr dirty="0" sz="2600">
                <a:solidFill>
                  <a:srgbClr val="333333"/>
                </a:solidFill>
                <a:latin typeface="Corbel"/>
                <a:cs typeface="Corbel"/>
              </a:rPr>
              <a:t>se</a:t>
            </a:r>
            <a:r>
              <a:rPr dirty="0" sz="2600" spc="-15">
                <a:solidFill>
                  <a:srgbClr val="333333"/>
                </a:solidFill>
                <a:latin typeface="Corbel"/>
                <a:cs typeface="Corbel"/>
              </a:rPr>
              <a:t> </a:t>
            </a:r>
            <a:r>
              <a:rPr dirty="0" sz="2600" spc="-5">
                <a:solidFill>
                  <a:srgbClr val="333333"/>
                </a:solidFill>
                <a:latin typeface="Corbel"/>
                <a:cs typeface="Corbel"/>
              </a:rPr>
              <a:t>compone</a:t>
            </a:r>
            <a:r>
              <a:rPr dirty="0" sz="2600" spc="-20">
                <a:solidFill>
                  <a:srgbClr val="333333"/>
                </a:solidFill>
                <a:latin typeface="Corbel"/>
                <a:cs typeface="Corbel"/>
              </a:rPr>
              <a:t> </a:t>
            </a:r>
            <a:r>
              <a:rPr dirty="0" sz="2600" spc="-5">
                <a:solidFill>
                  <a:srgbClr val="333333"/>
                </a:solidFill>
                <a:latin typeface="Corbel"/>
                <a:cs typeface="Corbel"/>
              </a:rPr>
              <a:t>de</a:t>
            </a:r>
            <a:r>
              <a:rPr dirty="0" sz="2600" spc="-10">
                <a:solidFill>
                  <a:srgbClr val="333333"/>
                </a:solidFill>
                <a:latin typeface="Corbel"/>
                <a:cs typeface="Corbel"/>
              </a:rPr>
              <a:t> </a:t>
            </a:r>
            <a:r>
              <a:rPr dirty="0" sz="2600">
                <a:solidFill>
                  <a:srgbClr val="333333"/>
                </a:solidFill>
                <a:latin typeface="Corbel"/>
                <a:cs typeface="Corbel"/>
              </a:rPr>
              <a:t>5</a:t>
            </a:r>
            <a:r>
              <a:rPr dirty="0" sz="2600" spc="-25">
                <a:solidFill>
                  <a:srgbClr val="333333"/>
                </a:solidFill>
                <a:latin typeface="Corbel"/>
                <a:cs typeface="Corbel"/>
              </a:rPr>
              <a:t> </a:t>
            </a:r>
            <a:r>
              <a:rPr dirty="0" sz="2600" spc="-5">
                <a:solidFill>
                  <a:srgbClr val="333333"/>
                </a:solidFill>
                <a:latin typeface="Corbel"/>
                <a:cs typeface="Corbel"/>
              </a:rPr>
              <a:t>bloques</a:t>
            </a:r>
            <a:endParaRPr sz="2600">
              <a:latin typeface="Corbel"/>
              <a:cs typeface="Corbe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78941" y="2449347"/>
            <a:ext cx="78740" cy="20383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150" spc="5">
                <a:latin typeface="OpenSymbol"/>
                <a:cs typeface="OpenSymbol"/>
              </a:rPr>
              <a:t>•</a:t>
            </a:r>
            <a:endParaRPr sz="1150">
              <a:latin typeface="OpenSymbol"/>
              <a:cs typeface="OpenSymbo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94943" y="2213671"/>
            <a:ext cx="7741920" cy="27597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1018540">
              <a:lnSpc>
                <a:spcPct val="138000"/>
              </a:lnSpc>
              <a:spcBef>
                <a:spcPts val="100"/>
              </a:spcBef>
            </a:pPr>
            <a:r>
              <a:rPr dirty="0" sz="2600" spc="-5">
                <a:solidFill>
                  <a:srgbClr val="333333"/>
                </a:solidFill>
                <a:latin typeface="Corbel"/>
                <a:cs typeface="Corbel"/>
              </a:rPr>
              <a:t>Bloque I: </a:t>
            </a:r>
            <a:r>
              <a:rPr dirty="0" sz="2600" spc="-10">
                <a:solidFill>
                  <a:srgbClr val="333333"/>
                </a:solidFill>
                <a:latin typeface="Corbel"/>
                <a:cs typeface="Corbel"/>
              </a:rPr>
              <a:t>Introducción </a:t>
            </a:r>
            <a:r>
              <a:rPr dirty="0" sz="2600">
                <a:solidFill>
                  <a:srgbClr val="333333"/>
                </a:solidFill>
                <a:latin typeface="Corbel"/>
                <a:cs typeface="Corbel"/>
              </a:rPr>
              <a:t>a </a:t>
            </a:r>
            <a:r>
              <a:rPr dirty="0" sz="2600" spc="-5">
                <a:solidFill>
                  <a:srgbClr val="333333"/>
                </a:solidFill>
                <a:latin typeface="Corbel"/>
                <a:cs typeface="Corbel"/>
              </a:rPr>
              <a:t>la web (No hay ejercicios) </a:t>
            </a:r>
            <a:r>
              <a:rPr dirty="0" sz="2600" spc="-509">
                <a:solidFill>
                  <a:srgbClr val="333333"/>
                </a:solidFill>
                <a:latin typeface="Corbel"/>
                <a:cs typeface="Corbel"/>
              </a:rPr>
              <a:t> </a:t>
            </a:r>
            <a:r>
              <a:rPr dirty="0" sz="2600">
                <a:solidFill>
                  <a:srgbClr val="333333"/>
                </a:solidFill>
                <a:latin typeface="Corbel"/>
                <a:cs typeface="Corbel"/>
              </a:rPr>
              <a:t>B</a:t>
            </a:r>
            <a:r>
              <a:rPr dirty="0" sz="2600" spc="-5">
                <a:solidFill>
                  <a:srgbClr val="333333"/>
                </a:solidFill>
                <a:latin typeface="Corbel"/>
                <a:cs typeface="Corbel"/>
              </a:rPr>
              <a:t>l</a:t>
            </a:r>
            <a:r>
              <a:rPr dirty="0" sz="2600">
                <a:solidFill>
                  <a:srgbClr val="333333"/>
                </a:solidFill>
                <a:latin typeface="Corbel"/>
                <a:cs typeface="Corbel"/>
              </a:rPr>
              <a:t>oq</a:t>
            </a:r>
            <a:r>
              <a:rPr dirty="0" sz="2600" spc="-5">
                <a:solidFill>
                  <a:srgbClr val="333333"/>
                </a:solidFill>
                <a:latin typeface="Corbel"/>
                <a:cs typeface="Corbel"/>
              </a:rPr>
              <a:t>u</a:t>
            </a:r>
            <a:r>
              <a:rPr dirty="0" sz="2600">
                <a:solidFill>
                  <a:srgbClr val="333333"/>
                </a:solidFill>
                <a:latin typeface="Corbel"/>
                <a:cs typeface="Corbel"/>
              </a:rPr>
              <a:t>e</a:t>
            </a:r>
            <a:r>
              <a:rPr dirty="0" sz="2600" spc="-10">
                <a:solidFill>
                  <a:srgbClr val="333333"/>
                </a:solidFill>
                <a:latin typeface="Corbel"/>
                <a:cs typeface="Corbel"/>
              </a:rPr>
              <a:t> </a:t>
            </a:r>
            <a:r>
              <a:rPr dirty="0" sz="2600" spc="-5">
                <a:solidFill>
                  <a:srgbClr val="333333"/>
                </a:solidFill>
                <a:latin typeface="Corbel"/>
                <a:cs typeface="Corbel"/>
              </a:rPr>
              <a:t>II</a:t>
            </a:r>
            <a:r>
              <a:rPr dirty="0" sz="2600">
                <a:solidFill>
                  <a:srgbClr val="333333"/>
                </a:solidFill>
                <a:latin typeface="Corbel"/>
                <a:cs typeface="Corbel"/>
              </a:rPr>
              <a:t>:</a:t>
            </a:r>
            <a:r>
              <a:rPr dirty="0" sz="2600" spc="-180">
                <a:solidFill>
                  <a:srgbClr val="333333"/>
                </a:solidFill>
                <a:latin typeface="Corbel"/>
                <a:cs typeface="Corbel"/>
              </a:rPr>
              <a:t> </a:t>
            </a:r>
            <a:r>
              <a:rPr dirty="0" sz="2600" spc="-160">
                <a:solidFill>
                  <a:srgbClr val="333333"/>
                </a:solidFill>
                <a:latin typeface="Corbel"/>
                <a:cs typeface="Corbel"/>
              </a:rPr>
              <a:t>T</a:t>
            </a:r>
            <a:r>
              <a:rPr dirty="0" sz="2600" spc="-5">
                <a:solidFill>
                  <a:srgbClr val="333333"/>
                </a:solidFill>
                <a:latin typeface="Corbel"/>
                <a:cs typeface="Corbel"/>
              </a:rPr>
              <a:t>ecn</a:t>
            </a:r>
            <a:r>
              <a:rPr dirty="0" sz="2600">
                <a:solidFill>
                  <a:srgbClr val="333333"/>
                </a:solidFill>
                <a:latin typeface="Corbel"/>
                <a:cs typeface="Corbel"/>
              </a:rPr>
              <a:t>o</a:t>
            </a:r>
            <a:r>
              <a:rPr dirty="0" sz="2600" spc="-5">
                <a:solidFill>
                  <a:srgbClr val="333333"/>
                </a:solidFill>
                <a:latin typeface="Corbel"/>
                <a:cs typeface="Corbel"/>
              </a:rPr>
              <a:t>l</a:t>
            </a:r>
            <a:r>
              <a:rPr dirty="0" sz="2600">
                <a:solidFill>
                  <a:srgbClr val="333333"/>
                </a:solidFill>
                <a:latin typeface="Corbel"/>
                <a:cs typeface="Corbel"/>
              </a:rPr>
              <a:t>o</a:t>
            </a:r>
            <a:r>
              <a:rPr dirty="0" sz="2600" spc="-5">
                <a:solidFill>
                  <a:srgbClr val="333333"/>
                </a:solidFill>
                <a:latin typeface="Corbel"/>
                <a:cs typeface="Corbel"/>
              </a:rPr>
              <a:t>gía</a:t>
            </a:r>
            <a:r>
              <a:rPr dirty="0" sz="2600">
                <a:solidFill>
                  <a:srgbClr val="333333"/>
                </a:solidFill>
                <a:latin typeface="Corbel"/>
                <a:cs typeface="Corbel"/>
              </a:rPr>
              <a:t>s</a:t>
            </a:r>
            <a:r>
              <a:rPr dirty="0" sz="2600" spc="-10">
                <a:solidFill>
                  <a:srgbClr val="333333"/>
                </a:solidFill>
                <a:latin typeface="Corbel"/>
                <a:cs typeface="Corbel"/>
              </a:rPr>
              <a:t> </a:t>
            </a:r>
            <a:r>
              <a:rPr dirty="0" sz="2600" spc="-5">
                <a:solidFill>
                  <a:srgbClr val="333333"/>
                </a:solidFill>
                <a:latin typeface="Corbel"/>
                <a:cs typeface="Corbel"/>
              </a:rPr>
              <a:t>d</a:t>
            </a:r>
            <a:r>
              <a:rPr dirty="0" sz="2600">
                <a:solidFill>
                  <a:srgbClr val="333333"/>
                </a:solidFill>
                <a:latin typeface="Corbel"/>
                <a:cs typeface="Corbel"/>
              </a:rPr>
              <a:t>e</a:t>
            </a:r>
            <a:r>
              <a:rPr dirty="0" sz="2600" spc="-10">
                <a:solidFill>
                  <a:srgbClr val="333333"/>
                </a:solidFill>
                <a:latin typeface="Corbel"/>
                <a:cs typeface="Corbel"/>
              </a:rPr>
              <a:t> </a:t>
            </a:r>
            <a:r>
              <a:rPr dirty="0" sz="2600" spc="-5">
                <a:solidFill>
                  <a:srgbClr val="333333"/>
                </a:solidFill>
                <a:latin typeface="Corbel"/>
                <a:cs typeface="Corbel"/>
              </a:rPr>
              <a:t>client</a:t>
            </a:r>
            <a:r>
              <a:rPr dirty="0" sz="2600">
                <a:solidFill>
                  <a:srgbClr val="333333"/>
                </a:solidFill>
                <a:latin typeface="Corbel"/>
                <a:cs typeface="Corbel"/>
              </a:rPr>
              <a:t>e</a:t>
            </a:r>
            <a:r>
              <a:rPr dirty="0" sz="2600" spc="-10">
                <a:solidFill>
                  <a:srgbClr val="333333"/>
                </a:solidFill>
                <a:latin typeface="Corbel"/>
                <a:cs typeface="Corbel"/>
              </a:rPr>
              <a:t> </a:t>
            </a:r>
            <a:r>
              <a:rPr dirty="0" sz="2600" spc="-5">
                <a:solidFill>
                  <a:srgbClr val="333333"/>
                </a:solidFill>
                <a:latin typeface="Corbel"/>
                <a:cs typeface="Corbel"/>
              </a:rPr>
              <a:t>w</a:t>
            </a:r>
            <a:r>
              <a:rPr dirty="0" sz="2600">
                <a:solidFill>
                  <a:srgbClr val="333333"/>
                </a:solidFill>
                <a:latin typeface="Corbel"/>
                <a:cs typeface="Corbel"/>
              </a:rPr>
              <a:t>eb</a:t>
            </a:r>
            <a:endParaRPr sz="2600">
              <a:latin typeface="Corbel"/>
              <a:cs typeface="Corbel"/>
            </a:endParaRPr>
          </a:p>
          <a:p>
            <a:pPr marL="12700">
              <a:lnSpc>
                <a:spcPct val="100000"/>
              </a:lnSpc>
              <a:spcBef>
                <a:spcPts val="1185"/>
              </a:spcBef>
            </a:pPr>
            <a:r>
              <a:rPr dirty="0" sz="2600">
                <a:solidFill>
                  <a:srgbClr val="333333"/>
                </a:solidFill>
                <a:latin typeface="Corbel"/>
                <a:cs typeface="Corbel"/>
              </a:rPr>
              <a:t>B</a:t>
            </a:r>
            <a:r>
              <a:rPr dirty="0" sz="2600" spc="-5">
                <a:solidFill>
                  <a:srgbClr val="333333"/>
                </a:solidFill>
                <a:latin typeface="Corbel"/>
                <a:cs typeface="Corbel"/>
              </a:rPr>
              <a:t>l</a:t>
            </a:r>
            <a:r>
              <a:rPr dirty="0" sz="2600">
                <a:solidFill>
                  <a:srgbClr val="333333"/>
                </a:solidFill>
                <a:latin typeface="Corbel"/>
                <a:cs typeface="Corbel"/>
              </a:rPr>
              <a:t>oq</a:t>
            </a:r>
            <a:r>
              <a:rPr dirty="0" sz="2600" spc="-5">
                <a:solidFill>
                  <a:srgbClr val="333333"/>
                </a:solidFill>
                <a:latin typeface="Corbel"/>
                <a:cs typeface="Corbel"/>
              </a:rPr>
              <a:t>u</a:t>
            </a:r>
            <a:r>
              <a:rPr dirty="0" sz="2600">
                <a:solidFill>
                  <a:srgbClr val="333333"/>
                </a:solidFill>
                <a:latin typeface="Corbel"/>
                <a:cs typeface="Corbel"/>
              </a:rPr>
              <a:t>e</a:t>
            </a:r>
            <a:r>
              <a:rPr dirty="0" sz="2600" spc="-10">
                <a:solidFill>
                  <a:srgbClr val="333333"/>
                </a:solidFill>
                <a:latin typeface="Corbel"/>
                <a:cs typeface="Corbel"/>
              </a:rPr>
              <a:t> </a:t>
            </a:r>
            <a:r>
              <a:rPr dirty="0" sz="2600" spc="-5">
                <a:solidFill>
                  <a:srgbClr val="333333"/>
                </a:solidFill>
                <a:latin typeface="Corbel"/>
                <a:cs typeface="Corbel"/>
              </a:rPr>
              <a:t>III</a:t>
            </a:r>
            <a:r>
              <a:rPr dirty="0" sz="2600">
                <a:solidFill>
                  <a:srgbClr val="333333"/>
                </a:solidFill>
                <a:latin typeface="Corbel"/>
                <a:cs typeface="Corbel"/>
              </a:rPr>
              <a:t>:</a:t>
            </a:r>
            <a:r>
              <a:rPr dirty="0" sz="2600" spc="-180">
                <a:solidFill>
                  <a:srgbClr val="333333"/>
                </a:solidFill>
                <a:latin typeface="Corbel"/>
                <a:cs typeface="Corbel"/>
              </a:rPr>
              <a:t> </a:t>
            </a:r>
            <a:r>
              <a:rPr dirty="0" sz="2600" spc="-160">
                <a:solidFill>
                  <a:srgbClr val="333333"/>
                </a:solidFill>
                <a:latin typeface="Corbel"/>
                <a:cs typeface="Corbel"/>
              </a:rPr>
              <a:t>T</a:t>
            </a:r>
            <a:r>
              <a:rPr dirty="0" sz="2600" spc="-5">
                <a:solidFill>
                  <a:srgbClr val="333333"/>
                </a:solidFill>
                <a:latin typeface="Corbel"/>
                <a:cs typeface="Corbel"/>
              </a:rPr>
              <a:t>ecn</a:t>
            </a:r>
            <a:r>
              <a:rPr dirty="0" sz="2600">
                <a:solidFill>
                  <a:srgbClr val="333333"/>
                </a:solidFill>
                <a:latin typeface="Corbel"/>
                <a:cs typeface="Corbel"/>
              </a:rPr>
              <a:t>o</a:t>
            </a:r>
            <a:r>
              <a:rPr dirty="0" sz="2600" spc="-5">
                <a:solidFill>
                  <a:srgbClr val="333333"/>
                </a:solidFill>
                <a:latin typeface="Corbel"/>
                <a:cs typeface="Corbel"/>
              </a:rPr>
              <a:t>l</a:t>
            </a:r>
            <a:r>
              <a:rPr dirty="0" sz="2600">
                <a:solidFill>
                  <a:srgbClr val="333333"/>
                </a:solidFill>
                <a:latin typeface="Corbel"/>
                <a:cs typeface="Corbel"/>
              </a:rPr>
              <a:t>o</a:t>
            </a:r>
            <a:r>
              <a:rPr dirty="0" sz="2600" spc="-5">
                <a:solidFill>
                  <a:srgbClr val="333333"/>
                </a:solidFill>
                <a:latin typeface="Corbel"/>
                <a:cs typeface="Corbel"/>
              </a:rPr>
              <a:t>gía</a:t>
            </a:r>
            <a:r>
              <a:rPr dirty="0" sz="2600">
                <a:solidFill>
                  <a:srgbClr val="333333"/>
                </a:solidFill>
                <a:latin typeface="Corbel"/>
                <a:cs typeface="Corbel"/>
              </a:rPr>
              <a:t>s </a:t>
            </a:r>
            <a:r>
              <a:rPr dirty="0" sz="2600" spc="-5">
                <a:solidFill>
                  <a:srgbClr val="333333"/>
                </a:solidFill>
                <a:latin typeface="Corbel"/>
                <a:cs typeface="Corbel"/>
              </a:rPr>
              <a:t>d</a:t>
            </a:r>
            <a:r>
              <a:rPr dirty="0" sz="2600">
                <a:solidFill>
                  <a:srgbClr val="333333"/>
                </a:solidFill>
                <a:latin typeface="Corbel"/>
                <a:cs typeface="Corbel"/>
              </a:rPr>
              <a:t>e</a:t>
            </a:r>
            <a:r>
              <a:rPr dirty="0" sz="2600" spc="-10">
                <a:solidFill>
                  <a:srgbClr val="333333"/>
                </a:solidFill>
                <a:latin typeface="Corbel"/>
                <a:cs typeface="Corbel"/>
              </a:rPr>
              <a:t> </a:t>
            </a:r>
            <a:r>
              <a:rPr dirty="0" sz="2600">
                <a:solidFill>
                  <a:srgbClr val="333333"/>
                </a:solidFill>
                <a:latin typeface="Corbel"/>
                <a:cs typeface="Corbel"/>
              </a:rPr>
              <a:t>ser</a:t>
            </a:r>
            <a:r>
              <a:rPr dirty="0" sz="2600" spc="-5">
                <a:solidFill>
                  <a:srgbClr val="333333"/>
                </a:solidFill>
                <a:latin typeface="Corbel"/>
                <a:cs typeface="Corbel"/>
              </a:rPr>
              <a:t>vid</a:t>
            </a:r>
            <a:r>
              <a:rPr dirty="0" sz="2600">
                <a:solidFill>
                  <a:srgbClr val="333333"/>
                </a:solidFill>
                <a:latin typeface="Corbel"/>
                <a:cs typeface="Corbel"/>
              </a:rPr>
              <a:t>or</a:t>
            </a:r>
            <a:r>
              <a:rPr dirty="0" sz="2600" spc="-5">
                <a:solidFill>
                  <a:srgbClr val="333333"/>
                </a:solidFill>
                <a:latin typeface="Corbel"/>
                <a:cs typeface="Corbel"/>
              </a:rPr>
              <a:t> web</a:t>
            </a:r>
            <a:endParaRPr sz="2600">
              <a:latin typeface="Corbel"/>
              <a:cs typeface="Corbel"/>
            </a:endParaRPr>
          </a:p>
          <a:p>
            <a:pPr marL="12700" marR="5080">
              <a:lnSpc>
                <a:spcPct val="138000"/>
              </a:lnSpc>
            </a:pPr>
            <a:r>
              <a:rPr dirty="0" sz="2600">
                <a:solidFill>
                  <a:srgbClr val="333333"/>
                </a:solidFill>
                <a:latin typeface="Corbel"/>
                <a:cs typeface="Corbel"/>
              </a:rPr>
              <a:t>B</a:t>
            </a:r>
            <a:r>
              <a:rPr dirty="0" sz="2600" spc="-5">
                <a:solidFill>
                  <a:srgbClr val="333333"/>
                </a:solidFill>
                <a:latin typeface="Corbel"/>
                <a:cs typeface="Corbel"/>
              </a:rPr>
              <a:t>l</a:t>
            </a:r>
            <a:r>
              <a:rPr dirty="0" sz="2600">
                <a:solidFill>
                  <a:srgbClr val="333333"/>
                </a:solidFill>
                <a:latin typeface="Corbel"/>
                <a:cs typeface="Corbel"/>
              </a:rPr>
              <a:t>oq</a:t>
            </a:r>
            <a:r>
              <a:rPr dirty="0" sz="2600" spc="-5">
                <a:solidFill>
                  <a:srgbClr val="333333"/>
                </a:solidFill>
                <a:latin typeface="Corbel"/>
                <a:cs typeface="Corbel"/>
              </a:rPr>
              <a:t>u</a:t>
            </a:r>
            <a:r>
              <a:rPr dirty="0" sz="2600">
                <a:solidFill>
                  <a:srgbClr val="333333"/>
                </a:solidFill>
                <a:latin typeface="Corbel"/>
                <a:cs typeface="Corbel"/>
              </a:rPr>
              <a:t>e</a:t>
            </a:r>
            <a:r>
              <a:rPr dirty="0" sz="2600" spc="-10">
                <a:solidFill>
                  <a:srgbClr val="333333"/>
                </a:solidFill>
                <a:latin typeface="Corbel"/>
                <a:cs typeface="Corbel"/>
              </a:rPr>
              <a:t> </a:t>
            </a:r>
            <a:r>
              <a:rPr dirty="0" sz="2600" spc="-5">
                <a:solidFill>
                  <a:srgbClr val="333333"/>
                </a:solidFill>
                <a:latin typeface="Corbel"/>
                <a:cs typeface="Corbel"/>
              </a:rPr>
              <a:t>I</a:t>
            </a:r>
            <a:r>
              <a:rPr dirty="0" sz="2600" spc="-95">
                <a:solidFill>
                  <a:srgbClr val="333333"/>
                </a:solidFill>
                <a:latin typeface="Corbel"/>
                <a:cs typeface="Corbel"/>
              </a:rPr>
              <a:t>V</a:t>
            </a:r>
            <a:r>
              <a:rPr dirty="0" sz="2600">
                <a:solidFill>
                  <a:srgbClr val="333333"/>
                </a:solidFill>
                <a:latin typeface="Corbel"/>
                <a:cs typeface="Corbel"/>
              </a:rPr>
              <a:t>:</a:t>
            </a:r>
            <a:r>
              <a:rPr dirty="0" sz="2600" spc="-180">
                <a:solidFill>
                  <a:srgbClr val="333333"/>
                </a:solidFill>
                <a:latin typeface="Corbel"/>
                <a:cs typeface="Corbel"/>
              </a:rPr>
              <a:t> </a:t>
            </a:r>
            <a:r>
              <a:rPr dirty="0" sz="2600" spc="-160">
                <a:solidFill>
                  <a:srgbClr val="333333"/>
                </a:solidFill>
                <a:latin typeface="Corbel"/>
                <a:cs typeface="Corbel"/>
              </a:rPr>
              <a:t>T</a:t>
            </a:r>
            <a:r>
              <a:rPr dirty="0" sz="2600" spc="-5">
                <a:solidFill>
                  <a:srgbClr val="333333"/>
                </a:solidFill>
                <a:latin typeface="Corbel"/>
                <a:cs typeface="Corbel"/>
              </a:rPr>
              <a:t>ec</a:t>
            </a:r>
            <a:r>
              <a:rPr dirty="0" sz="2600" spc="-10">
                <a:solidFill>
                  <a:srgbClr val="333333"/>
                </a:solidFill>
                <a:latin typeface="Corbel"/>
                <a:cs typeface="Corbel"/>
              </a:rPr>
              <a:t>n</a:t>
            </a:r>
            <a:r>
              <a:rPr dirty="0" sz="2600">
                <a:solidFill>
                  <a:srgbClr val="333333"/>
                </a:solidFill>
                <a:latin typeface="Corbel"/>
                <a:cs typeface="Corbel"/>
              </a:rPr>
              <a:t>o</a:t>
            </a:r>
            <a:r>
              <a:rPr dirty="0" sz="2600" spc="-5">
                <a:solidFill>
                  <a:srgbClr val="333333"/>
                </a:solidFill>
                <a:latin typeface="Corbel"/>
                <a:cs typeface="Corbel"/>
              </a:rPr>
              <a:t>l</a:t>
            </a:r>
            <a:r>
              <a:rPr dirty="0" sz="2600">
                <a:solidFill>
                  <a:srgbClr val="333333"/>
                </a:solidFill>
                <a:latin typeface="Corbel"/>
                <a:cs typeface="Corbel"/>
              </a:rPr>
              <a:t>o</a:t>
            </a:r>
            <a:r>
              <a:rPr dirty="0" sz="2600" spc="-5">
                <a:solidFill>
                  <a:srgbClr val="333333"/>
                </a:solidFill>
                <a:latin typeface="Corbel"/>
                <a:cs typeface="Corbel"/>
              </a:rPr>
              <a:t>gía</a:t>
            </a:r>
            <a:r>
              <a:rPr dirty="0" sz="2600">
                <a:solidFill>
                  <a:srgbClr val="333333"/>
                </a:solidFill>
                <a:latin typeface="Corbel"/>
                <a:cs typeface="Corbel"/>
              </a:rPr>
              <a:t>s</a:t>
            </a:r>
            <a:r>
              <a:rPr dirty="0" sz="2600" spc="-5">
                <a:solidFill>
                  <a:srgbClr val="333333"/>
                </a:solidFill>
                <a:latin typeface="Corbel"/>
                <a:cs typeface="Corbel"/>
              </a:rPr>
              <a:t> d</a:t>
            </a:r>
            <a:r>
              <a:rPr dirty="0" sz="2600">
                <a:solidFill>
                  <a:srgbClr val="333333"/>
                </a:solidFill>
                <a:latin typeface="Corbel"/>
                <a:cs typeface="Corbel"/>
              </a:rPr>
              <a:t>e</a:t>
            </a:r>
            <a:r>
              <a:rPr dirty="0" sz="2600" spc="-10">
                <a:solidFill>
                  <a:srgbClr val="333333"/>
                </a:solidFill>
                <a:latin typeface="Corbel"/>
                <a:cs typeface="Corbel"/>
              </a:rPr>
              <a:t> </a:t>
            </a:r>
            <a:r>
              <a:rPr dirty="0" sz="2600" spc="-5">
                <a:solidFill>
                  <a:srgbClr val="333333"/>
                </a:solidFill>
                <a:latin typeface="Corbel"/>
                <a:cs typeface="Corbel"/>
              </a:rPr>
              <a:t>i</a:t>
            </a:r>
            <a:r>
              <a:rPr dirty="0" sz="2600" spc="-10">
                <a:solidFill>
                  <a:srgbClr val="333333"/>
                </a:solidFill>
                <a:latin typeface="Corbel"/>
                <a:cs typeface="Corbel"/>
              </a:rPr>
              <a:t>n</a:t>
            </a:r>
            <a:r>
              <a:rPr dirty="0" sz="2600" spc="-5">
                <a:solidFill>
                  <a:srgbClr val="333333"/>
                </a:solidFill>
                <a:latin typeface="Corbel"/>
                <a:cs typeface="Corbel"/>
              </a:rPr>
              <a:t>te</a:t>
            </a:r>
            <a:r>
              <a:rPr dirty="0" sz="2600">
                <a:solidFill>
                  <a:srgbClr val="333333"/>
                </a:solidFill>
                <a:latin typeface="Corbel"/>
                <a:cs typeface="Corbel"/>
              </a:rPr>
              <a:t>r</a:t>
            </a:r>
            <a:r>
              <a:rPr dirty="0" sz="2600" spc="-5">
                <a:solidFill>
                  <a:srgbClr val="333333"/>
                </a:solidFill>
                <a:latin typeface="Corbel"/>
                <a:cs typeface="Corbel"/>
              </a:rPr>
              <a:t>activida</a:t>
            </a:r>
            <a:r>
              <a:rPr dirty="0" sz="2600">
                <a:solidFill>
                  <a:srgbClr val="333333"/>
                </a:solidFill>
                <a:latin typeface="Corbel"/>
                <a:cs typeface="Corbel"/>
              </a:rPr>
              <a:t>d</a:t>
            </a:r>
            <a:r>
              <a:rPr dirty="0" sz="2600" spc="-15">
                <a:solidFill>
                  <a:srgbClr val="333333"/>
                </a:solidFill>
                <a:latin typeface="Corbel"/>
                <a:cs typeface="Corbel"/>
              </a:rPr>
              <a:t> </a:t>
            </a:r>
            <a:r>
              <a:rPr dirty="0" sz="2600" spc="-5">
                <a:solidFill>
                  <a:srgbClr val="333333"/>
                </a:solidFill>
                <a:latin typeface="Corbel"/>
                <a:cs typeface="Corbel"/>
              </a:rPr>
              <a:t>e</a:t>
            </a:r>
            <a:r>
              <a:rPr dirty="0" sz="2600">
                <a:solidFill>
                  <a:srgbClr val="333333"/>
                </a:solidFill>
                <a:latin typeface="Corbel"/>
                <a:cs typeface="Corbel"/>
              </a:rPr>
              <a:t>n</a:t>
            </a:r>
            <a:r>
              <a:rPr dirty="0" sz="2600" spc="-10">
                <a:solidFill>
                  <a:srgbClr val="333333"/>
                </a:solidFill>
                <a:latin typeface="Corbel"/>
                <a:cs typeface="Corbel"/>
              </a:rPr>
              <a:t> </a:t>
            </a:r>
            <a:r>
              <a:rPr dirty="0" sz="2600" spc="-5">
                <a:solidFill>
                  <a:srgbClr val="333333"/>
                </a:solidFill>
                <a:latin typeface="Corbel"/>
                <a:cs typeface="Corbel"/>
              </a:rPr>
              <a:t>e</a:t>
            </a:r>
            <a:r>
              <a:rPr dirty="0" sz="2600">
                <a:solidFill>
                  <a:srgbClr val="333333"/>
                </a:solidFill>
                <a:latin typeface="Corbel"/>
                <a:cs typeface="Corbel"/>
              </a:rPr>
              <a:t>l</a:t>
            </a:r>
            <a:r>
              <a:rPr dirty="0" sz="2600" spc="-10">
                <a:solidFill>
                  <a:srgbClr val="333333"/>
                </a:solidFill>
                <a:latin typeface="Corbel"/>
                <a:cs typeface="Corbel"/>
              </a:rPr>
              <a:t> </a:t>
            </a:r>
            <a:r>
              <a:rPr dirty="0" sz="2600" spc="-5">
                <a:solidFill>
                  <a:srgbClr val="333333"/>
                </a:solidFill>
                <a:latin typeface="Corbel"/>
                <a:cs typeface="Corbel"/>
              </a:rPr>
              <a:t>client</a:t>
            </a:r>
            <a:r>
              <a:rPr dirty="0" sz="2600">
                <a:solidFill>
                  <a:srgbClr val="333333"/>
                </a:solidFill>
                <a:latin typeface="Corbel"/>
                <a:cs typeface="Corbel"/>
              </a:rPr>
              <a:t>e</a:t>
            </a:r>
            <a:r>
              <a:rPr dirty="0" sz="2600" spc="-10">
                <a:solidFill>
                  <a:srgbClr val="333333"/>
                </a:solidFill>
                <a:latin typeface="Corbel"/>
                <a:cs typeface="Corbel"/>
              </a:rPr>
              <a:t> </a:t>
            </a:r>
            <a:r>
              <a:rPr dirty="0" sz="2600" spc="-5">
                <a:solidFill>
                  <a:srgbClr val="333333"/>
                </a:solidFill>
                <a:latin typeface="Corbel"/>
                <a:cs typeface="Corbel"/>
              </a:rPr>
              <a:t>web  </a:t>
            </a:r>
            <a:r>
              <a:rPr dirty="0" sz="2600">
                <a:solidFill>
                  <a:srgbClr val="333333"/>
                </a:solidFill>
                <a:latin typeface="Corbel"/>
                <a:cs typeface="Corbel"/>
              </a:rPr>
              <a:t>B</a:t>
            </a:r>
            <a:r>
              <a:rPr dirty="0" sz="2600" spc="-5">
                <a:solidFill>
                  <a:srgbClr val="333333"/>
                </a:solidFill>
                <a:latin typeface="Corbel"/>
                <a:cs typeface="Corbel"/>
              </a:rPr>
              <a:t>l</a:t>
            </a:r>
            <a:r>
              <a:rPr dirty="0" sz="2600">
                <a:solidFill>
                  <a:srgbClr val="333333"/>
                </a:solidFill>
                <a:latin typeface="Corbel"/>
                <a:cs typeface="Corbel"/>
              </a:rPr>
              <a:t>oq</a:t>
            </a:r>
            <a:r>
              <a:rPr dirty="0" sz="2600" spc="-5">
                <a:solidFill>
                  <a:srgbClr val="333333"/>
                </a:solidFill>
                <a:latin typeface="Corbel"/>
                <a:cs typeface="Corbel"/>
              </a:rPr>
              <a:t>u</a:t>
            </a:r>
            <a:r>
              <a:rPr dirty="0" sz="2600">
                <a:solidFill>
                  <a:srgbClr val="333333"/>
                </a:solidFill>
                <a:latin typeface="Corbel"/>
                <a:cs typeface="Corbel"/>
              </a:rPr>
              <a:t>e</a:t>
            </a:r>
            <a:r>
              <a:rPr dirty="0" sz="2600" spc="-180">
                <a:solidFill>
                  <a:srgbClr val="333333"/>
                </a:solidFill>
                <a:latin typeface="Corbel"/>
                <a:cs typeface="Corbel"/>
              </a:rPr>
              <a:t> </a:t>
            </a:r>
            <a:r>
              <a:rPr dirty="0" sz="2600" spc="-95">
                <a:solidFill>
                  <a:srgbClr val="333333"/>
                </a:solidFill>
                <a:latin typeface="Corbel"/>
                <a:cs typeface="Corbel"/>
              </a:rPr>
              <a:t>V</a:t>
            </a:r>
            <a:r>
              <a:rPr dirty="0" sz="2600">
                <a:solidFill>
                  <a:srgbClr val="333333"/>
                </a:solidFill>
                <a:latin typeface="Corbel"/>
                <a:cs typeface="Corbel"/>
              </a:rPr>
              <a:t>:</a:t>
            </a:r>
            <a:r>
              <a:rPr dirty="0" sz="2600" spc="-140">
                <a:solidFill>
                  <a:srgbClr val="333333"/>
                </a:solidFill>
                <a:latin typeface="Corbel"/>
                <a:cs typeface="Corbel"/>
              </a:rPr>
              <a:t> </a:t>
            </a:r>
            <a:r>
              <a:rPr dirty="0" sz="2600" spc="-100">
                <a:solidFill>
                  <a:srgbClr val="333333"/>
                </a:solidFill>
                <a:latin typeface="Corbel"/>
                <a:cs typeface="Corbel"/>
              </a:rPr>
              <a:t>W</a:t>
            </a:r>
            <a:r>
              <a:rPr dirty="0" sz="2600" spc="-5">
                <a:solidFill>
                  <a:srgbClr val="333333"/>
                </a:solidFill>
                <a:latin typeface="Corbel"/>
                <a:cs typeface="Corbel"/>
              </a:rPr>
              <a:t>e</a:t>
            </a:r>
            <a:r>
              <a:rPr dirty="0" sz="2600">
                <a:solidFill>
                  <a:srgbClr val="333333"/>
                </a:solidFill>
                <a:latin typeface="Corbel"/>
                <a:cs typeface="Corbel"/>
              </a:rPr>
              <a:t>b</a:t>
            </a:r>
            <a:r>
              <a:rPr dirty="0" sz="2600" spc="-10">
                <a:solidFill>
                  <a:srgbClr val="333333"/>
                </a:solidFill>
                <a:latin typeface="Corbel"/>
                <a:cs typeface="Corbel"/>
              </a:rPr>
              <a:t> </a:t>
            </a:r>
            <a:r>
              <a:rPr dirty="0" sz="2600">
                <a:solidFill>
                  <a:srgbClr val="333333"/>
                </a:solidFill>
                <a:latin typeface="Corbel"/>
                <a:cs typeface="Corbel"/>
              </a:rPr>
              <a:t>s</a:t>
            </a:r>
            <a:r>
              <a:rPr dirty="0" sz="2600" spc="-5">
                <a:solidFill>
                  <a:srgbClr val="333333"/>
                </a:solidFill>
                <a:latin typeface="Corbel"/>
                <a:cs typeface="Corbel"/>
              </a:rPr>
              <a:t>e</a:t>
            </a:r>
            <a:r>
              <a:rPr dirty="0" sz="2600">
                <a:solidFill>
                  <a:srgbClr val="333333"/>
                </a:solidFill>
                <a:latin typeface="Corbel"/>
                <a:cs typeface="Corbel"/>
              </a:rPr>
              <a:t>m</a:t>
            </a:r>
            <a:r>
              <a:rPr dirty="0" sz="2600" spc="-5">
                <a:solidFill>
                  <a:srgbClr val="333333"/>
                </a:solidFill>
                <a:latin typeface="Corbel"/>
                <a:cs typeface="Corbel"/>
              </a:rPr>
              <a:t>á</a:t>
            </a:r>
            <a:r>
              <a:rPr dirty="0" sz="2600" spc="-10">
                <a:solidFill>
                  <a:srgbClr val="333333"/>
                </a:solidFill>
                <a:latin typeface="Corbel"/>
                <a:cs typeface="Corbel"/>
              </a:rPr>
              <a:t>n</a:t>
            </a:r>
            <a:r>
              <a:rPr dirty="0" sz="2600" spc="-5">
                <a:solidFill>
                  <a:srgbClr val="333333"/>
                </a:solidFill>
                <a:latin typeface="Corbel"/>
                <a:cs typeface="Corbel"/>
              </a:rPr>
              <a:t>tic</a:t>
            </a:r>
            <a:r>
              <a:rPr dirty="0" sz="2600">
                <a:solidFill>
                  <a:srgbClr val="333333"/>
                </a:solidFill>
                <a:latin typeface="Corbel"/>
                <a:cs typeface="Corbel"/>
              </a:rPr>
              <a:t>a</a:t>
            </a:r>
            <a:r>
              <a:rPr dirty="0" sz="2600" spc="-10">
                <a:solidFill>
                  <a:srgbClr val="333333"/>
                </a:solidFill>
                <a:latin typeface="Corbel"/>
                <a:cs typeface="Corbel"/>
              </a:rPr>
              <a:t> </a:t>
            </a:r>
            <a:r>
              <a:rPr dirty="0" sz="2600">
                <a:solidFill>
                  <a:srgbClr val="333333"/>
                </a:solidFill>
                <a:latin typeface="Corbel"/>
                <a:cs typeface="Corbel"/>
              </a:rPr>
              <a:t>(</a:t>
            </a:r>
            <a:r>
              <a:rPr dirty="0" sz="2600" spc="-5">
                <a:solidFill>
                  <a:srgbClr val="333333"/>
                </a:solidFill>
                <a:latin typeface="Corbel"/>
                <a:cs typeface="Corbel"/>
              </a:rPr>
              <a:t>N</a:t>
            </a:r>
            <a:r>
              <a:rPr dirty="0" sz="2600">
                <a:solidFill>
                  <a:srgbClr val="333333"/>
                </a:solidFill>
                <a:latin typeface="Corbel"/>
                <a:cs typeface="Corbel"/>
              </a:rPr>
              <a:t>o</a:t>
            </a:r>
            <a:r>
              <a:rPr dirty="0" sz="2600" spc="-5">
                <a:solidFill>
                  <a:srgbClr val="333333"/>
                </a:solidFill>
                <a:latin typeface="Corbel"/>
                <a:cs typeface="Corbel"/>
              </a:rPr>
              <a:t> ha</a:t>
            </a:r>
            <a:r>
              <a:rPr dirty="0" sz="2600">
                <a:solidFill>
                  <a:srgbClr val="333333"/>
                </a:solidFill>
                <a:latin typeface="Corbel"/>
                <a:cs typeface="Corbel"/>
              </a:rPr>
              <a:t>y</a:t>
            </a:r>
            <a:r>
              <a:rPr dirty="0" sz="2600" spc="-5">
                <a:solidFill>
                  <a:srgbClr val="333333"/>
                </a:solidFill>
                <a:latin typeface="Corbel"/>
                <a:cs typeface="Corbel"/>
              </a:rPr>
              <a:t> eje</a:t>
            </a:r>
            <a:r>
              <a:rPr dirty="0" sz="2600">
                <a:solidFill>
                  <a:srgbClr val="333333"/>
                </a:solidFill>
                <a:latin typeface="Corbel"/>
                <a:cs typeface="Corbel"/>
              </a:rPr>
              <a:t>r</a:t>
            </a:r>
            <a:r>
              <a:rPr dirty="0" sz="2600" spc="-5">
                <a:solidFill>
                  <a:srgbClr val="333333"/>
                </a:solidFill>
                <a:latin typeface="Corbel"/>
                <a:cs typeface="Corbel"/>
              </a:rPr>
              <a:t>cici</a:t>
            </a:r>
            <a:r>
              <a:rPr dirty="0" sz="2600">
                <a:solidFill>
                  <a:srgbClr val="333333"/>
                </a:solidFill>
                <a:latin typeface="Corbel"/>
                <a:cs typeface="Corbel"/>
              </a:rPr>
              <a:t>os)</a:t>
            </a:r>
            <a:endParaRPr sz="2600">
              <a:latin typeface="Corbel"/>
              <a:cs typeface="Corbe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78941" y="2996184"/>
            <a:ext cx="78740" cy="20383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150" spc="5">
                <a:latin typeface="OpenSymbol"/>
                <a:cs typeface="OpenSymbol"/>
              </a:rPr>
              <a:t>•</a:t>
            </a:r>
            <a:endParaRPr sz="1150">
              <a:latin typeface="OpenSymbol"/>
              <a:cs typeface="OpenSymbo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78941" y="3543020"/>
            <a:ext cx="78740" cy="20383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150" spc="5">
                <a:latin typeface="OpenSymbol"/>
                <a:cs typeface="OpenSymbol"/>
              </a:rPr>
              <a:t>•</a:t>
            </a:r>
            <a:endParaRPr sz="1150">
              <a:latin typeface="OpenSymbol"/>
              <a:cs typeface="OpenSymbo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78941" y="4089857"/>
            <a:ext cx="78740" cy="20383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150" spc="5">
                <a:latin typeface="OpenSymbol"/>
                <a:cs typeface="OpenSymbol"/>
              </a:rPr>
              <a:t>•</a:t>
            </a:r>
            <a:endParaRPr sz="1150">
              <a:latin typeface="OpenSymbol"/>
              <a:cs typeface="OpenSymbo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78941" y="4636706"/>
            <a:ext cx="78740" cy="20383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150" spc="5">
                <a:latin typeface="OpenSymbol"/>
                <a:cs typeface="OpenSymbol"/>
              </a:rPr>
              <a:t>•</a:t>
            </a:r>
            <a:endParaRPr sz="1150">
              <a:latin typeface="OpenSymbol"/>
              <a:cs typeface="OpenSymbol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2"/>
            <a:ext cx="9144000" cy="146050"/>
          </a:xfrm>
          <a:custGeom>
            <a:avLst/>
            <a:gdLst/>
            <a:ahLst/>
            <a:cxnLst/>
            <a:rect l="l" t="t" r="r" b="b"/>
            <a:pathLst>
              <a:path w="9144000" h="146050">
                <a:moveTo>
                  <a:pt x="9144000" y="0"/>
                </a:moveTo>
                <a:lnTo>
                  <a:pt x="0" y="0"/>
                </a:lnTo>
                <a:lnTo>
                  <a:pt x="0" y="146037"/>
                </a:lnTo>
                <a:lnTo>
                  <a:pt x="9144000" y="146037"/>
                </a:lnTo>
                <a:lnTo>
                  <a:pt x="9144000" y="0"/>
                </a:lnTo>
                <a:close/>
              </a:path>
            </a:pathLst>
          </a:custGeom>
          <a:solidFill>
            <a:srgbClr val="C90016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934219" y="356960"/>
            <a:ext cx="921493" cy="561604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410057" y="1687194"/>
            <a:ext cx="137160" cy="2470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50">
                <a:latin typeface="Arial"/>
                <a:cs typeface="Arial"/>
              </a:rPr>
              <a:t>●</a:t>
            </a:r>
            <a:endParaRPr sz="14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33755" y="1336152"/>
            <a:ext cx="7337425" cy="1812925"/>
          </a:xfrm>
          <a:prstGeom prst="rect">
            <a:avLst/>
          </a:prstGeom>
        </p:spPr>
        <p:txBody>
          <a:bodyPr wrap="square" lIns="0" tIns="1822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35"/>
              </a:spcBef>
            </a:pPr>
            <a:r>
              <a:rPr dirty="0" sz="3200" spc="-35">
                <a:solidFill>
                  <a:srgbClr val="4A4A4A"/>
                </a:solidFill>
                <a:latin typeface="Corbel"/>
                <a:cs typeface="Corbel"/>
              </a:rPr>
              <a:t>Transforma</a:t>
            </a:r>
            <a:r>
              <a:rPr dirty="0" sz="3200" spc="-65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3200">
                <a:solidFill>
                  <a:srgbClr val="4A4A4A"/>
                </a:solidFill>
                <a:latin typeface="Corbel"/>
                <a:cs typeface="Corbel"/>
              </a:rPr>
              <a:t>el</a:t>
            </a:r>
            <a:r>
              <a:rPr dirty="0" sz="3200" spc="-55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3200" spc="-5">
                <a:solidFill>
                  <a:srgbClr val="4A4A4A"/>
                </a:solidFill>
                <a:latin typeface="Corbel"/>
                <a:cs typeface="Corbel"/>
              </a:rPr>
              <a:t>Ejercicio</a:t>
            </a:r>
            <a:r>
              <a:rPr dirty="0" sz="3200" spc="-55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3200">
                <a:solidFill>
                  <a:srgbClr val="4A4A4A"/>
                </a:solidFill>
                <a:latin typeface="Corbel"/>
                <a:cs typeface="Corbel"/>
              </a:rPr>
              <a:t>5</a:t>
            </a:r>
            <a:r>
              <a:rPr dirty="0" sz="3200" spc="-45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3200">
                <a:solidFill>
                  <a:srgbClr val="4A4A4A"/>
                </a:solidFill>
                <a:latin typeface="Corbel"/>
                <a:cs typeface="Corbel"/>
              </a:rPr>
              <a:t>para</a:t>
            </a:r>
            <a:r>
              <a:rPr dirty="0" sz="3200" spc="-65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3200" spc="-5">
                <a:solidFill>
                  <a:srgbClr val="4A4A4A"/>
                </a:solidFill>
                <a:latin typeface="Corbel"/>
                <a:cs typeface="Corbel"/>
              </a:rPr>
              <a:t>que</a:t>
            </a:r>
            <a:r>
              <a:rPr dirty="0" sz="3200" spc="-55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3200">
                <a:solidFill>
                  <a:srgbClr val="4A4A4A"/>
                </a:solidFill>
                <a:latin typeface="Corbel"/>
                <a:cs typeface="Corbel"/>
              </a:rPr>
              <a:t>use</a:t>
            </a:r>
            <a:r>
              <a:rPr dirty="0" sz="3200" spc="-35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3200" spc="-10">
                <a:solidFill>
                  <a:srgbClr val="4A4A4A"/>
                </a:solidFill>
                <a:latin typeface="Corbel"/>
                <a:cs typeface="Corbel"/>
              </a:rPr>
              <a:t>clases</a:t>
            </a:r>
            <a:endParaRPr sz="3200">
              <a:latin typeface="Corbel"/>
              <a:cs typeface="Corbel"/>
            </a:endParaRPr>
          </a:p>
          <a:p>
            <a:pPr marL="12700" marR="264160">
              <a:lnSpc>
                <a:spcPts val="3720"/>
              </a:lnSpc>
              <a:spcBef>
                <a:spcPts val="1555"/>
              </a:spcBef>
            </a:pPr>
            <a:r>
              <a:rPr dirty="0" sz="3200" spc="-5">
                <a:solidFill>
                  <a:srgbClr val="4A4A4A"/>
                </a:solidFill>
                <a:latin typeface="Corbel"/>
                <a:cs typeface="Corbel"/>
              </a:rPr>
              <a:t>Agrupa</a:t>
            </a:r>
            <a:r>
              <a:rPr dirty="0" sz="3200" spc="-30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3200">
                <a:solidFill>
                  <a:srgbClr val="4A4A4A"/>
                </a:solidFill>
                <a:latin typeface="Corbel"/>
                <a:cs typeface="Corbel"/>
              </a:rPr>
              <a:t>las</a:t>
            </a:r>
            <a:r>
              <a:rPr dirty="0" sz="3200" spc="-30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3200">
                <a:solidFill>
                  <a:srgbClr val="4A4A4A"/>
                </a:solidFill>
                <a:latin typeface="Corbel"/>
                <a:cs typeface="Corbel"/>
              </a:rPr>
              <a:t>funciones</a:t>
            </a:r>
            <a:r>
              <a:rPr dirty="0" sz="3200" spc="-50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3200">
                <a:solidFill>
                  <a:srgbClr val="4A4A4A"/>
                </a:solidFill>
                <a:latin typeface="Corbel"/>
                <a:cs typeface="Corbel"/>
              </a:rPr>
              <a:t>de</a:t>
            </a:r>
            <a:r>
              <a:rPr dirty="0" sz="3200" spc="-35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3200">
                <a:solidFill>
                  <a:srgbClr val="4A4A4A"/>
                </a:solidFill>
                <a:latin typeface="Corbel"/>
                <a:cs typeface="Corbel"/>
              </a:rPr>
              <a:t>análisis</a:t>
            </a:r>
            <a:r>
              <a:rPr dirty="0" sz="3200" spc="-65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3200">
                <a:solidFill>
                  <a:srgbClr val="4A4A4A"/>
                </a:solidFill>
                <a:latin typeface="Corbel"/>
                <a:cs typeface="Corbel"/>
              </a:rPr>
              <a:t>en</a:t>
            </a:r>
            <a:r>
              <a:rPr dirty="0" sz="3200" spc="-45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3200">
                <a:solidFill>
                  <a:srgbClr val="4A4A4A"/>
                </a:solidFill>
                <a:latin typeface="Corbel"/>
                <a:cs typeface="Corbel"/>
              </a:rPr>
              <a:t>la</a:t>
            </a:r>
            <a:r>
              <a:rPr dirty="0" sz="3200" spc="-35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3200" spc="-10">
                <a:solidFill>
                  <a:srgbClr val="4A4A4A"/>
                </a:solidFill>
                <a:latin typeface="Corbel"/>
                <a:cs typeface="Corbel"/>
              </a:rPr>
              <a:t>clase </a:t>
            </a:r>
            <a:r>
              <a:rPr dirty="0" sz="3200" spc="-625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3200" spc="-15">
                <a:solidFill>
                  <a:srgbClr val="4A4A4A"/>
                </a:solidFill>
                <a:latin typeface="Corbel"/>
                <a:cs typeface="Corbel"/>
              </a:rPr>
              <a:t>AnalizadorFiguras</a:t>
            </a:r>
            <a:endParaRPr sz="3200">
              <a:latin typeface="Corbel"/>
              <a:cs typeface="Corbe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10057" y="2335530"/>
            <a:ext cx="137160" cy="2470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50">
                <a:latin typeface="Arial"/>
                <a:cs typeface="Arial"/>
              </a:rPr>
              <a:t>●</a:t>
            </a:r>
            <a:endParaRPr sz="145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276250" y="453390"/>
            <a:ext cx="2244090" cy="6350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000" spc="-5">
                <a:solidFill>
                  <a:srgbClr val="C71F1D"/>
                </a:solidFill>
              </a:rPr>
              <a:t>Ejercicio</a:t>
            </a:r>
            <a:r>
              <a:rPr dirty="0" sz="4000" spc="-110">
                <a:solidFill>
                  <a:srgbClr val="C71F1D"/>
                </a:solidFill>
              </a:rPr>
              <a:t> </a:t>
            </a:r>
            <a:r>
              <a:rPr dirty="0" sz="4000" spc="-5">
                <a:solidFill>
                  <a:srgbClr val="C71F1D"/>
                </a:solidFill>
              </a:rPr>
              <a:t>6</a:t>
            </a:r>
            <a:endParaRPr sz="4000"/>
          </a:p>
        </p:txBody>
      </p:sp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1491825" y="3670510"/>
          <a:ext cx="2020570" cy="25177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16125"/>
              </a:tblGrid>
              <a:tr h="647700">
                <a:tc>
                  <a:txBody>
                    <a:bodyPr/>
                    <a:lstStyle/>
                    <a:p>
                      <a:pPr marL="52260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dirty="0" sz="1800" spc="-20">
                          <a:latin typeface="Arial"/>
                          <a:cs typeface="Arial"/>
                        </a:rPr>
                        <a:t>Rectangulo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4064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A7CCA6"/>
                    </a:solidFill>
                  </a:tcPr>
                </a:tc>
              </a:tr>
              <a:tr h="718820">
                <a:tc>
                  <a:txBody>
                    <a:bodyPr/>
                    <a:lstStyle/>
                    <a:p>
                      <a:pPr marL="180975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1400" spc="-30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400" spc="-25">
                          <a:latin typeface="Arial"/>
                          <a:cs typeface="Arial"/>
                        </a:rPr>
                        <a:t>l</a:t>
                      </a:r>
                      <a:r>
                        <a:rPr dirty="0" sz="1400" spc="-20"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o</a:t>
                      </a:r>
                      <a:r>
                        <a:rPr dirty="0" sz="1400" spc="-5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15">
                          <a:latin typeface="Arial"/>
                          <a:cs typeface="Arial"/>
                        </a:rPr>
                        <a:t>an</a:t>
                      </a:r>
                      <a:r>
                        <a:rPr dirty="0" sz="1400" spc="-10">
                          <a:latin typeface="Arial"/>
                          <a:cs typeface="Arial"/>
                        </a:rPr>
                        <a:t>c</a:t>
                      </a:r>
                      <a:r>
                        <a:rPr dirty="0" sz="1400" spc="-15">
                          <a:latin typeface="Arial"/>
                          <a:cs typeface="Arial"/>
                        </a:rPr>
                        <a:t>h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o</a:t>
                      </a:r>
                      <a:r>
                        <a:rPr dirty="0" sz="1400" spc="-5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10">
                          <a:latin typeface="Arial"/>
                          <a:cs typeface="Arial"/>
                        </a:rPr>
                        <a:t>c</a:t>
                      </a:r>
                      <a:r>
                        <a:rPr dirty="0" sz="1400" spc="-15">
                          <a:latin typeface="Arial"/>
                          <a:cs typeface="Arial"/>
                        </a:rPr>
                        <a:t>o</a:t>
                      </a:r>
                      <a:r>
                        <a:rPr dirty="0" sz="1400" spc="-15">
                          <a:latin typeface="Arial"/>
                          <a:cs typeface="Arial"/>
                        </a:rPr>
                        <a:t>l</a:t>
                      </a:r>
                      <a:r>
                        <a:rPr dirty="0" sz="1400" spc="-15">
                          <a:latin typeface="Arial"/>
                          <a:cs typeface="Arial"/>
                        </a:rPr>
                        <a:t>o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r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27305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A7CCA6"/>
                    </a:solidFill>
                  </a:tcPr>
                </a:tc>
              </a:tr>
              <a:tr h="11512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180975">
                        <a:lnSpc>
                          <a:spcPts val="1639"/>
                        </a:lnSpc>
                      </a:pPr>
                      <a:r>
                        <a:rPr dirty="0" sz="1400" spc="-15">
                          <a:latin typeface="Arial"/>
                          <a:cs typeface="Arial"/>
                        </a:rPr>
                        <a:t>constructor(alto,ancho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180975" marR="866140">
                        <a:lnSpc>
                          <a:spcPct val="92100"/>
                        </a:lnSpc>
                        <a:spcBef>
                          <a:spcPts val="95"/>
                        </a:spcBef>
                      </a:pPr>
                      <a:r>
                        <a:rPr dirty="0" sz="1400">
                          <a:latin typeface="Arial"/>
                          <a:cs typeface="Arial"/>
                        </a:rPr>
                        <a:t>)</a:t>
                      </a:r>
                      <a:r>
                        <a:rPr dirty="0" sz="1400" spc="-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15">
                          <a:latin typeface="Arial"/>
                          <a:cs typeface="Arial"/>
                        </a:rPr>
                        <a:t>pe</a:t>
                      </a:r>
                      <a:r>
                        <a:rPr dirty="0" sz="1400" spc="-15">
                          <a:latin typeface="Arial"/>
                          <a:cs typeface="Arial"/>
                        </a:rPr>
                        <a:t>r</a:t>
                      </a:r>
                      <a:r>
                        <a:rPr dirty="0" sz="1400" spc="-15"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400" spc="-20">
                          <a:latin typeface="Arial"/>
                          <a:cs typeface="Arial"/>
                        </a:rPr>
                        <a:t>m</a:t>
                      </a:r>
                      <a:r>
                        <a:rPr dirty="0" sz="1400" spc="-15"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400" spc="-10"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400" spc="-15">
                          <a:latin typeface="Arial"/>
                          <a:cs typeface="Arial"/>
                        </a:rPr>
                        <a:t>r</a:t>
                      </a:r>
                      <a:r>
                        <a:rPr dirty="0" sz="1400" spc="-30">
                          <a:latin typeface="Arial"/>
                          <a:cs typeface="Arial"/>
                        </a:rPr>
                        <a:t>o</a:t>
                      </a:r>
                      <a:r>
                        <a:rPr dirty="0" sz="1400" spc="-15">
                          <a:latin typeface="Arial"/>
                          <a:cs typeface="Arial"/>
                        </a:rPr>
                        <a:t>(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)  </a:t>
                      </a:r>
                      <a:r>
                        <a:rPr dirty="0" sz="1400" spc="-15">
                          <a:latin typeface="Arial"/>
                          <a:cs typeface="Arial"/>
                        </a:rPr>
                        <a:t>area() </a:t>
                      </a:r>
                      <a:r>
                        <a:rPr dirty="0" sz="14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15">
                          <a:latin typeface="Arial"/>
                          <a:cs typeface="Arial"/>
                        </a:rPr>
                        <a:t>toString()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A7CCA6"/>
                    </a:solidFill>
                  </a:tcPr>
                </a:tc>
              </a:tr>
            </a:tbl>
          </a:graphicData>
        </a:graphic>
      </p:graphicFrame>
      <p:sp>
        <p:nvSpPr>
          <p:cNvPr id="9" name="object 9"/>
          <p:cNvSpPr/>
          <p:nvPr/>
        </p:nvSpPr>
        <p:spPr>
          <a:xfrm>
            <a:off x="5256276" y="3744467"/>
            <a:ext cx="2304415" cy="2231390"/>
          </a:xfrm>
          <a:custGeom>
            <a:avLst/>
            <a:gdLst/>
            <a:ahLst/>
            <a:cxnLst/>
            <a:rect l="l" t="t" r="r" b="b"/>
            <a:pathLst>
              <a:path w="2304415" h="2231390">
                <a:moveTo>
                  <a:pt x="2303906" y="0"/>
                </a:moveTo>
                <a:lnTo>
                  <a:pt x="0" y="0"/>
                </a:lnTo>
                <a:lnTo>
                  <a:pt x="0" y="2231110"/>
                </a:lnTo>
                <a:lnTo>
                  <a:pt x="2303906" y="2231110"/>
                </a:lnTo>
                <a:lnTo>
                  <a:pt x="2303906" y="0"/>
                </a:lnTo>
                <a:close/>
              </a:path>
            </a:pathLst>
          </a:custGeom>
          <a:solidFill>
            <a:srgbClr val="A7CCA6"/>
          </a:solidFill>
        </p:spPr>
        <p:txBody>
          <a:bodyPr wrap="square" lIns="0" tIns="0" rIns="0" bIns="0" rtlCol="0"/>
          <a:lstStyle/>
          <a:p/>
        </p:txBody>
      </p:sp>
      <p:graphicFrame>
        <p:nvGraphicFramePr>
          <p:cNvPr id="10" name="object 10"/>
          <p:cNvGraphicFramePr>
            <a:graphicFrameLocks noGrp="1"/>
          </p:cNvGraphicFramePr>
          <p:nvPr/>
        </p:nvGraphicFramePr>
        <p:xfrm>
          <a:off x="3583770" y="3742520"/>
          <a:ext cx="3978910" cy="22955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70685"/>
                <a:gridCol w="2303780"/>
              </a:tblGrid>
              <a:tr h="647700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  <a:p>
                      <a:pPr marL="196850">
                        <a:lnSpc>
                          <a:spcPct val="100000"/>
                        </a:lnSpc>
                      </a:pPr>
                      <a:r>
                        <a:rPr dirty="0" sz="1800">
                          <a:latin typeface="Arial"/>
                          <a:cs typeface="Arial"/>
                        </a:rPr>
                        <a:t>*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702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800" spc="-20">
                          <a:latin typeface="Arial"/>
                          <a:cs typeface="Arial"/>
                        </a:rPr>
                        <a:t>AnalizadorFiguras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40005"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A7CCA6"/>
                    </a:solidFill>
                  </a:tcPr>
                </a:tc>
              </a:tr>
              <a:tr h="281305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034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dirty="0" sz="1400" spc="-15">
                          <a:latin typeface="Arial"/>
                          <a:cs typeface="Arial"/>
                        </a:rPr>
                        <a:t>figuras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4064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solidFill>
                      <a:srgbClr val="A7CCA6"/>
                    </a:solidFill>
                  </a:tcPr>
                </a:tc>
              </a:tr>
              <a:tr h="142875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3175">
                      <a:solidFill>
                        <a:srgbClr val="000000"/>
                      </a:solidFill>
                      <a:prstDash val="solid"/>
                    </a:lnR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A7CCA6"/>
                    </a:solidFill>
                  </a:tcPr>
                </a:tc>
              </a:tr>
              <a:tr h="1223645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80340" marR="614045">
                        <a:lnSpc>
                          <a:spcPct val="93000"/>
                        </a:lnSpc>
                        <a:spcBef>
                          <a:spcPts val="334"/>
                        </a:spcBef>
                      </a:pPr>
                      <a:r>
                        <a:rPr dirty="0" sz="1400" spc="-20">
                          <a:latin typeface="Arial"/>
                          <a:cs typeface="Arial"/>
                        </a:rPr>
                        <a:t>constructor(figuras) </a:t>
                      </a:r>
                      <a:r>
                        <a:rPr dirty="0" sz="1400" spc="-37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15">
                          <a:latin typeface="Arial"/>
                          <a:cs typeface="Arial"/>
                        </a:rPr>
                        <a:t>sumaAreas() </a:t>
                      </a:r>
                      <a:r>
                        <a:rPr dirty="0" sz="14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15">
                          <a:latin typeface="Arial"/>
                          <a:cs typeface="Arial"/>
                        </a:rPr>
                        <a:t>sumaPerimetros() </a:t>
                      </a:r>
                      <a:r>
                        <a:rPr dirty="0" sz="14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15">
                          <a:latin typeface="Arial"/>
                          <a:cs typeface="Arial"/>
                        </a:rPr>
                        <a:t>areaMedia() </a:t>
                      </a:r>
                      <a:r>
                        <a:rPr dirty="0" sz="14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15">
                          <a:latin typeface="Arial"/>
                          <a:cs typeface="Arial"/>
                        </a:rPr>
                        <a:t>perimetroMedio()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42544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A7CCA6"/>
                    </a:solidFill>
                  </a:tcPr>
                </a:tc>
              </a:tr>
            </a:tbl>
          </a:graphicData>
        </a:graphic>
      </p:graphicFrame>
      <p:pic>
        <p:nvPicPr>
          <p:cNvPr id="11" name="object 11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509771" y="4544567"/>
            <a:ext cx="83820" cy="126492"/>
          </a:xfrm>
          <a:prstGeom prst="rect">
            <a:avLst/>
          </a:prstGeom>
        </p:spPr>
      </p:pic>
      <p:sp>
        <p:nvSpPr>
          <p:cNvPr id="12" name="object 12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435"/>
              </a:lnSpc>
            </a:pPr>
            <a:r>
              <a:rPr dirty="0"/>
              <a:t>12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2"/>
            <a:ext cx="9144000" cy="146050"/>
          </a:xfrm>
          <a:custGeom>
            <a:avLst/>
            <a:gdLst/>
            <a:ahLst/>
            <a:cxnLst/>
            <a:rect l="l" t="t" r="r" b="b"/>
            <a:pathLst>
              <a:path w="9144000" h="146050">
                <a:moveTo>
                  <a:pt x="9144000" y="0"/>
                </a:moveTo>
                <a:lnTo>
                  <a:pt x="0" y="0"/>
                </a:lnTo>
                <a:lnTo>
                  <a:pt x="0" y="146037"/>
                </a:lnTo>
                <a:lnTo>
                  <a:pt x="9144000" y="146037"/>
                </a:lnTo>
                <a:lnTo>
                  <a:pt x="9144000" y="0"/>
                </a:lnTo>
                <a:close/>
              </a:path>
            </a:pathLst>
          </a:custGeom>
          <a:solidFill>
            <a:srgbClr val="C90016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934219" y="356960"/>
            <a:ext cx="921493" cy="561604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410057" y="1687194"/>
            <a:ext cx="137160" cy="2470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50">
                <a:latin typeface="Arial"/>
                <a:cs typeface="Arial"/>
              </a:rPr>
              <a:t>●</a:t>
            </a:r>
            <a:endParaRPr sz="1450">
              <a:latin typeface="Arial"/>
              <a:cs typeface="Arial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435"/>
              </a:lnSpc>
            </a:pPr>
            <a:r>
              <a:rPr dirty="0"/>
              <a:t>13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733755" y="1516507"/>
            <a:ext cx="6381750" cy="986155"/>
          </a:xfrm>
          <a:prstGeom prst="rect">
            <a:avLst/>
          </a:prstGeom>
        </p:spPr>
        <p:txBody>
          <a:bodyPr wrap="square" lIns="0" tIns="41275" rIns="0" bIns="0" rtlCol="0" vert="horz">
            <a:spAutoFit/>
          </a:bodyPr>
          <a:lstStyle/>
          <a:p>
            <a:pPr marL="12700" marR="5080">
              <a:lnSpc>
                <a:spcPts val="3720"/>
              </a:lnSpc>
              <a:spcBef>
                <a:spcPts val="325"/>
              </a:spcBef>
            </a:pPr>
            <a:r>
              <a:rPr dirty="0" sz="3200" spc="-5">
                <a:solidFill>
                  <a:srgbClr val="4A4A4A"/>
                </a:solidFill>
                <a:latin typeface="Corbel"/>
                <a:cs typeface="Corbel"/>
              </a:rPr>
              <a:t>Amplía</a:t>
            </a:r>
            <a:r>
              <a:rPr dirty="0" sz="3200" spc="-55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3200">
                <a:solidFill>
                  <a:srgbClr val="4A4A4A"/>
                </a:solidFill>
                <a:latin typeface="Corbel"/>
                <a:cs typeface="Corbel"/>
              </a:rPr>
              <a:t>el</a:t>
            </a:r>
            <a:r>
              <a:rPr dirty="0" sz="3200" spc="-30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3200" spc="-5">
                <a:solidFill>
                  <a:srgbClr val="4A4A4A"/>
                </a:solidFill>
                <a:latin typeface="Corbel"/>
                <a:cs typeface="Corbel"/>
              </a:rPr>
              <a:t>Ejercicio</a:t>
            </a:r>
            <a:r>
              <a:rPr dirty="0" sz="3200" spc="-60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3200">
                <a:solidFill>
                  <a:srgbClr val="4A4A4A"/>
                </a:solidFill>
                <a:latin typeface="Corbel"/>
                <a:cs typeface="Corbel"/>
              </a:rPr>
              <a:t>6</a:t>
            </a:r>
            <a:r>
              <a:rPr dirty="0" sz="3200" spc="-25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3200" spc="-5">
                <a:solidFill>
                  <a:srgbClr val="4A4A4A"/>
                </a:solidFill>
                <a:latin typeface="Corbel"/>
                <a:cs typeface="Corbel"/>
              </a:rPr>
              <a:t>con</a:t>
            </a:r>
            <a:r>
              <a:rPr dirty="0" sz="3200" spc="-15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3200">
                <a:solidFill>
                  <a:srgbClr val="4A4A4A"/>
                </a:solidFill>
                <a:latin typeface="Corbel"/>
                <a:cs typeface="Corbel"/>
              </a:rPr>
              <a:t>las</a:t>
            </a:r>
            <a:r>
              <a:rPr dirty="0" sz="3200" spc="-25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3200" spc="-15">
                <a:solidFill>
                  <a:srgbClr val="4A4A4A"/>
                </a:solidFill>
                <a:latin typeface="Corbel"/>
                <a:cs typeface="Corbel"/>
              </a:rPr>
              <a:t>siguientes </a:t>
            </a:r>
            <a:r>
              <a:rPr dirty="0" sz="3200" spc="-625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3200" spc="-15">
                <a:solidFill>
                  <a:srgbClr val="4A4A4A"/>
                </a:solidFill>
                <a:latin typeface="Corbel"/>
                <a:cs typeface="Corbel"/>
              </a:rPr>
              <a:t>funcionalidades:</a:t>
            </a:r>
            <a:endParaRPr sz="3200">
              <a:latin typeface="Corbel"/>
              <a:cs typeface="Corbe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41654" y="2503370"/>
            <a:ext cx="7256145" cy="3070225"/>
          </a:xfrm>
          <a:prstGeom prst="rect">
            <a:avLst/>
          </a:prstGeom>
        </p:spPr>
        <p:txBody>
          <a:bodyPr wrap="square" lIns="0" tIns="53975" rIns="0" bIns="0" rtlCol="0" vert="horz">
            <a:spAutoFit/>
          </a:bodyPr>
          <a:lstStyle/>
          <a:p>
            <a:pPr marL="337185" indent="-325120">
              <a:lnSpc>
                <a:spcPct val="100000"/>
              </a:lnSpc>
              <a:spcBef>
                <a:spcPts val="425"/>
              </a:spcBef>
              <a:buClr>
                <a:srgbClr val="000000"/>
              </a:buClr>
              <a:buSzPct val="75000"/>
              <a:buFont typeface="Arial"/>
              <a:buChar char="–"/>
              <a:tabLst>
                <a:tab pos="337185" algn="l"/>
                <a:tab pos="337820" algn="l"/>
              </a:tabLst>
            </a:pPr>
            <a:r>
              <a:rPr dirty="0" sz="2800" spc="-10">
                <a:solidFill>
                  <a:srgbClr val="4A4A4A"/>
                </a:solidFill>
                <a:latin typeface="Corbel"/>
                <a:cs typeface="Corbel"/>
              </a:rPr>
              <a:t>Añadir</a:t>
            </a:r>
            <a:r>
              <a:rPr dirty="0" sz="2800" spc="-30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2800" spc="-5">
                <a:solidFill>
                  <a:srgbClr val="4A4A4A"/>
                </a:solidFill>
                <a:latin typeface="Corbel"/>
                <a:cs typeface="Corbel"/>
              </a:rPr>
              <a:t>el</a:t>
            </a:r>
            <a:r>
              <a:rPr dirty="0" sz="2800" spc="-30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2800" spc="-10">
                <a:solidFill>
                  <a:srgbClr val="4A4A4A"/>
                </a:solidFill>
                <a:latin typeface="Corbel"/>
                <a:cs typeface="Corbel"/>
              </a:rPr>
              <a:t>círculo</a:t>
            </a:r>
            <a:r>
              <a:rPr dirty="0" sz="2800" spc="-20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2800" spc="-10">
                <a:solidFill>
                  <a:srgbClr val="4A4A4A"/>
                </a:solidFill>
                <a:latin typeface="Corbel"/>
                <a:cs typeface="Corbel"/>
              </a:rPr>
              <a:t>como </a:t>
            </a:r>
            <a:r>
              <a:rPr dirty="0" sz="2800" spc="-5">
                <a:solidFill>
                  <a:srgbClr val="4A4A4A"/>
                </a:solidFill>
                <a:latin typeface="Corbel"/>
                <a:cs typeface="Corbel"/>
              </a:rPr>
              <a:t>nuevo</a:t>
            </a:r>
            <a:r>
              <a:rPr dirty="0" sz="2800" spc="-45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2800" spc="-10">
                <a:solidFill>
                  <a:srgbClr val="4A4A4A"/>
                </a:solidFill>
                <a:latin typeface="Corbel"/>
                <a:cs typeface="Corbel"/>
              </a:rPr>
              <a:t>tipo</a:t>
            </a:r>
            <a:r>
              <a:rPr dirty="0" sz="2800" spc="-15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2800" spc="-5">
                <a:solidFill>
                  <a:srgbClr val="4A4A4A"/>
                </a:solidFill>
                <a:latin typeface="Corbel"/>
                <a:cs typeface="Corbel"/>
              </a:rPr>
              <a:t>de</a:t>
            </a:r>
            <a:r>
              <a:rPr dirty="0" sz="2800" spc="-15">
                <a:solidFill>
                  <a:srgbClr val="4A4A4A"/>
                </a:solidFill>
                <a:latin typeface="Corbel"/>
                <a:cs typeface="Corbel"/>
              </a:rPr>
              <a:t> figura</a:t>
            </a:r>
            <a:endParaRPr sz="2800">
              <a:latin typeface="Corbel"/>
              <a:cs typeface="Corbel"/>
            </a:endParaRPr>
          </a:p>
          <a:p>
            <a:pPr lvl="1" marL="768350" indent="-288925">
              <a:lnSpc>
                <a:spcPct val="100000"/>
              </a:lnSpc>
              <a:spcBef>
                <a:spcPts val="310"/>
              </a:spcBef>
              <a:buClr>
                <a:srgbClr val="000000"/>
              </a:buClr>
              <a:buSzPct val="44230"/>
              <a:buFont typeface="Arial"/>
              <a:buChar char="●"/>
              <a:tabLst>
                <a:tab pos="768350" algn="l"/>
                <a:tab pos="768985" algn="l"/>
              </a:tabLst>
            </a:pPr>
            <a:r>
              <a:rPr dirty="0" sz="2600" spc="-5">
                <a:solidFill>
                  <a:srgbClr val="4A4A4A"/>
                </a:solidFill>
                <a:latin typeface="Corbel"/>
                <a:cs typeface="Corbel"/>
              </a:rPr>
              <a:t>Área:</a:t>
            </a:r>
            <a:r>
              <a:rPr dirty="0" sz="2600" spc="-45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2600" spc="-5">
                <a:solidFill>
                  <a:srgbClr val="4A4A4A"/>
                </a:solidFill>
                <a:latin typeface="Corbel"/>
                <a:cs typeface="Corbel"/>
              </a:rPr>
              <a:t>Math.PI</a:t>
            </a:r>
            <a:r>
              <a:rPr dirty="0" sz="2600" spc="-30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2600">
                <a:solidFill>
                  <a:srgbClr val="4A4A4A"/>
                </a:solidFill>
                <a:latin typeface="Corbel"/>
                <a:cs typeface="Corbel"/>
              </a:rPr>
              <a:t>*</a:t>
            </a:r>
            <a:r>
              <a:rPr dirty="0" sz="2600" spc="-10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2600" spc="-5">
                <a:solidFill>
                  <a:srgbClr val="4A4A4A"/>
                </a:solidFill>
                <a:latin typeface="Corbel"/>
                <a:cs typeface="Corbel"/>
              </a:rPr>
              <a:t>radio</a:t>
            </a:r>
            <a:r>
              <a:rPr dirty="0" sz="2600" spc="-25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2600">
                <a:solidFill>
                  <a:srgbClr val="4A4A4A"/>
                </a:solidFill>
                <a:latin typeface="Corbel"/>
                <a:cs typeface="Corbel"/>
              </a:rPr>
              <a:t>*</a:t>
            </a:r>
            <a:r>
              <a:rPr dirty="0" sz="2600" spc="-20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2600" spc="-15">
                <a:solidFill>
                  <a:srgbClr val="4A4A4A"/>
                </a:solidFill>
                <a:latin typeface="Corbel"/>
                <a:cs typeface="Corbel"/>
              </a:rPr>
              <a:t>radio</a:t>
            </a:r>
            <a:endParaRPr sz="2600">
              <a:latin typeface="Corbel"/>
              <a:cs typeface="Corbel"/>
            </a:endParaRPr>
          </a:p>
          <a:p>
            <a:pPr lvl="1" marL="768350" indent="-288925">
              <a:lnSpc>
                <a:spcPct val="100000"/>
              </a:lnSpc>
              <a:spcBef>
                <a:spcPts val="300"/>
              </a:spcBef>
              <a:buClr>
                <a:srgbClr val="000000"/>
              </a:buClr>
              <a:buSzPct val="44230"/>
              <a:buFont typeface="Arial"/>
              <a:buChar char="●"/>
              <a:tabLst>
                <a:tab pos="768350" algn="l"/>
                <a:tab pos="768985" algn="l"/>
              </a:tabLst>
            </a:pPr>
            <a:r>
              <a:rPr dirty="0" sz="2600" spc="-25">
                <a:solidFill>
                  <a:srgbClr val="4A4A4A"/>
                </a:solidFill>
                <a:latin typeface="Corbel"/>
                <a:cs typeface="Corbel"/>
              </a:rPr>
              <a:t>Perímetro:</a:t>
            </a:r>
            <a:r>
              <a:rPr dirty="0" sz="2600" spc="-90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2600">
                <a:solidFill>
                  <a:srgbClr val="4A4A4A"/>
                </a:solidFill>
                <a:latin typeface="Corbel"/>
                <a:cs typeface="Corbel"/>
              </a:rPr>
              <a:t>2</a:t>
            </a:r>
            <a:r>
              <a:rPr dirty="0" sz="2600" spc="-20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2600">
                <a:solidFill>
                  <a:srgbClr val="4A4A4A"/>
                </a:solidFill>
                <a:latin typeface="Corbel"/>
                <a:cs typeface="Corbel"/>
              </a:rPr>
              <a:t>*</a:t>
            </a:r>
            <a:r>
              <a:rPr dirty="0" sz="2600" spc="-15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2600" spc="-5">
                <a:solidFill>
                  <a:srgbClr val="4A4A4A"/>
                </a:solidFill>
                <a:latin typeface="Corbel"/>
                <a:cs typeface="Corbel"/>
              </a:rPr>
              <a:t>Math.PI</a:t>
            </a:r>
            <a:r>
              <a:rPr dirty="0" sz="2600" spc="-20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2600">
                <a:solidFill>
                  <a:srgbClr val="4A4A4A"/>
                </a:solidFill>
                <a:latin typeface="Corbel"/>
                <a:cs typeface="Corbel"/>
              </a:rPr>
              <a:t>*</a:t>
            </a:r>
            <a:r>
              <a:rPr dirty="0" sz="2600" spc="-20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2600" spc="-15">
                <a:solidFill>
                  <a:srgbClr val="4A4A4A"/>
                </a:solidFill>
                <a:latin typeface="Corbel"/>
                <a:cs typeface="Corbel"/>
              </a:rPr>
              <a:t>radio</a:t>
            </a:r>
            <a:endParaRPr sz="2600">
              <a:latin typeface="Corbel"/>
              <a:cs typeface="Corbel"/>
            </a:endParaRPr>
          </a:p>
          <a:p>
            <a:pPr marL="336550" indent="-324485">
              <a:lnSpc>
                <a:spcPct val="100000"/>
              </a:lnSpc>
              <a:spcBef>
                <a:spcPts val="570"/>
              </a:spcBef>
              <a:buClr>
                <a:srgbClr val="000000"/>
              </a:buClr>
              <a:buSzPct val="75000"/>
              <a:buFont typeface="Arial"/>
              <a:buChar char="–"/>
              <a:tabLst>
                <a:tab pos="336550" algn="l"/>
                <a:tab pos="337185" algn="l"/>
              </a:tabLst>
            </a:pPr>
            <a:r>
              <a:rPr dirty="0" sz="2800" spc="-10">
                <a:solidFill>
                  <a:srgbClr val="4A4A4A"/>
                </a:solidFill>
                <a:latin typeface="Corbel"/>
                <a:cs typeface="Corbel"/>
              </a:rPr>
              <a:t>Añadir</a:t>
            </a:r>
            <a:r>
              <a:rPr dirty="0" sz="2800" spc="-35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2800" spc="-5">
                <a:solidFill>
                  <a:srgbClr val="4A4A4A"/>
                </a:solidFill>
                <a:latin typeface="Corbel"/>
                <a:cs typeface="Corbel"/>
              </a:rPr>
              <a:t>un</a:t>
            </a:r>
            <a:r>
              <a:rPr dirty="0" sz="2800" spc="-30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2800" spc="-10">
                <a:solidFill>
                  <a:srgbClr val="4A4A4A"/>
                </a:solidFill>
                <a:latin typeface="Corbel"/>
                <a:cs typeface="Corbel"/>
              </a:rPr>
              <a:t>nuevo</a:t>
            </a:r>
            <a:r>
              <a:rPr dirty="0" sz="2800" spc="-55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2800" spc="-15">
                <a:solidFill>
                  <a:srgbClr val="4A4A4A"/>
                </a:solidFill>
                <a:latin typeface="Corbel"/>
                <a:cs typeface="Corbel"/>
              </a:rPr>
              <a:t>análisis:</a:t>
            </a:r>
            <a:endParaRPr sz="2800">
              <a:latin typeface="Corbel"/>
              <a:cs typeface="Corbel"/>
            </a:endParaRPr>
          </a:p>
          <a:p>
            <a:pPr lvl="1" marL="768350" indent="-288925">
              <a:lnSpc>
                <a:spcPct val="100000"/>
              </a:lnSpc>
              <a:spcBef>
                <a:spcPts val="370"/>
              </a:spcBef>
              <a:buClr>
                <a:srgbClr val="000000"/>
              </a:buClr>
              <a:buSzPct val="44230"/>
              <a:buFont typeface="Arial"/>
              <a:buChar char="●"/>
              <a:tabLst>
                <a:tab pos="768350" algn="l"/>
                <a:tab pos="768985" algn="l"/>
              </a:tabLst>
            </a:pPr>
            <a:r>
              <a:rPr dirty="0" sz="2600" spc="-40">
                <a:solidFill>
                  <a:srgbClr val="4A4A4A"/>
                </a:solidFill>
                <a:latin typeface="Corbel"/>
                <a:cs typeface="Corbel"/>
              </a:rPr>
              <a:t>Por</a:t>
            </a:r>
            <a:r>
              <a:rPr dirty="0" sz="2600" spc="-35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2600" spc="-5">
                <a:solidFill>
                  <a:srgbClr val="4A4A4A"/>
                </a:solidFill>
                <a:latin typeface="Corbel"/>
                <a:cs typeface="Corbel"/>
              </a:rPr>
              <a:t>cada</a:t>
            </a:r>
            <a:r>
              <a:rPr dirty="0" sz="2600" spc="-45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2600" spc="-5">
                <a:solidFill>
                  <a:srgbClr val="4A4A4A"/>
                </a:solidFill>
                <a:latin typeface="Corbel"/>
                <a:cs typeface="Corbel"/>
              </a:rPr>
              <a:t>figura</a:t>
            </a:r>
            <a:r>
              <a:rPr dirty="0" sz="2600" spc="-45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2600" spc="-5">
                <a:solidFill>
                  <a:srgbClr val="4A4A4A"/>
                </a:solidFill>
                <a:latin typeface="Corbel"/>
                <a:cs typeface="Corbel"/>
              </a:rPr>
              <a:t>saber</a:t>
            </a:r>
            <a:r>
              <a:rPr dirty="0" sz="2600" spc="-65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2600">
                <a:solidFill>
                  <a:srgbClr val="4A4A4A"/>
                </a:solidFill>
                <a:latin typeface="Corbel"/>
                <a:cs typeface="Corbel"/>
              </a:rPr>
              <a:t>el</a:t>
            </a:r>
            <a:r>
              <a:rPr dirty="0" sz="2600" spc="-40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2600" spc="-5">
                <a:solidFill>
                  <a:srgbClr val="4A4A4A"/>
                </a:solidFill>
                <a:latin typeface="Corbel"/>
                <a:cs typeface="Corbel"/>
              </a:rPr>
              <a:t>ratio</a:t>
            </a:r>
            <a:r>
              <a:rPr dirty="0" sz="2600" spc="-40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2600" spc="-15">
                <a:solidFill>
                  <a:srgbClr val="4A4A4A"/>
                </a:solidFill>
                <a:latin typeface="Corbel"/>
                <a:cs typeface="Corbel"/>
              </a:rPr>
              <a:t>area/perímetro</a:t>
            </a:r>
            <a:endParaRPr sz="2600">
              <a:latin typeface="Corbel"/>
              <a:cs typeface="Corbel"/>
            </a:endParaRPr>
          </a:p>
          <a:p>
            <a:pPr lvl="1" marL="768350" marR="5080" indent="-288290">
              <a:lnSpc>
                <a:spcPts val="2610"/>
              </a:lnSpc>
              <a:spcBef>
                <a:spcPts val="800"/>
              </a:spcBef>
              <a:buClr>
                <a:srgbClr val="000000"/>
              </a:buClr>
              <a:buSzPct val="44230"/>
              <a:buFont typeface="Arial"/>
              <a:buChar char="●"/>
              <a:tabLst>
                <a:tab pos="768350" algn="l"/>
                <a:tab pos="768985" algn="l"/>
              </a:tabLst>
            </a:pPr>
            <a:r>
              <a:rPr dirty="0" sz="2600">
                <a:solidFill>
                  <a:srgbClr val="4A4A4A"/>
                </a:solidFill>
                <a:latin typeface="Corbel"/>
                <a:cs typeface="Corbel"/>
              </a:rPr>
              <a:t>La</a:t>
            </a:r>
            <a:r>
              <a:rPr dirty="0" sz="2600" spc="-45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2600">
                <a:solidFill>
                  <a:srgbClr val="4A4A4A"/>
                </a:solidFill>
                <a:latin typeface="Corbel"/>
                <a:cs typeface="Corbel"/>
              </a:rPr>
              <a:t>media</a:t>
            </a:r>
            <a:r>
              <a:rPr dirty="0" sz="2600" spc="-50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2600">
                <a:solidFill>
                  <a:srgbClr val="4A4A4A"/>
                </a:solidFill>
                <a:latin typeface="Corbel"/>
                <a:cs typeface="Corbel"/>
              </a:rPr>
              <a:t>del</a:t>
            </a:r>
            <a:r>
              <a:rPr dirty="0" sz="2600" spc="-40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2600">
                <a:solidFill>
                  <a:srgbClr val="4A4A4A"/>
                </a:solidFill>
                <a:latin typeface="Corbel"/>
                <a:cs typeface="Corbel"/>
              </a:rPr>
              <a:t>ratio</a:t>
            </a:r>
            <a:r>
              <a:rPr dirty="0" sz="2600" spc="-25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2600" spc="-5">
                <a:solidFill>
                  <a:srgbClr val="4A4A4A"/>
                </a:solidFill>
                <a:latin typeface="Corbel"/>
                <a:cs typeface="Corbel"/>
              </a:rPr>
              <a:t>área/perímetro</a:t>
            </a:r>
            <a:r>
              <a:rPr dirty="0" sz="2600" spc="-45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2600">
                <a:solidFill>
                  <a:srgbClr val="4A4A4A"/>
                </a:solidFill>
                <a:latin typeface="Corbel"/>
                <a:cs typeface="Corbel"/>
              </a:rPr>
              <a:t>para</a:t>
            </a:r>
            <a:r>
              <a:rPr dirty="0" sz="2600" spc="-20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2600" spc="-5">
                <a:solidFill>
                  <a:srgbClr val="4A4A4A"/>
                </a:solidFill>
                <a:latin typeface="Corbel"/>
                <a:cs typeface="Corbel"/>
              </a:rPr>
              <a:t>todas</a:t>
            </a:r>
            <a:r>
              <a:rPr dirty="0" sz="2600" spc="-25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2600" spc="-20">
                <a:solidFill>
                  <a:srgbClr val="4A4A4A"/>
                </a:solidFill>
                <a:latin typeface="Corbel"/>
                <a:cs typeface="Corbel"/>
              </a:rPr>
              <a:t>las </a:t>
            </a:r>
            <a:r>
              <a:rPr dirty="0" sz="2600" spc="-505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2600" spc="-15">
                <a:solidFill>
                  <a:srgbClr val="4A4A4A"/>
                </a:solidFill>
                <a:latin typeface="Corbel"/>
                <a:cs typeface="Corbel"/>
              </a:rPr>
              <a:t>figuras</a:t>
            </a:r>
            <a:endParaRPr sz="2600">
              <a:latin typeface="Corbel"/>
              <a:cs typeface="Corbe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276250" y="453390"/>
            <a:ext cx="2212340" cy="6350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000" spc="-5">
                <a:solidFill>
                  <a:srgbClr val="C71F1D"/>
                </a:solidFill>
              </a:rPr>
              <a:t>Ejercicio</a:t>
            </a:r>
            <a:r>
              <a:rPr dirty="0" sz="4000" spc="-110">
                <a:solidFill>
                  <a:srgbClr val="C71F1D"/>
                </a:solidFill>
              </a:rPr>
              <a:t> </a:t>
            </a:r>
            <a:r>
              <a:rPr dirty="0" sz="4000" spc="-5">
                <a:solidFill>
                  <a:srgbClr val="C71F1D"/>
                </a:solidFill>
              </a:rPr>
              <a:t>7</a:t>
            </a:r>
            <a:endParaRPr sz="400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2"/>
            <a:ext cx="9144000" cy="146050"/>
          </a:xfrm>
          <a:custGeom>
            <a:avLst/>
            <a:gdLst/>
            <a:ahLst/>
            <a:cxnLst/>
            <a:rect l="l" t="t" r="r" b="b"/>
            <a:pathLst>
              <a:path w="9144000" h="146050">
                <a:moveTo>
                  <a:pt x="9144000" y="0"/>
                </a:moveTo>
                <a:lnTo>
                  <a:pt x="0" y="0"/>
                </a:lnTo>
                <a:lnTo>
                  <a:pt x="0" y="146037"/>
                </a:lnTo>
                <a:lnTo>
                  <a:pt x="9144000" y="146037"/>
                </a:lnTo>
                <a:lnTo>
                  <a:pt x="9144000" y="0"/>
                </a:lnTo>
                <a:close/>
              </a:path>
            </a:pathLst>
          </a:custGeom>
          <a:solidFill>
            <a:srgbClr val="C90016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934219" y="356960"/>
            <a:ext cx="921493" cy="561604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76250" y="453390"/>
            <a:ext cx="2212340" cy="6350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000" spc="-5">
                <a:solidFill>
                  <a:srgbClr val="C71F1D"/>
                </a:solidFill>
              </a:rPr>
              <a:t>Ejercicio</a:t>
            </a:r>
            <a:r>
              <a:rPr dirty="0" sz="4000" spc="-120">
                <a:solidFill>
                  <a:srgbClr val="C71F1D"/>
                </a:solidFill>
              </a:rPr>
              <a:t> </a:t>
            </a:r>
            <a:r>
              <a:rPr dirty="0" sz="4000" spc="-5">
                <a:solidFill>
                  <a:srgbClr val="C71F1D"/>
                </a:solidFill>
              </a:rPr>
              <a:t>7</a:t>
            </a:r>
            <a:endParaRPr sz="4000"/>
          </a:p>
        </p:txBody>
      </p:sp>
      <p:sp>
        <p:nvSpPr>
          <p:cNvPr id="5" name="object 5"/>
          <p:cNvSpPr/>
          <p:nvPr/>
        </p:nvSpPr>
        <p:spPr>
          <a:xfrm>
            <a:off x="1656588" y="1511808"/>
            <a:ext cx="2500630" cy="647700"/>
          </a:xfrm>
          <a:custGeom>
            <a:avLst/>
            <a:gdLst/>
            <a:ahLst/>
            <a:cxnLst/>
            <a:rect l="l" t="t" r="r" b="b"/>
            <a:pathLst>
              <a:path w="2500629" h="647700">
                <a:moveTo>
                  <a:pt x="2500249" y="0"/>
                </a:moveTo>
                <a:lnTo>
                  <a:pt x="0" y="0"/>
                </a:lnTo>
                <a:lnTo>
                  <a:pt x="0" y="647318"/>
                </a:lnTo>
                <a:lnTo>
                  <a:pt x="2500249" y="647318"/>
                </a:lnTo>
                <a:lnTo>
                  <a:pt x="2500249" y="0"/>
                </a:lnTo>
                <a:close/>
              </a:path>
            </a:pathLst>
          </a:custGeom>
          <a:solidFill>
            <a:srgbClr val="A7CCA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1655064" y="1511808"/>
            <a:ext cx="2502535" cy="448309"/>
          </a:xfrm>
          <a:prstGeom prst="rect">
            <a:avLst/>
          </a:prstGeom>
          <a:solidFill>
            <a:srgbClr val="A7CCA6"/>
          </a:solidFill>
          <a:ln w="3175">
            <a:solidFill>
              <a:srgbClr val="000000"/>
            </a:solidFill>
          </a:ln>
        </p:spPr>
        <p:txBody>
          <a:bodyPr wrap="square" lIns="0" tIns="168910" rIns="0" bIns="0" rtlCol="0" vert="horz">
            <a:spAutoFit/>
          </a:bodyPr>
          <a:lstStyle/>
          <a:p>
            <a:pPr algn="ctr" marL="2540">
              <a:lnSpc>
                <a:spcPct val="100000"/>
              </a:lnSpc>
              <a:spcBef>
                <a:spcPts val="1330"/>
              </a:spcBef>
            </a:pPr>
            <a:r>
              <a:rPr dirty="0" sz="1800" spc="-15">
                <a:latin typeface="Arial"/>
                <a:cs typeface="Arial"/>
              </a:rPr>
              <a:t>Figura</a:t>
            </a:r>
            <a:endParaRPr sz="18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656588" y="2159507"/>
            <a:ext cx="2500630" cy="432434"/>
          </a:xfrm>
          <a:custGeom>
            <a:avLst/>
            <a:gdLst/>
            <a:ahLst/>
            <a:cxnLst/>
            <a:rect l="l" t="t" r="r" b="b"/>
            <a:pathLst>
              <a:path w="2500629" h="432435">
                <a:moveTo>
                  <a:pt x="2500249" y="0"/>
                </a:moveTo>
                <a:lnTo>
                  <a:pt x="0" y="0"/>
                </a:lnTo>
                <a:lnTo>
                  <a:pt x="0" y="432307"/>
                </a:lnTo>
                <a:lnTo>
                  <a:pt x="2500249" y="432307"/>
                </a:lnTo>
                <a:lnTo>
                  <a:pt x="2500249" y="0"/>
                </a:lnTo>
                <a:close/>
              </a:path>
            </a:pathLst>
          </a:custGeom>
          <a:solidFill>
            <a:srgbClr val="A7CCA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1655064" y="2159507"/>
            <a:ext cx="2502535" cy="314325"/>
          </a:xfrm>
          <a:prstGeom prst="rect">
            <a:avLst/>
          </a:prstGeom>
          <a:solidFill>
            <a:srgbClr val="A7CCA6"/>
          </a:solidFill>
          <a:ln w="3175">
            <a:solidFill>
              <a:srgbClr val="000000"/>
            </a:solidFill>
          </a:ln>
        </p:spPr>
        <p:txBody>
          <a:bodyPr wrap="square" lIns="0" tIns="95885" rIns="0" bIns="0" rtlCol="0" vert="horz">
            <a:spAutoFit/>
          </a:bodyPr>
          <a:lstStyle/>
          <a:p>
            <a:pPr marL="90805">
              <a:lnSpc>
                <a:spcPct val="100000"/>
              </a:lnSpc>
              <a:spcBef>
                <a:spcPts val="755"/>
              </a:spcBef>
            </a:pPr>
            <a:r>
              <a:rPr dirty="0" sz="1400" spc="-10">
                <a:latin typeface="Arial"/>
                <a:cs typeface="Arial"/>
              </a:rPr>
              <a:t>color</a:t>
            </a:r>
            <a:endParaRPr sz="14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605027" y="4392167"/>
            <a:ext cx="2094230" cy="647700"/>
          </a:xfrm>
          <a:custGeom>
            <a:avLst/>
            <a:gdLst/>
            <a:ahLst/>
            <a:cxnLst/>
            <a:rect l="l" t="t" r="r" b="b"/>
            <a:pathLst>
              <a:path w="2094230" h="647700">
                <a:moveTo>
                  <a:pt x="2093849" y="0"/>
                </a:moveTo>
                <a:lnTo>
                  <a:pt x="0" y="0"/>
                </a:lnTo>
                <a:lnTo>
                  <a:pt x="0" y="647318"/>
                </a:lnTo>
                <a:lnTo>
                  <a:pt x="2093849" y="647318"/>
                </a:lnTo>
                <a:lnTo>
                  <a:pt x="2093849" y="0"/>
                </a:lnTo>
                <a:close/>
              </a:path>
            </a:pathLst>
          </a:custGeom>
          <a:solidFill>
            <a:srgbClr val="A7CCA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605027" y="4392167"/>
            <a:ext cx="2094230" cy="448309"/>
          </a:xfrm>
          <a:prstGeom prst="rect">
            <a:avLst/>
          </a:prstGeom>
          <a:solidFill>
            <a:srgbClr val="A7CCA6"/>
          </a:solidFill>
          <a:ln w="3175">
            <a:solidFill>
              <a:srgbClr val="000000"/>
            </a:solidFill>
          </a:ln>
        </p:spPr>
        <p:txBody>
          <a:bodyPr wrap="square" lIns="0" tIns="168910" rIns="0" bIns="0" rtlCol="0" vert="horz">
            <a:spAutoFit/>
          </a:bodyPr>
          <a:lstStyle/>
          <a:p>
            <a:pPr marL="692150">
              <a:lnSpc>
                <a:spcPct val="100000"/>
              </a:lnSpc>
              <a:spcBef>
                <a:spcPts val="1330"/>
              </a:spcBef>
            </a:pPr>
            <a:r>
              <a:rPr dirty="0" sz="1800" spc="-15">
                <a:latin typeface="Arial"/>
                <a:cs typeface="Arial"/>
              </a:rPr>
              <a:t>Circulo</a:t>
            </a:r>
            <a:endParaRPr sz="18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605027" y="5039867"/>
            <a:ext cx="2094230" cy="360045"/>
          </a:xfrm>
          <a:custGeom>
            <a:avLst/>
            <a:gdLst/>
            <a:ahLst/>
            <a:cxnLst/>
            <a:rect l="l" t="t" r="r" b="b"/>
            <a:pathLst>
              <a:path w="2094230" h="360045">
                <a:moveTo>
                  <a:pt x="2093849" y="0"/>
                </a:moveTo>
                <a:lnTo>
                  <a:pt x="0" y="0"/>
                </a:lnTo>
                <a:lnTo>
                  <a:pt x="0" y="359663"/>
                </a:lnTo>
                <a:lnTo>
                  <a:pt x="2093849" y="359663"/>
                </a:lnTo>
                <a:lnTo>
                  <a:pt x="2093849" y="0"/>
                </a:lnTo>
                <a:close/>
              </a:path>
            </a:pathLst>
          </a:custGeom>
          <a:solidFill>
            <a:srgbClr val="A7CCA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605027" y="5039867"/>
            <a:ext cx="2094230" cy="277495"/>
          </a:xfrm>
          <a:prstGeom prst="rect">
            <a:avLst/>
          </a:prstGeom>
          <a:solidFill>
            <a:srgbClr val="A7CCA6"/>
          </a:solidFill>
          <a:ln w="3175">
            <a:solidFill>
              <a:srgbClr val="000000"/>
            </a:solidFill>
          </a:ln>
        </p:spPr>
        <p:txBody>
          <a:bodyPr wrap="square" lIns="0" tIns="59690" rIns="0" bIns="0" rtlCol="0" vert="horz">
            <a:spAutoFit/>
          </a:bodyPr>
          <a:lstStyle/>
          <a:p>
            <a:pPr marL="90170">
              <a:lnSpc>
                <a:spcPct val="100000"/>
              </a:lnSpc>
              <a:spcBef>
                <a:spcPts val="470"/>
              </a:spcBef>
            </a:pPr>
            <a:r>
              <a:rPr dirty="0" sz="1400" spc="-15">
                <a:latin typeface="Arial"/>
                <a:cs typeface="Arial"/>
              </a:rPr>
              <a:t>radio</a:t>
            </a:r>
            <a:endParaRPr sz="140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3095244" y="4392167"/>
            <a:ext cx="2506980" cy="647700"/>
          </a:xfrm>
          <a:custGeom>
            <a:avLst/>
            <a:gdLst/>
            <a:ahLst/>
            <a:cxnLst/>
            <a:rect l="l" t="t" r="r" b="b"/>
            <a:pathLst>
              <a:path w="2506979" h="647700">
                <a:moveTo>
                  <a:pt x="2506980" y="0"/>
                </a:moveTo>
                <a:lnTo>
                  <a:pt x="0" y="0"/>
                </a:lnTo>
                <a:lnTo>
                  <a:pt x="0" y="647318"/>
                </a:lnTo>
                <a:lnTo>
                  <a:pt x="2506980" y="647318"/>
                </a:lnTo>
                <a:lnTo>
                  <a:pt x="2506980" y="0"/>
                </a:lnTo>
                <a:close/>
              </a:path>
            </a:pathLst>
          </a:custGeom>
          <a:solidFill>
            <a:srgbClr val="A7CCA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3095244" y="4392167"/>
            <a:ext cx="2506980" cy="448309"/>
          </a:xfrm>
          <a:prstGeom prst="rect">
            <a:avLst/>
          </a:prstGeom>
          <a:solidFill>
            <a:srgbClr val="A7CCA6"/>
          </a:solidFill>
          <a:ln w="3175">
            <a:solidFill>
              <a:srgbClr val="000000"/>
            </a:solidFill>
          </a:ln>
        </p:spPr>
        <p:txBody>
          <a:bodyPr wrap="square" lIns="0" tIns="168910" rIns="0" bIns="0" rtlCol="0" vert="horz">
            <a:spAutoFit/>
          </a:bodyPr>
          <a:lstStyle/>
          <a:p>
            <a:pPr marL="677545">
              <a:lnSpc>
                <a:spcPct val="100000"/>
              </a:lnSpc>
              <a:spcBef>
                <a:spcPts val="1330"/>
              </a:spcBef>
            </a:pPr>
            <a:r>
              <a:rPr dirty="0" sz="1800" spc="-20">
                <a:latin typeface="Arial"/>
                <a:cs typeface="Arial"/>
              </a:rPr>
              <a:t>Rectangulo</a:t>
            </a:r>
            <a:endParaRPr sz="180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3095244" y="5039867"/>
            <a:ext cx="2506980" cy="575945"/>
          </a:xfrm>
          <a:custGeom>
            <a:avLst/>
            <a:gdLst/>
            <a:ahLst/>
            <a:cxnLst/>
            <a:rect l="l" t="t" r="r" b="b"/>
            <a:pathLst>
              <a:path w="2506979" h="575945">
                <a:moveTo>
                  <a:pt x="2506980" y="0"/>
                </a:moveTo>
                <a:lnTo>
                  <a:pt x="0" y="0"/>
                </a:lnTo>
                <a:lnTo>
                  <a:pt x="0" y="575500"/>
                </a:lnTo>
                <a:lnTo>
                  <a:pt x="2506980" y="575500"/>
                </a:lnTo>
                <a:lnTo>
                  <a:pt x="2506980" y="0"/>
                </a:lnTo>
                <a:close/>
              </a:path>
            </a:pathLst>
          </a:custGeom>
          <a:solidFill>
            <a:srgbClr val="A7CCA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3095244" y="5039867"/>
            <a:ext cx="2506980" cy="489584"/>
          </a:xfrm>
          <a:prstGeom prst="rect">
            <a:avLst/>
          </a:prstGeom>
          <a:solidFill>
            <a:srgbClr val="A7CCA6"/>
          </a:solidFill>
          <a:ln w="3175">
            <a:solidFill>
              <a:srgbClr val="000000"/>
            </a:solidFill>
          </a:ln>
        </p:spPr>
        <p:txBody>
          <a:bodyPr wrap="square" lIns="0" tIns="74930" rIns="0" bIns="0" rtlCol="0" vert="horz">
            <a:spAutoFit/>
          </a:bodyPr>
          <a:lstStyle/>
          <a:p>
            <a:pPr marL="90805">
              <a:lnSpc>
                <a:spcPct val="100000"/>
              </a:lnSpc>
              <a:spcBef>
                <a:spcPts val="590"/>
              </a:spcBef>
            </a:pPr>
            <a:r>
              <a:rPr dirty="0" sz="1400" spc="-30">
                <a:latin typeface="Arial"/>
                <a:cs typeface="Arial"/>
              </a:rPr>
              <a:t>a</a:t>
            </a:r>
            <a:r>
              <a:rPr dirty="0" sz="1400" spc="-25">
                <a:latin typeface="Arial"/>
                <a:cs typeface="Arial"/>
              </a:rPr>
              <a:t>l</a:t>
            </a:r>
            <a:r>
              <a:rPr dirty="0" sz="1400" spc="-20">
                <a:latin typeface="Arial"/>
                <a:cs typeface="Arial"/>
              </a:rPr>
              <a:t>t</a:t>
            </a:r>
            <a:r>
              <a:rPr dirty="0" sz="1400">
                <a:latin typeface="Arial"/>
                <a:cs typeface="Arial"/>
              </a:rPr>
              <a:t>o</a:t>
            </a:r>
            <a:r>
              <a:rPr dirty="0" sz="1400" spc="-55">
                <a:latin typeface="Arial"/>
                <a:cs typeface="Arial"/>
              </a:rPr>
              <a:t> </a:t>
            </a:r>
            <a:r>
              <a:rPr dirty="0" sz="1400" spc="-15">
                <a:latin typeface="Arial"/>
                <a:cs typeface="Arial"/>
              </a:rPr>
              <a:t>an</a:t>
            </a:r>
            <a:r>
              <a:rPr dirty="0" sz="1400" spc="-10">
                <a:latin typeface="Arial"/>
                <a:cs typeface="Arial"/>
              </a:rPr>
              <a:t>c</a:t>
            </a:r>
            <a:r>
              <a:rPr dirty="0" sz="1400" spc="-15">
                <a:latin typeface="Arial"/>
                <a:cs typeface="Arial"/>
              </a:rPr>
              <a:t>h</a:t>
            </a:r>
            <a:r>
              <a:rPr dirty="0" sz="1400">
                <a:latin typeface="Arial"/>
                <a:cs typeface="Arial"/>
              </a:rPr>
              <a:t>o</a:t>
            </a:r>
            <a:endParaRPr sz="140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605027" y="5399532"/>
            <a:ext cx="2094230" cy="937260"/>
          </a:xfrm>
          <a:custGeom>
            <a:avLst/>
            <a:gdLst/>
            <a:ahLst/>
            <a:cxnLst/>
            <a:rect l="l" t="t" r="r" b="b"/>
            <a:pathLst>
              <a:path w="2094230" h="937260">
                <a:moveTo>
                  <a:pt x="2093849" y="0"/>
                </a:moveTo>
                <a:lnTo>
                  <a:pt x="0" y="0"/>
                </a:lnTo>
                <a:lnTo>
                  <a:pt x="0" y="936637"/>
                </a:lnTo>
                <a:lnTo>
                  <a:pt x="2093849" y="936637"/>
                </a:lnTo>
                <a:lnTo>
                  <a:pt x="2093849" y="0"/>
                </a:lnTo>
                <a:close/>
              </a:path>
            </a:pathLst>
          </a:custGeom>
          <a:solidFill>
            <a:srgbClr val="A7CCA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605027" y="5399532"/>
            <a:ext cx="2094230" cy="870585"/>
          </a:xfrm>
          <a:prstGeom prst="rect">
            <a:avLst/>
          </a:prstGeom>
          <a:solidFill>
            <a:srgbClr val="A7CCA6"/>
          </a:solidFill>
          <a:ln w="3175">
            <a:solidFill>
              <a:srgbClr val="000000"/>
            </a:solidFill>
          </a:ln>
        </p:spPr>
        <p:txBody>
          <a:bodyPr wrap="square" lIns="0" tIns="72390" rIns="0" bIns="0" rtlCol="0" vert="horz">
            <a:spAutoFit/>
          </a:bodyPr>
          <a:lstStyle/>
          <a:p>
            <a:pPr marL="90170" marR="151130">
              <a:lnSpc>
                <a:spcPts val="1600"/>
              </a:lnSpc>
              <a:spcBef>
                <a:spcPts val="570"/>
              </a:spcBef>
            </a:pPr>
            <a:r>
              <a:rPr dirty="0" sz="1400">
                <a:latin typeface="Arial"/>
                <a:cs typeface="Arial"/>
              </a:rPr>
              <a:t>c</a:t>
            </a:r>
            <a:r>
              <a:rPr dirty="0" sz="1400">
                <a:latin typeface="Arial"/>
                <a:cs typeface="Arial"/>
              </a:rPr>
              <a:t>ons</a:t>
            </a:r>
            <a:r>
              <a:rPr dirty="0" sz="1400">
                <a:latin typeface="Arial"/>
                <a:cs typeface="Arial"/>
              </a:rPr>
              <a:t>t</a:t>
            </a:r>
            <a:r>
              <a:rPr dirty="0" sz="1400" spc="-15">
                <a:latin typeface="Arial"/>
                <a:cs typeface="Arial"/>
              </a:rPr>
              <a:t>r</a:t>
            </a:r>
            <a:r>
              <a:rPr dirty="0" sz="1400">
                <a:latin typeface="Arial"/>
                <a:cs typeface="Arial"/>
              </a:rPr>
              <a:t>u</a:t>
            </a:r>
            <a:r>
              <a:rPr dirty="0" sz="1400" spc="-10">
                <a:latin typeface="Arial"/>
                <a:cs typeface="Arial"/>
              </a:rPr>
              <a:t>c</a:t>
            </a:r>
            <a:r>
              <a:rPr dirty="0" sz="1400" spc="-10">
                <a:latin typeface="Arial"/>
                <a:cs typeface="Arial"/>
              </a:rPr>
              <a:t>t</a:t>
            </a:r>
            <a:r>
              <a:rPr dirty="0" sz="1400">
                <a:latin typeface="Arial"/>
                <a:cs typeface="Arial"/>
              </a:rPr>
              <a:t>o</a:t>
            </a:r>
            <a:r>
              <a:rPr dirty="0" sz="1400" spc="-15">
                <a:latin typeface="Arial"/>
                <a:cs typeface="Arial"/>
              </a:rPr>
              <a:t>r</a:t>
            </a:r>
            <a:r>
              <a:rPr dirty="0" sz="1400">
                <a:latin typeface="Arial"/>
                <a:cs typeface="Arial"/>
              </a:rPr>
              <a:t>(</a:t>
            </a:r>
            <a:r>
              <a:rPr dirty="0" sz="1400" spc="-10">
                <a:latin typeface="Arial"/>
                <a:cs typeface="Arial"/>
              </a:rPr>
              <a:t>c</a:t>
            </a:r>
            <a:r>
              <a:rPr dirty="0" sz="1400" spc="-15">
                <a:latin typeface="Arial"/>
                <a:cs typeface="Arial"/>
              </a:rPr>
              <a:t>o</a:t>
            </a:r>
            <a:r>
              <a:rPr dirty="0" sz="1400">
                <a:latin typeface="Arial"/>
                <a:cs typeface="Arial"/>
              </a:rPr>
              <a:t>lo</a:t>
            </a:r>
            <a:r>
              <a:rPr dirty="0" sz="1400" spc="-85">
                <a:latin typeface="Arial"/>
                <a:cs typeface="Arial"/>
              </a:rPr>
              <a:t>r</a:t>
            </a:r>
            <a:r>
              <a:rPr dirty="0" sz="1400">
                <a:latin typeface="Arial"/>
                <a:cs typeface="Arial"/>
              </a:rPr>
              <a:t>,</a:t>
            </a:r>
            <a:r>
              <a:rPr dirty="0" sz="1400" spc="-114">
                <a:latin typeface="Arial"/>
                <a:cs typeface="Arial"/>
              </a:rPr>
              <a:t> </a:t>
            </a:r>
            <a:r>
              <a:rPr dirty="0" sz="1400" spc="-15">
                <a:latin typeface="Arial"/>
                <a:cs typeface="Arial"/>
              </a:rPr>
              <a:t>r</a:t>
            </a:r>
            <a:r>
              <a:rPr dirty="0" sz="1400" spc="-15">
                <a:latin typeface="Arial"/>
                <a:cs typeface="Arial"/>
              </a:rPr>
              <a:t>ad</a:t>
            </a:r>
            <a:r>
              <a:rPr dirty="0" sz="1400" spc="-15">
                <a:latin typeface="Arial"/>
                <a:cs typeface="Arial"/>
              </a:rPr>
              <a:t>i</a:t>
            </a:r>
            <a:r>
              <a:rPr dirty="0" sz="1400" spc="-15">
                <a:latin typeface="Arial"/>
                <a:cs typeface="Arial"/>
              </a:rPr>
              <a:t>o</a:t>
            </a:r>
            <a:r>
              <a:rPr dirty="0" sz="1400">
                <a:latin typeface="Arial"/>
                <a:cs typeface="Arial"/>
              </a:rPr>
              <a:t>)  </a:t>
            </a:r>
            <a:r>
              <a:rPr dirty="0" sz="1400" spc="-15">
                <a:latin typeface="Arial"/>
                <a:cs typeface="Arial"/>
              </a:rPr>
              <a:t>perimetro()</a:t>
            </a:r>
            <a:endParaRPr sz="1400">
              <a:latin typeface="Arial"/>
              <a:cs typeface="Arial"/>
            </a:endParaRPr>
          </a:p>
          <a:p>
            <a:pPr marL="90170">
              <a:lnSpc>
                <a:spcPts val="1550"/>
              </a:lnSpc>
            </a:pPr>
            <a:r>
              <a:rPr dirty="0" sz="1400" spc="-15">
                <a:latin typeface="Arial"/>
                <a:cs typeface="Arial"/>
              </a:rPr>
              <a:t>area()</a:t>
            </a:r>
            <a:r>
              <a:rPr dirty="0" sz="1400" spc="-75">
                <a:latin typeface="Arial"/>
                <a:cs typeface="Arial"/>
              </a:rPr>
              <a:t> </a:t>
            </a:r>
            <a:r>
              <a:rPr dirty="0" sz="1400" spc="-15">
                <a:latin typeface="Arial"/>
                <a:cs typeface="Arial"/>
              </a:rPr>
              <a:t>toString()</a:t>
            </a:r>
            <a:endParaRPr sz="1400">
              <a:latin typeface="Arial"/>
              <a:cs typeface="Arial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1656588" y="2592323"/>
            <a:ext cx="2500630" cy="1223645"/>
          </a:xfrm>
          <a:custGeom>
            <a:avLst/>
            <a:gdLst/>
            <a:ahLst/>
            <a:cxnLst/>
            <a:rect l="l" t="t" r="r" b="b"/>
            <a:pathLst>
              <a:path w="2500629" h="1223645">
                <a:moveTo>
                  <a:pt x="2500249" y="0"/>
                </a:moveTo>
                <a:lnTo>
                  <a:pt x="0" y="0"/>
                </a:lnTo>
                <a:lnTo>
                  <a:pt x="0" y="1223518"/>
                </a:lnTo>
                <a:lnTo>
                  <a:pt x="2500249" y="1223518"/>
                </a:lnTo>
                <a:lnTo>
                  <a:pt x="2500249" y="0"/>
                </a:lnTo>
                <a:close/>
              </a:path>
            </a:pathLst>
          </a:custGeom>
          <a:solidFill>
            <a:srgbClr val="A7CCA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1655064" y="2592323"/>
            <a:ext cx="2502535" cy="1103630"/>
          </a:xfrm>
          <a:prstGeom prst="rect">
            <a:avLst/>
          </a:prstGeom>
          <a:solidFill>
            <a:srgbClr val="A7CCA6"/>
          </a:solidFill>
          <a:ln w="3175">
            <a:solidFill>
              <a:srgbClr val="000000"/>
            </a:solidFill>
          </a:ln>
        </p:spPr>
        <p:txBody>
          <a:bodyPr wrap="square" lIns="0" tIns="109855" rIns="0" bIns="0" rtlCol="0" vert="horz">
            <a:spAutoFit/>
          </a:bodyPr>
          <a:lstStyle/>
          <a:p>
            <a:pPr marL="90805" marR="821055">
              <a:lnSpc>
                <a:spcPts val="1560"/>
              </a:lnSpc>
              <a:spcBef>
                <a:spcPts val="865"/>
              </a:spcBef>
            </a:pPr>
            <a:r>
              <a:rPr dirty="0" sz="1400" spc="-15">
                <a:latin typeface="Arial"/>
                <a:cs typeface="Arial"/>
              </a:rPr>
              <a:t>constructor(color) </a:t>
            </a:r>
            <a:r>
              <a:rPr dirty="0" sz="1400" spc="-10">
                <a:latin typeface="Arial"/>
                <a:cs typeface="Arial"/>
              </a:rPr>
              <a:t> </a:t>
            </a:r>
            <a:r>
              <a:rPr dirty="0" sz="1400" spc="-15">
                <a:latin typeface="Arial"/>
                <a:cs typeface="Arial"/>
              </a:rPr>
              <a:t>r</a:t>
            </a:r>
            <a:r>
              <a:rPr dirty="0" sz="1400" spc="-15">
                <a:latin typeface="Arial"/>
                <a:cs typeface="Arial"/>
              </a:rPr>
              <a:t>a</a:t>
            </a:r>
            <a:r>
              <a:rPr dirty="0" sz="1400" spc="-10">
                <a:latin typeface="Arial"/>
                <a:cs typeface="Arial"/>
              </a:rPr>
              <a:t>t</a:t>
            </a:r>
            <a:r>
              <a:rPr dirty="0" sz="1400" spc="-15">
                <a:latin typeface="Arial"/>
                <a:cs typeface="Arial"/>
              </a:rPr>
              <a:t>i</a:t>
            </a:r>
            <a:r>
              <a:rPr dirty="0" sz="1400" spc="-15">
                <a:latin typeface="Arial"/>
                <a:cs typeface="Arial"/>
              </a:rPr>
              <a:t>o</a:t>
            </a:r>
            <a:r>
              <a:rPr dirty="0" sz="1400" spc="-15">
                <a:latin typeface="Arial"/>
                <a:cs typeface="Arial"/>
              </a:rPr>
              <a:t>Ar</a:t>
            </a:r>
            <a:r>
              <a:rPr dirty="0" sz="1400" spc="-15">
                <a:latin typeface="Arial"/>
                <a:cs typeface="Arial"/>
              </a:rPr>
              <a:t>ea</a:t>
            </a:r>
            <a:r>
              <a:rPr dirty="0" sz="1400" spc="-15">
                <a:latin typeface="Arial"/>
                <a:cs typeface="Arial"/>
              </a:rPr>
              <a:t>P</a:t>
            </a:r>
            <a:r>
              <a:rPr dirty="0" sz="1400" spc="-15">
                <a:latin typeface="Arial"/>
                <a:cs typeface="Arial"/>
              </a:rPr>
              <a:t>e</a:t>
            </a:r>
            <a:r>
              <a:rPr dirty="0" sz="1400" spc="-25">
                <a:latin typeface="Arial"/>
                <a:cs typeface="Arial"/>
              </a:rPr>
              <a:t>r</a:t>
            </a:r>
            <a:r>
              <a:rPr dirty="0" sz="1400" spc="-15">
                <a:latin typeface="Arial"/>
                <a:cs typeface="Arial"/>
              </a:rPr>
              <a:t>i</a:t>
            </a:r>
            <a:r>
              <a:rPr dirty="0" sz="1400" spc="-20">
                <a:latin typeface="Arial"/>
                <a:cs typeface="Arial"/>
              </a:rPr>
              <a:t>m</a:t>
            </a:r>
            <a:r>
              <a:rPr dirty="0" sz="1400" spc="-15">
                <a:latin typeface="Arial"/>
                <a:cs typeface="Arial"/>
              </a:rPr>
              <a:t>e</a:t>
            </a:r>
            <a:r>
              <a:rPr dirty="0" sz="1400" spc="-20">
                <a:latin typeface="Arial"/>
                <a:cs typeface="Arial"/>
              </a:rPr>
              <a:t>t</a:t>
            </a:r>
            <a:r>
              <a:rPr dirty="0" sz="1400" spc="-25">
                <a:latin typeface="Arial"/>
                <a:cs typeface="Arial"/>
              </a:rPr>
              <a:t>r</a:t>
            </a:r>
            <a:r>
              <a:rPr dirty="0" sz="1400" spc="-15">
                <a:latin typeface="Arial"/>
                <a:cs typeface="Arial"/>
              </a:rPr>
              <a:t>o</a:t>
            </a:r>
            <a:r>
              <a:rPr dirty="0" sz="1400" spc="-15">
                <a:latin typeface="Arial"/>
                <a:cs typeface="Arial"/>
              </a:rPr>
              <a:t>(</a:t>
            </a:r>
            <a:r>
              <a:rPr dirty="0" sz="1400">
                <a:latin typeface="Arial"/>
                <a:cs typeface="Arial"/>
              </a:rPr>
              <a:t>)  </a:t>
            </a:r>
            <a:r>
              <a:rPr dirty="0" sz="1400" spc="-15" i="1">
                <a:latin typeface="Arial"/>
                <a:cs typeface="Arial"/>
              </a:rPr>
              <a:t>perimetro()</a:t>
            </a:r>
            <a:endParaRPr sz="1400">
              <a:latin typeface="Arial"/>
              <a:cs typeface="Arial"/>
            </a:endParaRPr>
          </a:p>
          <a:p>
            <a:pPr marL="90805">
              <a:lnSpc>
                <a:spcPts val="1425"/>
              </a:lnSpc>
            </a:pPr>
            <a:r>
              <a:rPr dirty="0" sz="1400" spc="-10" i="1">
                <a:latin typeface="Arial"/>
                <a:cs typeface="Arial"/>
              </a:rPr>
              <a:t>area()</a:t>
            </a:r>
            <a:endParaRPr sz="1400">
              <a:latin typeface="Arial"/>
              <a:cs typeface="Arial"/>
            </a:endParaRPr>
          </a:p>
          <a:p>
            <a:pPr marL="90805">
              <a:lnSpc>
                <a:spcPts val="1639"/>
              </a:lnSpc>
            </a:pPr>
            <a:r>
              <a:rPr dirty="0" sz="1400" spc="-15">
                <a:latin typeface="Arial"/>
                <a:cs typeface="Arial"/>
              </a:rPr>
              <a:t>toString()</a:t>
            </a:r>
            <a:endParaRPr sz="1400">
              <a:latin typeface="Arial"/>
              <a:cs typeface="Arial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3095244" y="5615940"/>
            <a:ext cx="2506980" cy="935355"/>
          </a:xfrm>
          <a:custGeom>
            <a:avLst/>
            <a:gdLst/>
            <a:ahLst/>
            <a:cxnLst/>
            <a:rect l="l" t="t" r="r" b="b"/>
            <a:pathLst>
              <a:path w="2506979" h="935354">
                <a:moveTo>
                  <a:pt x="2506980" y="0"/>
                </a:moveTo>
                <a:lnTo>
                  <a:pt x="0" y="0"/>
                </a:lnTo>
                <a:lnTo>
                  <a:pt x="0" y="935113"/>
                </a:lnTo>
                <a:lnTo>
                  <a:pt x="2506980" y="935113"/>
                </a:lnTo>
                <a:lnTo>
                  <a:pt x="2506980" y="0"/>
                </a:lnTo>
                <a:close/>
              </a:path>
            </a:pathLst>
          </a:custGeom>
          <a:solidFill>
            <a:srgbClr val="A7CCA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3095244" y="5615940"/>
            <a:ext cx="2506980" cy="868680"/>
          </a:xfrm>
          <a:prstGeom prst="rect">
            <a:avLst/>
          </a:prstGeom>
          <a:solidFill>
            <a:srgbClr val="A7CCA6"/>
          </a:solidFill>
          <a:ln w="3175">
            <a:solidFill>
              <a:srgbClr val="000000"/>
            </a:solidFill>
          </a:ln>
        </p:spPr>
        <p:txBody>
          <a:bodyPr wrap="square" lIns="0" tIns="70485" rIns="0" bIns="0" rtlCol="0" vert="horz">
            <a:spAutoFit/>
          </a:bodyPr>
          <a:lstStyle/>
          <a:p>
            <a:pPr marL="90805" marR="144145">
              <a:lnSpc>
                <a:spcPts val="1600"/>
              </a:lnSpc>
              <a:spcBef>
                <a:spcPts val="555"/>
              </a:spcBef>
            </a:pPr>
            <a:r>
              <a:rPr dirty="0" sz="1400">
                <a:latin typeface="Arial"/>
                <a:cs typeface="Arial"/>
              </a:rPr>
              <a:t>c</a:t>
            </a:r>
            <a:r>
              <a:rPr dirty="0" sz="1400">
                <a:latin typeface="Arial"/>
                <a:cs typeface="Arial"/>
              </a:rPr>
              <a:t>ons</a:t>
            </a:r>
            <a:r>
              <a:rPr dirty="0" sz="1400">
                <a:latin typeface="Arial"/>
                <a:cs typeface="Arial"/>
              </a:rPr>
              <a:t>t</a:t>
            </a:r>
            <a:r>
              <a:rPr dirty="0" sz="1400" spc="-15">
                <a:latin typeface="Arial"/>
                <a:cs typeface="Arial"/>
              </a:rPr>
              <a:t>r</a:t>
            </a:r>
            <a:r>
              <a:rPr dirty="0" sz="1400">
                <a:latin typeface="Arial"/>
                <a:cs typeface="Arial"/>
              </a:rPr>
              <a:t>u</a:t>
            </a:r>
            <a:r>
              <a:rPr dirty="0" sz="1400" spc="-10">
                <a:latin typeface="Arial"/>
                <a:cs typeface="Arial"/>
              </a:rPr>
              <a:t>c</a:t>
            </a:r>
            <a:r>
              <a:rPr dirty="0" sz="1400" spc="-10">
                <a:latin typeface="Arial"/>
                <a:cs typeface="Arial"/>
              </a:rPr>
              <a:t>t</a:t>
            </a:r>
            <a:r>
              <a:rPr dirty="0" sz="1400">
                <a:latin typeface="Arial"/>
                <a:cs typeface="Arial"/>
              </a:rPr>
              <a:t>o</a:t>
            </a:r>
            <a:r>
              <a:rPr dirty="0" sz="1400" spc="-15">
                <a:latin typeface="Arial"/>
                <a:cs typeface="Arial"/>
              </a:rPr>
              <a:t>r</a:t>
            </a:r>
            <a:r>
              <a:rPr dirty="0" sz="1400">
                <a:latin typeface="Arial"/>
                <a:cs typeface="Arial"/>
              </a:rPr>
              <a:t>(</a:t>
            </a:r>
            <a:r>
              <a:rPr dirty="0" sz="1400" spc="-10">
                <a:latin typeface="Arial"/>
                <a:cs typeface="Arial"/>
              </a:rPr>
              <a:t>c</a:t>
            </a:r>
            <a:r>
              <a:rPr dirty="0" sz="1400" spc="-15">
                <a:latin typeface="Arial"/>
                <a:cs typeface="Arial"/>
              </a:rPr>
              <a:t>o</a:t>
            </a:r>
            <a:r>
              <a:rPr dirty="0" sz="1400">
                <a:latin typeface="Arial"/>
                <a:cs typeface="Arial"/>
              </a:rPr>
              <a:t>lo</a:t>
            </a:r>
            <a:r>
              <a:rPr dirty="0" sz="1400" spc="-85">
                <a:latin typeface="Arial"/>
                <a:cs typeface="Arial"/>
              </a:rPr>
              <a:t>r</a:t>
            </a:r>
            <a:r>
              <a:rPr dirty="0" sz="1400">
                <a:latin typeface="Arial"/>
                <a:cs typeface="Arial"/>
              </a:rPr>
              <a:t>,</a:t>
            </a:r>
            <a:r>
              <a:rPr dirty="0" sz="1400" spc="-114">
                <a:latin typeface="Arial"/>
                <a:cs typeface="Arial"/>
              </a:rPr>
              <a:t> </a:t>
            </a:r>
            <a:r>
              <a:rPr dirty="0" sz="1400" spc="-15">
                <a:latin typeface="Arial"/>
                <a:cs typeface="Arial"/>
              </a:rPr>
              <a:t>a</a:t>
            </a:r>
            <a:r>
              <a:rPr dirty="0" sz="1400" spc="-15">
                <a:latin typeface="Arial"/>
                <a:cs typeface="Arial"/>
              </a:rPr>
              <a:t>l</a:t>
            </a:r>
            <a:r>
              <a:rPr dirty="0" sz="1400" spc="-10">
                <a:latin typeface="Arial"/>
                <a:cs typeface="Arial"/>
              </a:rPr>
              <a:t>t</a:t>
            </a:r>
            <a:r>
              <a:rPr dirty="0" sz="1400" spc="-15">
                <a:latin typeface="Arial"/>
                <a:cs typeface="Arial"/>
              </a:rPr>
              <a:t>o</a:t>
            </a:r>
            <a:r>
              <a:rPr dirty="0" sz="1400" spc="-10">
                <a:latin typeface="Arial"/>
                <a:cs typeface="Arial"/>
              </a:rPr>
              <a:t>,</a:t>
            </a:r>
            <a:r>
              <a:rPr dirty="0" sz="1400" spc="-15">
                <a:latin typeface="Arial"/>
                <a:cs typeface="Arial"/>
              </a:rPr>
              <a:t>an</a:t>
            </a:r>
            <a:r>
              <a:rPr dirty="0" sz="1400" spc="-20">
                <a:latin typeface="Arial"/>
                <a:cs typeface="Arial"/>
              </a:rPr>
              <a:t>c</a:t>
            </a:r>
            <a:r>
              <a:rPr dirty="0" sz="1400" spc="-15">
                <a:latin typeface="Arial"/>
                <a:cs typeface="Arial"/>
              </a:rPr>
              <a:t>ho</a:t>
            </a:r>
            <a:r>
              <a:rPr dirty="0" sz="1400">
                <a:latin typeface="Arial"/>
                <a:cs typeface="Arial"/>
              </a:rPr>
              <a:t>)  </a:t>
            </a:r>
            <a:r>
              <a:rPr dirty="0" sz="1400" spc="-15">
                <a:latin typeface="Arial"/>
                <a:cs typeface="Arial"/>
              </a:rPr>
              <a:t>perimetro()</a:t>
            </a:r>
            <a:endParaRPr sz="1400">
              <a:latin typeface="Arial"/>
              <a:cs typeface="Arial"/>
            </a:endParaRPr>
          </a:p>
          <a:p>
            <a:pPr marL="90805">
              <a:lnSpc>
                <a:spcPts val="1550"/>
              </a:lnSpc>
            </a:pPr>
            <a:r>
              <a:rPr dirty="0" sz="1400" spc="-15">
                <a:latin typeface="Arial"/>
                <a:cs typeface="Arial"/>
              </a:rPr>
              <a:t>area()</a:t>
            </a:r>
            <a:r>
              <a:rPr dirty="0" sz="1400" spc="-75">
                <a:latin typeface="Arial"/>
                <a:cs typeface="Arial"/>
              </a:rPr>
              <a:t> </a:t>
            </a:r>
            <a:r>
              <a:rPr dirty="0" sz="1400" spc="-15">
                <a:latin typeface="Arial"/>
                <a:cs typeface="Arial"/>
              </a:rPr>
              <a:t>toString()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23" name="object 23"/>
          <p:cNvGrpSpPr/>
          <p:nvPr/>
        </p:nvGrpSpPr>
        <p:grpSpPr>
          <a:xfrm>
            <a:off x="4231513" y="1796986"/>
            <a:ext cx="3980179" cy="2581275"/>
            <a:chOff x="4231513" y="1796986"/>
            <a:chExt cx="3980179" cy="2581275"/>
          </a:xfrm>
        </p:grpSpPr>
        <p:sp>
          <p:nvSpPr>
            <p:cNvPr id="24" name="object 24"/>
            <p:cNvSpPr/>
            <p:nvPr/>
          </p:nvSpPr>
          <p:spPr>
            <a:xfrm>
              <a:off x="5903976" y="1799843"/>
              <a:ext cx="2304415" cy="2448560"/>
            </a:xfrm>
            <a:custGeom>
              <a:avLst/>
              <a:gdLst/>
              <a:ahLst/>
              <a:cxnLst/>
              <a:rect l="l" t="t" r="r" b="b"/>
              <a:pathLst>
                <a:path w="2304415" h="2448560">
                  <a:moveTo>
                    <a:pt x="2303906" y="0"/>
                  </a:moveTo>
                  <a:lnTo>
                    <a:pt x="0" y="0"/>
                  </a:lnTo>
                  <a:lnTo>
                    <a:pt x="0" y="2448560"/>
                  </a:lnTo>
                  <a:lnTo>
                    <a:pt x="2303906" y="2448560"/>
                  </a:lnTo>
                  <a:lnTo>
                    <a:pt x="2303906" y="0"/>
                  </a:lnTo>
                  <a:close/>
                </a:path>
              </a:pathLst>
            </a:custGeom>
            <a:solidFill>
              <a:srgbClr val="A7CCA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5" name="object 25"/>
            <p:cNvSpPr/>
            <p:nvPr/>
          </p:nvSpPr>
          <p:spPr>
            <a:xfrm>
              <a:off x="5902579" y="2446146"/>
              <a:ext cx="2307590" cy="289560"/>
            </a:xfrm>
            <a:custGeom>
              <a:avLst/>
              <a:gdLst/>
              <a:ahLst/>
              <a:cxnLst/>
              <a:rect l="l" t="t" r="r" b="b"/>
              <a:pathLst>
                <a:path w="2307590" h="289560">
                  <a:moveTo>
                    <a:pt x="1397" y="0"/>
                  </a:moveTo>
                  <a:lnTo>
                    <a:pt x="1397" y="289560"/>
                  </a:lnTo>
                </a:path>
                <a:path w="2307590" h="289560">
                  <a:moveTo>
                    <a:pt x="0" y="1524"/>
                  </a:moveTo>
                  <a:lnTo>
                    <a:pt x="2307209" y="1524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6" name="object 26"/>
            <p:cNvSpPr/>
            <p:nvPr/>
          </p:nvSpPr>
          <p:spPr>
            <a:xfrm>
              <a:off x="4237863" y="2729610"/>
              <a:ext cx="1668145" cy="0"/>
            </a:xfrm>
            <a:custGeom>
              <a:avLst/>
              <a:gdLst/>
              <a:ahLst/>
              <a:cxnLst/>
              <a:rect l="l" t="t" r="r" b="b"/>
              <a:pathLst>
                <a:path w="1668145" h="0">
                  <a:moveTo>
                    <a:pt x="0" y="0"/>
                  </a:moveTo>
                  <a:lnTo>
                    <a:pt x="1667637" y="0"/>
                  </a:lnTo>
                </a:path>
              </a:pathLst>
            </a:custGeom>
            <a:ln w="1224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7" name="object 27"/>
            <p:cNvSpPr/>
            <p:nvPr/>
          </p:nvSpPr>
          <p:spPr>
            <a:xfrm>
              <a:off x="5903976" y="1798573"/>
              <a:ext cx="2306320" cy="2578100"/>
            </a:xfrm>
            <a:custGeom>
              <a:avLst/>
              <a:gdLst/>
              <a:ahLst/>
              <a:cxnLst/>
              <a:rect l="l" t="t" r="r" b="b"/>
              <a:pathLst>
                <a:path w="2306320" h="2578100">
                  <a:moveTo>
                    <a:pt x="2304415" y="0"/>
                  </a:moveTo>
                  <a:lnTo>
                    <a:pt x="2304415" y="2577846"/>
                  </a:lnTo>
                </a:path>
                <a:path w="2306320" h="2578100">
                  <a:moveTo>
                    <a:pt x="0" y="1397"/>
                  </a:moveTo>
                  <a:lnTo>
                    <a:pt x="2305812" y="1397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8" name="object 28"/>
          <p:cNvSpPr txBox="1"/>
          <p:nvPr/>
        </p:nvSpPr>
        <p:spPr>
          <a:xfrm>
            <a:off x="4417821" y="2391283"/>
            <a:ext cx="11493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Arial"/>
                <a:cs typeface="Arial"/>
              </a:rPr>
              <a:t>*</a:t>
            </a:r>
            <a:endParaRPr sz="18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6216777" y="1827403"/>
            <a:ext cx="183832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20">
                <a:latin typeface="Arial"/>
                <a:cs typeface="Arial"/>
              </a:rPr>
              <a:t>AnalizadorFiguras</a:t>
            </a:r>
            <a:endParaRPr sz="18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6073521" y="2475102"/>
            <a:ext cx="55245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15">
                <a:latin typeface="Arial"/>
                <a:cs typeface="Arial"/>
              </a:rPr>
              <a:t>figuras</a:t>
            </a:r>
            <a:endParaRPr sz="14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5903976" y="2894457"/>
            <a:ext cx="2304415" cy="1480820"/>
          </a:xfrm>
          <a:prstGeom prst="rect">
            <a:avLst/>
          </a:prstGeom>
          <a:solidFill>
            <a:srgbClr val="A7CCA6"/>
          </a:solidFill>
          <a:ln w="3175">
            <a:solidFill>
              <a:srgbClr val="000000"/>
            </a:solidFill>
          </a:ln>
        </p:spPr>
        <p:txBody>
          <a:bodyPr wrap="square" lIns="0" tIns="41910" rIns="0" bIns="0" rtlCol="0" vert="horz">
            <a:spAutoFit/>
          </a:bodyPr>
          <a:lstStyle/>
          <a:p>
            <a:pPr marL="182245" marR="114300">
              <a:lnSpc>
                <a:spcPct val="93000"/>
              </a:lnSpc>
              <a:spcBef>
                <a:spcPts val="330"/>
              </a:spcBef>
            </a:pPr>
            <a:r>
              <a:rPr dirty="0" sz="1400" spc="-15">
                <a:latin typeface="Arial"/>
                <a:cs typeface="Arial"/>
              </a:rPr>
              <a:t>constructor(figuras) </a:t>
            </a:r>
            <a:r>
              <a:rPr dirty="0" sz="1400" spc="-10">
                <a:latin typeface="Arial"/>
                <a:cs typeface="Arial"/>
              </a:rPr>
              <a:t> </a:t>
            </a:r>
            <a:r>
              <a:rPr dirty="0" sz="1400" spc="-15">
                <a:latin typeface="Arial"/>
                <a:cs typeface="Arial"/>
              </a:rPr>
              <a:t>sumaAreas() </a:t>
            </a:r>
            <a:r>
              <a:rPr dirty="0" sz="1400" spc="-10">
                <a:latin typeface="Arial"/>
                <a:cs typeface="Arial"/>
              </a:rPr>
              <a:t> </a:t>
            </a:r>
            <a:r>
              <a:rPr dirty="0" sz="1400" spc="-15">
                <a:latin typeface="Arial"/>
                <a:cs typeface="Arial"/>
              </a:rPr>
              <a:t>sumaPerimetros() </a:t>
            </a:r>
            <a:r>
              <a:rPr dirty="0" sz="1400" spc="-10">
                <a:latin typeface="Arial"/>
                <a:cs typeface="Arial"/>
              </a:rPr>
              <a:t> </a:t>
            </a:r>
            <a:r>
              <a:rPr dirty="0" sz="1400" spc="-15">
                <a:latin typeface="Arial"/>
                <a:cs typeface="Arial"/>
              </a:rPr>
              <a:t>areaMedia() </a:t>
            </a:r>
            <a:r>
              <a:rPr dirty="0" sz="1400" spc="-10">
                <a:latin typeface="Arial"/>
                <a:cs typeface="Arial"/>
              </a:rPr>
              <a:t> </a:t>
            </a:r>
            <a:r>
              <a:rPr dirty="0" sz="1400" spc="-15">
                <a:latin typeface="Arial"/>
                <a:cs typeface="Arial"/>
              </a:rPr>
              <a:t>perimetroMedio() </a:t>
            </a:r>
            <a:r>
              <a:rPr dirty="0" sz="1400" spc="-10">
                <a:latin typeface="Arial"/>
                <a:cs typeface="Arial"/>
              </a:rPr>
              <a:t> </a:t>
            </a:r>
            <a:r>
              <a:rPr dirty="0" sz="1400" spc="-15">
                <a:latin typeface="Arial"/>
                <a:cs typeface="Arial"/>
              </a:rPr>
              <a:t>r</a:t>
            </a:r>
            <a:r>
              <a:rPr dirty="0" sz="1400" spc="-15">
                <a:latin typeface="Arial"/>
                <a:cs typeface="Arial"/>
              </a:rPr>
              <a:t>a</a:t>
            </a:r>
            <a:r>
              <a:rPr dirty="0" sz="1400" spc="-10">
                <a:latin typeface="Arial"/>
                <a:cs typeface="Arial"/>
              </a:rPr>
              <a:t>t</a:t>
            </a:r>
            <a:r>
              <a:rPr dirty="0" sz="1400" spc="-15">
                <a:latin typeface="Arial"/>
                <a:cs typeface="Arial"/>
              </a:rPr>
              <a:t>i</a:t>
            </a:r>
            <a:r>
              <a:rPr dirty="0" sz="1400" spc="-15">
                <a:latin typeface="Arial"/>
                <a:cs typeface="Arial"/>
              </a:rPr>
              <a:t>o</a:t>
            </a:r>
            <a:r>
              <a:rPr dirty="0" sz="1400" spc="-15">
                <a:latin typeface="Arial"/>
                <a:cs typeface="Arial"/>
              </a:rPr>
              <a:t>Ar</a:t>
            </a:r>
            <a:r>
              <a:rPr dirty="0" sz="1400" spc="-15">
                <a:latin typeface="Arial"/>
                <a:cs typeface="Arial"/>
              </a:rPr>
              <a:t>ea</a:t>
            </a:r>
            <a:r>
              <a:rPr dirty="0" sz="1400" spc="-15">
                <a:latin typeface="Arial"/>
                <a:cs typeface="Arial"/>
              </a:rPr>
              <a:t>P</a:t>
            </a:r>
            <a:r>
              <a:rPr dirty="0" sz="1400" spc="-15">
                <a:latin typeface="Arial"/>
                <a:cs typeface="Arial"/>
              </a:rPr>
              <a:t>e</a:t>
            </a:r>
            <a:r>
              <a:rPr dirty="0" sz="1400" spc="-25">
                <a:latin typeface="Arial"/>
                <a:cs typeface="Arial"/>
              </a:rPr>
              <a:t>r</a:t>
            </a:r>
            <a:r>
              <a:rPr dirty="0" sz="1400" spc="-15">
                <a:latin typeface="Arial"/>
                <a:cs typeface="Arial"/>
              </a:rPr>
              <a:t>i</a:t>
            </a:r>
            <a:r>
              <a:rPr dirty="0" sz="1400" spc="-20">
                <a:latin typeface="Arial"/>
                <a:cs typeface="Arial"/>
              </a:rPr>
              <a:t>m</a:t>
            </a:r>
            <a:r>
              <a:rPr dirty="0" sz="1400" spc="-15">
                <a:latin typeface="Arial"/>
                <a:cs typeface="Arial"/>
              </a:rPr>
              <a:t>e</a:t>
            </a:r>
            <a:r>
              <a:rPr dirty="0" sz="1400" spc="-20">
                <a:latin typeface="Arial"/>
                <a:cs typeface="Arial"/>
              </a:rPr>
              <a:t>t</a:t>
            </a:r>
            <a:r>
              <a:rPr dirty="0" sz="1400" spc="-25">
                <a:latin typeface="Arial"/>
                <a:cs typeface="Arial"/>
              </a:rPr>
              <a:t>r</a:t>
            </a:r>
            <a:r>
              <a:rPr dirty="0" sz="1400" spc="-15">
                <a:latin typeface="Arial"/>
                <a:cs typeface="Arial"/>
              </a:rPr>
              <a:t>o</a:t>
            </a:r>
            <a:r>
              <a:rPr dirty="0" sz="1400" spc="-20">
                <a:latin typeface="Arial"/>
                <a:cs typeface="Arial"/>
              </a:rPr>
              <a:t>M</a:t>
            </a:r>
            <a:r>
              <a:rPr dirty="0" sz="1400" spc="-15">
                <a:latin typeface="Arial"/>
                <a:cs typeface="Arial"/>
              </a:rPr>
              <a:t>e</a:t>
            </a:r>
            <a:r>
              <a:rPr dirty="0" sz="1400" spc="-30">
                <a:latin typeface="Arial"/>
                <a:cs typeface="Arial"/>
              </a:rPr>
              <a:t>d</a:t>
            </a:r>
            <a:r>
              <a:rPr dirty="0" sz="1400" spc="-15">
                <a:latin typeface="Arial"/>
                <a:cs typeface="Arial"/>
              </a:rPr>
              <a:t>i</a:t>
            </a:r>
            <a:r>
              <a:rPr dirty="0" sz="1400" spc="-15">
                <a:latin typeface="Arial"/>
                <a:cs typeface="Arial"/>
              </a:rPr>
              <a:t>o</a:t>
            </a:r>
            <a:r>
              <a:rPr dirty="0" sz="1400">
                <a:latin typeface="Arial"/>
                <a:cs typeface="Arial"/>
              </a:rPr>
              <a:t>(</a:t>
            </a:r>
            <a:endParaRPr sz="1400">
              <a:latin typeface="Arial"/>
              <a:cs typeface="Arial"/>
            </a:endParaRPr>
          </a:p>
          <a:p>
            <a:pPr marL="182245">
              <a:lnSpc>
                <a:spcPts val="1560"/>
              </a:lnSpc>
            </a:pPr>
            <a:r>
              <a:rPr dirty="0" sz="1400">
                <a:latin typeface="Arial"/>
                <a:cs typeface="Arial"/>
              </a:rPr>
              <a:t>)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32" name="object 32"/>
          <p:cNvGrpSpPr/>
          <p:nvPr/>
        </p:nvGrpSpPr>
        <p:grpSpPr>
          <a:xfrm>
            <a:off x="1650428" y="2578607"/>
            <a:ext cx="2700655" cy="1814830"/>
            <a:chOff x="1650428" y="2578607"/>
            <a:chExt cx="2700655" cy="1814830"/>
          </a:xfrm>
        </p:grpSpPr>
        <p:sp>
          <p:nvSpPr>
            <p:cNvPr id="33" name="object 33"/>
            <p:cNvSpPr/>
            <p:nvPr/>
          </p:nvSpPr>
          <p:spPr>
            <a:xfrm>
              <a:off x="1652016" y="3816095"/>
              <a:ext cx="2697480" cy="575945"/>
            </a:xfrm>
            <a:custGeom>
              <a:avLst/>
              <a:gdLst/>
              <a:ahLst/>
              <a:cxnLst/>
              <a:rect l="l" t="t" r="r" b="b"/>
              <a:pathLst>
                <a:path w="2697479" h="575945">
                  <a:moveTo>
                    <a:pt x="0" y="575563"/>
                  </a:moveTo>
                  <a:lnTo>
                    <a:pt x="0" y="359663"/>
                  </a:lnTo>
                  <a:lnTo>
                    <a:pt x="1254125" y="359663"/>
                  </a:lnTo>
                  <a:lnTo>
                    <a:pt x="1254125" y="0"/>
                  </a:lnTo>
                </a:path>
                <a:path w="2697479" h="575945">
                  <a:moveTo>
                    <a:pt x="2696972" y="575563"/>
                  </a:moveTo>
                  <a:lnTo>
                    <a:pt x="2696972" y="359663"/>
                  </a:lnTo>
                  <a:lnTo>
                    <a:pt x="1254125" y="359663"/>
                  </a:lnTo>
                  <a:lnTo>
                    <a:pt x="1254125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34" name="object 3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827019" y="3816095"/>
              <a:ext cx="179831" cy="216407"/>
            </a:xfrm>
            <a:prstGeom prst="rect">
              <a:avLst/>
            </a:prstGeom>
          </p:spPr>
        </p:pic>
        <p:pic>
          <p:nvPicPr>
            <p:cNvPr id="35" name="object 3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162044" y="2578607"/>
              <a:ext cx="83818" cy="126491"/>
            </a:xfrm>
            <a:prstGeom prst="rect">
              <a:avLst/>
            </a:prstGeom>
          </p:spPr>
        </p:pic>
      </p:grpSp>
      <p:sp>
        <p:nvSpPr>
          <p:cNvPr id="36" name="object 3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435"/>
              </a:lnSpc>
            </a:pPr>
            <a:r>
              <a:rPr dirty="0"/>
              <a:t>14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562565" y="1110233"/>
            <a:ext cx="383540" cy="493395"/>
          </a:xfrm>
          <a:custGeom>
            <a:avLst/>
            <a:gdLst/>
            <a:ahLst/>
            <a:cxnLst/>
            <a:rect l="l" t="t" r="r" b="b"/>
            <a:pathLst>
              <a:path w="383539" h="493394">
                <a:moveTo>
                  <a:pt x="234353" y="0"/>
                </a:moveTo>
                <a:lnTo>
                  <a:pt x="184071" y="4316"/>
                </a:lnTo>
                <a:lnTo>
                  <a:pt x="139088" y="17240"/>
                </a:lnTo>
                <a:lnTo>
                  <a:pt x="99438" y="38736"/>
                </a:lnTo>
                <a:lnTo>
                  <a:pt x="65150" y="68770"/>
                </a:lnTo>
                <a:lnTo>
                  <a:pt x="36593" y="106121"/>
                </a:lnTo>
                <a:lnTo>
                  <a:pt x="16240" y="148640"/>
                </a:lnTo>
                <a:lnTo>
                  <a:pt x="4054" y="196493"/>
                </a:lnTo>
                <a:lnTo>
                  <a:pt x="0" y="249847"/>
                </a:lnTo>
                <a:lnTo>
                  <a:pt x="4274" y="302540"/>
                </a:lnTo>
                <a:lnTo>
                  <a:pt x="16917" y="349834"/>
                </a:lnTo>
                <a:lnTo>
                  <a:pt x="37660" y="391593"/>
                </a:lnTo>
                <a:lnTo>
                  <a:pt x="66230" y="427685"/>
                </a:lnTo>
                <a:lnTo>
                  <a:pt x="102529" y="456299"/>
                </a:lnTo>
                <a:lnTo>
                  <a:pt x="144399" y="476780"/>
                </a:lnTo>
                <a:lnTo>
                  <a:pt x="191735" y="489092"/>
                </a:lnTo>
                <a:lnTo>
                  <a:pt x="244436" y="493204"/>
                </a:lnTo>
                <a:lnTo>
                  <a:pt x="278703" y="491527"/>
                </a:lnTo>
                <a:lnTo>
                  <a:pt x="313104" y="486543"/>
                </a:lnTo>
                <a:lnTo>
                  <a:pt x="347912" y="478320"/>
                </a:lnTo>
                <a:lnTo>
                  <a:pt x="383400" y="466928"/>
                </a:lnTo>
                <a:lnTo>
                  <a:pt x="383400" y="373684"/>
                </a:lnTo>
                <a:lnTo>
                  <a:pt x="349144" y="387899"/>
                </a:lnTo>
                <a:lnTo>
                  <a:pt x="316749" y="397762"/>
                </a:lnTo>
                <a:lnTo>
                  <a:pt x="286447" y="403508"/>
                </a:lnTo>
                <a:lnTo>
                  <a:pt x="258470" y="405371"/>
                </a:lnTo>
                <a:lnTo>
                  <a:pt x="223006" y="402682"/>
                </a:lnTo>
                <a:lnTo>
                  <a:pt x="163956" y="381373"/>
                </a:lnTo>
                <a:lnTo>
                  <a:pt x="120298" y="339604"/>
                </a:lnTo>
                <a:lnTo>
                  <a:pt x="98112" y="281431"/>
                </a:lnTo>
                <a:lnTo>
                  <a:pt x="95389" y="246608"/>
                </a:lnTo>
                <a:lnTo>
                  <a:pt x="97843" y="213639"/>
                </a:lnTo>
                <a:lnTo>
                  <a:pt x="117871" y="156340"/>
                </a:lnTo>
                <a:lnTo>
                  <a:pt x="157592" y="113265"/>
                </a:lnTo>
                <a:lnTo>
                  <a:pt x="209730" y="91020"/>
                </a:lnTo>
                <a:lnTo>
                  <a:pt x="240118" y="88201"/>
                </a:lnTo>
                <a:lnTo>
                  <a:pt x="271547" y="91037"/>
                </a:lnTo>
                <a:lnTo>
                  <a:pt x="304193" y="99544"/>
                </a:lnTo>
                <a:lnTo>
                  <a:pt x="337920" y="113720"/>
                </a:lnTo>
                <a:lnTo>
                  <a:pt x="372592" y="133565"/>
                </a:lnTo>
                <a:lnTo>
                  <a:pt x="372592" y="32765"/>
                </a:lnTo>
                <a:lnTo>
                  <a:pt x="333355" y="17194"/>
                </a:lnTo>
                <a:lnTo>
                  <a:pt x="285586" y="3654"/>
                </a:lnTo>
                <a:lnTo>
                  <a:pt x="252599" y="406"/>
                </a:lnTo>
                <a:lnTo>
                  <a:pt x="23435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4025163" y="1118882"/>
            <a:ext cx="507365" cy="484505"/>
          </a:xfrm>
          <a:custGeom>
            <a:avLst/>
            <a:gdLst/>
            <a:ahLst/>
            <a:cxnLst/>
            <a:rect l="l" t="t" r="r" b="b"/>
            <a:pathLst>
              <a:path w="507364" h="484505">
                <a:moveTo>
                  <a:pt x="254876" y="0"/>
                </a:moveTo>
                <a:lnTo>
                  <a:pt x="202107" y="4275"/>
                </a:lnTo>
                <a:lnTo>
                  <a:pt x="154298" y="17191"/>
                </a:lnTo>
                <a:lnTo>
                  <a:pt x="111147" y="38881"/>
                </a:lnTo>
                <a:lnTo>
                  <a:pt x="72351" y="69481"/>
                </a:lnTo>
                <a:lnTo>
                  <a:pt x="40547" y="106011"/>
                </a:lnTo>
                <a:lnTo>
                  <a:pt x="17954" y="147370"/>
                </a:lnTo>
                <a:lnTo>
                  <a:pt x="4471" y="193254"/>
                </a:lnTo>
                <a:lnTo>
                  <a:pt x="0" y="243357"/>
                </a:lnTo>
                <a:lnTo>
                  <a:pt x="4460" y="292477"/>
                </a:lnTo>
                <a:lnTo>
                  <a:pt x="17865" y="337718"/>
                </a:lnTo>
                <a:lnTo>
                  <a:pt x="40247" y="378977"/>
                </a:lnTo>
                <a:lnTo>
                  <a:pt x="71640" y="416153"/>
                </a:lnTo>
                <a:lnTo>
                  <a:pt x="109571" y="445923"/>
                </a:lnTo>
                <a:lnTo>
                  <a:pt x="152095" y="467188"/>
                </a:lnTo>
                <a:lnTo>
                  <a:pt x="199210" y="479947"/>
                </a:lnTo>
                <a:lnTo>
                  <a:pt x="250913" y="484200"/>
                </a:lnTo>
                <a:lnTo>
                  <a:pt x="303794" y="480110"/>
                </a:lnTo>
                <a:lnTo>
                  <a:pt x="351848" y="467683"/>
                </a:lnTo>
                <a:lnTo>
                  <a:pt x="395248" y="446684"/>
                </a:lnTo>
                <a:lnTo>
                  <a:pt x="434162" y="416877"/>
                </a:lnTo>
                <a:lnTo>
                  <a:pt x="452305" y="396354"/>
                </a:lnTo>
                <a:lnTo>
                  <a:pt x="254152" y="396354"/>
                </a:lnTo>
                <a:lnTo>
                  <a:pt x="220637" y="393654"/>
                </a:lnTo>
                <a:lnTo>
                  <a:pt x="163592" y="372356"/>
                </a:lnTo>
                <a:lnTo>
                  <a:pt x="119986" y="330508"/>
                </a:lnTo>
                <a:lnTo>
                  <a:pt x="97162" y="274602"/>
                </a:lnTo>
                <a:lnTo>
                  <a:pt x="94416" y="240842"/>
                </a:lnTo>
                <a:lnTo>
                  <a:pt x="97145" y="209277"/>
                </a:lnTo>
                <a:lnTo>
                  <a:pt x="119539" y="152747"/>
                </a:lnTo>
                <a:lnTo>
                  <a:pt x="161687" y="109353"/>
                </a:lnTo>
                <a:lnTo>
                  <a:pt x="217019" y="87267"/>
                </a:lnTo>
                <a:lnTo>
                  <a:pt x="249478" y="84594"/>
                </a:lnTo>
                <a:lnTo>
                  <a:pt x="448054" y="84594"/>
                </a:lnTo>
                <a:lnTo>
                  <a:pt x="435241" y="69481"/>
                </a:lnTo>
                <a:lnTo>
                  <a:pt x="397135" y="38881"/>
                </a:lnTo>
                <a:lnTo>
                  <a:pt x="354236" y="17191"/>
                </a:lnTo>
                <a:lnTo>
                  <a:pt x="306748" y="4275"/>
                </a:lnTo>
                <a:lnTo>
                  <a:pt x="254876" y="0"/>
                </a:lnTo>
                <a:close/>
              </a:path>
              <a:path w="507364" h="484505">
                <a:moveTo>
                  <a:pt x="448054" y="84594"/>
                </a:moveTo>
                <a:lnTo>
                  <a:pt x="249478" y="84594"/>
                </a:lnTo>
                <a:lnTo>
                  <a:pt x="282987" y="87267"/>
                </a:lnTo>
                <a:lnTo>
                  <a:pt x="313424" y="95442"/>
                </a:lnTo>
                <a:lnTo>
                  <a:pt x="365760" y="129235"/>
                </a:lnTo>
                <a:lnTo>
                  <a:pt x="399959" y="179366"/>
                </a:lnTo>
                <a:lnTo>
                  <a:pt x="411479" y="240842"/>
                </a:lnTo>
                <a:lnTo>
                  <a:pt x="408610" y="273528"/>
                </a:lnTo>
                <a:lnTo>
                  <a:pt x="386266" y="329584"/>
                </a:lnTo>
                <a:lnTo>
                  <a:pt x="343459" y="372056"/>
                </a:lnTo>
                <a:lnTo>
                  <a:pt x="286802" y="393654"/>
                </a:lnTo>
                <a:lnTo>
                  <a:pt x="254152" y="396354"/>
                </a:lnTo>
                <a:lnTo>
                  <a:pt x="452305" y="396354"/>
                </a:lnTo>
                <a:lnTo>
                  <a:pt x="466384" y="380427"/>
                </a:lnTo>
                <a:lnTo>
                  <a:pt x="489192" y="339658"/>
                </a:lnTo>
                <a:lnTo>
                  <a:pt x="502754" y="294569"/>
                </a:lnTo>
                <a:lnTo>
                  <a:pt x="507238" y="245160"/>
                </a:lnTo>
                <a:lnTo>
                  <a:pt x="502771" y="194524"/>
                </a:lnTo>
                <a:lnTo>
                  <a:pt x="489327" y="148410"/>
                </a:lnTo>
                <a:lnTo>
                  <a:pt x="466840" y="106752"/>
                </a:lnTo>
                <a:lnTo>
                  <a:pt x="448054" y="8459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615916" y="872997"/>
            <a:ext cx="431800" cy="722630"/>
          </a:xfrm>
          <a:custGeom>
            <a:avLst/>
            <a:gdLst/>
            <a:ahLst/>
            <a:cxnLst/>
            <a:rect l="l" t="t" r="r" b="b"/>
            <a:pathLst>
              <a:path w="431800" h="722630">
                <a:moveTo>
                  <a:pt x="233997" y="235800"/>
                </a:moveTo>
                <a:lnTo>
                  <a:pt x="185154" y="240042"/>
                </a:lnTo>
                <a:lnTo>
                  <a:pt x="140765" y="252722"/>
                </a:lnTo>
                <a:lnTo>
                  <a:pt x="100964" y="273771"/>
                </a:lnTo>
                <a:lnTo>
                  <a:pt x="65887" y="303123"/>
                </a:lnTo>
                <a:lnTo>
                  <a:pt x="36759" y="339590"/>
                </a:lnTo>
                <a:lnTo>
                  <a:pt x="16203" y="380477"/>
                </a:lnTo>
                <a:lnTo>
                  <a:pt x="4017" y="425887"/>
                </a:lnTo>
                <a:lnTo>
                  <a:pt x="0" y="475919"/>
                </a:lnTo>
                <a:lnTo>
                  <a:pt x="3814" y="529043"/>
                </a:lnTo>
                <a:lnTo>
                  <a:pt x="15393" y="576630"/>
                </a:lnTo>
                <a:lnTo>
                  <a:pt x="34938" y="618684"/>
                </a:lnTo>
                <a:lnTo>
                  <a:pt x="62649" y="655205"/>
                </a:lnTo>
                <a:lnTo>
                  <a:pt x="96304" y="684400"/>
                </a:lnTo>
                <a:lnTo>
                  <a:pt x="135631" y="705462"/>
                </a:lnTo>
                <a:lnTo>
                  <a:pt x="180494" y="718224"/>
                </a:lnTo>
                <a:lnTo>
                  <a:pt x="230758" y="722515"/>
                </a:lnTo>
                <a:lnTo>
                  <a:pt x="431647" y="722515"/>
                </a:lnTo>
                <a:lnTo>
                  <a:pt x="431647" y="640803"/>
                </a:lnTo>
                <a:lnTo>
                  <a:pt x="264604" y="640803"/>
                </a:lnTo>
                <a:lnTo>
                  <a:pt x="235385" y="640382"/>
                </a:lnTo>
                <a:lnTo>
                  <a:pt x="191397" y="636705"/>
                </a:lnTo>
                <a:lnTo>
                  <a:pt x="152955" y="621045"/>
                </a:lnTo>
                <a:lnTo>
                  <a:pt x="115071" y="578767"/>
                </a:lnTo>
                <a:lnTo>
                  <a:pt x="96368" y="522110"/>
                </a:lnTo>
                <a:lnTo>
                  <a:pt x="93967" y="487438"/>
                </a:lnTo>
                <a:lnTo>
                  <a:pt x="96604" y="450528"/>
                </a:lnTo>
                <a:lnTo>
                  <a:pt x="117809" y="388722"/>
                </a:lnTo>
                <a:lnTo>
                  <a:pt x="158745" y="343281"/>
                </a:lnTo>
                <a:lnTo>
                  <a:pt x="214810" y="320015"/>
                </a:lnTo>
                <a:lnTo>
                  <a:pt x="248043" y="317157"/>
                </a:lnTo>
                <a:lnTo>
                  <a:pt x="431647" y="317157"/>
                </a:lnTo>
                <a:lnTo>
                  <a:pt x="431647" y="255244"/>
                </a:lnTo>
                <a:lnTo>
                  <a:pt x="337324" y="255244"/>
                </a:lnTo>
                <a:lnTo>
                  <a:pt x="309690" y="246736"/>
                </a:lnTo>
                <a:lnTo>
                  <a:pt x="283370" y="240660"/>
                </a:lnTo>
                <a:lnTo>
                  <a:pt x="258195" y="237015"/>
                </a:lnTo>
                <a:lnTo>
                  <a:pt x="233997" y="235800"/>
                </a:lnTo>
                <a:close/>
              </a:path>
              <a:path w="431800" h="722630">
                <a:moveTo>
                  <a:pt x="431647" y="317157"/>
                </a:moveTo>
                <a:lnTo>
                  <a:pt x="248043" y="317157"/>
                </a:lnTo>
                <a:lnTo>
                  <a:pt x="270748" y="318625"/>
                </a:lnTo>
                <a:lnTo>
                  <a:pt x="293084" y="322964"/>
                </a:lnTo>
                <a:lnTo>
                  <a:pt x="315219" y="330069"/>
                </a:lnTo>
                <a:lnTo>
                  <a:pt x="337324" y="339839"/>
                </a:lnTo>
                <a:lnTo>
                  <a:pt x="337324" y="640803"/>
                </a:lnTo>
                <a:lnTo>
                  <a:pt x="431647" y="640803"/>
                </a:lnTo>
                <a:lnTo>
                  <a:pt x="431647" y="317157"/>
                </a:lnTo>
                <a:close/>
              </a:path>
              <a:path w="431800" h="722630">
                <a:moveTo>
                  <a:pt x="431647" y="0"/>
                </a:moveTo>
                <a:lnTo>
                  <a:pt x="337324" y="0"/>
                </a:lnTo>
                <a:lnTo>
                  <a:pt x="337324" y="255244"/>
                </a:lnTo>
                <a:lnTo>
                  <a:pt x="431647" y="255244"/>
                </a:lnTo>
                <a:lnTo>
                  <a:pt x="43164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5151602" y="1109878"/>
            <a:ext cx="429259" cy="492125"/>
          </a:xfrm>
          <a:custGeom>
            <a:avLst/>
            <a:gdLst/>
            <a:ahLst/>
            <a:cxnLst/>
            <a:rect l="l" t="t" r="r" b="b"/>
            <a:pathLst>
              <a:path w="429260" h="492125">
                <a:moveTo>
                  <a:pt x="221754" y="0"/>
                </a:moveTo>
                <a:lnTo>
                  <a:pt x="174492" y="4291"/>
                </a:lnTo>
                <a:lnTo>
                  <a:pt x="132024" y="17054"/>
                </a:lnTo>
                <a:lnTo>
                  <a:pt x="94283" y="38120"/>
                </a:lnTo>
                <a:lnTo>
                  <a:pt x="61201" y="67322"/>
                </a:lnTo>
                <a:lnTo>
                  <a:pt x="34627" y="104210"/>
                </a:lnTo>
                <a:lnTo>
                  <a:pt x="15479" y="146159"/>
                </a:lnTo>
                <a:lnTo>
                  <a:pt x="3892" y="192968"/>
                </a:lnTo>
                <a:lnTo>
                  <a:pt x="0" y="244436"/>
                </a:lnTo>
                <a:lnTo>
                  <a:pt x="1827" y="279952"/>
                </a:lnTo>
                <a:lnTo>
                  <a:pt x="16550" y="343968"/>
                </a:lnTo>
                <a:lnTo>
                  <a:pt x="45350" y="398762"/>
                </a:lnTo>
                <a:lnTo>
                  <a:pt x="84037" y="441903"/>
                </a:lnTo>
                <a:lnTo>
                  <a:pt x="132741" y="473592"/>
                </a:lnTo>
                <a:lnTo>
                  <a:pt x="196316" y="490043"/>
                </a:lnTo>
                <a:lnTo>
                  <a:pt x="233641" y="492125"/>
                </a:lnTo>
                <a:lnTo>
                  <a:pt x="261848" y="491483"/>
                </a:lnTo>
                <a:lnTo>
                  <a:pt x="312462" y="485743"/>
                </a:lnTo>
                <a:lnTo>
                  <a:pt x="355924" y="472761"/>
                </a:lnTo>
                <a:lnTo>
                  <a:pt x="398582" y="452398"/>
                </a:lnTo>
                <a:lnTo>
                  <a:pt x="420116" y="438835"/>
                </a:lnTo>
                <a:lnTo>
                  <a:pt x="420116" y="403923"/>
                </a:lnTo>
                <a:lnTo>
                  <a:pt x="248754" y="403923"/>
                </a:lnTo>
                <a:lnTo>
                  <a:pt x="217090" y="401475"/>
                </a:lnTo>
                <a:lnTo>
                  <a:pt x="162799" y="381592"/>
                </a:lnTo>
                <a:lnTo>
                  <a:pt x="121412" y="341807"/>
                </a:lnTo>
                <a:lnTo>
                  <a:pt x="98728" y="287516"/>
                </a:lnTo>
                <a:lnTo>
                  <a:pt x="94678" y="255244"/>
                </a:lnTo>
                <a:lnTo>
                  <a:pt x="429120" y="255244"/>
                </a:lnTo>
                <a:lnTo>
                  <a:pt x="429120" y="243357"/>
                </a:lnTo>
                <a:lnTo>
                  <a:pt x="426046" y="198716"/>
                </a:lnTo>
                <a:lnTo>
                  <a:pt x="96837" y="198716"/>
                </a:lnTo>
                <a:lnTo>
                  <a:pt x="102495" y="172558"/>
                </a:lnTo>
                <a:lnTo>
                  <a:pt x="123265" y="129013"/>
                </a:lnTo>
                <a:lnTo>
                  <a:pt x="155694" y="99035"/>
                </a:lnTo>
                <a:lnTo>
                  <a:pt x="197620" y="83715"/>
                </a:lnTo>
                <a:lnTo>
                  <a:pt x="221754" y="81724"/>
                </a:lnTo>
                <a:lnTo>
                  <a:pt x="383081" y="81724"/>
                </a:lnTo>
                <a:lnTo>
                  <a:pt x="372592" y="66243"/>
                </a:lnTo>
                <a:lnTo>
                  <a:pt x="341939" y="37210"/>
                </a:lnTo>
                <a:lnTo>
                  <a:pt x="306627" y="16514"/>
                </a:lnTo>
                <a:lnTo>
                  <a:pt x="266588" y="4122"/>
                </a:lnTo>
                <a:lnTo>
                  <a:pt x="221754" y="0"/>
                </a:lnTo>
                <a:close/>
              </a:path>
              <a:path w="429260" h="492125">
                <a:moveTo>
                  <a:pt x="420116" y="346316"/>
                </a:moveTo>
                <a:lnTo>
                  <a:pt x="380228" y="371873"/>
                </a:lnTo>
                <a:lnTo>
                  <a:pt x="338350" y="389836"/>
                </a:lnTo>
                <a:lnTo>
                  <a:pt x="294514" y="400440"/>
                </a:lnTo>
                <a:lnTo>
                  <a:pt x="248754" y="403923"/>
                </a:lnTo>
                <a:lnTo>
                  <a:pt x="420116" y="403923"/>
                </a:lnTo>
                <a:lnTo>
                  <a:pt x="420116" y="346316"/>
                </a:lnTo>
                <a:close/>
              </a:path>
              <a:path w="429260" h="492125">
                <a:moveTo>
                  <a:pt x="383081" y="81724"/>
                </a:moveTo>
                <a:lnTo>
                  <a:pt x="221754" y="81724"/>
                </a:lnTo>
                <a:lnTo>
                  <a:pt x="245536" y="83715"/>
                </a:lnTo>
                <a:lnTo>
                  <a:pt x="266755" y="89552"/>
                </a:lnTo>
                <a:lnTo>
                  <a:pt x="302031" y="111963"/>
                </a:lnTo>
                <a:lnTo>
                  <a:pt x="325440" y="149267"/>
                </a:lnTo>
                <a:lnTo>
                  <a:pt x="335876" y="198716"/>
                </a:lnTo>
                <a:lnTo>
                  <a:pt x="426046" y="198716"/>
                </a:lnTo>
                <a:lnTo>
                  <a:pt x="425502" y="190826"/>
                </a:lnTo>
                <a:lnTo>
                  <a:pt x="414762" y="143865"/>
                </a:lnTo>
                <a:lnTo>
                  <a:pt x="397069" y="102371"/>
                </a:lnTo>
                <a:lnTo>
                  <a:pt x="383081" y="8172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4059364" y="730440"/>
            <a:ext cx="439420" cy="328930"/>
          </a:xfrm>
          <a:custGeom>
            <a:avLst/>
            <a:gdLst/>
            <a:ahLst/>
            <a:cxnLst/>
            <a:rect l="l" t="t" r="r" b="b"/>
            <a:pathLst>
              <a:path w="439420" h="328930">
                <a:moveTo>
                  <a:pt x="374040" y="273964"/>
                </a:moveTo>
                <a:lnTo>
                  <a:pt x="65150" y="273964"/>
                </a:lnTo>
                <a:lnTo>
                  <a:pt x="65150" y="328675"/>
                </a:lnTo>
                <a:lnTo>
                  <a:pt x="374040" y="328675"/>
                </a:lnTo>
                <a:lnTo>
                  <a:pt x="374040" y="273964"/>
                </a:lnTo>
                <a:close/>
              </a:path>
              <a:path w="439420" h="328930">
                <a:moveTo>
                  <a:pt x="219595" y="0"/>
                </a:moveTo>
                <a:lnTo>
                  <a:pt x="204089" y="3154"/>
                </a:lnTo>
                <a:lnTo>
                  <a:pt x="191384" y="11742"/>
                </a:lnTo>
                <a:lnTo>
                  <a:pt x="182796" y="24447"/>
                </a:lnTo>
                <a:lnTo>
                  <a:pt x="179641" y="39954"/>
                </a:lnTo>
                <a:lnTo>
                  <a:pt x="182796" y="55257"/>
                </a:lnTo>
                <a:lnTo>
                  <a:pt x="191384" y="67860"/>
                </a:lnTo>
                <a:lnTo>
                  <a:pt x="204089" y="76414"/>
                </a:lnTo>
                <a:lnTo>
                  <a:pt x="219595" y="79565"/>
                </a:lnTo>
                <a:lnTo>
                  <a:pt x="234896" y="76414"/>
                </a:lnTo>
                <a:lnTo>
                  <a:pt x="247496" y="67860"/>
                </a:lnTo>
                <a:lnTo>
                  <a:pt x="256044" y="55257"/>
                </a:lnTo>
                <a:lnTo>
                  <a:pt x="259194" y="39954"/>
                </a:lnTo>
                <a:lnTo>
                  <a:pt x="256044" y="24447"/>
                </a:lnTo>
                <a:lnTo>
                  <a:pt x="247496" y="11742"/>
                </a:lnTo>
                <a:lnTo>
                  <a:pt x="234896" y="3154"/>
                </a:lnTo>
                <a:lnTo>
                  <a:pt x="219595" y="0"/>
                </a:lnTo>
                <a:close/>
              </a:path>
              <a:path w="439420" h="328930">
                <a:moveTo>
                  <a:pt x="374040" y="108356"/>
                </a:moveTo>
                <a:lnTo>
                  <a:pt x="348669" y="113532"/>
                </a:lnTo>
                <a:lnTo>
                  <a:pt x="327956" y="127619"/>
                </a:lnTo>
                <a:lnTo>
                  <a:pt x="313995" y="148454"/>
                </a:lnTo>
                <a:lnTo>
                  <a:pt x="308876" y="173875"/>
                </a:lnTo>
                <a:lnTo>
                  <a:pt x="313995" y="199041"/>
                </a:lnTo>
                <a:lnTo>
                  <a:pt x="327956" y="219648"/>
                </a:lnTo>
                <a:lnTo>
                  <a:pt x="348669" y="233570"/>
                </a:lnTo>
                <a:lnTo>
                  <a:pt x="374040" y="238683"/>
                </a:lnTo>
                <a:lnTo>
                  <a:pt x="399198" y="233570"/>
                </a:lnTo>
                <a:lnTo>
                  <a:pt x="419801" y="219648"/>
                </a:lnTo>
                <a:lnTo>
                  <a:pt x="433722" y="199041"/>
                </a:lnTo>
                <a:lnTo>
                  <a:pt x="438835" y="173875"/>
                </a:lnTo>
                <a:lnTo>
                  <a:pt x="433722" y="148454"/>
                </a:lnTo>
                <a:lnTo>
                  <a:pt x="419801" y="127619"/>
                </a:lnTo>
                <a:lnTo>
                  <a:pt x="399198" y="113532"/>
                </a:lnTo>
                <a:lnTo>
                  <a:pt x="374040" y="108356"/>
                </a:lnTo>
                <a:close/>
              </a:path>
              <a:path w="439420" h="328930">
                <a:moveTo>
                  <a:pt x="219595" y="108356"/>
                </a:moveTo>
                <a:lnTo>
                  <a:pt x="194224" y="113532"/>
                </a:lnTo>
                <a:lnTo>
                  <a:pt x="173512" y="127619"/>
                </a:lnTo>
                <a:lnTo>
                  <a:pt x="159550" y="148454"/>
                </a:lnTo>
                <a:lnTo>
                  <a:pt x="154432" y="173875"/>
                </a:lnTo>
                <a:lnTo>
                  <a:pt x="159550" y="199041"/>
                </a:lnTo>
                <a:lnTo>
                  <a:pt x="173512" y="219648"/>
                </a:lnTo>
                <a:lnTo>
                  <a:pt x="194224" y="233570"/>
                </a:lnTo>
                <a:lnTo>
                  <a:pt x="219595" y="238683"/>
                </a:lnTo>
                <a:lnTo>
                  <a:pt x="244754" y="233570"/>
                </a:lnTo>
                <a:lnTo>
                  <a:pt x="265356" y="219648"/>
                </a:lnTo>
                <a:lnTo>
                  <a:pt x="279278" y="199041"/>
                </a:lnTo>
                <a:lnTo>
                  <a:pt x="284391" y="173875"/>
                </a:lnTo>
                <a:lnTo>
                  <a:pt x="279278" y="148454"/>
                </a:lnTo>
                <a:lnTo>
                  <a:pt x="265356" y="127619"/>
                </a:lnTo>
                <a:lnTo>
                  <a:pt x="244754" y="113532"/>
                </a:lnTo>
                <a:lnTo>
                  <a:pt x="219595" y="108356"/>
                </a:lnTo>
                <a:close/>
              </a:path>
              <a:path w="439420" h="328930">
                <a:moveTo>
                  <a:pt x="65150" y="108356"/>
                </a:moveTo>
                <a:lnTo>
                  <a:pt x="39787" y="113532"/>
                </a:lnTo>
                <a:lnTo>
                  <a:pt x="19078" y="127619"/>
                </a:lnTo>
                <a:lnTo>
                  <a:pt x="5118" y="148454"/>
                </a:lnTo>
                <a:lnTo>
                  <a:pt x="0" y="173875"/>
                </a:lnTo>
                <a:lnTo>
                  <a:pt x="5118" y="199041"/>
                </a:lnTo>
                <a:lnTo>
                  <a:pt x="19078" y="219648"/>
                </a:lnTo>
                <a:lnTo>
                  <a:pt x="39787" y="233570"/>
                </a:lnTo>
                <a:lnTo>
                  <a:pt x="65150" y="238683"/>
                </a:lnTo>
                <a:lnTo>
                  <a:pt x="90316" y="233570"/>
                </a:lnTo>
                <a:lnTo>
                  <a:pt x="110923" y="219648"/>
                </a:lnTo>
                <a:lnTo>
                  <a:pt x="124845" y="199041"/>
                </a:lnTo>
                <a:lnTo>
                  <a:pt x="129959" y="173875"/>
                </a:lnTo>
                <a:lnTo>
                  <a:pt x="124845" y="148454"/>
                </a:lnTo>
                <a:lnTo>
                  <a:pt x="110923" y="127619"/>
                </a:lnTo>
                <a:lnTo>
                  <a:pt x="90316" y="113532"/>
                </a:lnTo>
                <a:lnTo>
                  <a:pt x="65150" y="108356"/>
                </a:lnTo>
                <a:close/>
              </a:path>
            </a:pathLst>
          </a:custGeom>
          <a:solidFill>
            <a:srgbClr val="CA001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224604" y="1718284"/>
            <a:ext cx="686435" cy="229870"/>
          </a:xfrm>
          <a:custGeom>
            <a:avLst/>
            <a:gdLst/>
            <a:ahLst/>
            <a:cxnLst/>
            <a:rect l="l" t="t" r="r" b="b"/>
            <a:pathLst>
              <a:path w="686435" h="229869">
                <a:moveTo>
                  <a:pt x="623874" y="0"/>
                </a:moveTo>
                <a:lnTo>
                  <a:pt x="571532" y="14728"/>
                </a:lnTo>
                <a:lnTo>
                  <a:pt x="540175" y="56245"/>
                </a:lnTo>
                <a:lnTo>
                  <a:pt x="534238" y="94310"/>
                </a:lnTo>
                <a:lnTo>
                  <a:pt x="535722" y="114321"/>
                </a:lnTo>
                <a:lnTo>
                  <a:pt x="557999" y="163080"/>
                </a:lnTo>
                <a:lnTo>
                  <a:pt x="604670" y="187069"/>
                </a:lnTo>
                <a:lnTo>
                  <a:pt x="623874" y="188633"/>
                </a:lnTo>
                <a:lnTo>
                  <a:pt x="631631" y="188369"/>
                </a:lnTo>
                <a:lnTo>
                  <a:pt x="674362" y="175412"/>
                </a:lnTo>
                <a:lnTo>
                  <a:pt x="685800" y="167754"/>
                </a:lnTo>
                <a:lnTo>
                  <a:pt x="685800" y="147954"/>
                </a:lnTo>
                <a:lnTo>
                  <a:pt x="624954" y="147954"/>
                </a:lnTo>
                <a:lnTo>
                  <a:pt x="614162" y="147150"/>
                </a:lnTo>
                <a:lnTo>
                  <a:pt x="583195" y="118886"/>
                </a:lnTo>
                <a:lnTo>
                  <a:pt x="579958" y="94310"/>
                </a:lnTo>
                <a:lnTo>
                  <a:pt x="580800" y="81076"/>
                </a:lnTo>
                <a:lnTo>
                  <a:pt x="605293" y="44095"/>
                </a:lnTo>
                <a:lnTo>
                  <a:pt x="624954" y="40678"/>
                </a:lnTo>
                <a:lnTo>
                  <a:pt x="685911" y="40678"/>
                </a:lnTo>
                <a:lnTo>
                  <a:pt x="686155" y="20878"/>
                </a:lnTo>
                <a:lnTo>
                  <a:pt x="646607" y="2727"/>
                </a:lnTo>
                <a:lnTo>
                  <a:pt x="631631" y="324"/>
                </a:lnTo>
                <a:lnTo>
                  <a:pt x="623874" y="0"/>
                </a:lnTo>
                <a:close/>
              </a:path>
              <a:path w="686435" h="229869">
                <a:moveTo>
                  <a:pt x="685800" y="112674"/>
                </a:moveTo>
                <a:lnTo>
                  <a:pt x="660234" y="136791"/>
                </a:lnTo>
                <a:lnTo>
                  <a:pt x="653389" y="141109"/>
                </a:lnTo>
                <a:lnTo>
                  <a:pt x="646912" y="143637"/>
                </a:lnTo>
                <a:lnTo>
                  <a:pt x="646556" y="143637"/>
                </a:lnTo>
                <a:lnTo>
                  <a:pt x="640079" y="146519"/>
                </a:lnTo>
                <a:lnTo>
                  <a:pt x="632879" y="147954"/>
                </a:lnTo>
                <a:lnTo>
                  <a:pt x="685800" y="147954"/>
                </a:lnTo>
                <a:lnTo>
                  <a:pt x="685800" y="112674"/>
                </a:lnTo>
                <a:close/>
              </a:path>
              <a:path w="686435" h="229869">
                <a:moveTo>
                  <a:pt x="685911" y="40678"/>
                </a:moveTo>
                <a:lnTo>
                  <a:pt x="632879" y="40678"/>
                </a:lnTo>
                <a:lnTo>
                  <a:pt x="640079" y="42481"/>
                </a:lnTo>
                <a:lnTo>
                  <a:pt x="646556" y="44996"/>
                </a:lnTo>
                <a:lnTo>
                  <a:pt x="646912" y="44996"/>
                </a:lnTo>
                <a:lnTo>
                  <a:pt x="653389" y="47878"/>
                </a:lnTo>
                <a:lnTo>
                  <a:pt x="660234" y="52197"/>
                </a:lnTo>
                <a:lnTo>
                  <a:pt x="666356" y="57950"/>
                </a:lnTo>
                <a:lnTo>
                  <a:pt x="685800" y="75958"/>
                </a:lnTo>
                <a:lnTo>
                  <a:pt x="685911" y="40678"/>
                </a:lnTo>
                <a:close/>
              </a:path>
              <a:path w="686435" h="229869">
                <a:moveTo>
                  <a:pt x="44640" y="2870"/>
                </a:moveTo>
                <a:lnTo>
                  <a:pt x="0" y="2870"/>
                </a:lnTo>
                <a:lnTo>
                  <a:pt x="0" y="114109"/>
                </a:lnTo>
                <a:lnTo>
                  <a:pt x="10174" y="158307"/>
                </a:lnTo>
                <a:lnTo>
                  <a:pt x="42159" y="183907"/>
                </a:lnTo>
                <a:lnTo>
                  <a:pt x="72351" y="188633"/>
                </a:lnTo>
                <a:lnTo>
                  <a:pt x="88436" y="187468"/>
                </a:lnTo>
                <a:lnTo>
                  <a:pt x="126352" y="169189"/>
                </a:lnTo>
                <a:lnTo>
                  <a:pt x="139225" y="148310"/>
                </a:lnTo>
                <a:lnTo>
                  <a:pt x="60832" y="148310"/>
                </a:lnTo>
                <a:lnTo>
                  <a:pt x="54711" y="145440"/>
                </a:lnTo>
                <a:lnTo>
                  <a:pt x="44640" y="111239"/>
                </a:lnTo>
                <a:lnTo>
                  <a:pt x="44640" y="2870"/>
                </a:lnTo>
                <a:close/>
              </a:path>
              <a:path w="686435" h="229869">
                <a:moveTo>
                  <a:pt x="145072" y="2870"/>
                </a:moveTo>
                <a:lnTo>
                  <a:pt x="100075" y="2870"/>
                </a:lnTo>
                <a:lnTo>
                  <a:pt x="100075" y="111239"/>
                </a:lnTo>
                <a:lnTo>
                  <a:pt x="99569" y="121980"/>
                </a:lnTo>
                <a:lnTo>
                  <a:pt x="84239" y="148310"/>
                </a:lnTo>
                <a:lnTo>
                  <a:pt x="139225" y="148310"/>
                </a:lnTo>
                <a:lnTo>
                  <a:pt x="140574" y="145297"/>
                </a:lnTo>
                <a:lnTo>
                  <a:pt x="143970" y="130463"/>
                </a:lnTo>
                <a:lnTo>
                  <a:pt x="145072" y="114109"/>
                </a:lnTo>
                <a:lnTo>
                  <a:pt x="145072" y="2870"/>
                </a:lnTo>
                <a:close/>
              </a:path>
              <a:path w="686435" h="229869">
                <a:moveTo>
                  <a:pt x="277558" y="2870"/>
                </a:moveTo>
                <a:lnTo>
                  <a:pt x="217436" y="2870"/>
                </a:lnTo>
                <a:lnTo>
                  <a:pt x="217436" y="185394"/>
                </a:lnTo>
                <a:lnTo>
                  <a:pt x="262077" y="185394"/>
                </a:lnTo>
                <a:lnTo>
                  <a:pt x="262077" y="118071"/>
                </a:lnTo>
                <a:lnTo>
                  <a:pt x="337845" y="118071"/>
                </a:lnTo>
                <a:lnTo>
                  <a:pt x="334522" y="112361"/>
                </a:lnTo>
                <a:lnTo>
                  <a:pt x="330798" y="106800"/>
                </a:lnTo>
                <a:lnTo>
                  <a:pt x="326872" y="101879"/>
                </a:lnTo>
                <a:lnTo>
                  <a:pt x="326516" y="101879"/>
                </a:lnTo>
                <a:lnTo>
                  <a:pt x="326516" y="101511"/>
                </a:lnTo>
                <a:lnTo>
                  <a:pt x="325793" y="100799"/>
                </a:lnTo>
                <a:lnTo>
                  <a:pt x="329031" y="98272"/>
                </a:lnTo>
                <a:lnTo>
                  <a:pt x="331914" y="95389"/>
                </a:lnTo>
                <a:lnTo>
                  <a:pt x="334073" y="92151"/>
                </a:lnTo>
                <a:lnTo>
                  <a:pt x="334441" y="92151"/>
                </a:lnTo>
                <a:lnTo>
                  <a:pt x="338423" y="85028"/>
                </a:lnTo>
                <a:lnTo>
                  <a:pt x="341180" y="77393"/>
                </a:lnTo>
                <a:lnTo>
                  <a:pt x="262077" y="77393"/>
                </a:lnTo>
                <a:lnTo>
                  <a:pt x="262077" y="43916"/>
                </a:lnTo>
                <a:lnTo>
                  <a:pt x="341284" y="43916"/>
                </a:lnTo>
                <a:lnTo>
                  <a:pt x="339070" y="36041"/>
                </a:lnTo>
                <a:lnTo>
                  <a:pt x="304647" y="6294"/>
                </a:lnTo>
                <a:lnTo>
                  <a:pt x="291778" y="3704"/>
                </a:lnTo>
                <a:lnTo>
                  <a:pt x="277558" y="2870"/>
                </a:lnTo>
                <a:close/>
              </a:path>
              <a:path w="686435" h="229869">
                <a:moveTo>
                  <a:pt x="337845" y="118071"/>
                </a:moveTo>
                <a:lnTo>
                  <a:pt x="280796" y="118071"/>
                </a:lnTo>
                <a:lnTo>
                  <a:pt x="285114" y="119519"/>
                </a:lnTo>
                <a:lnTo>
                  <a:pt x="287274" y="121310"/>
                </a:lnTo>
                <a:lnTo>
                  <a:pt x="287629" y="121310"/>
                </a:lnTo>
                <a:lnTo>
                  <a:pt x="289801" y="122758"/>
                </a:lnTo>
                <a:lnTo>
                  <a:pt x="294119" y="128511"/>
                </a:lnTo>
                <a:lnTo>
                  <a:pt x="299161" y="138239"/>
                </a:lnTo>
                <a:lnTo>
                  <a:pt x="319671" y="179273"/>
                </a:lnTo>
                <a:lnTo>
                  <a:pt x="322910" y="185394"/>
                </a:lnTo>
                <a:lnTo>
                  <a:pt x="371881" y="185394"/>
                </a:lnTo>
                <a:lnTo>
                  <a:pt x="363600" y="168833"/>
                </a:lnTo>
                <a:lnTo>
                  <a:pt x="341629" y="125272"/>
                </a:lnTo>
                <a:lnTo>
                  <a:pt x="338111" y="118529"/>
                </a:lnTo>
                <a:lnTo>
                  <a:pt x="337845" y="118071"/>
                </a:lnTo>
                <a:close/>
              </a:path>
              <a:path w="686435" h="229869">
                <a:moveTo>
                  <a:pt x="341284" y="43916"/>
                </a:moveTo>
                <a:lnTo>
                  <a:pt x="286550" y="43916"/>
                </a:lnTo>
                <a:lnTo>
                  <a:pt x="290880" y="45720"/>
                </a:lnTo>
                <a:lnTo>
                  <a:pt x="293395" y="47878"/>
                </a:lnTo>
                <a:lnTo>
                  <a:pt x="293750" y="47878"/>
                </a:lnTo>
                <a:lnTo>
                  <a:pt x="295910" y="50393"/>
                </a:lnTo>
                <a:lnTo>
                  <a:pt x="297357" y="53276"/>
                </a:lnTo>
                <a:lnTo>
                  <a:pt x="297357" y="67678"/>
                </a:lnTo>
                <a:lnTo>
                  <a:pt x="295910" y="70916"/>
                </a:lnTo>
                <a:lnTo>
                  <a:pt x="293395" y="73075"/>
                </a:lnTo>
                <a:lnTo>
                  <a:pt x="290880" y="75590"/>
                </a:lnTo>
                <a:lnTo>
                  <a:pt x="286550" y="77393"/>
                </a:lnTo>
                <a:lnTo>
                  <a:pt x="341180" y="77393"/>
                </a:lnTo>
                <a:lnTo>
                  <a:pt x="341228" y="77262"/>
                </a:lnTo>
                <a:lnTo>
                  <a:pt x="342887" y="69021"/>
                </a:lnTo>
                <a:lnTo>
                  <a:pt x="343433" y="60477"/>
                </a:lnTo>
                <a:lnTo>
                  <a:pt x="342348" y="47702"/>
                </a:lnTo>
                <a:lnTo>
                  <a:pt x="341284" y="43916"/>
                </a:lnTo>
                <a:close/>
              </a:path>
              <a:path w="686435" h="229869">
                <a:moveTo>
                  <a:pt x="469074" y="2870"/>
                </a:moveTo>
                <a:lnTo>
                  <a:pt x="424078" y="2870"/>
                </a:lnTo>
                <a:lnTo>
                  <a:pt x="424078" y="175679"/>
                </a:lnTo>
                <a:lnTo>
                  <a:pt x="421551" y="183235"/>
                </a:lnTo>
                <a:lnTo>
                  <a:pt x="420471" y="184670"/>
                </a:lnTo>
                <a:lnTo>
                  <a:pt x="419392" y="186474"/>
                </a:lnTo>
                <a:lnTo>
                  <a:pt x="416877" y="188277"/>
                </a:lnTo>
                <a:lnTo>
                  <a:pt x="391680" y="188277"/>
                </a:lnTo>
                <a:lnTo>
                  <a:pt x="391680" y="229311"/>
                </a:lnTo>
                <a:lnTo>
                  <a:pt x="411111" y="229311"/>
                </a:lnTo>
                <a:lnTo>
                  <a:pt x="424310" y="228287"/>
                </a:lnTo>
                <a:lnTo>
                  <a:pt x="461632" y="202564"/>
                </a:lnTo>
                <a:lnTo>
                  <a:pt x="469074" y="163080"/>
                </a:lnTo>
                <a:lnTo>
                  <a:pt x="469074" y="2870"/>
                </a:lnTo>
                <a:close/>
              </a:path>
            </a:pathLst>
          </a:custGeom>
          <a:solidFill>
            <a:srgbClr val="CA001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0" y="5759996"/>
            <a:ext cx="9144000" cy="1098550"/>
          </a:xfrm>
          <a:custGeom>
            <a:avLst/>
            <a:gdLst/>
            <a:ahLst/>
            <a:cxnLst/>
            <a:rect l="l" t="t" r="r" b="b"/>
            <a:pathLst>
              <a:path w="9144000" h="1098550">
                <a:moveTo>
                  <a:pt x="9144000" y="0"/>
                </a:moveTo>
                <a:lnTo>
                  <a:pt x="9144000" y="1098003"/>
                </a:lnTo>
                <a:lnTo>
                  <a:pt x="0" y="1098003"/>
                </a:lnTo>
                <a:lnTo>
                  <a:pt x="0" y="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0" y="0"/>
            <a:ext cx="9144000" cy="148590"/>
          </a:xfrm>
          <a:custGeom>
            <a:avLst/>
            <a:gdLst/>
            <a:ahLst/>
            <a:cxnLst/>
            <a:rect l="l" t="t" r="r" b="b"/>
            <a:pathLst>
              <a:path w="9144000" h="148590">
                <a:moveTo>
                  <a:pt x="0" y="0"/>
                </a:moveTo>
                <a:lnTo>
                  <a:pt x="9143644" y="0"/>
                </a:lnTo>
                <a:lnTo>
                  <a:pt x="9143644" y="148323"/>
                </a:lnTo>
                <a:lnTo>
                  <a:pt x="0" y="148323"/>
                </a:lnTo>
                <a:lnTo>
                  <a:pt x="0" y="0"/>
                </a:lnTo>
                <a:close/>
              </a:path>
            </a:pathLst>
          </a:custGeom>
          <a:solidFill>
            <a:srgbClr val="CA001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44157" y="6285598"/>
            <a:ext cx="252095" cy="291465"/>
          </a:xfrm>
          <a:custGeom>
            <a:avLst/>
            <a:gdLst/>
            <a:ahLst/>
            <a:cxnLst/>
            <a:rect l="l" t="t" r="r" b="b"/>
            <a:pathLst>
              <a:path w="252095" h="291465">
                <a:moveTo>
                  <a:pt x="251637" y="0"/>
                </a:moveTo>
                <a:lnTo>
                  <a:pt x="188645" y="0"/>
                </a:lnTo>
                <a:lnTo>
                  <a:pt x="188645" y="163080"/>
                </a:lnTo>
                <a:lnTo>
                  <a:pt x="185010" y="193969"/>
                </a:lnTo>
                <a:lnTo>
                  <a:pt x="173072" y="218746"/>
                </a:lnTo>
                <a:lnTo>
                  <a:pt x="151280" y="235220"/>
                </a:lnTo>
                <a:lnTo>
                  <a:pt x="118084" y="241198"/>
                </a:lnTo>
                <a:lnTo>
                  <a:pt x="94899" y="237543"/>
                </a:lnTo>
                <a:lnTo>
                  <a:pt x="77585" y="225721"/>
                </a:lnTo>
                <a:lnTo>
                  <a:pt x="66751" y="204449"/>
                </a:lnTo>
                <a:lnTo>
                  <a:pt x="63004" y="172440"/>
                </a:lnTo>
                <a:lnTo>
                  <a:pt x="63004" y="0"/>
                </a:lnTo>
                <a:lnTo>
                  <a:pt x="0" y="0"/>
                </a:lnTo>
                <a:lnTo>
                  <a:pt x="0" y="178562"/>
                </a:lnTo>
                <a:lnTo>
                  <a:pt x="6176" y="227757"/>
                </a:lnTo>
                <a:lnTo>
                  <a:pt x="25380" y="262978"/>
                </a:lnTo>
                <a:lnTo>
                  <a:pt x="58625" y="284160"/>
                </a:lnTo>
                <a:lnTo>
                  <a:pt x="106921" y="291236"/>
                </a:lnTo>
                <a:lnTo>
                  <a:pt x="130881" y="287805"/>
                </a:lnTo>
                <a:lnTo>
                  <a:pt x="153860" y="278098"/>
                </a:lnTo>
                <a:lnTo>
                  <a:pt x="173801" y="262990"/>
                </a:lnTo>
                <a:lnTo>
                  <a:pt x="188645" y="243357"/>
                </a:lnTo>
                <a:lnTo>
                  <a:pt x="189725" y="243357"/>
                </a:lnTo>
                <a:lnTo>
                  <a:pt x="189725" y="283324"/>
                </a:lnTo>
                <a:lnTo>
                  <a:pt x="251637" y="283324"/>
                </a:lnTo>
                <a:lnTo>
                  <a:pt x="25163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11" name="object 11"/>
          <p:cNvGrpSpPr/>
          <p:nvPr/>
        </p:nvGrpSpPr>
        <p:grpSpPr>
          <a:xfrm>
            <a:off x="344157" y="6050521"/>
            <a:ext cx="252095" cy="187960"/>
            <a:chOff x="344157" y="6050521"/>
            <a:chExt cx="252095" cy="187960"/>
          </a:xfrm>
        </p:grpSpPr>
        <p:sp>
          <p:nvSpPr>
            <p:cNvPr id="12" name="object 12"/>
            <p:cNvSpPr/>
            <p:nvPr/>
          </p:nvSpPr>
          <p:spPr>
            <a:xfrm>
              <a:off x="380885" y="6207125"/>
              <a:ext cx="178435" cy="31750"/>
            </a:xfrm>
            <a:custGeom>
              <a:avLst/>
              <a:gdLst/>
              <a:ahLst/>
              <a:cxnLst/>
              <a:rect l="l" t="t" r="r" b="b"/>
              <a:pathLst>
                <a:path w="178434" h="31750">
                  <a:moveTo>
                    <a:pt x="178193" y="0"/>
                  </a:moveTo>
                  <a:lnTo>
                    <a:pt x="0" y="0"/>
                  </a:lnTo>
                  <a:lnTo>
                    <a:pt x="0" y="31318"/>
                  </a:lnTo>
                  <a:lnTo>
                    <a:pt x="178193" y="31318"/>
                  </a:lnTo>
                  <a:lnTo>
                    <a:pt x="178193" y="0"/>
                  </a:lnTo>
                  <a:close/>
                </a:path>
              </a:pathLst>
            </a:custGeom>
            <a:solidFill>
              <a:srgbClr val="CA0016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3" name="object 1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44157" y="6050521"/>
              <a:ext cx="251637" cy="135724"/>
            </a:xfrm>
            <a:prstGeom prst="rect">
              <a:avLst/>
            </a:prstGeom>
          </p:spPr>
        </p:pic>
      </p:grpSp>
      <p:pic>
        <p:nvPicPr>
          <p:cNvPr id="14" name="object 1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63917" y="6285598"/>
            <a:ext cx="1017358" cy="320395"/>
          </a:xfrm>
          <a:prstGeom prst="rect">
            <a:avLst/>
          </a:prstGeom>
        </p:spPr>
      </p:pic>
      <p:sp>
        <p:nvSpPr>
          <p:cNvPr id="15" name="object 15"/>
          <p:cNvSpPr txBox="1"/>
          <p:nvPr/>
        </p:nvSpPr>
        <p:spPr>
          <a:xfrm>
            <a:off x="1032014" y="3216503"/>
            <a:ext cx="7269480" cy="21767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spc="-5">
                <a:solidFill>
                  <a:srgbClr val="C8201D"/>
                </a:solidFill>
                <a:latin typeface="Corbel"/>
                <a:cs typeface="Corbel"/>
              </a:rPr>
              <a:t>B</a:t>
            </a:r>
            <a:r>
              <a:rPr dirty="0" sz="3600">
                <a:solidFill>
                  <a:srgbClr val="C8201D"/>
                </a:solidFill>
                <a:latin typeface="Corbel"/>
                <a:cs typeface="Corbel"/>
              </a:rPr>
              <a:t>l</a:t>
            </a:r>
            <a:r>
              <a:rPr dirty="0" sz="3600" spc="-5">
                <a:solidFill>
                  <a:srgbClr val="C8201D"/>
                </a:solidFill>
                <a:latin typeface="Corbel"/>
                <a:cs typeface="Corbel"/>
              </a:rPr>
              <a:t>oqu</a:t>
            </a:r>
            <a:r>
              <a:rPr dirty="0" sz="3600">
                <a:solidFill>
                  <a:srgbClr val="C8201D"/>
                </a:solidFill>
                <a:latin typeface="Corbel"/>
                <a:cs typeface="Corbel"/>
              </a:rPr>
              <a:t>e</a:t>
            </a:r>
            <a:r>
              <a:rPr dirty="0" sz="3600" spc="-5">
                <a:solidFill>
                  <a:srgbClr val="C8201D"/>
                </a:solidFill>
                <a:latin typeface="Corbel"/>
                <a:cs typeface="Corbel"/>
              </a:rPr>
              <a:t> II</a:t>
            </a:r>
            <a:r>
              <a:rPr dirty="0" sz="3600">
                <a:solidFill>
                  <a:srgbClr val="C8201D"/>
                </a:solidFill>
                <a:latin typeface="Corbel"/>
                <a:cs typeface="Corbel"/>
              </a:rPr>
              <a:t>I:</a:t>
            </a:r>
            <a:r>
              <a:rPr dirty="0" sz="3600" spc="-250">
                <a:solidFill>
                  <a:srgbClr val="C8201D"/>
                </a:solidFill>
                <a:latin typeface="Corbel"/>
                <a:cs typeface="Corbel"/>
              </a:rPr>
              <a:t> </a:t>
            </a:r>
            <a:r>
              <a:rPr dirty="0" sz="3600" spc="-225">
                <a:solidFill>
                  <a:srgbClr val="C8201D"/>
                </a:solidFill>
                <a:latin typeface="Corbel"/>
                <a:cs typeface="Corbel"/>
              </a:rPr>
              <a:t>T</a:t>
            </a:r>
            <a:r>
              <a:rPr dirty="0" sz="3600" spc="-5">
                <a:solidFill>
                  <a:srgbClr val="C8201D"/>
                </a:solidFill>
                <a:latin typeface="Corbel"/>
                <a:cs typeface="Corbel"/>
              </a:rPr>
              <a:t>ecno</a:t>
            </a:r>
            <a:r>
              <a:rPr dirty="0" sz="3600">
                <a:solidFill>
                  <a:srgbClr val="C8201D"/>
                </a:solidFill>
                <a:latin typeface="Corbel"/>
                <a:cs typeface="Corbel"/>
              </a:rPr>
              <a:t>l</a:t>
            </a:r>
            <a:r>
              <a:rPr dirty="0" sz="3600" spc="-5">
                <a:solidFill>
                  <a:srgbClr val="C8201D"/>
                </a:solidFill>
                <a:latin typeface="Corbel"/>
                <a:cs typeface="Corbel"/>
              </a:rPr>
              <a:t>og</a:t>
            </a:r>
            <a:r>
              <a:rPr dirty="0" sz="3600" spc="5">
                <a:solidFill>
                  <a:srgbClr val="C8201D"/>
                </a:solidFill>
                <a:latin typeface="Corbel"/>
                <a:cs typeface="Corbel"/>
              </a:rPr>
              <a:t>í</a:t>
            </a:r>
            <a:r>
              <a:rPr dirty="0" sz="3600" spc="-5">
                <a:solidFill>
                  <a:srgbClr val="C8201D"/>
                </a:solidFill>
                <a:latin typeface="Corbel"/>
                <a:cs typeface="Corbel"/>
              </a:rPr>
              <a:t>a</a:t>
            </a:r>
            <a:r>
              <a:rPr dirty="0" sz="3600">
                <a:solidFill>
                  <a:srgbClr val="C8201D"/>
                </a:solidFill>
                <a:latin typeface="Corbel"/>
                <a:cs typeface="Corbel"/>
              </a:rPr>
              <a:t>s</a:t>
            </a:r>
            <a:r>
              <a:rPr dirty="0" sz="3600" spc="-10">
                <a:solidFill>
                  <a:srgbClr val="C8201D"/>
                </a:solidFill>
                <a:latin typeface="Corbel"/>
                <a:cs typeface="Corbel"/>
              </a:rPr>
              <a:t> </a:t>
            </a:r>
            <a:r>
              <a:rPr dirty="0" sz="3600">
                <a:solidFill>
                  <a:srgbClr val="C8201D"/>
                </a:solidFill>
                <a:latin typeface="Corbel"/>
                <a:cs typeface="Corbel"/>
              </a:rPr>
              <a:t>de</a:t>
            </a:r>
            <a:r>
              <a:rPr dirty="0" sz="3600" spc="-5">
                <a:solidFill>
                  <a:srgbClr val="C8201D"/>
                </a:solidFill>
                <a:latin typeface="Corbel"/>
                <a:cs typeface="Corbel"/>
              </a:rPr>
              <a:t> se</a:t>
            </a:r>
            <a:r>
              <a:rPr dirty="0" sz="3600" spc="-10">
                <a:solidFill>
                  <a:srgbClr val="C8201D"/>
                </a:solidFill>
                <a:latin typeface="Corbel"/>
                <a:cs typeface="Corbel"/>
              </a:rPr>
              <a:t>r</a:t>
            </a:r>
            <a:r>
              <a:rPr dirty="0" sz="3600">
                <a:solidFill>
                  <a:srgbClr val="C8201D"/>
                </a:solidFill>
                <a:latin typeface="Corbel"/>
                <a:cs typeface="Corbel"/>
              </a:rPr>
              <a:t>vi</a:t>
            </a:r>
            <a:r>
              <a:rPr dirty="0" sz="3600" spc="-5">
                <a:solidFill>
                  <a:srgbClr val="C8201D"/>
                </a:solidFill>
                <a:latin typeface="Corbel"/>
                <a:cs typeface="Corbel"/>
              </a:rPr>
              <a:t>do</a:t>
            </a:r>
            <a:r>
              <a:rPr dirty="0" sz="3600">
                <a:solidFill>
                  <a:srgbClr val="C8201D"/>
                </a:solidFill>
                <a:latin typeface="Corbel"/>
                <a:cs typeface="Corbel"/>
              </a:rPr>
              <a:t>r</a:t>
            </a:r>
            <a:r>
              <a:rPr dirty="0" sz="3600" spc="-10">
                <a:solidFill>
                  <a:srgbClr val="C8201D"/>
                </a:solidFill>
                <a:latin typeface="Corbel"/>
                <a:cs typeface="Corbel"/>
              </a:rPr>
              <a:t> </a:t>
            </a:r>
            <a:r>
              <a:rPr dirty="0" sz="3600">
                <a:solidFill>
                  <a:srgbClr val="C8201D"/>
                </a:solidFill>
                <a:latin typeface="Corbel"/>
                <a:cs typeface="Corbel"/>
              </a:rPr>
              <a:t>w</a:t>
            </a:r>
            <a:r>
              <a:rPr dirty="0" sz="3600" spc="-5">
                <a:solidFill>
                  <a:srgbClr val="C8201D"/>
                </a:solidFill>
                <a:latin typeface="Corbel"/>
                <a:cs typeface="Corbel"/>
              </a:rPr>
              <a:t>eb</a:t>
            </a:r>
            <a:endParaRPr sz="3600">
              <a:latin typeface="Corbel"/>
              <a:cs typeface="Corbe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3600">
              <a:latin typeface="Corbel"/>
              <a:cs typeface="Corbel"/>
            </a:endParaRPr>
          </a:p>
          <a:p>
            <a:pPr marL="2459355" marR="483234" indent="-2287270">
              <a:lnSpc>
                <a:spcPts val="4140"/>
              </a:lnSpc>
            </a:pPr>
            <a:r>
              <a:rPr dirty="0" sz="3600" spc="-60" b="1">
                <a:solidFill>
                  <a:srgbClr val="C8201D"/>
                </a:solidFill>
                <a:latin typeface="Corbel"/>
                <a:cs typeface="Corbel"/>
              </a:rPr>
              <a:t>Tema</a:t>
            </a:r>
            <a:r>
              <a:rPr dirty="0" sz="3600" spc="-20" b="1">
                <a:solidFill>
                  <a:srgbClr val="C8201D"/>
                </a:solidFill>
                <a:latin typeface="Corbel"/>
                <a:cs typeface="Corbel"/>
              </a:rPr>
              <a:t> </a:t>
            </a:r>
            <a:r>
              <a:rPr dirty="0" sz="3600" spc="-5" b="1">
                <a:solidFill>
                  <a:srgbClr val="C8201D"/>
                </a:solidFill>
                <a:latin typeface="Corbel"/>
                <a:cs typeface="Corbel"/>
              </a:rPr>
              <a:t>3.2:</a:t>
            </a:r>
            <a:r>
              <a:rPr dirty="0" sz="3600" spc="-10" b="1">
                <a:solidFill>
                  <a:srgbClr val="C8201D"/>
                </a:solidFill>
                <a:latin typeface="Corbel"/>
                <a:cs typeface="Corbel"/>
              </a:rPr>
              <a:t> Estructuras</a:t>
            </a:r>
            <a:r>
              <a:rPr dirty="0" sz="3600" spc="-20" b="1">
                <a:solidFill>
                  <a:srgbClr val="C8201D"/>
                </a:solidFill>
                <a:latin typeface="Corbel"/>
                <a:cs typeface="Corbel"/>
              </a:rPr>
              <a:t> </a:t>
            </a:r>
            <a:r>
              <a:rPr dirty="0" sz="3600" spc="-5" b="1">
                <a:solidFill>
                  <a:srgbClr val="C8201D"/>
                </a:solidFill>
                <a:latin typeface="Corbel"/>
                <a:cs typeface="Corbel"/>
              </a:rPr>
              <a:t>de</a:t>
            </a:r>
            <a:r>
              <a:rPr dirty="0" sz="3600" spc="-15" b="1">
                <a:solidFill>
                  <a:srgbClr val="C8201D"/>
                </a:solidFill>
                <a:latin typeface="Corbel"/>
                <a:cs typeface="Corbel"/>
              </a:rPr>
              <a:t> </a:t>
            </a:r>
            <a:r>
              <a:rPr dirty="0" sz="3600" spc="-5" b="1">
                <a:solidFill>
                  <a:srgbClr val="C8201D"/>
                </a:solidFill>
                <a:latin typeface="Corbel"/>
                <a:cs typeface="Corbel"/>
              </a:rPr>
              <a:t>datos</a:t>
            </a:r>
            <a:r>
              <a:rPr dirty="0" sz="3600" spc="-10" b="1">
                <a:solidFill>
                  <a:srgbClr val="C8201D"/>
                </a:solidFill>
                <a:latin typeface="Corbel"/>
                <a:cs typeface="Corbel"/>
              </a:rPr>
              <a:t> </a:t>
            </a:r>
            <a:r>
              <a:rPr dirty="0" sz="3600" spc="-5" b="1">
                <a:solidFill>
                  <a:srgbClr val="C8201D"/>
                </a:solidFill>
                <a:latin typeface="Corbel"/>
                <a:cs typeface="Corbel"/>
              </a:rPr>
              <a:t>en </a:t>
            </a:r>
            <a:r>
              <a:rPr dirty="0" sz="3600" spc="-730" b="1">
                <a:solidFill>
                  <a:srgbClr val="C8201D"/>
                </a:solidFill>
                <a:latin typeface="Corbel"/>
                <a:cs typeface="Corbel"/>
              </a:rPr>
              <a:t> </a:t>
            </a:r>
            <a:r>
              <a:rPr dirty="0" sz="3600" spc="-5" b="1">
                <a:solidFill>
                  <a:srgbClr val="C8201D"/>
                </a:solidFill>
                <a:latin typeface="Corbel"/>
                <a:cs typeface="Corbel"/>
              </a:rPr>
              <a:t>JavaScript</a:t>
            </a:r>
            <a:endParaRPr sz="3600">
              <a:latin typeface="Corbel"/>
              <a:cs typeface="Corbel"/>
            </a:endParaRPr>
          </a:p>
        </p:txBody>
      </p:sp>
      <p:sp>
        <p:nvSpPr>
          <p:cNvPr id="16" name="object 16"/>
          <p:cNvSpPr txBox="1">
            <a:spLocks noGrp="1"/>
          </p:cNvSpPr>
          <p:nvPr>
            <p:ph type="title"/>
          </p:nvPr>
        </p:nvSpPr>
        <p:spPr>
          <a:xfrm>
            <a:off x="2794939" y="2308580"/>
            <a:ext cx="3537585" cy="45275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800" b="0">
                <a:solidFill>
                  <a:srgbClr val="CA0016"/>
                </a:solidFill>
                <a:latin typeface="Corbel"/>
                <a:cs typeface="Corbel"/>
              </a:rPr>
              <a:t>F</a:t>
            </a:r>
            <a:r>
              <a:rPr dirty="0" sz="2800" spc="-5" b="0">
                <a:solidFill>
                  <a:srgbClr val="CA0016"/>
                </a:solidFill>
                <a:latin typeface="Corbel"/>
                <a:cs typeface="Corbel"/>
              </a:rPr>
              <a:t>un</a:t>
            </a:r>
            <a:r>
              <a:rPr dirty="0" sz="2800" b="0">
                <a:solidFill>
                  <a:srgbClr val="CA0016"/>
                </a:solidFill>
                <a:latin typeface="Corbel"/>
                <a:cs typeface="Corbel"/>
              </a:rPr>
              <a:t>d</a:t>
            </a:r>
            <a:r>
              <a:rPr dirty="0" sz="2800" spc="-5" b="0">
                <a:solidFill>
                  <a:srgbClr val="CA0016"/>
                </a:solidFill>
                <a:latin typeface="Corbel"/>
                <a:cs typeface="Corbel"/>
              </a:rPr>
              <a:t>ament</a:t>
            </a:r>
            <a:r>
              <a:rPr dirty="0" sz="2800" spc="-10" b="0">
                <a:solidFill>
                  <a:srgbClr val="CA0016"/>
                </a:solidFill>
                <a:latin typeface="Corbel"/>
                <a:cs typeface="Corbel"/>
              </a:rPr>
              <a:t>o</a:t>
            </a:r>
            <a:r>
              <a:rPr dirty="0" sz="2800" b="0">
                <a:solidFill>
                  <a:srgbClr val="CA0016"/>
                </a:solidFill>
                <a:latin typeface="Corbel"/>
                <a:cs typeface="Corbel"/>
              </a:rPr>
              <a:t>s</a:t>
            </a:r>
            <a:r>
              <a:rPr dirty="0" sz="2800" spc="-5" b="0">
                <a:solidFill>
                  <a:srgbClr val="CA0016"/>
                </a:solidFill>
                <a:latin typeface="Corbel"/>
                <a:cs typeface="Corbel"/>
              </a:rPr>
              <a:t> d</a:t>
            </a:r>
            <a:r>
              <a:rPr dirty="0" sz="2800" b="0">
                <a:solidFill>
                  <a:srgbClr val="CA0016"/>
                </a:solidFill>
                <a:latin typeface="Corbel"/>
                <a:cs typeface="Corbel"/>
              </a:rPr>
              <a:t>e</a:t>
            </a:r>
            <a:r>
              <a:rPr dirty="0" sz="2800" spc="-5" b="0">
                <a:solidFill>
                  <a:srgbClr val="CA0016"/>
                </a:solidFill>
                <a:latin typeface="Corbel"/>
                <a:cs typeface="Corbel"/>
              </a:rPr>
              <a:t> l</a:t>
            </a:r>
            <a:r>
              <a:rPr dirty="0" sz="2800" b="0">
                <a:solidFill>
                  <a:srgbClr val="CA0016"/>
                </a:solidFill>
                <a:latin typeface="Corbel"/>
                <a:cs typeface="Corbel"/>
              </a:rPr>
              <a:t>a</a:t>
            </a:r>
            <a:r>
              <a:rPr dirty="0" sz="2800" spc="-160" b="0">
                <a:solidFill>
                  <a:srgbClr val="CA0016"/>
                </a:solidFill>
                <a:latin typeface="Corbel"/>
                <a:cs typeface="Corbel"/>
              </a:rPr>
              <a:t> </a:t>
            </a:r>
            <a:r>
              <a:rPr dirty="0" sz="2800" spc="-110" b="0">
                <a:solidFill>
                  <a:srgbClr val="CA0016"/>
                </a:solidFill>
                <a:latin typeface="Corbel"/>
                <a:cs typeface="Corbel"/>
              </a:rPr>
              <a:t>W</a:t>
            </a:r>
            <a:r>
              <a:rPr dirty="0" sz="2800" spc="-5" b="0">
                <a:solidFill>
                  <a:srgbClr val="CA0016"/>
                </a:solidFill>
                <a:latin typeface="Corbel"/>
                <a:cs typeface="Corbel"/>
              </a:rPr>
              <a:t>eb</a:t>
            </a:r>
            <a:endParaRPr sz="2800">
              <a:latin typeface="Corbel"/>
              <a:cs typeface="Corbe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7956981" y="169468"/>
            <a:ext cx="1043305" cy="3917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30" b="1">
                <a:solidFill>
                  <a:srgbClr val="333333"/>
                </a:solidFill>
                <a:latin typeface="Corbel"/>
                <a:cs typeface="Corbel"/>
              </a:rPr>
              <a:t>08-2023</a:t>
            </a:r>
            <a:endParaRPr sz="2400">
              <a:latin typeface="Corbel"/>
              <a:cs typeface="Corbe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759377" y="5972302"/>
            <a:ext cx="2172335" cy="66611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dirty="0" sz="1600" spc="-10" b="1">
                <a:solidFill>
                  <a:srgbClr val="FFFFFF"/>
                </a:solidFill>
                <a:latin typeface="Corbel"/>
                <a:cs typeface="Corbel"/>
              </a:rPr>
              <a:t>Mi</a:t>
            </a:r>
            <a:r>
              <a:rPr dirty="0" sz="1600" spc="-5" b="1">
                <a:solidFill>
                  <a:srgbClr val="FFFFFF"/>
                </a:solidFill>
                <a:latin typeface="Corbel"/>
                <a:cs typeface="Corbel"/>
              </a:rPr>
              <a:t>c</a:t>
            </a:r>
            <a:r>
              <a:rPr dirty="0" sz="1600" spc="-15" b="1">
                <a:solidFill>
                  <a:srgbClr val="FFFFFF"/>
                </a:solidFill>
                <a:latin typeface="Corbel"/>
                <a:cs typeface="Corbel"/>
              </a:rPr>
              <a:t>a</a:t>
            </a:r>
            <a:r>
              <a:rPr dirty="0" sz="1600" spc="-10" b="1">
                <a:solidFill>
                  <a:srgbClr val="FFFFFF"/>
                </a:solidFill>
                <a:latin typeface="Corbel"/>
                <a:cs typeface="Corbel"/>
              </a:rPr>
              <a:t>e</a:t>
            </a:r>
            <a:r>
              <a:rPr dirty="0" sz="1600" spc="-5" b="1">
                <a:solidFill>
                  <a:srgbClr val="FFFFFF"/>
                </a:solidFill>
                <a:latin typeface="Corbel"/>
                <a:cs typeface="Corbel"/>
              </a:rPr>
              <a:t>l</a:t>
            </a:r>
            <a:r>
              <a:rPr dirty="0" sz="1600" spc="-65" b="1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dirty="0" sz="1600" spc="-15" b="1">
                <a:solidFill>
                  <a:srgbClr val="FFFFFF"/>
                </a:solidFill>
                <a:latin typeface="Corbel"/>
                <a:cs typeface="Corbel"/>
              </a:rPr>
              <a:t>Ga</a:t>
            </a:r>
            <a:r>
              <a:rPr dirty="0" sz="1600" spc="-5" b="1">
                <a:solidFill>
                  <a:srgbClr val="FFFFFF"/>
                </a:solidFill>
                <a:latin typeface="Corbel"/>
                <a:cs typeface="Corbel"/>
              </a:rPr>
              <a:t>l</a:t>
            </a:r>
            <a:r>
              <a:rPr dirty="0" sz="1600" spc="-10" b="1">
                <a:solidFill>
                  <a:srgbClr val="FFFFFF"/>
                </a:solidFill>
                <a:latin typeface="Corbel"/>
                <a:cs typeface="Corbel"/>
              </a:rPr>
              <a:t>leg</a:t>
            </a:r>
            <a:r>
              <a:rPr dirty="0" sz="1600" spc="-5" b="1">
                <a:solidFill>
                  <a:srgbClr val="FFFFFF"/>
                </a:solidFill>
                <a:latin typeface="Corbel"/>
                <a:cs typeface="Corbel"/>
              </a:rPr>
              <a:t>o</a:t>
            </a:r>
            <a:endParaRPr sz="1600">
              <a:latin typeface="Corbel"/>
              <a:cs typeface="Corbel"/>
            </a:endParaRPr>
          </a:p>
          <a:p>
            <a:pPr algn="ctr" marL="12700" marR="5080">
              <a:lnSpc>
                <a:spcPct val="100000"/>
              </a:lnSpc>
              <a:spcBef>
                <a:spcPts val="5"/>
              </a:spcBef>
            </a:pPr>
            <a:r>
              <a:rPr dirty="0" sz="1300" spc="-5">
                <a:solidFill>
                  <a:srgbClr val="FFFFFF"/>
                </a:solidFill>
                <a:latin typeface="Corbel"/>
                <a:cs typeface="Corbel"/>
              </a:rPr>
              <a:t>Correo: </a:t>
            </a:r>
            <a:r>
              <a:rPr dirty="0" sz="1300" spc="-5">
                <a:solidFill>
                  <a:srgbClr val="FFFFFF"/>
                </a:solidFill>
                <a:latin typeface="Corbel"/>
                <a:cs typeface="Corbel"/>
                <a:hlinkClick r:id="rId4"/>
              </a:rPr>
              <a:t>micael.gallego@urjc.es </a:t>
            </a:r>
            <a:r>
              <a:rPr dirty="0" sz="1300" spc="-25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dirty="0" sz="1300" spc="-20">
                <a:solidFill>
                  <a:srgbClr val="FFFFFF"/>
                </a:solidFill>
                <a:latin typeface="Corbel"/>
                <a:cs typeface="Corbel"/>
              </a:rPr>
              <a:t>Twitter:</a:t>
            </a:r>
            <a:r>
              <a:rPr dirty="0" sz="130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dirty="0" sz="1300" spc="-5">
                <a:solidFill>
                  <a:srgbClr val="FFFFFF"/>
                </a:solidFill>
                <a:latin typeface="Corbel"/>
                <a:cs typeface="Corbel"/>
              </a:rPr>
              <a:t>@micael_gallego</a:t>
            </a:r>
            <a:endParaRPr sz="1300">
              <a:latin typeface="Corbel"/>
              <a:cs typeface="Corbe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7567815" y="5827585"/>
            <a:ext cx="1499235" cy="90995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r" marL="12700" marR="5080" indent="367030">
              <a:lnSpc>
                <a:spcPct val="100000"/>
              </a:lnSpc>
              <a:spcBef>
                <a:spcPts val="95"/>
              </a:spcBef>
            </a:pPr>
            <a:r>
              <a:rPr dirty="0" sz="1600" spc="-5" b="1">
                <a:solidFill>
                  <a:srgbClr val="FFFFFF"/>
                </a:solidFill>
                <a:latin typeface="Corbel"/>
                <a:cs typeface="Corbel"/>
              </a:rPr>
              <a:t>I</a:t>
            </a:r>
            <a:r>
              <a:rPr dirty="0" sz="1600" spc="-15" b="1">
                <a:solidFill>
                  <a:srgbClr val="FFFFFF"/>
                </a:solidFill>
                <a:latin typeface="Corbel"/>
                <a:cs typeface="Corbel"/>
              </a:rPr>
              <a:t>vá</a:t>
            </a:r>
            <a:r>
              <a:rPr dirty="0" sz="1600" spc="-5" b="1">
                <a:solidFill>
                  <a:srgbClr val="FFFFFF"/>
                </a:solidFill>
                <a:latin typeface="Corbel"/>
                <a:cs typeface="Corbel"/>
              </a:rPr>
              <a:t>n</a:t>
            </a:r>
            <a:r>
              <a:rPr dirty="0" sz="1600" spc="-70" b="1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dirty="0" sz="1600" spc="-10" b="1">
                <a:solidFill>
                  <a:srgbClr val="FFFFFF"/>
                </a:solidFill>
                <a:latin typeface="Corbel"/>
                <a:cs typeface="Corbel"/>
              </a:rPr>
              <a:t>C</a:t>
            </a:r>
            <a:r>
              <a:rPr dirty="0" sz="1600" spc="-15" b="1">
                <a:solidFill>
                  <a:srgbClr val="FFFFFF"/>
                </a:solidFill>
                <a:latin typeface="Corbel"/>
                <a:cs typeface="Corbel"/>
              </a:rPr>
              <a:t>h</a:t>
            </a:r>
            <a:r>
              <a:rPr dirty="0" sz="1600" spc="-10" b="1">
                <a:solidFill>
                  <a:srgbClr val="FFFFFF"/>
                </a:solidFill>
                <a:latin typeface="Corbel"/>
                <a:cs typeface="Corbel"/>
              </a:rPr>
              <a:t>i</a:t>
            </a:r>
            <a:r>
              <a:rPr dirty="0" sz="1600" spc="-5" b="1">
                <a:solidFill>
                  <a:srgbClr val="FFFFFF"/>
                </a:solidFill>
                <a:latin typeface="Corbel"/>
                <a:cs typeface="Corbel"/>
              </a:rPr>
              <a:t>c</a:t>
            </a:r>
            <a:r>
              <a:rPr dirty="0" sz="1600" spc="-15" b="1">
                <a:solidFill>
                  <a:srgbClr val="FFFFFF"/>
                </a:solidFill>
                <a:latin typeface="Corbel"/>
                <a:cs typeface="Corbel"/>
              </a:rPr>
              <a:t>a</a:t>
            </a:r>
            <a:r>
              <a:rPr dirty="0" sz="1600" spc="-10" b="1">
                <a:solidFill>
                  <a:srgbClr val="FFFFFF"/>
                </a:solidFill>
                <a:latin typeface="Corbel"/>
                <a:cs typeface="Corbel"/>
              </a:rPr>
              <a:t>no  </a:t>
            </a:r>
            <a:r>
              <a:rPr dirty="0" sz="1300" spc="-5">
                <a:solidFill>
                  <a:srgbClr val="FFFFFF"/>
                </a:solidFill>
                <a:latin typeface="Corbel"/>
                <a:cs typeface="Corbel"/>
                <a:hlinkClick r:id="rId5"/>
              </a:rPr>
              <a:t>ivan.chicano@urjc.es </a:t>
            </a:r>
            <a:r>
              <a:rPr dirty="0" sz="1300" spc="-25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dirty="0" sz="1600" spc="-5" b="1">
                <a:solidFill>
                  <a:srgbClr val="FFFFFF"/>
                </a:solidFill>
                <a:latin typeface="Corbel"/>
                <a:cs typeface="Corbel"/>
              </a:rPr>
              <a:t>Michel </a:t>
            </a:r>
            <a:r>
              <a:rPr dirty="0" sz="1600" spc="-10" b="1">
                <a:solidFill>
                  <a:srgbClr val="FFFFFF"/>
                </a:solidFill>
                <a:latin typeface="Corbel"/>
                <a:cs typeface="Corbel"/>
              </a:rPr>
              <a:t>Maes </a:t>
            </a:r>
            <a:r>
              <a:rPr dirty="0" sz="1600" spc="-5" b="1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dirty="0" sz="1300" spc="-10">
                <a:solidFill>
                  <a:srgbClr val="FFFFFF"/>
                </a:solidFill>
                <a:latin typeface="Corbel"/>
                <a:cs typeface="Corbel"/>
                <a:hlinkClick r:id="rId6"/>
              </a:rPr>
              <a:t>m</a:t>
            </a:r>
            <a:r>
              <a:rPr dirty="0" sz="1300" spc="-5">
                <a:solidFill>
                  <a:srgbClr val="FFFFFF"/>
                </a:solidFill>
                <a:latin typeface="Corbel"/>
                <a:cs typeface="Corbel"/>
                <a:hlinkClick r:id="rId6"/>
              </a:rPr>
              <a:t>i</a:t>
            </a:r>
            <a:r>
              <a:rPr dirty="0" sz="1300" spc="-10">
                <a:solidFill>
                  <a:srgbClr val="FFFFFF"/>
                </a:solidFill>
                <a:latin typeface="Corbel"/>
                <a:cs typeface="Corbel"/>
                <a:hlinkClick r:id="rId6"/>
              </a:rPr>
              <a:t>ch</a:t>
            </a:r>
            <a:r>
              <a:rPr dirty="0" sz="1300" spc="-5">
                <a:solidFill>
                  <a:srgbClr val="FFFFFF"/>
                </a:solidFill>
                <a:latin typeface="Corbel"/>
                <a:cs typeface="Corbel"/>
                <a:hlinkClick r:id="rId6"/>
              </a:rPr>
              <a:t>el</a:t>
            </a:r>
            <a:r>
              <a:rPr dirty="0" sz="1300">
                <a:solidFill>
                  <a:srgbClr val="FFFFFF"/>
                </a:solidFill>
                <a:latin typeface="Corbel"/>
                <a:cs typeface="Corbel"/>
                <a:hlinkClick r:id="rId6"/>
              </a:rPr>
              <a:t>.</a:t>
            </a:r>
            <a:r>
              <a:rPr dirty="0" sz="1300" spc="-10">
                <a:solidFill>
                  <a:srgbClr val="FFFFFF"/>
                </a:solidFill>
                <a:latin typeface="Corbel"/>
                <a:cs typeface="Corbel"/>
                <a:hlinkClick r:id="rId6"/>
              </a:rPr>
              <a:t>m</a:t>
            </a:r>
            <a:r>
              <a:rPr dirty="0" sz="1300" spc="-5">
                <a:solidFill>
                  <a:srgbClr val="FFFFFF"/>
                </a:solidFill>
                <a:latin typeface="Corbel"/>
                <a:cs typeface="Corbel"/>
                <a:hlinkClick r:id="rId6"/>
              </a:rPr>
              <a:t>a</a:t>
            </a:r>
            <a:r>
              <a:rPr dirty="0" sz="1300">
                <a:solidFill>
                  <a:srgbClr val="FFFFFF"/>
                </a:solidFill>
                <a:latin typeface="Corbel"/>
                <a:cs typeface="Corbel"/>
                <a:hlinkClick r:id="rId6"/>
              </a:rPr>
              <a:t>es</a:t>
            </a:r>
            <a:r>
              <a:rPr dirty="0" sz="1300" spc="-5">
                <a:solidFill>
                  <a:srgbClr val="FFFFFF"/>
                </a:solidFill>
                <a:latin typeface="Corbel"/>
                <a:cs typeface="Corbel"/>
                <a:hlinkClick r:id="rId6"/>
              </a:rPr>
              <a:t>@urj</a:t>
            </a:r>
            <a:r>
              <a:rPr dirty="0" sz="1300" spc="-10">
                <a:solidFill>
                  <a:srgbClr val="FFFFFF"/>
                </a:solidFill>
                <a:latin typeface="Corbel"/>
                <a:cs typeface="Corbel"/>
                <a:hlinkClick r:id="rId6"/>
              </a:rPr>
              <a:t>c</a:t>
            </a:r>
            <a:r>
              <a:rPr dirty="0" sz="1300">
                <a:solidFill>
                  <a:srgbClr val="FFFFFF"/>
                </a:solidFill>
                <a:latin typeface="Corbel"/>
                <a:cs typeface="Corbel"/>
                <a:hlinkClick r:id="rId6"/>
              </a:rPr>
              <a:t>.</a:t>
            </a:r>
            <a:r>
              <a:rPr dirty="0" sz="1300" spc="-5">
                <a:solidFill>
                  <a:srgbClr val="FFFFFF"/>
                </a:solidFill>
                <a:latin typeface="Corbel"/>
                <a:cs typeface="Corbel"/>
                <a:hlinkClick r:id="rId6"/>
              </a:rPr>
              <a:t>es</a:t>
            </a:r>
            <a:endParaRPr sz="13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561841" y="1109878"/>
            <a:ext cx="383540" cy="493395"/>
          </a:xfrm>
          <a:custGeom>
            <a:avLst/>
            <a:gdLst/>
            <a:ahLst/>
            <a:cxnLst/>
            <a:rect l="l" t="t" r="r" b="b"/>
            <a:pathLst>
              <a:path w="383539" h="493394">
                <a:moveTo>
                  <a:pt x="234353" y="0"/>
                </a:moveTo>
                <a:lnTo>
                  <a:pt x="184071" y="4314"/>
                </a:lnTo>
                <a:lnTo>
                  <a:pt x="139090" y="17233"/>
                </a:lnTo>
                <a:lnTo>
                  <a:pt x="99443" y="38726"/>
                </a:lnTo>
                <a:lnTo>
                  <a:pt x="65163" y="68757"/>
                </a:lnTo>
                <a:lnTo>
                  <a:pt x="36604" y="106116"/>
                </a:lnTo>
                <a:lnTo>
                  <a:pt x="16246" y="148639"/>
                </a:lnTo>
                <a:lnTo>
                  <a:pt x="4056" y="196493"/>
                </a:lnTo>
                <a:lnTo>
                  <a:pt x="0" y="249847"/>
                </a:lnTo>
                <a:lnTo>
                  <a:pt x="4274" y="302540"/>
                </a:lnTo>
                <a:lnTo>
                  <a:pt x="16919" y="349834"/>
                </a:lnTo>
                <a:lnTo>
                  <a:pt x="37665" y="391593"/>
                </a:lnTo>
                <a:lnTo>
                  <a:pt x="66243" y="427685"/>
                </a:lnTo>
                <a:lnTo>
                  <a:pt x="102540" y="456299"/>
                </a:lnTo>
                <a:lnTo>
                  <a:pt x="144405" y="476780"/>
                </a:lnTo>
                <a:lnTo>
                  <a:pt x="191737" y="489092"/>
                </a:lnTo>
                <a:lnTo>
                  <a:pt x="244436" y="493204"/>
                </a:lnTo>
                <a:lnTo>
                  <a:pt x="278705" y="491527"/>
                </a:lnTo>
                <a:lnTo>
                  <a:pt x="313108" y="486541"/>
                </a:lnTo>
                <a:lnTo>
                  <a:pt x="347917" y="478315"/>
                </a:lnTo>
                <a:lnTo>
                  <a:pt x="383400" y="466915"/>
                </a:lnTo>
                <a:lnTo>
                  <a:pt x="383400" y="373684"/>
                </a:lnTo>
                <a:lnTo>
                  <a:pt x="349149" y="387897"/>
                </a:lnTo>
                <a:lnTo>
                  <a:pt x="316755" y="397756"/>
                </a:lnTo>
                <a:lnTo>
                  <a:pt x="286454" y="403497"/>
                </a:lnTo>
                <a:lnTo>
                  <a:pt x="258483" y="405358"/>
                </a:lnTo>
                <a:lnTo>
                  <a:pt x="223012" y="402669"/>
                </a:lnTo>
                <a:lnTo>
                  <a:pt x="163962" y="381360"/>
                </a:lnTo>
                <a:lnTo>
                  <a:pt x="120310" y="339598"/>
                </a:lnTo>
                <a:lnTo>
                  <a:pt x="98125" y="281425"/>
                </a:lnTo>
                <a:lnTo>
                  <a:pt x="95402" y="246595"/>
                </a:lnTo>
                <a:lnTo>
                  <a:pt x="97853" y="213628"/>
                </a:lnTo>
                <a:lnTo>
                  <a:pt x="117873" y="156338"/>
                </a:lnTo>
                <a:lnTo>
                  <a:pt x="157597" y="113265"/>
                </a:lnTo>
                <a:lnTo>
                  <a:pt x="209732" y="91020"/>
                </a:lnTo>
                <a:lnTo>
                  <a:pt x="240118" y="88201"/>
                </a:lnTo>
                <a:lnTo>
                  <a:pt x="271547" y="91037"/>
                </a:lnTo>
                <a:lnTo>
                  <a:pt x="304193" y="99544"/>
                </a:lnTo>
                <a:lnTo>
                  <a:pt x="337920" y="113720"/>
                </a:lnTo>
                <a:lnTo>
                  <a:pt x="372592" y="133565"/>
                </a:lnTo>
                <a:lnTo>
                  <a:pt x="372592" y="32765"/>
                </a:lnTo>
                <a:lnTo>
                  <a:pt x="333355" y="17192"/>
                </a:lnTo>
                <a:lnTo>
                  <a:pt x="285588" y="3643"/>
                </a:lnTo>
                <a:lnTo>
                  <a:pt x="252604" y="404"/>
                </a:lnTo>
                <a:lnTo>
                  <a:pt x="23435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4024439" y="1118514"/>
            <a:ext cx="507365" cy="484505"/>
          </a:xfrm>
          <a:custGeom>
            <a:avLst/>
            <a:gdLst/>
            <a:ahLst/>
            <a:cxnLst/>
            <a:rect l="l" t="t" r="r" b="b"/>
            <a:pathLst>
              <a:path w="507364" h="484505">
                <a:moveTo>
                  <a:pt x="254876" y="0"/>
                </a:moveTo>
                <a:lnTo>
                  <a:pt x="202109" y="4275"/>
                </a:lnTo>
                <a:lnTo>
                  <a:pt x="154305" y="17191"/>
                </a:lnTo>
                <a:lnTo>
                  <a:pt x="111158" y="38881"/>
                </a:lnTo>
                <a:lnTo>
                  <a:pt x="72364" y="69481"/>
                </a:lnTo>
                <a:lnTo>
                  <a:pt x="40553" y="106019"/>
                </a:lnTo>
                <a:lnTo>
                  <a:pt x="17956" y="147381"/>
                </a:lnTo>
                <a:lnTo>
                  <a:pt x="4472" y="193266"/>
                </a:lnTo>
                <a:lnTo>
                  <a:pt x="0" y="243370"/>
                </a:lnTo>
                <a:lnTo>
                  <a:pt x="4460" y="292490"/>
                </a:lnTo>
                <a:lnTo>
                  <a:pt x="17865" y="337731"/>
                </a:lnTo>
                <a:lnTo>
                  <a:pt x="40247" y="378990"/>
                </a:lnTo>
                <a:lnTo>
                  <a:pt x="71640" y="416166"/>
                </a:lnTo>
                <a:lnTo>
                  <a:pt x="109576" y="445934"/>
                </a:lnTo>
                <a:lnTo>
                  <a:pt x="152101" y="467194"/>
                </a:lnTo>
                <a:lnTo>
                  <a:pt x="199217" y="479949"/>
                </a:lnTo>
                <a:lnTo>
                  <a:pt x="250926" y="484200"/>
                </a:lnTo>
                <a:lnTo>
                  <a:pt x="303806" y="480112"/>
                </a:lnTo>
                <a:lnTo>
                  <a:pt x="351859" y="467690"/>
                </a:lnTo>
                <a:lnTo>
                  <a:pt x="395255" y="446695"/>
                </a:lnTo>
                <a:lnTo>
                  <a:pt x="434162" y="416890"/>
                </a:lnTo>
                <a:lnTo>
                  <a:pt x="452305" y="396366"/>
                </a:lnTo>
                <a:lnTo>
                  <a:pt x="254165" y="396366"/>
                </a:lnTo>
                <a:lnTo>
                  <a:pt x="220647" y="393666"/>
                </a:lnTo>
                <a:lnTo>
                  <a:pt x="163594" y="372369"/>
                </a:lnTo>
                <a:lnTo>
                  <a:pt x="119986" y="330519"/>
                </a:lnTo>
                <a:lnTo>
                  <a:pt x="97162" y="274604"/>
                </a:lnTo>
                <a:lnTo>
                  <a:pt x="94416" y="240842"/>
                </a:lnTo>
                <a:lnTo>
                  <a:pt x="97145" y="209284"/>
                </a:lnTo>
                <a:lnTo>
                  <a:pt x="119545" y="152760"/>
                </a:lnTo>
                <a:lnTo>
                  <a:pt x="161698" y="109360"/>
                </a:lnTo>
                <a:lnTo>
                  <a:pt x="217021" y="87278"/>
                </a:lnTo>
                <a:lnTo>
                  <a:pt x="249478" y="84607"/>
                </a:lnTo>
                <a:lnTo>
                  <a:pt x="448065" y="84607"/>
                </a:lnTo>
                <a:lnTo>
                  <a:pt x="435241" y="69481"/>
                </a:lnTo>
                <a:lnTo>
                  <a:pt x="397136" y="38881"/>
                </a:lnTo>
                <a:lnTo>
                  <a:pt x="354241" y="17191"/>
                </a:lnTo>
                <a:lnTo>
                  <a:pt x="306754" y="4275"/>
                </a:lnTo>
                <a:lnTo>
                  <a:pt x="254876" y="0"/>
                </a:lnTo>
                <a:close/>
              </a:path>
              <a:path w="507364" h="484505">
                <a:moveTo>
                  <a:pt x="448065" y="84607"/>
                </a:moveTo>
                <a:lnTo>
                  <a:pt x="249478" y="84607"/>
                </a:lnTo>
                <a:lnTo>
                  <a:pt x="282987" y="87278"/>
                </a:lnTo>
                <a:lnTo>
                  <a:pt x="313424" y="95450"/>
                </a:lnTo>
                <a:lnTo>
                  <a:pt x="365760" y="129247"/>
                </a:lnTo>
                <a:lnTo>
                  <a:pt x="399959" y="179377"/>
                </a:lnTo>
                <a:lnTo>
                  <a:pt x="411480" y="240842"/>
                </a:lnTo>
                <a:lnTo>
                  <a:pt x="408610" y="273530"/>
                </a:lnTo>
                <a:lnTo>
                  <a:pt x="386266" y="329589"/>
                </a:lnTo>
                <a:lnTo>
                  <a:pt x="343460" y="372063"/>
                </a:lnTo>
                <a:lnTo>
                  <a:pt x="286808" y="393666"/>
                </a:lnTo>
                <a:lnTo>
                  <a:pt x="254165" y="396366"/>
                </a:lnTo>
                <a:lnTo>
                  <a:pt x="452305" y="396366"/>
                </a:lnTo>
                <a:lnTo>
                  <a:pt x="466384" y="380440"/>
                </a:lnTo>
                <a:lnTo>
                  <a:pt x="489192" y="339669"/>
                </a:lnTo>
                <a:lnTo>
                  <a:pt x="502754" y="294576"/>
                </a:lnTo>
                <a:lnTo>
                  <a:pt x="507238" y="245160"/>
                </a:lnTo>
                <a:lnTo>
                  <a:pt x="502771" y="194524"/>
                </a:lnTo>
                <a:lnTo>
                  <a:pt x="489327" y="148410"/>
                </a:lnTo>
                <a:lnTo>
                  <a:pt x="466840" y="106752"/>
                </a:lnTo>
                <a:lnTo>
                  <a:pt x="448065" y="8460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615205" y="872642"/>
            <a:ext cx="431800" cy="722630"/>
          </a:xfrm>
          <a:custGeom>
            <a:avLst/>
            <a:gdLst/>
            <a:ahLst/>
            <a:cxnLst/>
            <a:rect l="l" t="t" r="r" b="b"/>
            <a:pathLst>
              <a:path w="431800" h="722630">
                <a:moveTo>
                  <a:pt x="233997" y="235800"/>
                </a:moveTo>
                <a:lnTo>
                  <a:pt x="185146" y="240042"/>
                </a:lnTo>
                <a:lnTo>
                  <a:pt x="140754" y="252722"/>
                </a:lnTo>
                <a:lnTo>
                  <a:pt x="100952" y="273771"/>
                </a:lnTo>
                <a:lnTo>
                  <a:pt x="65874" y="303123"/>
                </a:lnTo>
                <a:lnTo>
                  <a:pt x="36749" y="339590"/>
                </a:lnTo>
                <a:lnTo>
                  <a:pt x="16197" y="380477"/>
                </a:lnTo>
                <a:lnTo>
                  <a:pt x="4015" y="425887"/>
                </a:lnTo>
                <a:lnTo>
                  <a:pt x="0" y="475919"/>
                </a:lnTo>
                <a:lnTo>
                  <a:pt x="3812" y="529043"/>
                </a:lnTo>
                <a:lnTo>
                  <a:pt x="15387" y="576629"/>
                </a:lnTo>
                <a:lnTo>
                  <a:pt x="34927" y="618678"/>
                </a:lnTo>
                <a:lnTo>
                  <a:pt x="62636" y="655193"/>
                </a:lnTo>
                <a:lnTo>
                  <a:pt x="96293" y="684394"/>
                </a:lnTo>
                <a:lnTo>
                  <a:pt x="135624" y="705461"/>
                </a:lnTo>
                <a:lnTo>
                  <a:pt x="180492" y="718224"/>
                </a:lnTo>
                <a:lnTo>
                  <a:pt x="230759" y="722515"/>
                </a:lnTo>
                <a:lnTo>
                  <a:pt x="431634" y="722515"/>
                </a:lnTo>
                <a:lnTo>
                  <a:pt x="431634" y="640803"/>
                </a:lnTo>
                <a:lnTo>
                  <a:pt x="264591" y="640803"/>
                </a:lnTo>
                <a:lnTo>
                  <a:pt x="235378" y="640380"/>
                </a:lnTo>
                <a:lnTo>
                  <a:pt x="191391" y="636694"/>
                </a:lnTo>
                <a:lnTo>
                  <a:pt x="152950" y="621044"/>
                </a:lnTo>
                <a:lnTo>
                  <a:pt x="115064" y="578767"/>
                </a:lnTo>
                <a:lnTo>
                  <a:pt x="96355" y="522110"/>
                </a:lnTo>
                <a:lnTo>
                  <a:pt x="93954" y="487438"/>
                </a:lnTo>
                <a:lnTo>
                  <a:pt x="96593" y="450526"/>
                </a:lnTo>
                <a:lnTo>
                  <a:pt x="117802" y="388717"/>
                </a:lnTo>
                <a:lnTo>
                  <a:pt x="158734" y="343281"/>
                </a:lnTo>
                <a:lnTo>
                  <a:pt x="214803" y="320015"/>
                </a:lnTo>
                <a:lnTo>
                  <a:pt x="248031" y="317157"/>
                </a:lnTo>
                <a:lnTo>
                  <a:pt x="431634" y="317157"/>
                </a:lnTo>
                <a:lnTo>
                  <a:pt x="431634" y="255231"/>
                </a:lnTo>
                <a:lnTo>
                  <a:pt x="337312" y="255231"/>
                </a:lnTo>
                <a:lnTo>
                  <a:pt x="309678" y="246730"/>
                </a:lnTo>
                <a:lnTo>
                  <a:pt x="283359" y="240658"/>
                </a:lnTo>
                <a:lnTo>
                  <a:pt x="258187" y="237015"/>
                </a:lnTo>
                <a:lnTo>
                  <a:pt x="233997" y="235800"/>
                </a:lnTo>
                <a:close/>
              </a:path>
              <a:path w="431800" h="722630">
                <a:moveTo>
                  <a:pt x="431634" y="317157"/>
                </a:moveTo>
                <a:lnTo>
                  <a:pt x="248031" y="317157"/>
                </a:lnTo>
                <a:lnTo>
                  <a:pt x="270742" y="318625"/>
                </a:lnTo>
                <a:lnTo>
                  <a:pt x="293081" y="322964"/>
                </a:lnTo>
                <a:lnTo>
                  <a:pt x="315214" y="330069"/>
                </a:lnTo>
                <a:lnTo>
                  <a:pt x="337312" y="339839"/>
                </a:lnTo>
                <a:lnTo>
                  <a:pt x="337312" y="640803"/>
                </a:lnTo>
                <a:lnTo>
                  <a:pt x="431634" y="640803"/>
                </a:lnTo>
                <a:lnTo>
                  <a:pt x="431634" y="317157"/>
                </a:lnTo>
                <a:close/>
              </a:path>
              <a:path w="431800" h="722630">
                <a:moveTo>
                  <a:pt x="431634" y="0"/>
                </a:moveTo>
                <a:lnTo>
                  <a:pt x="337312" y="0"/>
                </a:lnTo>
                <a:lnTo>
                  <a:pt x="337312" y="255231"/>
                </a:lnTo>
                <a:lnTo>
                  <a:pt x="431634" y="255231"/>
                </a:lnTo>
                <a:lnTo>
                  <a:pt x="43163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5150878" y="1109522"/>
            <a:ext cx="429259" cy="492125"/>
          </a:xfrm>
          <a:custGeom>
            <a:avLst/>
            <a:gdLst/>
            <a:ahLst/>
            <a:cxnLst/>
            <a:rect l="l" t="t" r="r" b="b"/>
            <a:pathLst>
              <a:path w="429260" h="492125">
                <a:moveTo>
                  <a:pt x="221767" y="0"/>
                </a:moveTo>
                <a:lnTo>
                  <a:pt x="174502" y="4291"/>
                </a:lnTo>
                <a:lnTo>
                  <a:pt x="132030" y="17054"/>
                </a:lnTo>
                <a:lnTo>
                  <a:pt x="94285" y="38120"/>
                </a:lnTo>
                <a:lnTo>
                  <a:pt x="61201" y="67322"/>
                </a:lnTo>
                <a:lnTo>
                  <a:pt x="34627" y="104210"/>
                </a:lnTo>
                <a:lnTo>
                  <a:pt x="15479" y="146159"/>
                </a:lnTo>
                <a:lnTo>
                  <a:pt x="3892" y="192968"/>
                </a:lnTo>
                <a:lnTo>
                  <a:pt x="0" y="244436"/>
                </a:lnTo>
                <a:lnTo>
                  <a:pt x="1827" y="279952"/>
                </a:lnTo>
                <a:lnTo>
                  <a:pt x="16555" y="343963"/>
                </a:lnTo>
                <a:lnTo>
                  <a:pt x="45358" y="398756"/>
                </a:lnTo>
                <a:lnTo>
                  <a:pt x="84048" y="441903"/>
                </a:lnTo>
                <a:lnTo>
                  <a:pt x="132748" y="473590"/>
                </a:lnTo>
                <a:lnTo>
                  <a:pt x="196321" y="490032"/>
                </a:lnTo>
                <a:lnTo>
                  <a:pt x="233641" y="492112"/>
                </a:lnTo>
                <a:lnTo>
                  <a:pt x="261848" y="491471"/>
                </a:lnTo>
                <a:lnTo>
                  <a:pt x="312462" y="485736"/>
                </a:lnTo>
                <a:lnTo>
                  <a:pt x="355925" y="472754"/>
                </a:lnTo>
                <a:lnTo>
                  <a:pt x="398587" y="452391"/>
                </a:lnTo>
                <a:lnTo>
                  <a:pt x="420115" y="438835"/>
                </a:lnTo>
                <a:lnTo>
                  <a:pt x="420115" y="403923"/>
                </a:lnTo>
                <a:lnTo>
                  <a:pt x="248767" y="403923"/>
                </a:lnTo>
                <a:lnTo>
                  <a:pt x="217095" y="401475"/>
                </a:lnTo>
                <a:lnTo>
                  <a:pt x="162799" y="381592"/>
                </a:lnTo>
                <a:lnTo>
                  <a:pt x="121412" y="341807"/>
                </a:lnTo>
                <a:lnTo>
                  <a:pt x="98728" y="287511"/>
                </a:lnTo>
                <a:lnTo>
                  <a:pt x="94678" y="255231"/>
                </a:lnTo>
                <a:lnTo>
                  <a:pt x="429120" y="255231"/>
                </a:lnTo>
                <a:lnTo>
                  <a:pt x="429120" y="243357"/>
                </a:lnTo>
                <a:lnTo>
                  <a:pt x="426046" y="198716"/>
                </a:lnTo>
                <a:lnTo>
                  <a:pt x="96837" y="198716"/>
                </a:lnTo>
                <a:lnTo>
                  <a:pt x="102495" y="172556"/>
                </a:lnTo>
                <a:lnTo>
                  <a:pt x="123265" y="129008"/>
                </a:lnTo>
                <a:lnTo>
                  <a:pt x="155694" y="99033"/>
                </a:lnTo>
                <a:lnTo>
                  <a:pt x="197625" y="83704"/>
                </a:lnTo>
                <a:lnTo>
                  <a:pt x="221767" y="81711"/>
                </a:lnTo>
                <a:lnTo>
                  <a:pt x="383083" y="81711"/>
                </a:lnTo>
                <a:lnTo>
                  <a:pt x="372605" y="66243"/>
                </a:lnTo>
                <a:lnTo>
                  <a:pt x="341944" y="37210"/>
                </a:lnTo>
                <a:lnTo>
                  <a:pt x="306630" y="16514"/>
                </a:lnTo>
                <a:lnTo>
                  <a:pt x="266593" y="4122"/>
                </a:lnTo>
                <a:lnTo>
                  <a:pt x="221767" y="0"/>
                </a:lnTo>
                <a:close/>
              </a:path>
              <a:path w="429260" h="492125">
                <a:moveTo>
                  <a:pt x="420115" y="346316"/>
                </a:moveTo>
                <a:lnTo>
                  <a:pt x="380234" y="371873"/>
                </a:lnTo>
                <a:lnTo>
                  <a:pt x="338356" y="389836"/>
                </a:lnTo>
                <a:lnTo>
                  <a:pt x="294521" y="400440"/>
                </a:lnTo>
                <a:lnTo>
                  <a:pt x="248767" y="403923"/>
                </a:lnTo>
                <a:lnTo>
                  <a:pt x="420115" y="403923"/>
                </a:lnTo>
                <a:lnTo>
                  <a:pt x="420115" y="346316"/>
                </a:lnTo>
                <a:close/>
              </a:path>
              <a:path w="429260" h="492125">
                <a:moveTo>
                  <a:pt x="383083" y="81711"/>
                </a:moveTo>
                <a:lnTo>
                  <a:pt x="221767" y="81711"/>
                </a:lnTo>
                <a:lnTo>
                  <a:pt x="245547" y="83704"/>
                </a:lnTo>
                <a:lnTo>
                  <a:pt x="266763" y="89546"/>
                </a:lnTo>
                <a:lnTo>
                  <a:pt x="302044" y="111963"/>
                </a:lnTo>
                <a:lnTo>
                  <a:pt x="325442" y="149263"/>
                </a:lnTo>
                <a:lnTo>
                  <a:pt x="335876" y="198716"/>
                </a:lnTo>
                <a:lnTo>
                  <a:pt x="426046" y="198716"/>
                </a:lnTo>
                <a:lnTo>
                  <a:pt x="425502" y="190824"/>
                </a:lnTo>
                <a:lnTo>
                  <a:pt x="414764" y="143860"/>
                </a:lnTo>
                <a:lnTo>
                  <a:pt x="397075" y="102366"/>
                </a:lnTo>
                <a:lnTo>
                  <a:pt x="383083" y="8171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4058640" y="730084"/>
            <a:ext cx="439420" cy="328930"/>
          </a:xfrm>
          <a:custGeom>
            <a:avLst/>
            <a:gdLst/>
            <a:ahLst/>
            <a:cxnLst/>
            <a:rect l="l" t="t" r="r" b="b"/>
            <a:pathLst>
              <a:path w="439420" h="328930">
                <a:moveTo>
                  <a:pt x="374040" y="273951"/>
                </a:moveTo>
                <a:lnTo>
                  <a:pt x="65163" y="273951"/>
                </a:lnTo>
                <a:lnTo>
                  <a:pt x="65163" y="328675"/>
                </a:lnTo>
                <a:lnTo>
                  <a:pt x="374040" y="328675"/>
                </a:lnTo>
                <a:lnTo>
                  <a:pt x="374040" y="273951"/>
                </a:lnTo>
                <a:close/>
              </a:path>
              <a:path w="439420" h="328930">
                <a:moveTo>
                  <a:pt x="219595" y="0"/>
                </a:moveTo>
                <a:lnTo>
                  <a:pt x="204089" y="3154"/>
                </a:lnTo>
                <a:lnTo>
                  <a:pt x="191384" y="11742"/>
                </a:lnTo>
                <a:lnTo>
                  <a:pt x="182796" y="24447"/>
                </a:lnTo>
                <a:lnTo>
                  <a:pt x="179641" y="39954"/>
                </a:lnTo>
                <a:lnTo>
                  <a:pt x="182796" y="55255"/>
                </a:lnTo>
                <a:lnTo>
                  <a:pt x="191384" y="67854"/>
                </a:lnTo>
                <a:lnTo>
                  <a:pt x="204089" y="76403"/>
                </a:lnTo>
                <a:lnTo>
                  <a:pt x="219595" y="79552"/>
                </a:lnTo>
                <a:lnTo>
                  <a:pt x="234896" y="76403"/>
                </a:lnTo>
                <a:lnTo>
                  <a:pt x="247496" y="67854"/>
                </a:lnTo>
                <a:lnTo>
                  <a:pt x="256044" y="55255"/>
                </a:lnTo>
                <a:lnTo>
                  <a:pt x="259194" y="39954"/>
                </a:lnTo>
                <a:lnTo>
                  <a:pt x="256044" y="24447"/>
                </a:lnTo>
                <a:lnTo>
                  <a:pt x="247496" y="11742"/>
                </a:lnTo>
                <a:lnTo>
                  <a:pt x="234896" y="3154"/>
                </a:lnTo>
                <a:lnTo>
                  <a:pt x="219595" y="0"/>
                </a:lnTo>
                <a:close/>
              </a:path>
              <a:path w="439420" h="328930">
                <a:moveTo>
                  <a:pt x="374040" y="108356"/>
                </a:moveTo>
                <a:lnTo>
                  <a:pt x="348669" y="113530"/>
                </a:lnTo>
                <a:lnTo>
                  <a:pt x="327956" y="127614"/>
                </a:lnTo>
                <a:lnTo>
                  <a:pt x="313995" y="148448"/>
                </a:lnTo>
                <a:lnTo>
                  <a:pt x="308876" y="173875"/>
                </a:lnTo>
                <a:lnTo>
                  <a:pt x="313995" y="199034"/>
                </a:lnTo>
                <a:lnTo>
                  <a:pt x="327956" y="219636"/>
                </a:lnTo>
                <a:lnTo>
                  <a:pt x="348669" y="233558"/>
                </a:lnTo>
                <a:lnTo>
                  <a:pt x="374040" y="238671"/>
                </a:lnTo>
                <a:lnTo>
                  <a:pt x="399198" y="233558"/>
                </a:lnTo>
                <a:lnTo>
                  <a:pt x="419801" y="219636"/>
                </a:lnTo>
                <a:lnTo>
                  <a:pt x="433722" y="199034"/>
                </a:lnTo>
                <a:lnTo>
                  <a:pt x="438835" y="173875"/>
                </a:lnTo>
                <a:lnTo>
                  <a:pt x="433722" y="148448"/>
                </a:lnTo>
                <a:lnTo>
                  <a:pt x="419801" y="127614"/>
                </a:lnTo>
                <a:lnTo>
                  <a:pt x="399198" y="113530"/>
                </a:lnTo>
                <a:lnTo>
                  <a:pt x="374040" y="108356"/>
                </a:lnTo>
                <a:close/>
              </a:path>
              <a:path w="439420" h="328930">
                <a:moveTo>
                  <a:pt x="219595" y="108356"/>
                </a:moveTo>
                <a:lnTo>
                  <a:pt x="194231" y="113530"/>
                </a:lnTo>
                <a:lnTo>
                  <a:pt x="173523" y="127614"/>
                </a:lnTo>
                <a:lnTo>
                  <a:pt x="159563" y="148448"/>
                </a:lnTo>
                <a:lnTo>
                  <a:pt x="154444" y="173875"/>
                </a:lnTo>
                <a:lnTo>
                  <a:pt x="159563" y="199034"/>
                </a:lnTo>
                <a:lnTo>
                  <a:pt x="173523" y="219636"/>
                </a:lnTo>
                <a:lnTo>
                  <a:pt x="194231" y="233558"/>
                </a:lnTo>
                <a:lnTo>
                  <a:pt x="219595" y="238671"/>
                </a:lnTo>
                <a:lnTo>
                  <a:pt x="244761" y="233558"/>
                </a:lnTo>
                <a:lnTo>
                  <a:pt x="265368" y="219636"/>
                </a:lnTo>
                <a:lnTo>
                  <a:pt x="279290" y="199034"/>
                </a:lnTo>
                <a:lnTo>
                  <a:pt x="284403" y="173875"/>
                </a:lnTo>
                <a:lnTo>
                  <a:pt x="279290" y="148448"/>
                </a:lnTo>
                <a:lnTo>
                  <a:pt x="265368" y="127614"/>
                </a:lnTo>
                <a:lnTo>
                  <a:pt x="244761" y="113530"/>
                </a:lnTo>
                <a:lnTo>
                  <a:pt x="219595" y="108356"/>
                </a:lnTo>
                <a:close/>
              </a:path>
              <a:path w="439420" h="328930">
                <a:moveTo>
                  <a:pt x="65163" y="108356"/>
                </a:moveTo>
                <a:lnTo>
                  <a:pt x="39792" y="113530"/>
                </a:lnTo>
                <a:lnTo>
                  <a:pt x="19080" y="127614"/>
                </a:lnTo>
                <a:lnTo>
                  <a:pt x="5118" y="148448"/>
                </a:lnTo>
                <a:lnTo>
                  <a:pt x="0" y="173875"/>
                </a:lnTo>
                <a:lnTo>
                  <a:pt x="5118" y="199034"/>
                </a:lnTo>
                <a:lnTo>
                  <a:pt x="19080" y="219636"/>
                </a:lnTo>
                <a:lnTo>
                  <a:pt x="39792" y="233558"/>
                </a:lnTo>
                <a:lnTo>
                  <a:pt x="65163" y="238671"/>
                </a:lnTo>
                <a:lnTo>
                  <a:pt x="90322" y="233558"/>
                </a:lnTo>
                <a:lnTo>
                  <a:pt x="110924" y="219636"/>
                </a:lnTo>
                <a:lnTo>
                  <a:pt x="124846" y="199034"/>
                </a:lnTo>
                <a:lnTo>
                  <a:pt x="129959" y="173875"/>
                </a:lnTo>
                <a:lnTo>
                  <a:pt x="124846" y="148448"/>
                </a:lnTo>
                <a:lnTo>
                  <a:pt x="110924" y="127614"/>
                </a:lnTo>
                <a:lnTo>
                  <a:pt x="90322" y="113530"/>
                </a:lnTo>
                <a:lnTo>
                  <a:pt x="65163" y="108356"/>
                </a:lnTo>
                <a:close/>
              </a:path>
            </a:pathLst>
          </a:custGeom>
          <a:solidFill>
            <a:srgbClr val="CA001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223880" y="1717916"/>
            <a:ext cx="686435" cy="229870"/>
          </a:xfrm>
          <a:custGeom>
            <a:avLst/>
            <a:gdLst/>
            <a:ahLst/>
            <a:cxnLst/>
            <a:rect l="l" t="t" r="r" b="b"/>
            <a:pathLst>
              <a:path w="686435" h="229869">
                <a:moveTo>
                  <a:pt x="623874" y="0"/>
                </a:moveTo>
                <a:lnTo>
                  <a:pt x="571534" y="14739"/>
                </a:lnTo>
                <a:lnTo>
                  <a:pt x="540180" y="56253"/>
                </a:lnTo>
                <a:lnTo>
                  <a:pt x="534238" y="94322"/>
                </a:lnTo>
                <a:lnTo>
                  <a:pt x="535723" y="114333"/>
                </a:lnTo>
                <a:lnTo>
                  <a:pt x="557999" y="163080"/>
                </a:lnTo>
                <a:lnTo>
                  <a:pt x="604675" y="187081"/>
                </a:lnTo>
                <a:lnTo>
                  <a:pt x="623874" y="188645"/>
                </a:lnTo>
                <a:lnTo>
                  <a:pt x="631631" y="188380"/>
                </a:lnTo>
                <a:lnTo>
                  <a:pt x="674362" y="175419"/>
                </a:lnTo>
                <a:lnTo>
                  <a:pt x="685800" y="167766"/>
                </a:lnTo>
                <a:lnTo>
                  <a:pt x="685800" y="147967"/>
                </a:lnTo>
                <a:lnTo>
                  <a:pt x="624954" y="147967"/>
                </a:lnTo>
                <a:lnTo>
                  <a:pt x="614162" y="147163"/>
                </a:lnTo>
                <a:lnTo>
                  <a:pt x="583201" y="118894"/>
                </a:lnTo>
                <a:lnTo>
                  <a:pt x="579958" y="94322"/>
                </a:lnTo>
                <a:lnTo>
                  <a:pt x="580802" y="81089"/>
                </a:lnTo>
                <a:lnTo>
                  <a:pt x="605294" y="44100"/>
                </a:lnTo>
                <a:lnTo>
                  <a:pt x="624954" y="40678"/>
                </a:lnTo>
                <a:lnTo>
                  <a:pt x="685911" y="40678"/>
                </a:lnTo>
                <a:lnTo>
                  <a:pt x="686155" y="20878"/>
                </a:lnTo>
                <a:lnTo>
                  <a:pt x="646607" y="2737"/>
                </a:lnTo>
                <a:lnTo>
                  <a:pt x="631631" y="326"/>
                </a:lnTo>
                <a:lnTo>
                  <a:pt x="623874" y="0"/>
                </a:lnTo>
                <a:close/>
              </a:path>
              <a:path w="686435" h="229869">
                <a:moveTo>
                  <a:pt x="685800" y="112687"/>
                </a:moveTo>
                <a:lnTo>
                  <a:pt x="660234" y="136804"/>
                </a:lnTo>
                <a:lnTo>
                  <a:pt x="653402" y="141122"/>
                </a:lnTo>
                <a:lnTo>
                  <a:pt x="646925" y="143649"/>
                </a:lnTo>
                <a:lnTo>
                  <a:pt x="646557" y="143649"/>
                </a:lnTo>
                <a:lnTo>
                  <a:pt x="640079" y="146519"/>
                </a:lnTo>
                <a:lnTo>
                  <a:pt x="632879" y="147967"/>
                </a:lnTo>
                <a:lnTo>
                  <a:pt x="685800" y="147967"/>
                </a:lnTo>
                <a:lnTo>
                  <a:pt x="685800" y="112687"/>
                </a:lnTo>
                <a:close/>
              </a:path>
              <a:path w="686435" h="229869">
                <a:moveTo>
                  <a:pt x="685911" y="40678"/>
                </a:moveTo>
                <a:lnTo>
                  <a:pt x="632879" y="40678"/>
                </a:lnTo>
                <a:lnTo>
                  <a:pt x="640079" y="42481"/>
                </a:lnTo>
                <a:lnTo>
                  <a:pt x="646557" y="45008"/>
                </a:lnTo>
                <a:lnTo>
                  <a:pt x="646925" y="45008"/>
                </a:lnTo>
                <a:lnTo>
                  <a:pt x="653402" y="47878"/>
                </a:lnTo>
                <a:lnTo>
                  <a:pt x="660234" y="52209"/>
                </a:lnTo>
                <a:lnTo>
                  <a:pt x="666356" y="57962"/>
                </a:lnTo>
                <a:lnTo>
                  <a:pt x="685800" y="75958"/>
                </a:lnTo>
                <a:lnTo>
                  <a:pt x="685911" y="40678"/>
                </a:lnTo>
                <a:close/>
              </a:path>
              <a:path w="686435" h="229869">
                <a:moveTo>
                  <a:pt x="44640" y="2882"/>
                </a:moveTo>
                <a:lnTo>
                  <a:pt x="0" y="2882"/>
                </a:lnTo>
                <a:lnTo>
                  <a:pt x="0" y="114122"/>
                </a:lnTo>
                <a:lnTo>
                  <a:pt x="10174" y="158320"/>
                </a:lnTo>
                <a:lnTo>
                  <a:pt x="42160" y="183919"/>
                </a:lnTo>
                <a:lnTo>
                  <a:pt x="72364" y="188645"/>
                </a:lnTo>
                <a:lnTo>
                  <a:pt x="88442" y="187481"/>
                </a:lnTo>
                <a:lnTo>
                  <a:pt x="126364" y="169202"/>
                </a:lnTo>
                <a:lnTo>
                  <a:pt x="139233" y="148323"/>
                </a:lnTo>
                <a:lnTo>
                  <a:pt x="60845" y="148323"/>
                </a:lnTo>
                <a:lnTo>
                  <a:pt x="54724" y="145440"/>
                </a:lnTo>
                <a:lnTo>
                  <a:pt x="44640" y="111239"/>
                </a:lnTo>
                <a:lnTo>
                  <a:pt x="44640" y="2882"/>
                </a:lnTo>
                <a:close/>
              </a:path>
              <a:path w="686435" h="229869">
                <a:moveTo>
                  <a:pt x="145084" y="2882"/>
                </a:moveTo>
                <a:lnTo>
                  <a:pt x="100075" y="2882"/>
                </a:lnTo>
                <a:lnTo>
                  <a:pt x="100075" y="111239"/>
                </a:lnTo>
                <a:lnTo>
                  <a:pt x="99571" y="121987"/>
                </a:lnTo>
                <a:lnTo>
                  <a:pt x="84239" y="148323"/>
                </a:lnTo>
                <a:lnTo>
                  <a:pt x="139233" y="148323"/>
                </a:lnTo>
                <a:lnTo>
                  <a:pt x="140582" y="145310"/>
                </a:lnTo>
                <a:lnTo>
                  <a:pt x="143981" y="130475"/>
                </a:lnTo>
                <a:lnTo>
                  <a:pt x="145084" y="114122"/>
                </a:lnTo>
                <a:lnTo>
                  <a:pt x="145084" y="2882"/>
                </a:lnTo>
                <a:close/>
              </a:path>
              <a:path w="686435" h="229869">
                <a:moveTo>
                  <a:pt x="277558" y="2882"/>
                </a:moveTo>
                <a:lnTo>
                  <a:pt x="217436" y="2882"/>
                </a:lnTo>
                <a:lnTo>
                  <a:pt x="217436" y="185407"/>
                </a:lnTo>
                <a:lnTo>
                  <a:pt x="262077" y="185407"/>
                </a:lnTo>
                <a:lnTo>
                  <a:pt x="262077" y="118084"/>
                </a:lnTo>
                <a:lnTo>
                  <a:pt x="337853" y="118084"/>
                </a:lnTo>
                <a:lnTo>
                  <a:pt x="334530" y="112368"/>
                </a:lnTo>
                <a:lnTo>
                  <a:pt x="330809" y="106802"/>
                </a:lnTo>
                <a:lnTo>
                  <a:pt x="326885" y="101879"/>
                </a:lnTo>
                <a:lnTo>
                  <a:pt x="326516" y="101879"/>
                </a:lnTo>
                <a:lnTo>
                  <a:pt x="326516" y="101523"/>
                </a:lnTo>
                <a:lnTo>
                  <a:pt x="325805" y="100799"/>
                </a:lnTo>
                <a:lnTo>
                  <a:pt x="329044" y="98285"/>
                </a:lnTo>
                <a:lnTo>
                  <a:pt x="331914" y="95402"/>
                </a:lnTo>
                <a:lnTo>
                  <a:pt x="334073" y="92163"/>
                </a:lnTo>
                <a:lnTo>
                  <a:pt x="334441" y="92163"/>
                </a:lnTo>
                <a:lnTo>
                  <a:pt x="338429" y="85035"/>
                </a:lnTo>
                <a:lnTo>
                  <a:pt x="341183" y="77406"/>
                </a:lnTo>
                <a:lnTo>
                  <a:pt x="262077" y="77406"/>
                </a:lnTo>
                <a:lnTo>
                  <a:pt x="262077" y="43929"/>
                </a:lnTo>
                <a:lnTo>
                  <a:pt x="341286" y="43929"/>
                </a:lnTo>
                <a:lnTo>
                  <a:pt x="339072" y="36052"/>
                </a:lnTo>
                <a:lnTo>
                  <a:pt x="304649" y="6302"/>
                </a:lnTo>
                <a:lnTo>
                  <a:pt x="291778" y="3715"/>
                </a:lnTo>
                <a:lnTo>
                  <a:pt x="277558" y="2882"/>
                </a:lnTo>
                <a:close/>
              </a:path>
              <a:path w="686435" h="229869">
                <a:moveTo>
                  <a:pt x="337853" y="118084"/>
                </a:moveTo>
                <a:lnTo>
                  <a:pt x="280797" y="118084"/>
                </a:lnTo>
                <a:lnTo>
                  <a:pt x="285114" y="119519"/>
                </a:lnTo>
                <a:lnTo>
                  <a:pt x="287274" y="121323"/>
                </a:lnTo>
                <a:lnTo>
                  <a:pt x="287642" y="121323"/>
                </a:lnTo>
                <a:lnTo>
                  <a:pt x="289801" y="122758"/>
                </a:lnTo>
                <a:lnTo>
                  <a:pt x="294119" y="128524"/>
                </a:lnTo>
                <a:lnTo>
                  <a:pt x="299161" y="138239"/>
                </a:lnTo>
                <a:lnTo>
                  <a:pt x="319684" y="179285"/>
                </a:lnTo>
                <a:lnTo>
                  <a:pt x="322922" y="185407"/>
                </a:lnTo>
                <a:lnTo>
                  <a:pt x="371881" y="185407"/>
                </a:lnTo>
                <a:lnTo>
                  <a:pt x="363600" y="168846"/>
                </a:lnTo>
                <a:lnTo>
                  <a:pt x="341642" y="125285"/>
                </a:lnTo>
                <a:lnTo>
                  <a:pt x="338118" y="118540"/>
                </a:lnTo>
                <a:lnTo>
                  <a:pt x="337853" y="118084"/>
                </a:lnTo>
                <a:close/>
              </a:path>
              <a:path w="686435" h="229869">
                <a:moveTo>
                  <a:pt x="341286" y="43929"/>
                </a:moveTo>
                <a:lnTo>
                  <a:pt x="286562" y="43929"/>
                </a:lnTo>
                <a:lnTo>
                  <a:pt x="290880" y="45720"/>
                </a:lnTo>
                <a:lnTo>
                  <a:pt x="293395" y="47878"/>
                </a:lnTo>
                <a:lnTo>
                  <a:pt x="293763" y="47878"/>
                </a:lnTo>
                <a:lnTo>
                  <a:pt x="295922" y="50406"/>
                </a:lnTo>
                <a:lnTo>
                  <a:pt x="297357" y="53289"/>
                </a:lnTo>
                <a:lnTo>
                  <a:pt x="297357" y="67678"/>
                </a:lnTo>
                <a:lnTo>
                  <a:pt x="295922" y="70929"/>
                </a:lnTo>
                <a:lnTo>
                  <a:pt x="293395" y="73088"/>
                </a:lnTo>
                <a:lnTo>
                  <a:pt x="290880" y="75603"/>
                </a:lnTo>
                <a:lnTo>
                  <a:pt x="286562" y="77406"/>
                </a:lnTo>
                <a:lnTo>
                  <a:pt x="341183" y="77406"/>
                </a:lnTo>
                <a:lnTo>
                  <a:pt x="341233" y="77268"/>
                </a:lnTo>
                <a:lnTo>
                  <a:pt x="342889" y="69027"/>
                </a:lnTo>
                <a:lnTo>
                  <a:pt x="343433" y="60477"/>
                </a:lnTo>
                <a:lnTo>
                  <a:pt x="342348" y="47709"/>
                </a:lnTo>
                <a:lnTo>
                  <a:pt x="341286" y="43929"/>
                </a:lnTo>
                <a:close/>
              </a:path>
              <a:path w="686435" h="229869">
                <a:moveTo>
                  <a:pt x="469074" y="2882"/>
                </a:moveTo>
                <a:lnTo>
                  <a:pt x="424078" y="2882"/>
                </a:lnTo>
                <a:lnTo>
                  <a:pt x="424078" y="175679"/>
                </a:lnTo>
                <a:lnTo>
                  <a:pt x="421563" y="183248"/>
                </a:lnTo>
                <a:lnTo>
                  <a:pt x="420484" y="184683"/>
                </a:lnTo>
                <a:lnTo>
                  <a:pt x="419404" y="186486"/>
                </a:lnTo>
                <a:lnTo>
                  <a:pt x="416877" y="188277"/>
                </a:lnTo>
                <a:lnTo>
                  <a:pt x="391680" y="188277"/>
                </a:lnTo>
                <a:lnTo>
                  <a:pt x="391680" y="229323"/>
                </a:lnTo>
                <a:lnTo>
                  <a:pt x="411124" y="229323"/>
                </a:lnTo>
                <a:lnTo>
                  <a:pt x="424315" y="228300"/>
                </a:lnTo>
                <a:lnTo>
                  <a:pt x="461637" y="202571"/>
                </a:lnTo>
                <a:lnTo>
                  <a:pt x="469074" y="163080"/>
                </a:lnTo>
                <a:lnTo>
                  <a:pt x="469074" y="2882"/>
                </a:lnTo>
                <a:close/>
              </a:path>
            </a:pathLst>
          </a:custGeom>
          <a:solidFill>
            <a:srgbClr val="CA001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0" y="5759640"/>
            <a:ext cx="9144000" cy="1098550"/>
          </a:xfrm>
          <a:custGeom>
            <a:avLst/>
            <a:gdLst/>
            <a:ahLst/>
            <a:cxnLst/>
            <a:rect l="l" t="t" r="r" b="b"/>
            <a:pathLst>
              <a:path w="9144000" h="1098550">
                <a:moveTo>
                  <a:pt x="9144000" y="0"/>
                </a:moveTo>
                <a:lnTo>
                  <a:pt x="9144000" y="1098359"/>
                </a:lnTo>
                <a:lnTo>
                  <a:pt x="0" y="1098359"/>
                </a:lnTo>
                <a:lnTo>
                  <a:pt x="0" y="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0" y="0"/>
            <a:ext cx="9144000" cy="149225"/>
          </a:xfrm>
          <a:custGeom>
            <a:avLst/>
            <a:gdLst/>
            <a:ahLst/>
            <a:cxnLst/>
            <a:rect l="l" t="t" r="r" b="b"/>
            <a:pathLst>
              <a:path w="9144000" h="149225">
                <a:moveTo>
                  <a:pt x="0" y="0"/>
                </a:moveTo>
                <a:lnTo>
                  <a:pt x="9143644" y="0"/>
                </a:lnTo>
                <a:lnTo>
                  <a:pt x="9143644" y="148678"/>
                </a:lnTo>
                <a:lnTo>
                  <a:pt x="0" y="148678"/>
                </a:lnTo>
                <a:lnTo>
                  <a:pt x="0" y="0"/>
                </a:lnTo>
                <a:close/>
              </a:path>
            </a:pathLst>
          </a:custGeom>
          <a:solidFill>
            <a:srgbClr val="CA001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43801" y="6285242"/>
            <a:ext cx="252095" cy="291465"/>
          </a:xfrm>
          <a:custGeom>
            <a:avLst/>
            <a:gdLst/>
            <a:ahLst/>
            <a:cxnLst/>
            <a:rect l="l" t="t" r="r" b="b"/>
            <a:pathLst>
              <a:path w="252095" h="291465">
                <a:moveTo>
                  <a:pt x="251637" y="0"/>
                </a:moveTo>
                <a:lnTo>
                  <a:pt x="188633" y="0"/>
                </a:lnTo>
                <a:lnTo>
                  <a:pt x="188633" y="163080"/>
                </a:lnTo>
                <a:lnTo>
                  <a:pt x="185000" y="193963"/>
                </a:lnTo>
                <a:lnTo>
                  <a:pt x="173066" y="218741"/>
                </a:lnTo>
                <a:lnTo>
                  <a:pt x="151278" y="235218"/>
                </a:lnTo>
                <a:lnTo>
                  <a:pt x="118084" y="241198"/>
                </a:lnTo>
                <a:lnTo>
                  <a:pt x="94892" y="237541"/>
                </a:lnTo>
                <a:lnTo>
                  <a:pt x="77574" y="225717"/>
                </a:lnTo>
                <a:lnTo>
                  <a:pt x="66738" y="204443"/>
                </a:lnTo>
                <a:lnTo>
                  <a:pt x="62991" y="172440"/>
                </a:lnTo>
                <a:lnTo>
                  <a:pt x="62991" y="0"/>
                </a:lnTo>
                <a:lnTo>
                  <a:pt x="0" y="0"/>
                </a:lnTo>
                <a:lnTo>
                  <a:pt x="0" y="178561"/>
                </a:lnTo>
                <a:lnTo>
                  <a:pt x="6176" y="227757"/>
                </a:lnTo>
                <a:lnTo>
                  <a:pt x="25380" y="262978"/>
                </a:lnTo>
                <a:lnTo>
                  <a:pt x="58625" y="284160"/>
                </a:lnTo>
                <a:lnTo>
                  <a:pt x="106921" y="291236"/>
                </a:lnTo>
                <a:lnTo>
                  <a:pt x="130875" y="287805"/>
                </a:lnTo>
                <a:lnTo>
                  <a:pt x="153854" y="278098"/>
                </a:lnTo>
                <a:lnTo>
                  <a:pt x="173793" y="262990"/>
                </a:lnTo>
                <a:lnTo>
                  <a:pt x="188633" y="243357"/>
                </a:lnTo>
                <a:lnTo>
                  <a:pt x="189712" y="243357"/>
                </a:lnTo>
                <a:lnTo>
                  <a:pt x="189712" y="283311"/>
                </a:lnTo>
                <a:lnTo>
                  <a:pt x="251637" y="283311"/>
                </a:lnTo>
                <a:lnTo>
                  <a:pt x="25163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11" name="object 11"/>
          <p:cNvGrpSpPr/>
          <p:nvPr/>
        </p:nvGrpSpPr>
        <p:grpSpPr>
          <a:xfrm>
            <a:off x="343801" y="6050165"/>
            <a:ext cx="252095" cy="187960"/>
            <a:chOff x="343801" y="6050165"/>
            <a:chExt cx="252095" cy="187960"/>
          </a:xfrm>
        </p:grpSpPr>
        <p:sp>
          <p:nvSpPr>
            <p:cNvPr id="12" name="object 12"/>
            <p:cNvSpPr/>
            <p:nvPr/>
          </p:nvSpPr>
          <p:spPr>
            <a:xfrm>
              <a:off x="380517" y="6206756"/>
              <a:ext cx="178435" cy="31750"/>
            </a:xfrm>
            <a:custGeom>
              <a:avLst/>
              <a:gdLst/>
              <a:ahLst/>
              <a:cxnLst/>
              <a:rect l="l" t="t" r="r" b="b"/>
              <a:pathLst>
                <a:path w="178434" h="31750">
                  <a:moveTo>
                    <a:pt x="178206" y="0"/>
                  </a:moveTo>
                  <a:lnTo>
                    <a:pt x="0" y="0"/>
                  </a:lnTo>
                  <a:lnTo>
                    <a:pt x="0" y="31318"/>
                  </a:lnTo>
                  <a:lnTo>
                    <a:pt x="178206" y="31318"/>
                  </a:lnTo>
                  <a:lnTo>
                    <a:pt x="178206" y="0"/>
                  </a:lnTo>
                  <a:close/>
                </a:path>
              </a:pathLst>
            </a:custGeom>
            <a:solidFill>
              <a:srgbClr val="CA0016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3" name="object 1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43801" y="6050165"/>
              <a:ext cx="251637" cy="135712"/>
            </a:xfrm>
            <a:prstGeom prst="rect">
              <a:avLst/>
            </a:prstGeom>
          </p:spPr>
        </p:pic>
      </p:grpSp>
      <p:pic>
        <p:nvPicPr>
          <p:cNvPr id="14" name="object 1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63562" y="6285242"/>
            <a:ext cx="1017358" cy="320395"/>
          </a:xfrm>
          <a:prstGeom prst="rect">
            <a:avLst/>
          </a:prstGeom>
        </p:spPr>
      </p:pic>
      <p:sp>
        <p:nvSpPr>
          <p:cNvPr id="15" name="object 1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7825105">
              <a:lnSpc>
                <a:spcPct val="100000"/>
              </a:lnSpc>
              <a:spcBef>
                <a:spcPts val="100"/>
              </a:spcBef>
            </a:pPr>
            <a:r>
              <a:rPr dirty="0" spc="-30"/>
              <a:t>08-2023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2563825" y="3010298"/>
            <a:ext cx="6473190" cy="2626995"/>
          </a:xfrm>
          <a:prstGeom prst="rect">
            <a:avLst/>
          </a:prstGeom>
        </p:spPr>
        <p:txBody>
          <a:bodyPr wrap="square" lIns="0" tIns="100330" rIns="0" bIns="0" rtlCol="0" vert="horz">
            <a:spAutoFit/>
          </a:bodyPr>
          <a:lstStyle/>
          <a:p>
            <a:pPr algn="r" marR="57150">
              <a:lnSpc>
                <a:spcPct val="100000"/>
              </a:lnSpc>
              <a:spcBef>
                <a:spcPts val="790"/>
              </a:spcBef>
            </a:pPr>
            <a:r>
              <a:rPr dirty="0" sz="2200" spc="-35">
                <a:solidFill>
                  <a:srgbClr val="4B4B4B"/>
                </a:solidFill>
                <a:latin typeface="Corbel"/>
                <a:cs typeface="Corbel"/>
              </a:rPr>
              <a:t>©2023</a:t>
            </a:r>
            <a:endParaRPr sz="2200">
              <a:latin typeface="Corbel"/>
              <a:cs typeface="Corbel"/>
            </a:endParaRPr>
          </a:p>
          <a:p>
            <a:pPr algn="r" marR="5715">
              <a:lnSpc>
                <a:spcPct val="100000"/>
              </a:lnSpc>
              <a:spcBef>
                <a:spcPts val="690"/>
              </a:spcBef>
            </a:pPr>
            <a:r>
              <a:rPr dirty="0" sz="2200" spc="-10">
                <a:solidFill>
                  <a:srgbClr val="4B4B4B"/>
                </a:solidFill>
                <a:latin typeface="Corbel"/>
                <a:cs typeface="Corbel"/>
              </a:rPr>
              <a:t>Mic</a:t>
            </a:r>
            <a:r>
              <a:rPr dirty="0" sz="2200">
                <a:solidFill>
                  <a:srgbClr val="4B4B4B"/>
                </a:solidFill>
                <a:latin typeface="Corbel"/>
                <a:cs typeface="Corbel"/>
              </a:rPr>
              <a:t>a</a:t>
            </a:r>
            <a:r>
              <a:rPr dirty="0" sz="2200" spc="-5">
                <a:solidFill>
                  <a:srgbClr val="4B4B4B"/>
                </a:solidFill>
                <a:latin typeface="Corbel"/>
                <a:cs typeface="Corbel"/>
              </a:rPr>
              <a:t>e</a:t>
            </a:r>
            <a:r>
              <a:rPr dirty="0" sz="2200">
                <a:solidFill>
                  <a:srgbClr val="4B4B4B"/>
                </a:solidFill>
                <a:latin typeface="Corbel"/>
                <a:cs typeface="Corbel"/>
              </a:rPr>
              <a:t>l</a:t>
            </a:r>
            <a:r>
              <a:rPr dirty="0" sz="2200" spc="-105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200" spc="-5">
                <a:solidFill>
                  <a:srgbClr val="4B4B4B"/>
                </a:solidFill>
                <a:latin typeface="Corbel"/>
                <a:cs typeface="Corbel"/>
              </a:rPr>
              <a:t>G</a:t>
            </a:r>
            <a:r>
              <a:rPr dirty="0" sz="2200">
                <a:solidFill>
                  <a:srgbClr val="4B4B4B"/>
                </a:solidFill>
                <a:latin typeface="Corbel"/>
                <a:cs typeface="Corbel"/>
              </a:rPr>
              <a:t>a</a:t>
            </a:r>
            <a:r>
              <a:rPr dirty="0" sz="2200" spc="-10">
                <a:solidFill>
                  <a:srgbClr val="4B4B4B"/>
                </a:solidFill>
                <a:latin typeface="Corbel"/>
                <a:cs typeface="Corbel"/>
              </a:rPr>
              <a:t>ll</a:t>
            </a:r>
            <a:r>
              <a:rPr dirty="0" sz="2200" spc="-5">
                <a:solidFill>
                  <a:srgbClr val="4B4B4B"/>
                </a:solidFill>
                <a:latin typeface="Corbel"/>
                <a:cs typeface="Corbel"/>
              </a:rPr>
              <a:t>e</a:t>
            </a:r>
            <a:r>
              <a:rPr dirty="0" sz="2200" spc="-10">
                <a:solidFill>
                  <a:srgbClr val="4B4B4B"/>
                </a:solidFill>
                <a:latin typeface="Corbel"/>
                <a:cs typeface="Corbel"/>
              </a:rPr>
              <a:t>g</a:t>
            </a:r>
            <a:r>
              <a:rPr dirty="0" sz="2200">
                <a:solidFill>
                  <a:srgbClr val="4B4B4B"/>
                </a:solidFill>
                <a:latin typeface="Corbel"/>
                <a:cs typeface="Corbel"/>
              </a:rPr>
              <a:t>o,</a:t>
            </a:r>
            <a:r>
              <a:rPr dirty="0" sz="2200" spc="-5">
                <a:solidFill>
                  <a:srgbClr val="4B4B4B"/>
                </a:solidFill>
                <a:latin typeface="Corbel"/>
                <a:cs typeface="Corbel"/>
              </a:rPr>
              <a:t> I</a:t>
            </a:r>
            <a:r>
              <a:rPr dirty="0" sz="2200">
                <a:solidFill>
                  <a:srgbClr val="4B4B4B"/>
                </a:solidFill>
                <a:latin typeface="Corbel"/>
                <a:cs typeface="Corbel"/>
              </a:rPr>
              <a:t>ván</a:t>
            </a:r>
            <a:r>
              <a:rPr dirty="0" sz="2200" spc="-9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200" spc="-5">
                <a:solidFill>
                  <a:srgbClr val="4B4B4B"/>
                </a:solidFill>
                <a:latin typeface="Corbel"/>
                <a:cs typeface="Corbel"/>
              </a:rPr>
              <a:t>C</a:t>
            </a:r>
            <a:r>
              <a:rPr dirty="0" sz="2200" spc="-10">
                <a:solidFill>
                  <a:srgbClr val="4B4B4B"/>
                </a:solidFill>
                <a:latin typeface="Corbel"/>
                <a:cs typeface="Corbel"/>
              </a:rPr>
              <a:t>hi</a:t>
            </a:r>
            <a:r>
              <a:rPr dirty="0" sz="2200" spc="-5">
                <a:solidFill>
                  <a:srgbClr val="4B4B4B"/>
                </a:solidFill>
                <a:latin typeface="Corbel"/>
                <a:cs typeface="Corbel"/>
              </a:rPr>
              <a:t>c</a:t>
            </a:r>
            <a:r>
              <a:rPr dirty="0" sz="2200">
                <a:solidFill>
                  <a:srgbClr val="4B4B4B"/>
                </a:solidFill>
                <a:latin typeface="Corbel"/>
                <a:cs typeface="Corbel"/>
              </a:rPr>
              <a:t>an</a:t>
            </a:r>
            <a:r>
              <a:rPr dirty="0" sz="2200" spc="-5">
                <a:solidFill>
                  <a:srgbClr val="4B4B4B"/>
                </a:solidFill>
                <a:latin typeface="Corbel"/>
                <a:cs typeface="Corbel"/>
              </a:rPr>
              <a:t>o</a:t>
            </a:r>
            <a:r>
              <a:rPr dirty="0" sz="2200">
                <a:solidFill>
                  <a:srgbClr val="4B4B4B"/>
                </a:solidFill>
                <a:latin typeface="Corbel"/>
                <a:cs typeface="Corbel"/>
              </a:rPr>
              <a:t>,</a:t>
            </a:r>
            <a:r>
              <a:rPr dirty="0" sz="2200" spc="-5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200" spc="-10">
                <a:solidFill>
                  <a:srgbClr val="4B4B4B"/>
                </a:solidFill>
                <a:latin typeface="Corbel"/>
                <a:cs typeface="Corbel"/>
              </a:rPr>
              <a:t>Mi</a:t>
            </a:r>
            <a:r>
              <a:rPr dirty="0" sz="2200" spc="-5">
                <a:solidFill>
                  <a:srgbClr val="4B4B4B"/>
                </a:solidFill>
                <a:latin typeface="Corbel"/>
                <a:cs typeface="Corbel"/>
              </a:rPr>
              <a:t>c</a:t>
            </a:r>
            <a:r>
              <a:rPr dirty="0" sz="2200" spc="-10">
                <a:solidFill>
                  <a:srgbClr val="4B4B4B"/>
                </a:solidFill>
                <a:latin typeface="Corbel"/>
                <a:cs typeface="Corbel"/>
              </a:rPr>
              <a:t>h</a:t>
            </a:r>
            <a:r>
              <a:rPr dirty="0" sz="2200" spc="-5">
                <a:solidFill>
                  <a:srgbClr val="4B4B4B"/>
                </a:solidFill>
                <a:latin typeface="Corbel"/>
                <a:cs typeface="Corbel"/>
              </a:rPr>
              <a:t>e</a:t>
            </a:r>
            <a:r>
              <a:rPr dirty="0" sz="2200">
                <a:solidFill>
                  <a:srgbClr val="4B4B4B"/>
                </a:solidFill>
                <a:latin typeface="Corbel"/>
                <a:cs typeface="Corbel"/>
              </a:rPr>
              <a:t>l</a:t>
            </a:r>
            <a:r>
              <a:rPr dirty="0" sz="2200" spc="-10">
                <a:solidFill>
                  <a:srgbClr val="4B4B4B"/>
                </a:solidFill>
                <a:latin typeface="Corbel"/>
                <a:cs typeface="Corbel"/>
              </a:rPr>
              <a:t> M</a:t>
            </a:r>
            <a:r>
              <a:rPr dirty="0" sz="2200">
                <a:solidFill>
                  <a:srgbClr val="4B4B4B"/>
                </a:solidFill>
                <a:latin typeface="Corbel"/>
                <a:cs typeface="Corbel"/>
              </a:rPr>
              <a:t>a</a:t>
            </a:r>
            <a:r>
              <a:rPr dirty="0" sz="2200" spc="-5">
                <a:solidFill>
                  <a:srgbClr val="4B4B4B"/>
                </a:solidFill>
                <a:latin typeface="Corbel"/>
                <a:cs typeface="Corbel"/>
              </a:rPr>
              <a:t>e</a:t>
            </a:r>
            <a:r>
              <a:rPr dirty="0" sz="2200">
                <a:solidFill>
                  <a:srgbClr val="4B4B4B"/>
                </a:solidFill>
                <a:latin typeface="Corbel"/>
                <a:cs typeface="Corbel"/>
              </a:rPr>
              <a:t>s</a:t>
            </a:r>
            <a:endParaRPr sz="2200">
              <a:latin typeface="Corbel"/>
              <a:cs typeface="Corbel"/>
            </a:endParaRPr>
          </a:p>
          <a:p>
            <a:pPr algn="r" marR="5080">
              <a:lnSpc>
                <a:spcPct val="100000"/>
              </a:lnSpc>
              <a:spcBef>
                <a:spcPts val="1260"/>
              </a:spcBef>
            </a:pPr>
            <a:r>
              <a:rPr dirty="0" sz="2200" spc="-5">
                <a:solidFill>
                  <a:srgbClr val="4B4B4B"/>
                </a:solidFill>
                <a:latin typeface="Corbel"/>
                <a:cs typeface="Corbel"/>
              </a:rPr>
              <a:t>Algunos</a:t>
            </a:r>
            <a:r>
              <a:rPr dirty="0" sz="2200" spc="-55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200" spc="-5">
                <a:solidFill>
                  <a:srgbClr val="4B4B4B"/>
                </a:solidFill>
                <a:latin typeface="Corbel"/>
                <a:cs typeface="Corbel"/>
              </a:rPr>
              <a:t>derechos</a:t>
            </a:r>
            <a:r>
              <a:rPr dirty="0" sz="2200" spc="-5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200" spc="-5">
                <a:solidFill>
                  <a:srgbClr val="4B4B4B"/>
                </a:solidFill>
                <a:latin typeface="Corbel"/>
                <a:cs typeface="Corbel"/>
              </a:rPr>
              <a:t>reservados</a:t>
            </a:r>
            <a:endParaRPr sz="2200">
              <a:latin typeface="Corbel"/>
              <a:cs typeface="Corbel"/>
            </a:endParaRPr>
          </a:p>
          <a:p>
            <a:pPr algn="r" marL="1156970" marR="5715" indent="172085">
              <a:lnSpc>
                <a:spcPts val="2200"/>
              </a:lnSpc>
              <a:spcBef>
                <a:spcPts val="1130"/>
              </a:spcBef>
            </a:pPr>
            <a:r>
              <a:rPr dirty="0" sz="2200" spc="-5">
                <a:solidFill>
                  <a:srgbClr val="4B4B4B"/>
                </a:solidFill>
                <a:latin typeface="Corbel"/>
                <a:cs typeface="Corbel"/>
              </a:rPr>
              <a:t>Este documento se distribuye bajo la </a:t>
            </a:r>
            <a:r>
              <a:rPr dirty="0" sz="2200" spc="-10">
                <a:solidFill>
                  <a:srgbClr val="4B4B4B"/>
                </a:solidFill>
                <a:latin typeface="Corbel"/>
                <a:cs typeface="Corbel"/>
              </a:rPr>
              <a:t>licencia </a:t>
            </a:r>
            <a:r>
              <a:rPr dirty="0" sz="2200" spc="-43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200" spc="-5">
                <a:solidFill>
                  <a:srgbClr val="4B4B4B"/>
                </a:solidFill>
                <a:latin typeface="Corbel"/>
                <a:cs typeface="Corbel"/>
              </a:rPr>
              <a:t>“Atribución-CompartirIgual 4.0 Internacional” </a:t>
            </a:r>
            <a:r>
              <a:rPr dirty="0" sz="220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200" spc="-5">
                <a:solidFill>
                  <a:srgbClr val="4B4B4B"/>
                </a:solidFill>
                <a:latin typeface="Corbel"/>
                <a:cs typeface="Corbel"/>
              </a:rPr>
              <a:t>de</a:t>
            </a:r>
            <a:r>
              <a:rPr dirty="0" sz="2200" spc="-105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200" spc="-5">
                <a:solidFill>
                  <a:srgbClr val="4B4B4B"/>
                </a:solidFill>
                <a:latin typeface="Corbel"/>
                <a:cs typeface="Corbel"/>
              </a:rPr>
              <a:t>Creative</a:t>
            </a:r>
            <a:r>
              <a:rPr dirty="0" sz="2200" spc="-10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200" spc="-5">
                <a:solidFill>
                  <a:srgbClr val="4B4B4B"/>
                </a:solidFill>
                <a:latin typeface="Corbel"/>
                <a:cs typeface="Corbel"/>
              </a:rPr>
              <a:t>Comons </a:t>
            </a:r>
            <a:r>
              <a:rPr dirty="0" sz="2200" spc="-10">
                <a:solidFill>
                  <a:srgbClr val="4B4B4B"/>
                </a:solidFill>
                <a:latin typeface="Corbel"/>
                <a:cs typeface="Corbel"/>
              </a:rPr>
              <a:t>Disponible</a:t>
            </a:r>
            <a:r>
              <a:rPr dirty="0" sz="2200" spc="-5">
                <a:solidFill>
                  <a:srgbClr val="4B4B4B"/>
                </a:solidFill>
                <a:latin typeface="Corbel"/>
                <a:cs typeface="Corbel"/>
              </a:rPr>
              <a:t> en</a:t>
            </a:r>
            <a:endParaRPr sz="2200">
              <a:latin typeface="Corbel"/>
              <a:cs typeface="Corbel"/>
            </a:endParaRPr>
          </a:p>
          <a:p>
            <a:pPr algn="r" marR="5715">
              <a:lnSpc>
                <a:spcPts val="2190"/>
              </a:lnSpc>
            </a:pPr>
            <a:r>
              <a:rPr dirty="0" sz="2200" spc="-5">
                <a:solidFill>
                  <a:srgbClr val="4B4B4B"/>
                </a:solidFill>
                <a:latin typeface="Corbel"/>
                <a:cs typeface="Corbel"/>
                <a:hlinkClick r:id="rId4"/>
              </a:rPr>
              <a:t>https://creativecommons.org/licenses/by-sa/4.0/deed.es</a:t>
            </a:r>
            <a:endParaRPr sz="22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2"/>
            <a:ext cx="9144000" cy="137160"/>
          </a:xfrm>
          <a:custGeom>
            <a:avLst/>
            <a:gdLst/>
            <a:ahLst/>
            <a:cxnLst/>
            <a:rect l="l" t="t" r="r" b="b"/>
            <a:pathLst>
              <a:path w="9144000" h="137160">
                <a:moveTo>
                  <a:pt x="0" y="0"/>
                </a:moveTo>
                <a:lnTo>
                  <a:pt x="9143631" y="0"/>
                </a:lnTo>
                <a:lnTo>
                  <a:pt x="9143631" y="136791"/>
                </a:lnTo>
                <a:lnTo>
                  <a:pt x="0" y="136791"/>
                </a:lnTo>
                <a:lnTo>
                  <a:pt x="0" y="0"/>
                </a:lnTo>
                <a:close/>
              </a:path>
            </a:pathLst>
          </a:custGeom>
          <a:solidFill>
            <a:srgbClr val="CA0016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833245" y="306717"/>
            <a:ext cx="1114564" cy="672477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77456" y="484822"/>
            <a:ext cx="4114165" cy="6350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000" spc="-5">
                <a:solidFill>
                  <a:srgbClr val="C8201D"/>
                </a:solidFill>
              </a:rPr>
              <a:t>Índice</a:t>
            </a:r>
            <a:r>
              <a:rPr dirty="0" sz="4000" spc="-35">
                <a:solidFill>
                  <a:srgbClr val="C8201D"/>
                </a:solidFill>
              </a:rPr>
              <a:t> </a:t>
            </a:r>
            <a:r>
              <a:rPr dirty="0" sz="4000" spc="-5">
                <a:solidFill>
                  <a:srgbClr val="C8201D"/>
                </a:solidFill>
              </a:rPr>
              <a:t>de</a:t>
            </a:r>
            <a:r>
              <a:rPr dirty="0" sz="4000" spc="-30">
                <a:solidFill>
                  <a:srgbClr val="C8201D"/>
                </a:solidFill>
              </a:rPr>
              <a:t> </a:t>
            </a:r>
            <a:r>
              <a:rPr dirty="0" sz="4000" spc="-10">
                <a:solidFill>
                  <a:srgbClr val="C8201D"/>
                </a:solidFill>
              </a:rPr>
              <a:t>ejercicios</a:t>
            </a:r>
            <a:endParaRPr sz="4000"/>
          </a:p>
        </p:txBody>
      </p:sp>
      <p:sp>
        <p:nvSpPr>
          <p:cNvPr id="6" name="object 6"/>
          <p:cNvSpPr txBox="1"/>
          <p:nvPr/>
        </p:nvSpPr>
        <p:spPr>
          <a:xfrm>
            <a:off x="8887739" y="6398822"/>
            <a:ext cx="210185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800"/>
              </a:lnSpc>
            </a:pPr>
            <a:r>
              <a:rPr dirty="0" sz="1800" b="1">
                <a:solidFill>
                  <a:srgbClr val="666666"/>
                </a:solidFill>
                <a:latin typeface="Corbel"/>
                <a:cs typeface="Corbel"/>
              </a:rPr>
              <a:t>3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02094" y="1614500"/>
            <a:ext cx="1989455" cy="14890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67335" indent="-255270">
              <a:lnSpc>
                <a:spcPct val="100000"/>
              </a:lnSpc>
              <a:spcBef>
                <a:spcPts val="100"/>
              </a:spcBef>
              <a:buClr>
                <a:srgbClr val="64A434"/>
              </a:buClr>
              <a:buFont typeface="Georgia"/>
              <a:buChar char="•"/>
              <a:tabLst>
                <a:tab pos="267970" algn="l"/>
              </a:tabLst>
            </a:pP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Ejercicio</a:t>
            </a:r>
            <a:r>
              <a:rPr dirty="0" sz="3200" spc="-95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>
                <a:solidFill>
                  <a:srgbClr val="4B4B4B"/>
                </a:solidFill>
                <a:latin typeface="Corbel"/>
                <a:cs typeface="Corbel"/>
              </a:rPr>
              <a:t>1</a:t>
            </a:r>
            <a:endParaRPr sz="3200">
              <a:latin typeface="Corbel"/>
              <a:cs typeface="Corbel"/>
            </a:endParaRPr>
          </a:p>
          <a:p>
            <a:pPr marL="267335" indent="-255270">
              <a:lnSpc>
                <a:spcPct val="100000"/>
              </a:lnSpc>
              <a:buClr>
                <a:srgbClr val="64A434"/>
              </a:buClr>
              <a:buFont typeface="Georgia"/>
              <a:buChar char="•"/>
              <a:tabLst>
                <a:tab pos="267970" algn="l"/>
              </a:tabLst>
            </a:pP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Ejercicio</a:t>
            </a:r>
            <a:r>
              <a:rPr dirty="0" sz="3200" spc="-95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>
                <a:solidFill>
                  <a:srgbClr val="4B4B4B"/>
                </a:solidFill>
                <a:latin typeface="Corbel"/>
                <a:cs typeface="Corbel"/>
              </a:rPr>
              <a:t>2</a:t>
            </a:r>
            <a:endParaRPr sz="3200">
              <a:latin typeface="Corbel"/>
              <a:cs typeface="Corbel"/>
            </a:endParaRPr>
          </a:p>
          <a:p>
            <a:pPr marL="267335" indent="-255270">
              <a:lnSpc>
                <a:spcPct val="100000"/>
              </a:lnSpc>
              <a:buClr>
                <a:srgbClr val="64A434"/>
              </a:buClr>
              <a:buFont typeface="Georgia"/>
              <a:buChar char="•"/>
              <a:tabLst>
                <a:tab pos="267970" algn="l"/>
              </a:tabLst>
            </a:pP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Ejercicio</a:t>
            </a:r>
            <a:r>
              <a:rPr dirty="0" sz="3200" spc="-95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>
                <a:solidFill>
                  <a:srgbClr val="4B4B4B"/>
                </a:solidFill>
                <a:latin typeface="Corbel"/>
                <a:cs typeface="Corbel"/>
              </a:rPr>
              <a:t>3</a:t>
            </a:r>
            <a:endParaRPr sz="32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2"/>
            <a:ext cx="9144000" cy="137160"/>
          </a:xfrm>
          <a:custGeom>
            <a:avLst/>
            <a:gdLst/>
            <a:ahLst/>
            <a:cxnLst/>
            <a:rect l="l" t="t" r="r" b="b"/>
            <a:pathLst>
              <a:path w="9144000" h="137160">
                <a:moveTo>
                  <a:pt x="0" y="0"/>
                </a:moveTo>
                <a:lnTo>
                  <a:pt x="9143631" y="0"/>
                </a:lnTo>
                <a:lnTo>
                  <a:pt x="9143631" y="136791"/>
                </a:lnTo>
                <a:lnTo>
                  <a:pt x="0" y="136791"/>
                </a:lnTo>
                <a:lnTo>
                  <a:pt x="0" y="0"/>
                </a:lnTo>
                <a:close/>
              </a:path>
            </a:pathLst>
          </a:custGeom>
          <a:solidFill>
            <a:srgbClr val="CA0016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833245" y="306717"/>
            <a:ext cx="1114564" cy="672477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77456" y="484822"/>
            <a:ext cx="2218055" cy="6350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000" spc="-10">
                <a:solidFill>
                  <a:srgbClr val="C8201D"/>
                </a:solidFill>
              </a:rPr>
              <a:t>Ejercicio</a:t>
            </a:r>
            <a:r>
              <a:rPr dirty="0" sz="4000" spc="-70">
                <a:solidFill>
                  <a:srgbClr val="C8201D"/>
                </a:solidFill>
              </a:rPr>
              <a:t> </a:t>
            </a:r>
            <a:r>
              <a:rPr dirty="0" sz="4000">
                <a:solidFill>
                  <a:srgbClr val="C8201D"/>
                </a:solidFill>
              </a:rPr>
              <a:t>1</a:t>
            </a:r>
            <a:endParaRPr sz="4000"/>
          </a:p>
        </p:txBody>
      </p:sp>
      <p:sp>
        <p:nvSpPr>
          <p:cNvPr id="6" name="object 6"/>
          <p:cNvSpPr txBox="1"/>
          <p:nvPr/>
        </p:nvSpPr>
        <p:spPr>
          <a:xfrm>
            <a:off x="8887739" y="6398822"/>
            <a:ext cx="210185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800"/>
              </a:lnSpc>
            </a:pPr>
            <a:r>
              <a:rPr dirty="0" sz="1800" b="1">
                <a:solidFill>
                  <a:srgbClr val="666666"/>
                </a:solidFill>
                <a:latin typeface="Corbel"/>
                <a:cs typeface="Corbel"/>
              </a:rPr>
              <a:t>4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02094" y="1614500"/>
            <a:ext cx="8162290" cy="29527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267335" marR="75565" indent="-255270">
              <a:lnSpc>
                <a:spcPct val="100000"/>
              </a:lnSpc>
              <a:spcBef>
                <a:spcPts val="100"/>
              </a:spcBef>
              <a:buClr>
                <a:srgbClr val="64A434"/>
              </a:buClr>
              <a:buFont typeface="Georgia"/>
              <a:buChar char="•"/>
              <a:tabLst>
                <a:tab pos="267970" algn="l"/>
              </a:tabLst>
            </a:pP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Implementar una función </a:t>
            </a:r>
            <a:r>
              <a:rPr dirty="0" sz="3200" b="1">
                <a:solidFill>
                  <a:srgbClr val="4B4B4B"/>
                </a:solidFill>
                <a:latin typeface="Consolas"/>
                <a:cs typeface="Consolas"/>
              </a:rPr>
              <a:t>cuentaDistintas </a:t>
            </a:r>
            <a:r>
              <a:rPr dirty="0" sz="3200" spc="-1745" b="1">
                <a:solidFill>
                  <a:srgbClr val="4B4B4B"/>
                </a:solidFill>
                <a:latin typeface="Consolas"/>
                <a:cs typeface="Consolas"/>
              </a:rPr>
              <a:t> </a:t>
            </a: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que reciba un array con nombres de provincias </a:t>
            </a:r>
            <a:r>
              <a:rPr dirty="0" sz="320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 spc="-15">
                <a:solidFill>
                  <a:srgbClr val="4B4B4B"/>
                </a:solidFill>
                <a:latin typeface="Corbel"/>
                <a:cs typeface="Corbel"/>
              </a:rPr>
              <a:t>(que </a:t>
            </a: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podrían estar repetidas) </a:t>
            </a:r>
            <a:r>
              <a:rPr dirty="0" sz="3200">
                <a:solidFill>
                  <a:srgbClr val="4B4B4B"/>
                </a:solidFill>
                <a:latin typeface="Corbel"/>
                <a:cs typeface="Corbel"/>
              </a:rPr>
              <a:t>e </a:t>
            </a: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indique cuántas </a:t>
            </a:r>
            <a:r>
              <a:rPr dirty="0" sz="3200" spc="-63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provincias</a:t>
            </a:r>
            <a:r>
              <a:rPr dirty="0" sz="3200" spc="-1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sin repetir</a:t>
            </a:r>
            <a:r>
              <a:rPr dirty="0" sz="3200" spc="-15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>
                <a:solidFill>
                  <a:srgbClr val="4B4B4B"/>
                </a:solidFill>
                <a:latin typeface="Corbel"/>
                <a:cs typeface="Corbel"/>
              </a:rPr>
              <a:t>hay</a:t>
            </a:r>
            <a:r>
              <a:rPr dirty="0" sz="3200" spc="-2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>
                <a:solidFill>
                  <a:srgbClr val="4B4B4B"/>
                </a:solidFill>
                <a:latin typeface="Corbel"/>
                <a:cs typeface="Corbel"/>
              </a:rPr>
              <a:t>en</a:t>
            </a: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>
                <a:solidFill>
                  <a:srgbClr val="4B4B4B"/>
                </a:solidFill>
                <a:latin typeface="Corbel"/>
                <a:cs typeface="Corbel"/>
              </a:rPr>
              <a:t>ese</a:t>
            </a:r>
            <a:r>
              <a:rPr dirty="0" sz="3200" spc="-1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array</a:t>
            </a:r>
            <a:endParaRPr sz="3200">
              <a:latin typeface="Corbel"/>
              <a:cs typeface="Corbel"/>
            </a:endParaRPr>
          </a:p>
          <a:p>
            <a:pPr algn="just" marL="267335" marR="5080" indent="-255270">
              <a:lnSpc>
                <a:spcPct val="100000"/>
              </a:lnSpc>
              <a:spcBef>
                <a:spcPts val="5"/>
              </a:spcBef>
              <a:buClr>
                <a:srgbClr val="64A434"/>
              </a:buClr>
              <a:buFont typeface="Georgia"/>
              <a:buChar char="•"/>
              <a:tabLst>
                <a:tab pos="267970" algn="l"/>
              </a:tabLst>
            </a:pP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Ejecuta </a:t>
            </a:r>
            <a:r>
              <a:rPr dirty="0" sz="3200">
                <a:solidFill>
                  <a:srgbClr val="4B4B4B"/>
                </a:solidFill>
                <a:latin typeface="Corbel"/>
                <a:cs typeface="Corbel"/>
              </a:rPr>
              <a:t>la </a:t>
            </a: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función con un array de ejemplo para </a:t>
            </a:r>
            <a:r>
              <a:rPr dirty="0" sz="3200" spc="-63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 spc="-10">
                <a:solidFill>
                  <a:srgbClr val="4B4B4B"/>
                </a:solidFill>
                <a:latin typeface="Corbel"/>
                <a:cs typeface="Corbel"/>
              </a:rPr>
              <a:t>verificar</a:t>
            </a:r>
            <a:r>
              <a:rPr dirty="0" sz="3200" spc="-2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que funciona como</a:t>
            </a:r>
            <a:r>
              <a:rPr dirty="0" sz="3200" spc="-1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se</a:t>
            </a:r>
            <a:r>
              <a:rPr dirty="0" sz="3200" spc="-1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espera</a:t>
            </a:r>
            <a:endParaRPr sz="32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2"/>
            <a:ext cx="9144000" cy="137160"/>
          </a:xfrm>
          <a:custGeom>
            <a:avLst/>
            <a:gdLst/>
            <a:ahLst/>
            <a:cxnLst/>
            <a:rect l="l" t="t" r="r" b="b"/>
            <a:pathLst>
              <a:path w="9144000" h="137160">
                <a:moveTo>
                  <a:pt x="0" y="0"/>
                </a:moveTo>
                <a:lnTo>
                  <a:pt x="9143631" y="0"/>
                </a:lnTo>
                <a:lnTo>
                  <a:pt x="9143631" y="136791"/>
                </a:lnTo>
                <a:lnTo>
                  <a:pt x="0" y="136791"/>
                </a:lnTo>
                <a:lnTo>
                  <a:pt x="0" y="0"/>
                </a:lnTo>
                <a:close/>
              </a:path>
            </a:pathLst>
          </a:custGeom>
          <a:solidFill>
            <a:srgbClr val="CA0016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833245" y="306717"/>
            <a:ext cx="1114564" cy="672477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77456" y="484822"/>
            <a:ext cx="2219960" cy="6350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000" spc="-10">
                <a:solidFill>
                  <a:srgbClr val="C8201D"/>
                </a:solidFill>
              </a:rPr>
              <a:t>Ejercicio</a:t>
            </a:r>
            <a:r>
              <a:rPr dirty="0" sz="4000" spc="-70">
                <a:solidFill>
                  <a:srgbClr val="C8201D"/>
                </a:solidFill>
              </a:rPr>
              <a:t> </a:t>
            </a:r>
            <a:r>
              <a:rPr dirty="0" sz="4000">
                <a:solidFill>
                  <a:srgbClr val="C8201D"/>
                </a:solidFill>
              </a:rPr>
              <a:t>2</a:t>
            </a:r>
            <a:endParaRPr sz="4000"/>
          </a:p>
        </p:txBody>
      </p:sp>
      <p:sp>
        <p:nvSpPr>
          <p:cNvPr id="6" name="object 6"/>
          <p:cNvSpPr txBox="1"/>
          <p:nvPr/>
        </p:nvSpPr>
        <p:spPr>
          <a:xfrm>
            <a:off x="8887739" y="6398822"/>
            <a:ext cx="210185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800"/>
              </a:lnSpc>
            </a:pPr>
            <a:r>
              <a:rPr dirty="0" sz="1800" b="1">
                <a:solidFill>
                  <a:srgbClr val="666666"/>
                </a:solidFill>
                <a:latin typeface="Corbel"/>
                <a:cs typeface="Corbel"/>
              </a:rPr>
              <a:t>5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3780" y="1614500"/>
            <a:ext cx="7987665" cy="45758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36220" marR="659130" indent="-224154">
              <a:lnSpc>
                <a:spcPct val="100000"/>
              </a:lnSpc>
              <a:spcBef>
                <a:spcPts val="100"/>
              </a:spcBef>
              <a:buClr>
                <a:srgbClr val="64A434"/>
              </a:buClr>
              <a:buFont typeface="Georgia"/>
              <a:buChar char="•"/>
              <a:tabLst>
                <a:tab pos="236854" algn="l"/>
              </a:tabLst>
            </a:pPr>
            <a:r>
              <a:rPr dirty="0" sz="2700" spc="-5">
                <a:solidFill>
                  <a:srgbClr val="4B4B4B"/>
                </a:solidFill>
                <a:latin typeface="Corbel"/>
                <a:cs typeface="Corbel"/>
              </a:rPr>
              <a:t>S</a:t>
            </a:r>
            <a:r>
              <a:rPr dirty="0" sz="2700">
                <a:solidFill>
                  <a:srgbClr val="4B4B4B"/>
                </a:solidFill>
                <a:latin typeface="Corbel"/>
                <a:cs typeface="Corbel"/>
              </a:rPr>
              <a:t>e</a:t>
            </a:r>
            <a:r>
              <a:rPr dirty="0" sz="2700" spc="-5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700" spc="-10">
                <a:solidFill>
                  <a:srgbClr val="4B4B4B"/>
                </a:solidFill>
                <a:latin typeface="Corbel"/>
                <a:cs typeface="Corbel"/>
              </a:rPr>
              <a:t>p</a:t>
            </a:r>
            <a:r>
              <a:rPr dirty="0" sz="2700" spc="-5">
                <a:solidFill>
                  <a:srgbClr val="4B4B4B"/>
                </a:solidFill>
                <a:latin typeface="Corbel"/>
                <a:cs typeface="Corbel"/>
              </a:rPr>
              <a:t>i</a:t>
            </a:r>
            <a:r>
              <a:rPr dirty="0" sz="2700" spc="5">
                <a:solidFill>
                  <a:srgbClr val="4B4B4B"/>
                </a:solidFill>
                <a:latin typeface="Corbel"/>
                <a:cs typeface="Corbel"/>
              </a:rPr>
              <a:t>d</a:t>
            </a:r>
            <a:r>
              <a:rPr dirty="0" sz="2700">
                <a:solidFill>
                  <a:srgbClr val="4B4B4B"/>
                </a:solidFill>
                <a:latin typeface="Corbel"/>
                <a:cs typeface="Corbel"/>
              </a:rPr>
              <a:t>e</a:t>
            </a:r>
            <a:r>
              <a:rPr dirty="0" sz="2700" spc="-1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700">
                <a:solidFill>
                  <a:srgbClr val="4B4B4B"/>
                </a:solidFill>
                <a:latin typeface="Corbel"/>
                <a:cs typeface="Corbel"/>
              </a:rPr>
              <a:t>c</a:t>
            </a:r>
            <a:r>
              <a:rPr dirty="0" sz="2700" spc="-5">
                <a:solidFill>
                  <a:srgbClr val="4B4B4B"/>
                </a:solidFill>
                <a:latin typeface="Corbel"/>
                <a:cs typeface="Corbel"/>
              </a:rPr>
              <a:t>rea</a:t>
            </a:r>
            <a:r>
              <a:rPr dirty="0" sz="2700">
                <a:solidFill>
                  <a:srgbClr val="4B4B4B"/>
                </a:solidFill>
                <a:latin typeface="Corbel"/>
                <a:cs typeface="Corbel"/>
              </a:rPr>
              <a:t>r</a:t>
            </a:r>
            <a:r>
              <a:rPr dirty="0" sz="2700" spc="-1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700" spc="-10">
                <a:solidFill>
                  <a:srgbClr val="4B4B4B"/>
                </a:solidFill>
                <a:latin typeface="Corbel"/>
                <a:cs typeface="Corbel"/>
              </a:rPr>
              <a:t>u</a:t>
            </a:r>
            <a:r>
              <a:rPr dirty="0" sz="2700">
                <a:solidFill>
                  <a:srgbClr val="4B4B4B"/>
                </a:solidFill>
                <a:latin typeface="Corbel"/>
                <a:cs typeface="Corbel"/>
              </a:rPr>
              <a:t>na</a:t>
            </a:r>
            <a:r>
              <a:rPr dirty="0" sz="2700" spc="-5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700">
                <a:solidFill>
                  <a:srgbClr val="4B4B4B"/>
                </a:solidFill>
                <a:latin typeface="Corbel"/>
                <a:cs typeface="Corbel"/>
              </a:rPr>
              <a:t>c</a:t>
            </a:r>
            <a:r>
              <a:rPr dirty="0" sz="2700" spc="-5">
                <a:solidFill>
                  <a:srgbClr val="4B4B4B"/>
                </a:solidFill>
                <a:latin typeface="Corbel"/>
                <a:cs typeface="Corbel"/>
              </a:rPr>
              <a:t>las</a:t>
            </a:r>
            <a:r>
              <a:rPr dirty="0" sz="2700">
                <a:solidFill>
                  <a:srgbClr val="4B4B4B"/>
                </a:solidFill>
                <a:latin typeface="Corbel"/>
                <a:cs typeface="Corbel"/>
              </a:rPr>
              <a:t>e</a:t>
            </a:r>
            <a:r>
              <a:rPr dirty="0" sz="2700" spc="25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700" b="1">
                <a:solidFill>
                  <a:srgbClr val="4B4B4B"/>
                </a:solidFill>
                <a:latin typeface="Consolas"/>
                <a:cs typeface="Consolas"/>
              </a:rPr>
              <a:t>GestorA</a:t>
            </a:r>
            <a:r>
              <a:rPr dirty="0" sz="2700" spc="-5" b="1">
                <a:solidFill>
                  <a:srgbClr val="4B4B4B"/>
                </a:solidFill>
                <a:latin typeface="Consolas"/>
                <a:cs typeface="Consolas"/>
              </a:rPr>
              <a:t>e</a:t>
            </a:r>
            <a:r>
              <a:rPr dirty="0" sz="2700" b="1">
                <a:solidFill>
                  <a:srgbClr val="4B4B4B"/>
                </a:solidFill>
                <a:latin typeface="Consolas"/>
                <a:cs typeface="Consolas"/>
              </a:rPr>
              <a:t>ropuertos</a:t>
            </a:r>
            <a:r>
              <a:rPr dirty="0" sz="2700" spc="-905" b="1">
                <a:solidFill>
                  <a:srgbClr val="4B4B4B"/>
                </a:solidFill>
                <a:latin typeface="Consolas"/>
                <a:cs typeface="Consolas"/>
              </a:rPr>
              <a:t> </a:t>
            </a:r>
            <a:r>
              <a:rPr dirty="0" sz="2700" spc="-5">
                <a:solidFill>
                  <a:srgbClr val="4B4B4B"/>
                </a:solidFill>
                <a:latin typeface="Corbel"/>
                <a:cs typeface="Corbel"/>
              </a:rPr>
              <a:t>q</a:t>
            </a:r>
            <a:r>
              <a:rPr dirty="0" sz="2700" spc="-10">
                <a:solidFill>
                  <a:srgbClr val="4B4B4B"/>
                </a:solidFill>
                <a:latin typeface="Corbel"/>
                <a:cs typeface="Corbel"/>
              </a:rPr>
              <a:t>u</a:t>
            </a:r>
            <a:r>
              <a:rPr dirty="0" sz="2700">
                <a:solidFill>
                  <a:srgbClr val="4B4B4B"/>
                </a:solidFill>
                <a:latin typeface="Corbel"/>
                <a:cs typeface="Corbel"/>
              </a:rPr>
              <a:t>e  </a:t>
            </a:r>
            <a:r>
              <a:rPr dirty="0" sz="2700" spc="-5">
                <a:solidFill>
                  <a:srgbClr val="4B4B4B"/>
                </a:solidFill>
                <a:latin typeface="Corbel"/>
                <a:cs typeface="Corbel"/>
              </a:rPr>
              <a:t>permita</a:t>
            </a:r>
            <a:r>
              <a:rPr dirty="0" sz="2700" spc="-2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700" spc="-5">
                <a:solidFill>
                  <a:srgbClr val="4B4B4B"/>
                </a:solidFill>
                <a:latin typeface="Corbel"/>
                <a:cs typeface="Corbel"/>
              </a:rPr>
              <a:t>almacenar</a:t>
            </a:r>
            <a:r>
              <a:rPr dirty="0" sz="2700" spc="-1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700" spc="-5">
                <a:solidFill>
                  <a:srgbClr val="4B4B4B"/>
                </a:solidFill>
                <a:latin typeface="Corbel"/>
                <a:cs typeface="Corbel"/>
              </a:rPr>
              <a:t>aeropuertos</a:t>
            </a:r>
            <a:r>
              <a:rPr dirty="0" sz="2700" spc="-10">
                <a:solidFill>
                  <a:srgbClr val="4B4B4B"/>
                </a:solidFill>
                <a:latin typeface="Corbel"/>
                <a:cs typeface="Corbel"/>
              </a:rPr>
              <a:t> (nombre</a:t>
            </a:r>
            <a:r>
              <a:rPr dirty="0" sz="2700" spc="-15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700">
                <a:solidFill>
                  <a:srgbClr val="4B4B4B"/>
                </a:solidFill>
                <a:latin typeface="Corbel"/>
                <a:cs typeface="Corbel"/>
              </a:rPr>
              <a:t>y</a:t>
            </a:r>
            <a:r>
              <a:rPr dirty="0" sz="2700" spc="-1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700" spc="-5">
                <a:solidFill>
                  <a:srgbClr val="4B4B4B"/>
                </a:solidFill>
                <a:latin typeface="Corbel"/>
                <a:cs typeface="Corbel"/>
              </a:rPr>
              <a:t>ciudad)</a:t>
            </a:r>
            <a:endParaRPr sz="2700">
              <a:latin typeface="Corbel"/>
              <a:cs typeface="Corbel"/>
            </a:endParaRPr>
          </a:p>
          <a:p>
            <a:pPr marL="236220" marR="5080" indent="-224154">
              <a:lnSpc>
                <a:spcPct val="100000"/>
              </a:lnSpc>
              <a:spcBef>
                <a:spcPts val="1140"/>
              </a:spcBef>
              <a:buClr>
                <a:srgbClr val="64A434"/>
              </a:buClr>
              <a:buFont typeface="Georgia"/>
              <a:buChar char="•"/>
              <a:tabLst>
                <a:tab pos="236854" algn="l"/>
              </a:tabLst>
            </a:pPr>
            <a:r>
              <a:rPr dirty="0" sz="2700" spc="-5">
                <a:solidFill>
                  <a:srgbClr val="4B4B4B"/>
                </a:solidFill>
                <a:latin typeface="Corbel"/>
                <a:cs typeface="Corbel"/>
              </a:rPr>
              <a:t>Se desea poder </a:t>
            </a:r>
            <a:r>
              <a:rPr dirty="0" sz="2700" spc="-10">
                <a:solidFill>
                  <a:srgbClr val="4B4B4B"/>
                </a:solidFill>
                <a:latin typeface="Corbel"/>
                <a:cs typeface="Corbel"/>
              </a:rPr>
              <a:t>acceder </a:t>
            </a:r>
            <a:r>
              <a:rPr dirty="0" sz="2700">
                <a:solidFill>
                  <a:srgbClr val="4B4B4B"/>
                </a:solidFill>
                <a:latin typeface="Corbel"/>
                <a:cs typeface="Corbel"/>
              </a:rPr>
              <a:t>a </a:t>
            </a:r>
            <a:r>
              <a:rPr dirty="0" sz="2700" spc="-5">
                <a:solidFill>
                  <a:srgbClr val="4B4B4B"/>
                </a:solidFill>
                <a:latin typeface="Corbel"/>
                <a:cs typeface="Corbel"/>
              </a:rPr>
              <a:t>la información completa </a:t>
            </a:r>
            <a:r>
              <a:rPr dirty="0" sz="2700">
                <a:solidFill>
                  <a:srgbClr val="4B4B4B"/>
                </a:solidFill>
                <a:latin typeface="Corbel"/>
                <a:cs typeface="Corbel"/>
              </a:rPr>
              <a:t>de </a:t>
            </a:r>
            <a:r>
              <a:rPr dirty="0" sz="2700" spc="5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700" spc="-5">
                <a:solidFill>
                  <a:srgbClr val="4B4B4B"/>
                </a:solidFill>
                <a:latin typeface="Corbel"/>
                <a:cs typeface="Corbel"/>
              </a:rPr>
              <a:t>un aeropuerto por su nombre </a:t>
            </a:r>
            <a:r>
              <a:rPr dirty="0" sz="2700">
                <a:solidFill>
                  <a:srgbClr val="4B4B4B"/>
                </a:solidFill>
                <a:latin typeface="Corbel"/>
                <a:cs typeface="Corbel"/>
              </a:rPr>
              <a:t>de </a:t>
            </a:r>
            <a:r>
              <a:rPr dirty="0" sz="2700" spc="-5">
                <a:solidFill>
                  <a:srgbClr val="4B4B4B"/>
                </a:solidFill>
                <a:latin typeface="Corbel"/>
                <a:cs typeface="Corbel"/>
              </a:rPr>
              <a:t>la forma más </a:t>
            </a:r>
            <a:r>
              <a:rPr dirty="0" sz="2700" spc="-10">
                <a:solidFill>
                  <a:srgbClr val="4B4B4B"/>
                </a:solidFill>
                <a:latin typeface="Corbel"/>
                <a:cs typeface="Corbel"/>
              </a:rPr>
              <a:t>eficiente </a:t>
            </a:r>
            <a:r>
              <a:rPr dirty="0" sz="2700" spc="-53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700" spc="-5">
                <a:solidFill>
                  <a:srgbClr val="4B4B4B"/>
                </a:solidFill>
                <a:latin typeface="Corbel"/>
                <a:cs typeface="Corbel"/>
              </a:rPr>
              <a:t>posible</a:t>
            </a:r>
            <a:endParaRPr sz="2700">
              <a:latin typeface="Corbel"/>
              <a:cs typeface="Corbel"/>
            </a:endParaRPr>
          </a:p>
          <a:p>
            <a:pPr marL="236220" marR="108585" indent="-224154">
              <a:lnSpc>
                <a:spcPct val="100000"/>
              </a:lnSpc>
              <a:spcBef>
                <a:spcPts val="1140"/>
              </a:spcBef>
              <a:buClr>
                <a:srgbClr val="64A434"/>
              </a:buClr>
              <a:buFont typeface="Georgia"/>
              <a:buChar char="•"/>
              <a:tabLst>
                <a:tab pos="236854" algn="l"/>
              </a:tabLst>
            </a:pPr>
            <a:r>
              <a:rPr dirty="0" sz="2700" spc="-5">
                <a:solidFill>
                  <a:srgbClr val="4B4B4B"/>
                </a:solidFill>
                <a:latin typeface="Corbel"/>
                <a:cs typeface="Corbel"/>
              </a:rPr>
              <a:t>Se debe declarar como atributo </a:t>
            </a:r>
            <a:r>
              <a:rPr dirty="0" sz="2700">
                <a:solidFill>
                  <a:srgbClr val="4B4B4B"/>
                </a:solidFill>
                <a:latin typeface="Corbel"/>
                <a:cs typeface="Corbel"/>
              </a:rPr>
              <a:t>de </a:t>
            </a:r>
            <a:r>
              <a:rPr dirty="0" sz="2700" spc="-10">
                <a:solidFill>
                  <a:srgbClr val="4B4B4B"/>
                </a:solidFill>
                <a:latin typeface="Corbel"/>
                <a:cs typeface="Corbel"/>
              </a:rPr>
              <a:t>GestorAeropuertos </a:t>
            </a:r>
            <a:r>
              <a:rPr dirty="0" sz="2700" spc="-53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700" spc="-5">
                <a:solidFill>
                  <a:srgbClr val="4B4B4B"/>
                </a:solidFill>
                <a:latin typeface="Corbel"/>
                <a:cs typeface="Corbel"/>
              </a:rPr>
              <a:t>la</a:t>
            </a:r>
            <a:r>
              <a:rPr dirty="0" sz="2700" spc="-10">
                <a:solidFill>
                  <a:srgbClr val="4B4B4B"/>
                </a:solidFill>
                <a:latin typeface="Corbel"/>
                <a:cs typeface="Corbel"/>
              </a:rPr>
              <a:t> estructura </a:t>
            </a:r>
            <a:r>
              <a:rPr dirty="0" sz="2700">
                <a:solidFill>
                  <a:srgbClr val="4B4B4B"/>
                </a:solidFill>
                <a:latin typeface="Corbel"/>
                <a:cs typeface="Corbel"/>
              </a:rPr>
              <a:t>de</a:t>
            </a:r>
            <a:r>
              <a:rPr dirty="0" sz="2700" spc="-1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700" spc="-5">
                <a:solidFill>
                  <a:srgbClr val="4B4B4B"/>
                </a:solidFill>
                <a:latin typeface="Corbel"/>
                <a:cs typeface="Corbel"/>
              </a:rPr>
              <a:t>datos más </a:t>
            </a:r>
            <a:r>
              <a:rPr dirty="0" sz="2700" spc="-10">
                <a:solidFill>
                  <a:srgbClr val="4B4B4B"/>
                </a:solidFill>
                <a:latin typeface="Corbel"/>
                <a:cs typeface="Corbel"/>
              </a:rPr>
              <a:t>eficiente</a:t>
            </a:r>
            <a:endParaRPr sz="2700">
              <a:latin typeface="Corbel"/>
              <a:cs typeface="Corbel"/>
            </a:endParaRPr>
          </a:p>
          <a:p>
            <a:pPr marL="236220" marR="431165" indent="-224154">
              <a:lnSpc>
                <a:spcPct val="100000"/>
              </a:lnSpc>
              <a:spcBef>
                <a:spcPts val="1140"/>
              </a:spcBef>
              <a:buClr>
                <a:srgbClr val="64A434"/>
              </a:buClr>
              <a:buFont typeface="Georgia"/>
              <a:buChar char="•"/>
              <a:tabLst>
                <a:tab pos="236854" algn="l"/>
              </a:tabLst>
            </a:pPr>
            <a:r>
              <a:rPr dirty="0" sz="2700" spc="-5">
                <a:solidFill>
                  <a:srgbClr val="4B4B4B"/>
                </a:solidFill>
                <a:latin typeface="Corbel"/>
                <a:cs typeface="Corbel"/>
              </a:rPr>
              <a:t>Introducir varios aeropuertos </a:t>
            </a:r>
            <a:r>
              <a:rPr dirty="0" sz="2700">
                <a:solidFill>
                  <a:srgbClr val="4B4B4B"/>
                </a:solidFill>
                <a:latin typeface="Corbel"/>
                <a:cs typeface="Corbel"/>
              </a:rPr>
              <a:t>y </a:t>
            </a:r>
            <a:r>
              <a:rPr dirty="0" sz="2700" spc="-10">
                <a:solidFill>
                  <a:srgbClr val="4B4B4B"/>
                </a:solidFill>
                <a:latin typeface="Corbel"/>
                <a:cs typeface="Corbel"/>
              </a:rPr>
              <a:t>verificar </a:t>
            </a:r>
            <a:r>
              <a:rPr dirty="0" sz="2700" spc="-5">
                <a:solidFill>
                  <a:srgbClr val="4B4B4B"/>
                </a:solidFill>
                <a:latin typeface="Corbel"/>
                <a:cs typeface="Corbel"/>
              </a:rPr>
              <a:t>el </a:t>
            </a:r>
            <a:r>
              <a:rPr dirty="0" sz="270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700" spc="-5">
                <a:solidFill>
                  <a:srgbClr val="4B4B4B"/>
                </a:solidFill>
                <a:latin typeface="Corbel"/>
                <a:cs typeface="Corbel"/>
              </a:rPr>
              <a:t>funcionamiento correcto cuando se </a:t>
            </a:r>
            <a:r>
              <a:rPr dirty="0" sz="2700" spc="-10">
                <a:solidFill>
                  <a:srgbClr val="4B4B4B"/>
                </a:solidFill>
                <a:latin typeface="Corbel"/>
                <a:cs typeface="Corbel"/>
              </a:rPr>
              <a:t>accede </a:t>
            </a:r>
            <a:r>
              <a:rPr dirty="0" sz="2700">
                <a:solidFill>
                  <a:srgbClr val="4B4B4B"/>
                </a:solidFill>
                <a:latin typeface="Corbel"/>
                <a:cs typeface="Corbel"/>
              </a:rPr>
              <a:t>a </a:t>
            </a:r>
            <a:r>
              <a:rPr dirty="0" sz="2700" spc="-5">
                <a:solidFill>
                  <a:srgbClr val="4B4B4B"/>
                </a:solidFill>
                <a:latin typeface="Corbel"/>
                <a:cs typeface="Corbel"/>
              </a:rPr>
              <a:t>uno </a:t>
            </a:r>
            <a:r>
              <a:rPr dirty="0" sz="2700">
                <a:solidFill>
                  <a:srgbClr val="4B4B4B"/>
                </a:solidFill>
                <a:latin typeface="Corbel"/>
                <a:cs typeface="Corbel"/>
              </a:rPr>
              <a:t>de </a:t>
            </a:r>
            <a:r>
              <a:rPr dirty="0" sz="2700" spc="-53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700" spc="-5">
                <a:solidFill>
                  <a:srgbClr val="4B4B4B"/>
                </a:solidFill>
                <a:latin typeface="Corbel"/>
                <a:cs typeface="Corbel"/>
              </a:rPr>
              <a:t>ellos</a:t>
            </a:r>
            <a:r>
              <a:rPr dirty="0" sz="2700" spc="-15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700" spc="-5">
                <a:solidFill>
                  <a:srgbClr val="4B4B4B"/>
                </a:solidFill>
                <a:latin typeface="Corbel"/>
                <a:cs typeface="Corbel"/>
              </a:rPr>
              <a:t>usando su</a:t>
            </a:r>
            <a:r>
              <a:rPr dirty="0" sz="2700" spc="-1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700" spc="-5">
                <a:solidFill>
                  <a:srgbClr val="4B4B4B"/>
                </a:solidFill>
                <a:latin typeface="Corbel"/>
                <a:cs typeface="Corbel"/>
              </a:rPr>
              <a:t>nombre</a:t>
            </a:r>
            <a:endParaRPr sz="27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2"/>
            <a:ext cx="9144000" cy="137160"/>
          </a:xfrm>
          <a:custGeom>
            <a:avLst/>
            <a:gdLst/>
            <a:ahLst/>
            <a:cxnLst/>
            <a:rect l="l" t="t" r="r" b="b"/>
            <a:pathLst>
              <a:path w="9144000" h="137160">
                <a:moveTo>
                  <a:pt x="0" y="0"/>
                </a:moveTo>
                <a:lnTo>
                  <a:pt x="9143631" y="0"/>
                </a:lnTo>
                <a:lnTo>
                  <a:pt x="9143631" y="136791"/>
                </a:lnTo>
                <a:lnTo>
                  <a:pt x="0" y="136791"/>
                </a:lnTo>
                <a:lnTo>
                  <a:pt x="0" y="0"/>
                </a:lnTo>
                <a:close/>
              </a:path>
            </a:pathLst>
          </a:custGeom>
          <a:solidFill>
            <a:srgbClr val="CA0016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833245" y="306717"/>
            <a:ext cx="1114564" cy="672477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77456" y="484822"/>
            <a:ext cx="2214245" cy="6350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000" spc="-10">
                <a:solidFill>
                  <a:srgbClr val="C8201D"/>
                </a:solidFill>
              </a:rPr>
              <a:t>Ejercicio</a:t>
            </a:r>
            <a:r>
              <a:rPr dirty="0" sz="4000" spc="-70">
                <a:solidFill>
                  <a:srgbClr val="C8201D"/>
                </a:solidFill>
              </a:rPr>
              <a:t> </a:t>
            </a:r>
            <a:r>
              <a:rPr dirty="0" sz="4000">
                <a:solidFill>
                  <a:srgbClr val="C8201D"/>
                </a:solidFill>
              </a:rPr>
              <a:t>3</a:t>
            </a:r>
            <a:endParaRPr sz="4000"/>
          </a:p>
        </p:txBody>
      </p:sp>
      <p:sp>
        <p:nvSpPr>
          <p:cNvPr id="9" name="object 9"/>
          <p:cNvSpPr txBox="1"/>
          <p:nvPr/>
        </p:nvSpPr>
        <p:spPr>
          <a:xfrm>
            <a:off x="8887739" y="6398822"/>
            <a:ext cx="210185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800"/>
              </a:lnSpc>
            </a:pPr>
            <a:r>
              <a:rPr dirty="0" sz="1800" b="1">
                <a:solidFill>
                  <a:srgbClr val="666666"/>
                </a:solidFill>
                <a:latin typeface="Corbel"/>
                <a:cs typeface="Corbel"/>
              </a:rPr>
              <a:t>6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02094" y="1601177"/>
            <a:ext cx="125730" cy="3308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>
                <a:solidFill>
                  <a:srgbClr val="64A434"/>
                </a:solidFill>
                <a:latin typeface="Georgia"/>
                <a:cs typeface="Georgia"/>
              </a:rPr>
              <a:t>•</a:t>
            </a:r>
            <a:endParaRPr sz="2000">
              <a:latin typeface="Georgia"/>
              <a:cs typeface="Georgi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31939" y="1614500"/>
            <a:ext cx="7958455" cy="44754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 marR="30480">
              <a:lnSpc>
                <a:spcPct val="100000"/>
              </a:lnSpc>
              <a:spcBef>
                <a:spcPts val="100"/>
              </a:spcBef>
            </a:pPr>
            <a:r>
              <a:rPr dirty="0" sz="2000" spc="-5">
                <a:solidFill>
                  <a:srgbClr val="4B4B4B"/>
                </a:solidFill>
                <a:latin typeface="Corbel"/>
                <a:cs typeface="Corbel"/>
              </a:rPr>
              <a:t>Implementar</a:t>
            </a:r>
            <a:r>
              <a:rPr dirty="0" sz="200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000" spc="-5">
                <a:solidFill>
                  <a:srgbClr val="4B4B4B"/>
                </a:solidFill>
                <a:latin typeface="Corbel"/>
                <a:cs typeface="Corbel"/>
              </a:rPr>
              <a:t>una</a:t>
            </a:r>
            <a:r>
              <a:rPr dirty="0" sz="2000" spc="5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000" spc="-5">
                <a:solidFill>
                  <a:srgbClr val="4B4B4B"/>
                </a:solidFill>
                <a:latin typeface="Corbel"/>
                <a:cs typeface="Corbel"/>
              </a:rPr>
              <a:t>aplicación</a:t>
            </a:r>
            <a:r>
              <a:rPr dirty="0" sz="200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000" spc="-5">
                <a:solidFill>
                  <a:srgbClr val="4B4B4B"/>
                </a:solidFill>
                <a:latin typeface="Corbel"/>
                <a:cs typeface="Corbel"/>
              </a:rPr>
              <a:t>que</a:t>
            </a:r>
            <a:r>
              <a:rPr dirty="0" sz="200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000" spc="-5">
                <a:solidFill>
                  <a:srgbClr val="4B4B4B"/>
                </a:solidFill>
                <a:latin typeface="Corbel"/>
                <a:cs typeface="Corbel"/>
              </a:rPr>
              <a:t>permita</a:t>
            </a:r>
            <a:r>
              <a:rPr dirty="0" sz="2000" spc="5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000">
                <a:solidFill>
                  <a:srgbClr val="4B4B4B"/>
                </a:solidFill>
                <a:latin typeface="Corbel"/>
                <a:cs typeface="Corbel"/>
              </a:rPr>
              <a:t>gestionar </a:t>
            </a:r>
            <a:r>
              <a:rPr dirty="0" sz="2000" spc="-5">
                <a:solidFill>
                  <a:srgbClr val="4B4B4B"/>
                </a:solidFill>
                <a:latin typeface="Corbel"/>
                <a:cs typeface="Corbel"/>
              </a:rPr>
              <a:t>en</a:t>
            </a:r>
            <a:r>
              <a:rPr dirty="0" sz="200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000" spc="-5">
                <a:solidFill>
                  <a:srgbClr val="4B4B4B"/>
                </a:solidFill>
                <a:latin typeface="Corbel"/>
                <a:cs typeface="Corbel"/>
              </a:rPr>
              <a:t>memoria</a:t>
            </a:r>
            <a:r>
              <a:rPr dirty="0" sz="2000" spc="5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000" spc="-5">
                <a:solidFill>
                  <a:srgbClr val="4B4B4B"/>
                </a:solidFill>
                <a:latin typeface="Corbel"/>
                <a:cs typeface="Corbel"/>
              </a:rPr>
              <a:t>un conjunto </a:t>
            </a:r>
            <a:r>
              <a:rPr dirty="0" sz="2000" spc="-385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000" spc="-5">
                <a:solidFill>
                  <a:srgbClr val="4B4B4B"/>
                </a:solidFill>
                <a:latin typeface="Corbel"/>
                <a:cs typeface="Corbel"/>
              </a:rPr>
              <a:t>de</a:t>
            </a:r>
            <a:r>
              <a:rPr dirty="0" sz="2000" spc="-15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000" spc="-5">
                <a:solidFill>
                  <a:srgbClr val="4B4B4B"/>
                </a:solidFill>
                <a:latin typeface="Corbel"/>
                <a:cs typeface="Corbel"/>
              </a:rPr>
              <a:t>viajes de</a:t>
            </a:r>
            <a:r>
              <a:rPr dirty="0" sz="2000" spc="-1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000" spc="-5">
                <a:solidFill>
                  <a:srgbClr val="4B4B4B"/>
                </a:solidFill>
                <a:latin typeface="Corbel"/>
                <a:cs typeface="Corbel"/>
              </a:rPr>
              <a:t>una aerolínea</a:t>
            </a:r>
            <a:endParaRPr sz="2000">
              <a:latin typeface="Corbel"/>
              <a:cs typeface="Corbel"/>
            </a:endParaRPr>
          </a:p>
          <a:p>
            <a:pPr marL="38100" marR="49530">
              <a:lnSpc>
                <a:spcPct val="150000"/>
              </a:lnSpc>
            </a:pPr>
            <a:r>
              <a:rPr dirty="0" sz="2000" spc="-5">
                <a:solidFill>
                  <a:srgbClr val="4B4B4B"/>
                </a:solidFill>
                <a:latin typeface="Corbel"/>
                <a:cs typeface="Corbel"/>
              </a:rPr>
              <a:t>Cada viaje </a:t>
            </a:r>
            <a:r>
              <a:rPr dirty="0" sz="2000">
                <a:solidFill>
                  <a:srgbClr val="4B4B4B"/>
                </a:solidFill>
                <a:latin typeface="Corbel"/>
                <a:cs typeface="Corbel"/>
              </a:rPr>
              <a:t>se representa </a:t>
            </a:r>
            <a:r>
              <a:rPr dirty="0" sz="2000" spc="-5">
                <a:solidFill>
                  <a:srgbClr val="4B4B4B"/>
                </a:solidFill>
                <a:latin typeface="Corbel"/>
                <a:cs typeface="Corbel"/>
              </a:rPr>
              <a:t>con </a:t>
            </a:r>
            <a:r>
              <a:rPr dirty="0" sz="2000">
                <a:solidFill>
                  <a:srgbClr val="4B4B4B"/>
                </a:solidFill>
                <a:latin typeface="Corbel"/>
                <a:cs typeface="Corbel"/>
              </a:rPr>
              <a:t>la </a:t>
            </a:r>
            <a:r>
              <a:rPr dirty="0" sz="2000" spc="-5">
                <a:solidFill>
                  <a:srgbClr val="4B4B4B"/>
                </a:solidFill>
                <a:latin typeface="Corbel"/>
                <a:cs typeface="Corbel"/>
              </a:rPr>
              <a:t>ciudad origen, destino </a:t>
            </a:r>
            <a:r>
              <a:rPr dirty="0" sz="2000">
                <a:solidFill>
                  <a:srgbClr val="4B4B4B"/>
                </a:solidFill>
                <a:latin typeface="Corbel"/>
                <a:cs typeface="Corbel"/>
              </a:rPr>
              <a:t>y la </a:t>
            </a:r>
            <a:r>
              <a:rPr dirty="0" sz="2000" spc="-5">
                <a:solidFill>
                  <a:srgbClr val="4B4B4B"/>
                </a:solidFill>
                <a:latin typeface="Corbel"/>
                <a:cs typeface="Corbel"/>
              </a:rPr>
              <a:t>duración del viaje </a:t>
            </a:r>
            <a:r>
              <a:rPr dirty="0" sz="2000" spc="-39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000" spc="-5">
                <a:solidFill>
                  <a:srgbClr val="4B4B4B"/>
                </a:solidFill>
                <a:latin typeface="Corbel"/>
                <a:cs typeface="Corbel"/>
              </a:rPr>
              <a:t>Se dan de alta los</a:t>
            </a:r>
            <a:r>
              <a:rPr dirty="0" sz="2000" spc="5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000" spc="-5">
                <a:solidFill>
                  <a:srgbClr val="4B4B4B"/>
                </a:solidFill>
                <a:latin typeface="Corbel"/>
                <a:cs typeface="Corbel"/>
              </a:rPr>
              <a:t>viajes</a:t>
            </a:r>
            <a:r>
              <a:rPr dirty="0" sz="200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000" spc="-5">
                <a:solidFill>
                  <a:srgbClr val="4B4B4B"/>
                </a:solidFill>
                <a:latin typeface="Corbel"/>
                <a:cs typeface="Corbel"/>
              </a:rPr>
              <a:t>en un</a:t>
            </a:r>
            <a:r>
              <a:rPr dirty="0" sz="2000" spc="-1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000" spc="-5">
                <a:solidFill>
                  <a:srgbClr val="4B4B4B"/>
                </a:solidFill>
                <a:latin typeface="Corbel"/>
                <a:cs typeface="Corbel"/>
              </a:rPr>
              <a:t>gestor </a:t>
            </a:r>
            <a:r>
              <a:rPr dirty="0" sz="2000" spc="-10">
                <a:solidFill>
                  <a:srgbClr val="4B4B4B"/>
                </a:solidFill>
                <a:latin typeface="Corbel"/>
                <a:cs typeface="Corbel"/>
              </a:rPr>
              <a:t>(clase</a:t>
            </a:r>
            <a:r>
              <a:rPr dirty="0" sz="2000" spc="4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000" b="1">
                <a:solidFill>
                  <a:srgbClr val="4B4B4B"/>
                </a:solidFill>
                <a:latin typeface="Consolas"/>
                <a:cs typeface="Consolas"/>
              </a:rPr>
              <a:t>GestorViajes</a:t>
            </a:r>
            <a:r>
              <a:rPr dirty="0" sz="2000">
                <a:solidFill>
                  <a:srgbClr val="4B4B4B"/>
                </a:solidFill>
                <a:latin typeface="Corbel"/>
                <a:cs typeface="Corbel"/>
              </a:rPr>
              <a:t>)</a:t>
            </a:r>
            <a:endParaRPr sz="2000">
              <a:latin typeface="Corbel"/>
              <a:cs typeface="Corbel"/>
            </a:endParaRPr>
          </a:p>
          <a:p>
            <a:pPr marL="38100">
              <a:lnSpc>
                <a:spcPct val="100000"/>
              </a:lnSpc>
              <a:spcBef>
                <a:spcPts val="1200"/>
              </a:spcBef>
            </a:pPr>
            <a:r>
              <a:rPr dirty="0" sz="2000" spc="-5">
                <a:solidFill>
                  <a:srgbClr val="4B4B4B"/>
                </a:solidFill>
                <a:latin typeface="Corbel"/>
                <a:cs typeface="Corbel"/>
              </a:rPr>
              <a:t>Al</a:t>
            </a:r>
            <a:r>
              <a:rPr dirty="0" sz="2000" spc="-1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000" spc="-5">
                <a:solidFill>
                  <a:srgbClr val="4B4B4B"/>
                </a:solidFill>
                <a:latin typeface="Corbel"/>
                <a:cs typeface="Corbel"/>
              </a:rPr>
              <a:t>gestor de</a:t>
            </a:r>
            <a:r>
              <a:rPr dirty="0" sz="2000" spc="-1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000" spc="-5">
                <a:solidFill>
                  <a:srgbClr val="4B4B4B"/>
                </a:solidFill>
                <a:latin typeface="Corbel"/>
                <a:cs typeface="Corbel"/>
              </a:rPr>
              <a:t>viajes</a:t>
            </a:r>
            <a:r>
              <a:rPr dirty="0" sz="2000">
                <a:solidFill>
                  <a:srgbClr val="4B4B4B"/>
                </a:solidFill>
                <a:latin typeface="Corbel"/>
                <a:cs typeface="Corbel"/>
              </a:rPr>
              <a:t> se</a:t>
            </a:r>
            <a:r>
              <a:rPr dirty="0" sz="2000" spc="-1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000">
                <a:solidFill>
                  <a:srgbClr val="4B4B4B"/>
                </a:solidFill>
                <a:latin typeface="Corbel"/>
                <a:cs typeface="Corbel"/>
              </a:rPr>
              <a:t>le</a:t>
            </a:r>
            <a:r>
              <a:rPr dirty="0" sz="2000" spc="-1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000" spc="-5">
                <a:solidFill>
                  <a:srgbClr val="4B4B4B"/>
                </a:solidFill>
                <a:latin typeface="Corbel"/>
                <a:cs typeface="Corbel"/>
              </a:rPr>
              <a:t>pueden pedir:</a:t>
            </a:r>
            <a:endParaRPr sz="2000">
              <a:latin typeface="Corbel"/>
              <a:cs typeface="Corbel"/>
            </a:endParaRPr>
          </a:p>
          <a:p>
            <a:pPr marL="330200" indent="-246379">
              <a:lnSpc>
                <a:spcPct val="100000"/>
              </a:lnSpc>
              <a:spcBef>
                <a:spcPts val="1200"/>
              </a:spcBef>
              <a:buFont typeface="OpenSymbol"/>
              <a:buChar char="▪"/>
              <a:tabLst>
                <a:tab pos="330835" algn="l"/>
              </a:tabLst>
            </a:pPr>
            <a:r>
              <a:rPr dirty="0" sz="1800" spc="-5">
                <a:solidFill>
                  <a:srgbClr val="4B4B4B"/>
                </a:solidFill>
                <a:latin typeface="Corbel"/>
                <a:cs typeface="Corbel"/>
              </a:rPr>
              <a:t>Devolver </a:t>
            </a:r>
            <a:r>
              <a:rPr dirty="0" sz="1800">
                <a:solidFill>
                  <a:srgbClr val="4B4B4B"/>
                </a:solidFill>
                <a:latin typeface="Corbel"/>
                <a:cs typeface="Corbel"/>
              </a:rPr>
              <a:t>un </a:t>
            </a:r>
            <a:r>
              <a:rPr dirty="0" sz="1800" spc="-10">
                <a:solidFill>
                  <a:srgbClr val="4B4B4B"/>
                </a:solidFill>
                <a:latin typeface="Corbel"/>
                <a:cs typeface="Corbel"/>
              </a:rPr>
              <a:t>array</a:t>
            </a:r>
            <a:r>
              <a:rPr dirty="0" sz="180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1800" spc="-5">
                <a:solidFill>
                  <a:srgbClr val="4B4B4B"/>
                </a:solidFill>
                <a:latin typeface="Corbel"/>
                <a:cs typeface="Corbel"/>
              </a:rPr>
              <a:t>con los</a:t>
            </a:r>
            <a:r>
              <a:rPr dirty="0" sz="1800" spc="5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1800" spc="-5">
                <a:solidFill>
                  <a:srgbClr val="4B4B4B"/>
                </a:solidFill>
                <a:latin typeface="Corbel"/>
                <a:cs typeface="Corbel"/>
              </a:rPr>
              <a:t>viajes</a:t>
            </a:r>
            <a:r>
              <a:rPr dirty="0" sz="1800" spc="5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1800">
                <a:solidFill>
                  <a:srgbClr val="4B4B4B"/>
                </a:solidFill>
                <a:latin typeface="Corbel"/>
                <a:cs typeface="Corbel"/>
              </a:rPr>
              <a:t>que </a:t>
            </a:r>
            <a:r>
              <a:rPr dirty="0" sz="1800" spc="-5">
                <a:solidFill>
                  <a:srgbClr val="4B4B4B"/>
                </a:solidFill>
                <a:latin typeface="Corbel"/>
                <a:cs typeface="Corbel"/>
              </a:rPr>
              <a:t>tienen</a:t>
            </a:r>
            <a:r>
              <a:rPr dirty="0" sz="180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1800" spc="-5">
                <a:solidFill>
                  <a:srgbClr val="4B4B4B"/>
                </a:solidFill>
                <a:latin typeface="Corbel"/>
                <a:cs typeface="Corbel"/>
              </a:rPr>
              <a:t>una</a:t>
            </a:r>
            <a:r>
              <a:rPr dirty="0" sz="180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1800" spc="-5">
                <a:solidFill>
                  <a:srgbClr val="4B4B4B"/>
                </a:solidFill>
                <a:latin typeface="Corbel"/>
                <a:cs typeface="Corbel"/>
              </a:rPr>
              <a:t>determinada ciudad origen</a:t>
            </a:r>
            <a:endParaRPr sz="1800">
              <a:latin typeface="Corbel"/>
              <a:cs typeface="Corbel"/>
            </a:endParaRPr>
          </a:p>
          <a:p>
            <a:pPr marL="330200" indent="-246379">
              <a:lnSpc>
                <a:spcPct val="100000"/>
              </a:lnSpc>
              <a:spcBef>
                <a:spcPts val="1200"/>
              </a:spcBef>
              <a:buFont typeface="OpenSymbol"/>
              <a:buChar char="▪"/>
              <a:tabLst>
                <a:tab pos="330835" algn="l"/>
              </a:tabLst>
            </a:pPr>
            <a:r>
              <a:rPr dirty="0" sz="1800" spc="-5">
                <a:solidFill>
                  <a:srgbClr val="4B4B4B"/>
                </a:solidFill>
                <a:latin typeface="Corbel"/>
                <a:cs typeface="Corbel"/>
              </a:rPr>
              <a:t>Devolver</a:t>
            </a:r>
            <a:r>
              <a:rPr dirty="0" sz="1800">
                <a:solidFill>
                  <a:srgbClr val="4B4B4B"/>
                </a:solidFill>
                <a:latin typeface="Corbel"/>
                <a:cs typeface="Corbel"/>
              </a:rPr>
              <a:t> un</a:t>
            </a:r>
            <a:r>
              <a:rPr dirty="0" sz="1800" spc="-5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1800" spc="-10">
                <a:solidFill>
                  <a:srgbClr val="4B4B4B"/>
                </a:solidFill>
                <a:latin typeface="Corbel"/>
                <a:cs typeface="Corbel"/>
              </a:rPr>
              <a:t>array</a:t>
            </a:r>
            <a:r>
              <a:rPr dirty="0" sz="180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1800" spc="-5">
                <a:solidFill>
                  <a:srgbClr val="4B4B4B"/>
                </a:solidFill>
                <a:latin typeface="Corbel"/>
                <a:cs typeface="Corbel"/>
              </a:rPr>
              <a:t>con los</a:t>
            </a:r>
            <a:r>
              <a:rPr dirty="0" sz="1800" spc="5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1800" spc="-5">
                <a:solidFill>
                  <a:srgbClr val="4B4B4B"/>
                </a:solidFill>
                <a:latin typeface="Corbel"/>
                <a:cs typeface="Corbel"/>
              </a:rPr>
              <a:t>viajes</a:t>
            </a:r>
            <a:r>
              <a:rPr dirty="0" sz="1800">
                <a:solidFill>
                  <a:srgbClr val="4B4B4B"/>
                </a:solidFill>
                <a:latin typeface="Corbel"/>
                <a:cs typeface="Corbel"/>
              </a:rPr>
              <a:t> que</a:t>
            </a:r>
            <a:r>
              <a:rPr dirty="0" sz="1800" spc="5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1800" spc="-5">
                <a:solidFill>
                  <a:srgbClr val="4B4B4B"/>
                </a:solidFill>
                <a:latin typeface="Corbel"/>
                <a:cs typeface="Corbel"/>
              </a:rPr>
              <a:t>tienen una</a:t>
            </a:r>
            <a:r>
              <a:rPr dirty="0" sz="180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1800" spc="-5">
                <a:solidFill>
                  <a:srgbClr val="4B4B4B"/>
                </a:solidFill>
                <a:latin typeface="Corbel"/>
                <a:cs typeface="Corbel"/>
              </a:rPr>
              <a:t>determinada</a:t>
            </a:r>
            <a:r>
              <a:rPr dirty="0" sz="1800" spc="-1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1800" spc="-5">
                <a:solidFill>
                  <a:srgbClr val="4B4B4B"/>
                </a:solidFill>
                <a:latin typeface="Corbel"/>
                <a:cs typeface="Corbel"/>
              </a:rPr>
              <a:t>ciudad</a:t>
            </a:r>
            <a:r>
              <a:rPr dirty="0" sz="180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1800" spc="-5">
                <a:solidFill>
                  <a:srgbClr val="4B4B4B"/>
                </a:solidFill>
                <a:latin typeface="Corbel"/>
                <a:cs typeface="Corbel"/>
              </a:rPr>
              <a:t>destino</a:t>
            </a:r>
            <a:endParaRPr sz="1800">
              <a:latin typeface="Corbel"/>
              <a:cs typeface="Corbel"/>
            </a:endParaRPr>
          </a:p>
          <a:p>
            <a:pPr marL="330200" indent="-246379">
              <a:lnSpc>
                <a:spcPct val="100000"/>
              </a:lnSpc>
              <a:spcBef>
                <a:spcPts val="1200"/>
              </a:spcBef>
              <a:buFont typeface="OpenSymbol"/>
              <a:buChar char="▪"/>
              <a:tabLst>
                <a:tab pos="330835" algn="l"/>
              </a:tabLst>
            </a:pPr>
            <a:r>
              <a:rPr dirty="0" sz="1800" spc="-5">
                <a:solidFill>
                  <a:srgbClr val="4B4B4B"/>
                </a:solidFill>
                <a:latin typeface="Corbel"/>
                <a:cs typeface="Corbel"/>
              </a:rPr>
              <a:t>Devolver</a:t>
            </a:r>
            <a:r>
              <a:rPr dirty="0" sz="1800" spc="-1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1800">
                <a:solidFill>
                  <a:srgbClr val="4B4B4B"/>
                </a:solidFill>
                <a:latin typeface="Corbel"/>
                <a:cs typeface="Corbel"/>
              </a:rPr>
              <a:t>un</a:t>
            </a:r>
            <a:r>
              <a:rPr dirty="0" sz="1800" spc="-10">
                <a:solidFill>
                  <a:srgbClr val="4B4B4B"/>
                </a:solidFill>
                <a:latin typeface="Corbel"/>
                <a:cs typeface="Corbel"/>
              </a:rPr>
              <a:t> array </a:t>
            </a:r>
            <a:r>
              <a:rPr dirty="0" sz="1800" spc="-5">
                <a:solidFill>
                  <a:srgbClr val="4B4B4B"/>
                </a:solidFill>
                <a:latin typeface="Corbel"/>
                <a:cs typeface="Corbel"/>
              </a:rPr>
              <a:t>con</a:t>
            </a:r>
            <a:r>
              <a:rPr dirty="0" sz="1800" spc="-1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1800" spc="-5">
                <a:solidFill>
                  <a:srgbClr val="4B4B4B"/>
                </a:solidFill>
                <a:latin typeface="Corbel"/>
                <a:cs typeface="Corbel"/>
              </a:rPr>
              <a:t>los viajes</a:t>
            </a:r>
            <a:endParaRPr sz="1800">
              <a:latin typeface="Corbel"/>
              <a:cs typeface="Corbel"/>
            </a:endParaRPr>
          </a:p>
          <a:p>
            <a:pPr marL="330200" indent="-246379">
              <a:lnSpc>
                <a:spcPct val="100000"/>
              </a:lnSpc>
              <a:spcBef>
                <a:spcPts val="1195"/>
              </a:spcBef>
              <a:buFont typeface="OpenSymbol"/>
              <a:buChar char="▪"/>
              <a:tabLst>
                <a:tab pos="330835" algn="l"/>
              </a:tabLst>
            </a:pPr>
            <a:r>
              <a:rPr dirty="0" sz="1800" spc="-5">
                <a:solidFill>
                  <a:srgbClr val="4B4B4B"/>
                </a:solidFill>
                <a:latin typeface="Corbel"/>
                <a:cs typeface="Corbel"/>
              </a:rPr>
              <a:t>Devolver</a:t>
            </a:r>
            <a:r>
              <a:rPr dirty="0" sz="1800">
                <a:solidFill>
                  <a:srgbClr val="4B4B4B"/>
                </a:solidFill>
                <a:latin typeface="Corbel"/>
                <a:cs typeface="Corbel"/>
              </a:rPr>
              <a:t> un</a:t>
            </a:r>
            <a:r>
              <a:rPr dirty="0" sz="1800" spc="-5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1800" spc="-10">
                <a:solidFill>
                  <a:srgbClr val="4B4B4B"/>
                </a:solidFill>
                <a:latin typeface="Corbel"/>
                <a:cs typeface="Corbel"/>
              </a:rPr>
              <a:t>array</a:t>
            </a:r>
            <a:r>
              <a:rPr dirty="0" sz="1800" spc="-5">
                <a:solidFill>
                  <a:srgbClr val="4B4B4B"/>
                </a:solidFill>
                <a:latin typeface="Corbel"/>
                <a:cs typeface="Corbel"/>
              </a:rPr>
              <a:t> con las</a:t>
            </a:r>
            <a:r>
              <a:rPr dirty="0" sz="180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1800" spc="-5">
                <a:solidFill>
                  <a:srgbClr val="4B4B4B"/>
                </a:solidFill>
                <a:latin typeface="Corbel"/>
                <a:cs typeface="Corbel"/>
              </a:rPr>
              <a:t>ciudades</a:t>
            </a:r>
            <a:r>
              <a:rPr dirty="0" sz="1800">
                <a:solidFill>
                  <a:srgbClr val="4B4B4B"/>
                </a:solidFill>
                <a:latin typeface="Corbel"/>
                <a:cs typeface="Corbel"/>
              </a:rPr>
              <a:t> en</a:t>
            </a:r>
            <a:r>
              <a:rPr dirty="0" sz="1800" spc="-5">
                <a:solidFill>
                  <a:srgbClr val="4B4B4B"/>
                </a:solidFill>
                <a:latin typeface="Corbel"/>
                <a:cs typeface="Corbel"/>
              </a:rPr>
              <a:t> las</a:t>
            </a:r>
            <a:r>
              <a:rPr dirty="0" sz="1800">
                <a:solidFill>
                  <a:srgbClr val="4B4B4B"/>
                </a:solidFill>
                <a:latin typeface="Corbel"/>
                <a:cs typeface="Corbel"/>
              </a:rPr>
              <a:t> que </a:t>
            </a:r>
            <a:r>
              <a:rPr dirty="0" sz="1800" spc="-5">
                <a:solidFill>
                  <a:srgbClr val="4B4B4B"/>
                </a:solidFill>
                <a:latin typeface="Corbel"/>
                <a:cs typeface="Corbel"/>
              </a:rPr>
              <a:t>hay viajes</a:t>
            </a:r>
            <a:endParaRPr sz="1800">
              <a:latin typeface="Corbel"/>
              <a:cs typeface="Corbel"/>
            </a:endParaRPr>
          </a:p>
          <a:p>
            <a:pPr marL="38100" marR="132080">
              <a:lnSpc>
                <a:spcPct val="100000"/>
              </a:lnSpc>
              <a:spcBef>
                <a:spcPts val="1200"/>
              </a:spcBef>
            </a:pPr>
            <a:r>
              <a:rPr dirty="0" sz="2000" spc="-5">
                <a:solidFill>
                  <a:srgbClr val="4B4B4B"/>
                </a:solidFill>
                <a:latin typeface="Corbel"/>
                <a:cs typeface="Corbel"/>
              </a:rPr>
              <a:t>Hay</a:t>
            </a:r>
            <a:r>
              <a:rPr dirty="0" sz="2000" spc="-1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000" spc="-5">
                <a:solidFill>
                  <a:srgbClr val="4B4B4B"/>
                </a:solidFill>
                <a:latin typeface="Corbel"/>
                <a:cs typeface="Corbel"/>
              </a:rPr>
              <a:t>que conseguir el</a:t>
            </a:r>
            <a:r>
              <a:rPr dirty="0" sz="2000" spc="15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000" spc="-5" b="1">
                <a:solidFill>
                  <a:srgbClr val="4B4B4B"/>
                </a:solidFill>
                <a:latin typeface="Corbel"/>
                <a:cs typeface="Corbel"/>
              </a:rPr>
              <a:t>menor</a:t>
            </a:r>
            <a:r>
              <a:rPr dirty="0" sz="2000" spc="-10" b="1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000" spc="-5" b="1">
                <a:solidFill>
                  <a:srgbClr val="4B4B4B"/>
                </a:solidFill>
                <a:latin typeface="Corbel"/>
                <a:cs typeface="Corbel"/>
              </a:rPr>
              <a:t>tiempo de</a:t>
            </a:r>
            <a:r>
              <a:rPr dirty="0" sz="2000" b="1">
                <a:solidFill>
                  <a:srgbClr val="4B4B4B"/>
                </a:solidFill>
                <a:latin typeface="Corbel"/>
                <a:cs typeface="Corbel"/>
              </a:rPr>
              <a:t> ejecución</a:t>
            </a:r>
            <a:r>
              <a:rPr dirty="0" sz="2000" spc="20" b="1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000" spc="-5">
                <a:solidFill>
                  <a:srgbClr val="4B4B4B"/>
                </a:solidFill>
                <a:latin typeface="Corbel"/>
                <a:cs typeface="Corbel"/>
              </a:rPr>
              <a:t>de </a:t>
            </a:r>
            <a:r>
              <a:rPr dirty="0" sz="2000">
                <a:solidFill>
                  <a:srgbClr val="4B4B4B"/>
                </a:solidFill>
                <a:latin typeface="Corbel"/>
                <a:cs typeface="Corbel"/>
              </a:rPr>
              <a:t>las consultas,</a:t>
            </a:r>
            <a:r>
              <a:rPr dirty="0" sz="2000" spc="-5">
                <a:solidFill>
                  <a:srgbClr val="4B4B4B"/>
                </a:solidFill>
                <a:latin typeface="Corbel"/>
                <a:cs typeface="Corbel"/>
              </a:rPr>
              <a:t> aunque </a:t>
            </a:r>
            <a:r>
              <a:rPr dirty="0" sz="2000" spc="-385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000">
                <a:solidFill>
                  <a:srgbClr val="4B4B4B"/>
                </a:solidFill>
                <a:latin typeface="Corbel"/>
                <a:cs typeface="Corbel"/>
              </a:rPr>
              <a:t>sean</a:t>
            </a:r>
            <a:r>
              <a:rPr dirty="0" sz="2000" spc="-5">
                <a:solidFill>
                  <a:srgbClr val="4B4B4B"/>
                </a:solidFill>
                <a:latin typeface="Corbel"/>
                <a:cs typeface="Corbel"/>
              </a:rPr>
              <a:t> necesarias</a:t>
            </a:r>
            <a:r>
              <a:rPr dirty="0" sz="200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000" spc="-5">
                <a:solidFill>
                  <a:srgbClr val="4B4B4B"/>
                </a:solidFill>
                <a:latin typeface="Corbel"/>
                <a:cs typeface="Corbel"/>
              </a:rPr>
              <a:t>varias</a:t>
            </a:r>
            <a:r>
              <a:rPr dirty="0" sz="200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000" spc="-5">
                <a:solidFill>
                  <a:srgbClr val="4B4B4B"/>
                </a:solidFill>
                <a:latin typeface="Corbel"/>
                <a:cs typeface="Corbel"/>
              </a:rPr>
              <a:t>estructuras</a:t>
            </a:r>
            <a:r>
              <a:rPr dirty="0" sz="200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000" spc="-5">
                <a:solidFill>
                  <a:srgbClr val="4B4B4B"/>
                </a:solidFill>
                <a:latin typeface="Corbel"/>
                <a:cs typeface="Corbel"/>
              </a:rPr>
              <a:t>de</a:t>
            </a:r>
            <a:r>
              <a:rPr dirty="0" sz="2000" spc="-1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000" spc="-5">
                <a:solidFill>
                  <a:srgbClr val="4B4B4B"/>
                </a:solidFill>
                <a:latin typeface="Corbel"/>
                <a:cs typeface="Corbel"/>
              </a:rPr>
              <a:t>datos</a:t>
            </a:r>
            <a:endParaRPr sz="2000">
              <a:latin typeface="Corbel"/>
              <a:cs typeface="Corbe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02094" y="2211090"/>
            <a:ext cx="125730" cy="1397000"/>
          </a:xfrm>
          <a:prstGeom prst="rect">
            <a:avLst/>
          </a:prstGeom>
        </p:spPr>
        <p:txBody>
          <a:bodyPr wrap="square" lIns="0" tIns="1651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0"/>
              </a:spcBef>
            </a:pPr>
            <a:r>
              <a:rPr dirty="0" sz="2000">
                <a:solidFill>
                  <a:srgbClr val="64A434"/>
                </a:solidFill>
                <a:latin typeface="Georgia"/>
                <a:cs typeface="Georgia"/>
              </a:rPr>
              <a:t>•</a:t>
            </a:r>
            <a:endParaRPr sz="20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1200"/>
              </a:spcBef>
            </a:pPr>
            <a:r>
              <a:rPr dirty="0" sz="2000">
                <a:solidFill>
                  <a:srgbClr val="64A434"/>
                </a:solidFill>
                <a:latin typeface="Georgia"/>
                <a:cs typeface="Georgia"/>
              </a:rPr>
              <a:t>•</a:t>
            </a:r>
            <a:endParaRPr sz="20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1200"/>
              </a:spcBef>
            </a:pPr>
            <a:r>
              <a:rPr dirty="0" sz="2000">
                <a:solidFill>
                  <a:srgbClr val="64A434"/>
                </a:solidFill>
                <a:latin typeface="Georgia"/>
                <a:cs typeface="Georgia"/>
              </a:rPr>
              <a:t>•</a:t>
            </a:r>
            <a:endParaRPr sz="2000">
              <a:latin typeface="Georgia"/>
              <a:cs typeface="Georgi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02094" y="5441289"/>
            <a:ext cx="125730" cy="3308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>
                <a:solidFill>
                  <a:srgbClr val="64A434"/>
                </a:solidFill>
                <a:latin typeface="Georgia"/>
                <a:cs typeface="Georgia"/>
              </a:rPr>
              <a:t>•</a:t>
            </a:r>
            <a:endParaRPr sz="20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563111" y="1110996"/>
            <a:ext cx="382270" cy="492125"/>
          </a:xfrm>
          <a:custGeom>
            <a:avLst/>
            <a:gdLst/>
            <a:ahLst/>
            <a:cxnLst/>
            <a:rect l="l" t="t" r="r" b="b"/>
            <a:pathLst>
              <a:path w="382270" h="492125">
                <a:moveTo>
                  <a:pt x="233552" y="0"/>
                </a:moveTo>
                <a:lnTo>
                  <a:pt x="183483" y="4304"/>
                </a:lnTo>
                <a:lnTo>
                  <a:pt x="138652" y="17192"/>
                </a:lnTo>
                <a:lnTo>
                  <a:pt x="99107" y="38629"/>
                </a:lnTo>
                <a:lnTo>
                  <a:pt x="64897" y="68579"/>
                </a:lnTo>
                <a:lnTo>
                  <a:pt x="36486" y="105852"/>
                </a:lnTo>
                <a:lnTo>
                  <a:pt x="16208" y="148256"/>
                </a:lnTo>
                <a:lnTo>
                  <a:pt x="4050" y="195970"/>
                </a:lnTo>
                <a:lnTo>
                  <a:pt x="0" y="249174"/>
                </a:lnTo>
                <a:lnTo>
                  <a:pt x="4264" y="301755"/>
                </a:lnTo>
                <a:lnTo>
                  <a:pt x="16875" y="348932"/>
                </a:lnTo>
                <a:lnTo>
                  <a:pt x="37558" y="390584"/>
                </a:lnTo>
                <a:lnTo>
                  <a:pt x="66039" y="426592"/>
                </a:lnTo>
                <a:lnTo>
                  <a:pt x="102195" y="455116"/>
                </a:lnTo>
                <a:lnTo>
                  <a:pt x="143922" y="475519"/>
                </a:lnTo>
                <a:lnTo>
                  <a:pt x="191127" y="487779"/>
                </a:lnTo>
                <a:lnTo>
                  <a:pt x="243712" y="491870"/>
                </a:lnTo>
                <a:lnTo>
                  <a:pt x="277808" y="490194"/>
                </a:lnTo>
                <a:lnTo>
                  <a:pt x="312070" y="485219"/>
                </a:lnTo>
                <a:lnTo>
                  <a:pt x="346761" y="477029"/>
                </a:lnTo>
                <a:lnTo>
                  <a:pt x="382142" y="465708"/>
                </a:lnTo>
                <a:lnTo>
                  <a:pt x="382142" y="372744"/>
                </a:lnTo>
                <a:lnTo>
                  <a:pt x="348015" y="386881"/>
                </a:lnTo>
                <a:lnTo>
                  <a:pt x="315722" y="396684"/>
                </a:lnTo>
                <a:lnTo>
                  <a:pt x="285523" y="402391"/>
                </a:lnTo>
                <a:lnTo>
                  <a:pt x="257683" y="404240"/>
                </a:lnTo>
                <a:lnTo>
                  <a:pt x="222315" y="401562"/>
                </a:lnTo>
                <a:lnTo>
                  <a:pt x="163439" y="380345"/>
                </a:lnTo>
                <a:lnTo>
                  <a:pt x="119929" y="338689"/>
                </a:lnTo>
                <a:lnTo>
                  <a:pt x="97835" y="280689"/>
                </a:lnTo>
                <a:lnTo>
                  <a:pt x="95123" y="245999"/>
                </a:lnTo>
                <a:lnTo>
                  <a:pt x="97553" y="213107"/>
                </a:lnTo>
                <a:lnTo>
                  <a:pt x="117465" y="155898"/>
                </a:lnTo>
                <a:lnTo>
                  <a:pt x="157081" y="112924"/>
                </a:lnTo>
                <a:lnTo>
                  <a:pt x="209067" y="90806"/>
                </a:lnTo>
                <a:lnTo>
                  <a:pt x="239395" y="88011"/>
                </a:lnTo>
                <a:lnTo>
                  <a:pt x="270710" y="90824"/>
                </a:lnTo>
                <a:lnTo>
                  <a:pt x="303228" y="99282"/>
                </a:lnTo>
                <a:lnTo>
                  <a:pt x="336817" y="113407"/>
                </a:lnTo>
                <a:lnTo>
                  <a:pt x="371348" y="133223"/>
                </a:lnTo>
                <a:lnTo>
                  <a:pt x="371348" y="32638"/>
                </a:lnTo>
                <a:lnTo>
                  <a:pt x="332279" y="17129"/>
                </a:lnTo>
                <a:lnTo>
                  <a:pt x="284666" y="3643"/>
                </a:lnTo>
                <a:lnTo>
                  <a:pt x="251765" y="404"/>
                </a:lnTo>
                <a:lnTo>
                  <a:pt x="23355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4024884" y="1118616"/>
            <a:ext cx="507365" cy="484505"/>
          </a:xfrm>
          <a:custGeom>
            <a:avLst/>
            <a:gdLst/>
            <a:ahLst/>
            <a:cxnLst/>
            <a:rect l="l" t="t" r="r" b="b"/>
            <a:pathLst>
              <a:path w="507364" h="484505">
                <a:moveTo>
                  <a:pt x="254888" y="0"/>
                </a:moveTo>
                <a:lnTo>
                  <a:pt x="202120" y="4282"/>
                </a:lnTo>
                <a:lnTo>
                  <a:pt x="154304" y="17208"/>
                </a:lnTo>
                <a:lnTo>
                  <a:pt x="111156" y="38897"/>
                </a:lnTo>
                <a:lnTo>
                  <a:pt x="72389" y="69469"/>
                </a:lnTo>
                <a:lnTo>
                  <a:pt x="40558" y="105995"/>
                </a:lnTo>
                <a:lnTo>
                  <a:pt x="17954" y="147367"/>
                </a:lnTo>
                <a:lnTo>
                  <a:pt x="4470" y="193288"/>
                </a:lnTo>
                <a:lnTo>
                  <a:pt x="0" y="243459"/>
                </a:lnTo>
                <a:lnTo>
                  <a:pt x="4458" y="292538"/>
                </a:lnTo>
                <a:lnTo>
                  <a:pt x="17859" y="337772"/>
                </a:lnTo>
                <a:lnTo>
                  <a:pt x="40237" y="379029"/>
                </a:lnTo>
                <a:lnTo>
                  <a:pt x="71627" y="416179"/>
                </a:lnTo>
                <a:lnTo>
                  <a:pt x="109557" y="445996"/>
                </a:lnTo>
                <a:lnTo>
                  <a:pt x="152082" y="467264"/>
                </a:lnTo>
                <a:lnTo>
                  <a:pt x="199179" y="480008"/>
                </a:lnTo>
                <a:lnTo>
                  <a:pt x="250825" y="484250"/>
                </a:lnTo>
                <a:lnTo>
                  <a:pt x="303694" y="480163"/>
                </a:lnTo>
                <a:lnTo>
                  <a:pt x="351742" y="467740"/>
                </a:lnTo>
                <a:lnTo>
                  <a:pt x="395146" y="446746"/>
                </a:lnTo>
                <a:lnTo>
                  <a:pt x="434086" y="416941"/>
                </a:lnTo>
                <a:lnTo>
                  <a:pt x="452257" y="396367"/>
                </a:lnTo>
                <a:lnTo>
                  <a:pt x="254126" y="396367"/>
                </a:lnTo>
                <a:lnTo>
                  <a:pt x="220579" y="393674"/>
                </a:lnTo>
                <a:lnTo>
                  <a:pt x="163526" y="372417"/>
                </a:lnTo>
                <a:lnTo>
                  <a:pt x="119971" y="330553"/>
                </a:lnTo>
                <a:lnTo>
                  <a:pt x="97198" y="274617"/>
                </a:lnTo>
                <a:lnTo>
                  <a:pt x="94361" y="241935"/>
                </a:lnTo>
                <a:lnTo>
                  <a:pt x="97182" y="209296"/>
                </a:lnTo>
                <a:lnTo>
                  <a:pt x="119555" y="152765"/>
                </a:lnTo>
                <a:lnTo>
                  <a:pt x="161667" y="109388"/>
                </a:lnTo>
                <a:lnTo>
                  <a:pt x="216983" y="87262"/>
                </a:lnTo>
                <a:lnTo>
                  <a:pt x="249427" y="84582"/>
                </a:lnTo>
                <a:lnTo>
                  <a:pt x="447908" y="84582"/>
                </a:lnTo>
                <a:lnTo>
                  <a:pt x="435101" y="69469"/>
                </a:lnTo>
                <a:lnTo>
                  <a:pt x="397013" y="38897"/>
                </a:lnTo>
                <a:lnTo>
                  <a:pt x="354139" y="17208"/>
                </a:lnTo>
                <a:lnTo>
                  <a:pt x="306693" y="4282"/>
                </a:lnTo>
                <a:lnTo>
                  <a:pt x="254888" y="0"/>
                </a:lnTo>
                <a:close/>
              </a:path>
              <a:path w="507364" h="484505">
                <a:moveTo>
                  <a:pt x="447908" y="84582"/>
                </a:moveTo>
                <a:lnTo>
                  <a:pt x="249427" y="84582"/>
                </a:lnTo>
                <a:lnTo>
                  <a:pt x="282908" y="87262"/>
                </a:lnTo>
                <a:lnTo>
                  <a:pt x="313340" y="95456"/>
                </a:lnTo>
                <a:lnTo>
                  <a:pt x="365632" y="129286"/>
                </a:lnTo>
                <a:lnTo>
                  <a:pt x="399827" y="179387"/>
                </a:lnTo>
                <a:lnTo>
                  <a:pt x="411352" y="240919"/>
                </a:lnTo>
                <a:lnTo>
                  <a:pt x="408483" y="273605"/>
                </a:lnTo>
                <a:lnTo>
                  <a:pt x="386171" y="329644"/>
                </a:lnTo>
                <a:lnTo>
                  <a:pt x="343388" y="372096"/>
                </a:lnTo>
                <a:lnTo>
                  <a:pt x="286754" y="393674"/>
                </a:lnTo>
                <a:lnTo>
                  <a:pt x="254126" y="396367"/>
                </a:lnTo>
                <a:lnTo>
                  <a:pt x="452257" y="396367"/>
                </a:lnTo>
                <a:lnTo>
                  <a:pt x="466284" y="380486"/>
                </a:lnTo>
                <a:lnTo>
                  <a:pt x="489076" y="339709"/>
                </a:lnTo>
                <a:lnTo>
                  <a:pt x="502630" y="294622"/>
                </a:lnTo>
                <a:lnTo>
                  <a:pt x="507111" y="245237"/>
                </a:lnTo>
                <a:lnTo>
                  <a:pt x="502646" y="194573"/>
                </a:lnTo>
                <a:lnTo>
                  <a:pt x="489203" y="148447"/>
                </a:lnTo>
                <a:lnTo>
                  <a:pt x="466713" y="106773"/>
                </a:lnTo>
                <a:lnTo>
                  <a:pt x="447908" y="8458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616196" y="873252"/>
            <a:ext cx="431165" cy="721995"/>
          </a:xfrm>
          <a:custGeom>
            <a:avLst/>
            <a:gdLst/>
            <a:ahLst/>
            <a:cxnLst/>
            <a:rect l="l" t="t" r="r" b="b"/>
            <a:pathLst>
              <a:path w="431164" h="721994">
                <a:moveTo>
                  <a:pt x="233806" y="235585"/>
                </a:moveTo>
                <a:lnTo>
                  <a:pt x="185037" y="239833"/>
                </a:lnTo>
                <a:lnTo>
                  <a:pt x="140731" y="252523"/>
                </a:lnTo>
                <a:lnTo>
                  <a:pt x="101022" y="273571"/>
                </a:lnTo>
                <a:lnTo>
                  <a:pt x="66039" y="302895"/>
                </a:lnTo>
                <a:lnTo>
                  <a:pt x="36968" y="339347"/>
                </a:lnTo>
                <a:lnTo>
                  <a:pt x="16351" y="380206"/>
                </a:lnTo>
                <a:lnTo>
                  <a:pt x="4067" y="425588"/>
                </a:lnTo>
                <a:lnTo>
                  <a:pt x="0" y="475614"/>
                </a:lnTo>
                <a:lnTo>
                  <a:pt x="3857" y="528669"/>
                </a:lnTo>
                <a:lnTo>
                  <a:pt x="15525" y="576199"/>
                </a:lnTo>
                <a:lnTo>
                  <a:pt x="35147" y="618204"/>
                </a:lnTo>
                <a:lnTo>
                  <a:pt x="62864" y="654685"/>
                </a:lnTo>
                <a:lnTo>
                  <a:pt x="96416" y="683900"/>
                </a:lnTo>
                <a:lnTo>
                  <a:pt x="135635" y="704961"/>
                </a:lnTo>
                <a:lnTo>
                  <a:pt x="180379" y="717710"/>
                </a:lnTo>
                <a:lnTo>
                  <a:pt x="230504" y="721995"/>
                </a:lnTo>
                <a:lnTo>
                  <a:pt x="430911" y="721995"/>
                </a:lnTo>
                <a:lnTo>
                  <a:pt x="430911" y="640334"/>
                </a:lnTo>
                <a:lnTo>
                  <a:pt x="264287" y="640334"/>
                </a:lnTo>
                <a:lnTo>
                  <a:pt x="235128" y="639913"/>
                </a:lnTo>
                <a:lnTo>
                  <a:pt x="191242" y="636262"/>
                </a:lnTo>
                <a:lnTo>
                  <a:pt x="152907" y="620601"/>
                </a:lnTo>
                <a:lnTo>
                  <a:pt x="115163" y="578377"/>
                </a:lnTo>
                <a:lnTo>
                  <a:pt x="96506" y="521743"/>
                </a:lnTo>
                <a:lnTo>
                  <a:pt x="94106" y="487045"/>
                </a:lnTo>
                <a:lnTo>
                  <a:pt x="96734" y="450220"/>
                </a:lnTo>
                <a:lnTo>
                  <a:pt x="117895" y="388479"/>
                </a:lnTo>
                <a:lnTo>
                  <a:pt x="158748" y="343084"/>
                </a:lnTo>
                <a:lnTo>
                  <a:pt x="214624" y="319847"/>
                </a:lnTo>
                <a:lnTo>
                  <a:pt x="247776" y="316992"/>
                </a:lnTo>
                <a:lnTo>
                  <a:pt x="430911" y="316992"/>
                </a:lnTo>
                <a:lnTo>
                  <a:pt x="430911" y="255015"/>
                </a:lnTo>
                <a:lnTo>
                  <a:pt x="336803" y="255015"/>
                </a:lnTo>
                <a:lnTo>
                  <a:pt x="309244" y="246514"/>
                </a:lnTo>
                <a:lnTo>
                  <a:pt x="283019" y="240442"/>
                </a:lnTo>
                <a:lnTo>
                  <a:pt x="257936" y="236799"/>
                </a:lnTo>
                <a:lnTo>
                  <a:pt x="233806" y="235585"/>
                </a:lnTo>
                <a:close/>
              </a:path>
              <a:path w="431164" h="721994">
                <a:moveTo>
                  <a:pt x="430911" y="316992"/>
                </a:moveTo>
                <a:lnTo>
                  <a:pt x="247776" y="316992"/>
                </a:lnTo>
                <a:lnTo>
                  <a:pt x="270402" y="318452"/>
                </a:lnTo>
                <a:lnTo>
                  <a:pt x="292671" y="322770"/>
                </a:lnTo>
                <a:lnTo>
                  <a:pt x="314749" y="329850"/>
                </a:lnTo>
                <a:lnTo>
                  <a:pt x="336803" y="339598"/>
                </a:lnTo>
                <a:lnTo>
                  <a:pt x="336803" y="640334"/>
                </a:lnTo>
                <a:lnTo>
                  <a:pt x="430911" y="640334"/>
                </a:lnTo>
                <a:lnTo>
                  <a:pt x="430911" y="316992"/>
                </a:lnTo>
                <a:close/>
              </a:path>
              <a:path w="431164" h="721994">
                <a:moveTo>
                  <a:pt x="430911" y="0"/>
                </a:moveTo>
                <a:lnTo>
                  <a:pt x="336803" y="0"/>
                </a:lnTo>
                <a:lnTo>
                  <a:pt x="336803" y="255015"/>
                </a:lnTo>
                <a:lnTo>
                  <a:pt x="430911" y="255015"/>
                </a:lnTo>
                <a:lnTo>
                  <a:pt x="43091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5151120" y="1110996"/>
            <a:ext cx="429895" cy="490855"/>
          </a:xfrm>
          <a:custGeom>
            <a:avLst/>
            <a:gdLst/>
            <a:ahLst/>
            <a:cxnLst/>
            <a:rect l="l" t="t" r="r" b="b"/>
            <a:pathLst>
              <a:path w="429895" h="490855">
                <a:moveTo>
                  <a:pt x="221868" y="0"/>
                </a:moveTo>
                <a:lnTo>
                  <a:pt x="174585" y="4280"/>
                </a:lnTo>
                <a:lnTo>
                  <a:pt x="132111" y="17002"/>
                </a:lnTo>
                <a:lnTo>
                  <a:pt x="94353" y="37986"/>
                </a:lnTo>
                <a:lnTo>
                  <a:pt x="61213" y="67055"/>
                </a:lnTo>
                <a:lnTo>
                  <a:pt x="34665" y="103836"/>
                </a:lnTo>
                <a:lnTo>
                  <a:pt x="15509" y="145653"/>
                </a:lnTo>
                <a:lnTo>
                  <a:pt x="3903" y="192303"/>
                </a:lnTo>
                <a:lnTo>
                  <a:pt x="0" y="243586"/>
                </a:lnTo>
                <a:lnTo>
                  <a:pt x="1837" y="278959"/>
                </a:lnTo>
                <a:lnTo>
                  <a:pt x="16609" y="342705"/>
                </a:lnTo>
                <a:lnTo>
                  <a:pt x="45422" y="397307"/>
                </a:lnTo>
                <a:lnTo>
                  <a:pt x="84133" y="440336"/>
                </a:lnTo>
                <a:lnTo>
                  <a:pt x="132865" y="471916"/>
                </a:lnTo>
                <a:lnTo>
                  <a:pt x="196476" y="488283"/>
                </a:lnTo>
                <a:lnTo>
                  <a:pt x="233806" y="490346"/>
                </a:lnTo>
                <a:lnTo>
                  <a:pt x="262016" y="489715"/>
                </a:lnTo>
                <a:lnTo>
                  <a:pt x="312674" y="484024"/>
                </a:lnTo>
                <a:lnTo>
                  <a:pt x="356147" y="471050"/>
                </a:lnTo>
                <a:lnTo>
                  <a:pt x="398819" y="450746"/>
                </a:lnTo>
                <a:lnTo>
                  <a:pt x="420369" y="437261"/>
                </a:lnTo>
                <a:lnTo>
                  <a:pt x="420369" y="402463"/>
                </a:lnTo>
                <a:lnTo>
                  <a:pt x="248919" y="402463"/>
                </a:lnTo>
                <a:lnTo>
                  <a:pt x="217233" y="400020"/>
                </a:lnTo>
                <a:lnTo>
                  <a:pt x="162909" y="380228"/>
                </a:lnTo>
                <a:lnTo>
                  <a:pt x="121459" y="340623"/>
                </a:lnTo>
                <a:lnTo>
                  <a:pt x="98790" y="286541"/>
                </a:lnTo>
                <a:lnTo>
                  <a:pt x="94741" y="254380"/>
                </a:lnTo>
                <a:lnTo>
                  <a:pt x="429387" y="254380"/>
                </a:lnTo>
                <a:lnTo>
                  <a:pt x="429387" y="242442"/>
                </a:lnTo>
                <a:lnTo>
                  <a:pt x="426316" y="197992"/>
                </a:lnTo>
                <a:lnTo>
                  <a:pt x="96900" y="197992"/>
                </a:lnTo>
                <a:lnTo>
                  <a:pt x="102584" y="171924"/>
                </a:lnTo>
                <a:lnTo>
                  <a:pt x="123332" y="128502"/>
                </a:lnTo>
                <a:lnTo>
                  <a:pt x="155771" y="98659"/>
                </a:lnTo>
                <a:lnTo>
                  <a:pt x="197756" y="83395"/>
                </a:lnTo>
                <a:lnTo>
                  <a:pt x="221868" y="81406"/>
                </a:lnTo>
                <a:lnTo>
                  <a:pt x="383326" y="81406"/>
                </a:lnTo>
                <a:lnTo>
                  <a:pt x="372871" y="66039"/>
                </a:lnTo>
                <a:lnTo>
                  <a:pt x="342187" y="37076"/>
                </a:lnTo>
                <a:lnTo>
                  <a:pt x="306847" y="16446"/>
                </a:lnTo>
                <a:lnTo>
                  <a:pt x="266769" y="4103"/>
                </a:lnTo>
                <a:lnTo>
                  <a:pt x="221868" y="0"/>
                </a:lnTo>
                <a:close/>
              </a:path>
              <a:path w="429895" h="490855">
                <a:moveTo>
                  <a:pt x="420369" y="345058"/>
                </a:moveTo>
                <a:lnTo>
                  <a:pt x="380490" y="370530"/>
                </a:lnTo>
                <a:lnTo>
                  <a:pt x="338597" y="388429"/>
                </a:lnTo>
                <a:lnTo>
                  <a:pt x="294729" y="398994"/>
                </a:lnTo>
                <a:lnTo>
                  <a:pt x="248919" y="402463"/>
                </a:lnTo>
                <a:lnTo>
                  <a:pt x="420369" y="402463"/>
                </a:lnTo>
                <a:lnTo>
                  <a:pt x="420369" y="345058"/>
                </a:lnTo>
                <a:close/>
              </a:path>
              <a:path w="429895" h="490855">
                <a:moveTo>
                  <a:pt x="383326" y="81406"/>
                </a:moveTo>
                <a:lnTo>
                  <a:pt x="221868" y="81406"/>
                </a:lnTo>
                <a:lnTo>
                  <a:pt x="245681" y="83395"/>
                </a:lnTo>
                <a:lnTo>
                  <a:pt x="266922" y="89217"/>
                </a:lnTo>
                <a:lnTo>
                  <a:pt x="302259" y="111505"/>
                </a:lnTo>
                <a:lnTo>
                  <a:pt x="325675" y="148701"/>
                </a:lnTo>
                <a:lnTo>
                  <a:pt x="336041" y="197992"/>
                </a:lnTo>
                <a:lnTo>
                  <a:pt x="426316" y="197992"/>
                </a:lnTo>
                <a:lnTo>
                  <a:pt x="425771" y="190109"/>
                </a:lnTo>
                <a:lnTo>
                  <a:pt x="415035" y="143335"/>
                </a:lnTo>
                <a:lnTo>
                  <a:pt x="397347" y="102014"/>
                </a:lnTo>
                <a:lnTo>
                  <a:pt x="383326" y="8140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4059935" y="731519"/>
            <a:ext cx="438784" cy="327660"/>
          </a:xfrm>
          <a:custGeom>
            <a:avLst/>
            <a:gdLst/>
            <a:ahLst/>
            <a:cxnLst/>
            <a:rect l="l" t="t" r="r" b="b"/>
            <a:pathLst>
              <a:path w="438785" h="327659">
                <a:moveTo>
                  <a:pt x="373761" y="272795"/>
                </a:moveTo>
                <a:lnTo>
                  <a:pt x="65150" y="272795"/>
                </a:lnTo>
                <a:lnTo>
                  <a:pt x="65150" y="327278"/>
                </a:lnTo>
                <a:lnTo>
                  <a:pt x="373761" y="327278"/>
                </a:lnTo>
                <a:lnTo>
                  <a:pt x="373761" y="272795"/>
                </a:lnTo>
                <a:close/>
              </a:path>
              <a:path w="438785" h="327659">
                <a:moveTo>
                  <a:pt x="219455" y="0"/>
                </a:moveTo>
                <a:lnTo>
                  <a:pt x="203956" y="3139"/>
                </a:lnTo>
                <a:lnTo>
                  <a:pt x="191277" y="11683"/>
                </a:lnTo>
                <a:lnTo>
                  <a:pt x="182719" y="24324"/>
                </a:lnTo>
                <a:lnTo>
                  <a:pt x="179577" y="39750"/>
                </a:lnTo>
                <a:lnTo>
                  <a:pt x="182719" y="55030"/>
                </a:lnTo>
                <a:lnTo>
                  <a:pt x="191277" y="67595"/>
                </a:lnTo>
                <a:lnTo>
                  <a:pt x="203956" y="76112"/>
                </a:lnTo>
                <a:lnTo>
                  <a:pt x="219455" y="79247"/>
                </a:lnTo>
                <a:lnTo>
                  <a:pt x="234755" y="76112"/>
                </a:lnTo>
                <a:lnTo>
                  <a:pt x="247364" y="67595"/>
                </a:lnTo>
                <a:lnTo>
                  <a:pt x="255924" y="55030"/>
                </a:lnTo>
                <a:lnTo>
                  <a:pt x="259079" y="39750"/>
                </a:lnTo>
                <a:lnTo>
                  <a:pt x="255924" y="24324"/>
                </a:lnTo>
                <a:lnTo>
                  <a:pt x="247364" y="11683"/>
                </a:lnTo>
                <a:lnTo>
                  <a:pt x="234755" y="3139"/>
                </a:lnTo>
                <a:lnTo>
                  <a:pt x="219455" y="0"/>
                </a:lnTo>
                <a:close/>
              </a:path>
              <a:path w="438785" h="327659">
                <a:moveTo>
                  <a:pt x="373761" y="107950"/>
                </a:moveTo>
                <a:lnTo>
                  <a:pt x="348438" y="113093"/>
                </a:lnTo>
                <a:lnTo>
                  <a:pt x="327771" y="127095"/>
                </a:lnTo>
                <a:lnTo>
                  <a:pt x="313842" y="147812"/>
                </a:lnTo>
                <a:lnTo>
                  <a:pt x="308737" y="173100"/>
                </a:lnTo>
                <a:lnTo>
                  <a:pt x="313842" y="198183"/>
                </a:lnTo>
                <a:lnTo>
                  <a:pt x="327771" y="218693"/>
                </a:lnTo>
                <a:lnTo>
                  <a:pt x="348438" y="232537"/>
                </a:lnTo>
                <a:lnTo>
                  <a:pt x="373761" y="237616"/>
                </a:lnTo>
                <a:lnTo>
                  <a:pt x="398936" y="232537"/>
                </a:lnTo>
                <a:lnTo>
                  <a:pt x="419528" y="218693"/>
                </a:lnTo>
                <a:lnTo>
                  <a:pt x="433429" y="198183"/>
                </a:lnTo>
                <a:lnTo>
                  <a:pt x="438530" y="173100"/>
                </a:lnTo>
                <a:lnTo>
                  <a:pt x="433429" y="147812"/>
                </a:lnTo>
                <a:lnTo>
                  <a:pt x="419528" y="127095"/>
                </a:lnTo>
                <a:lnTo>
                  <a:pt x="398936" y="113093"/>
                </a:lnTo>
                <a:lnTo>
                  <a:pt x="373761" y="107950"/>
                </a:lnTo>
                <a:close/>
              </a:path>
              <a:path w="438785" h="327659">
                <a:moveTo>
                  <a:pt x="219455" y="107950"/>
                </a:moveTo>
                <a:lnTo>
                  <a:pt x="194113" y="113093"/>
                </a:lnTo>
                <a:lnTo>
                  <a:pt x="173402" y="127095"/>
                </a:lnTo>
                <a:lnTo>
                  <a:pt x="159430" y="147812"/>
                </a:lnTo>
                <a:lnTo>
                  <a:pt x="154304" y="173100"/>
                </a:lnTo>
                <a:lnTo>
                  <a:pt x="159430" y="198183"/>
                </a:lnTo>
                <a:lnTo>
                  <a:pt x="173402" y="218693"/>
                </a:lnTo>
                <a:lnTo>
                  <a:pt x="194113" y="232537"/>
                </a:lnTo>
                <a:lnTo>
                  <a:pt x="219455" y="237616"/>
                </a:lnTo>
                <a:lnTo>
                  <a:pt x="244578" y="232537"/>
                </a:lnTo>
                <a:lnTo>
                  <a:pt x="265175" y="218693"/>
                </a:lnTo>
                <a:lnTo>
                  <a:pt x="279106" y="198183"/>
                </a:lnTo>
                <a:lnTo>
                  <a:pt x="284225" y="173100"/>
                </a:lnTo>
                <a:lnTo>
                  <a:pt x="279106" y="147812"/>
                </a:lnTo>
                <a:lnTo>
                  <a:pt x="265175" y="127095"/>
                </a:lnTo>
                <a:lnTo>
                  <a:pt x="244578" y="113093"/>
                </a:lnTo>
                <a:lnTo>
                  <a:pt x="219455" y="107950"/>
                </a:lnTo>
                <a:close/>
              </a:path>
              <a:path w="438785" h="327659">
                <a:moveTo>
                  <a:pt x="65150" y="107950"/>
                </a:moveTo>
                <a:lnTo>
                  <a:pt x="39754" y="113093"/>
                </a:lnTo>
                <a:lnTo>
                  <a:pt x="19050" y="127095"/>
                </a:lnTo>
                <a:lnTo>
                  <a:pt x="5107" y="147812"/>
                </a:lnTo>
                <a:lnTo>
                  <a:pt x="0" y="173100"/>
                </a:lnTo>
                <a:lnTo>
                  <a:pt x="5107" y="198183"/>
                </a:lnTo>
                <a:lnTo>
                  <a:pt x="19050" y="218693"/>
                </a:lnTo>
                <a:lnTo>
                  <a:pt x="39754" y="232537"/>
                </a:lnTo>
                <a:lnTo>
                  <a:pt x="65150" y="237616"/>
                </a:lnTo>
                <a:lnTo>
                  <a:pt x="90273" y="232537"/>
                </a:lnTo>
                <a:lnTo>
                  <a:pt x="110871" y="218693"/>
                </a:lnTo>
                <a:lnTo>
                  <a:pt x="124801" y="198183"/>
                </a:lnTo>
                <a:lnTo>
                  <a:pt x="129921" y="173100"/>
                </a:lnTo>
                <a:lnTo>
                  <a:pt x="124801" y="147812"/>
                </a:lnTo>
                <a:lnTo>
                  <a:pt x="110871" y="127095"/>
                </a:lnTo>
                <a:lnTo>
                  <a:pt x="90273" y="113093"/>
                </a:lnTo>
                <a:lnTo>
                  <a:pt x="65150" y="107950"/>
                </a:lnTo>
                <a:close/>
              </a:path>
            </a:pathLst>
          </a:custGeom>
          <a:solidFill>
            <a:srgbClr val="CA001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224528" y="1719072"/>
            <a:ext cx="685800" cy="228600"/>
          </a:xfrm>
          <a:custGeom>
            <a:avLst/>
            <a:gdLst/>
            <a:ahLst/>
            <a:cxnLst/>
            <a:rect l="l" t="t" r="r" b="b"/>
            <a:pathLst>
              <a:path w="685800" h="228600">
                <a:moveTo>
                  <a:pt x="623188" y="0"/>
                </a:moveTo>
                <a:lnTo>
                  <a:pt x="570914" y="14680"/>
                </a:lnTo>
                <a:lnTo>
                  <a:pt x="539575" y="56007"/>
                </a:lnTo>
                <a:lnTo>
                  <a:pt x="533654" y="93852"/>
                </a:lnTo>
                <a:lnTo>
                  <a:pt x="535132" y="113764"/>
                </a:lnTo>
                <a:lnTo>
                  <a:pt x="557402" y="162305"/>
                </a:lnTo>
                <a:lnTo>
                  <a:pt x="604033" y="186148"/>
                </a:lnTo>
                <a:lnTo>
                  <a:pt x="623188" y="187705"/>
                </a:lnTo>
                <a:lnTo>
                  <a:pt x="630941" y="187448"/>
                </a:lnTo>
                <a:lnTo>
                  <a:pt x="673697" y="174589"/>
                </a:lnTo>
                <a:lnTo>
                  <a:pt x="685038" y="167004"/>
                </a:lnTo>
                <a:lnTo>
                  <a:pt x="685038" y="147319"/>
                </a:lnTo>
                <a:lnTo>
                  <a:pt x="624332" y="147319"/>
                </a:lnTo>
                <a:lnTo>
                  <a:pt x="613527" y="146516"/>
                </a:lnTo>
                <a:lnTo>
                  <a:pt x="582612" y="118348"/>
                </a:lnTo>
                <a:lnTo>
                  <a:pt x="579374" y="93852"/>
                </a:lnTo>
                <a:lnTo>
                  <a:pt x="580219" y="80706"/>
                </a:lnTo>
                <a:lnTo>
                  <a:pt x="604662" y="43878"/>
                </a:lnTo>
                <a:lnTo>
                  <a:pt x="624332" y="40512"/>
                </a:lnTo>
                <a:lnTo>
                  <a:pt x="685156" y="40512"/>
                </a:lnTo>
                <a:lnTo>
                  <a:pt x="685419" y="20827"/>
                </a:lnTo>
                <a:lnTo>
                  <a:pt x="645923" y="2732"/>
                </a:lnTo>
                <a:lnTo>
                  <a:pt x="630941" y="323"/>
                </a:lnTo>
                <a:lnTo>
                  <a:pt x="623188" y="0"/>
                </a:lnTo>
                <a:close/>
              </a:path>
              <a:path w="685800" h="228600">
                <a:moveTo>
                  <a:pt x="685038" y="112140"/>
                </a:moveTo>
                <a:lnTo>
                  <a:pt x="659511" y="136143"/>
                </a:lnTo>
                <a:lnTo>
                  <a:pt x="652652" y="140462"/>
                </a:lnTo>
                <a:lnTo>
                  <a:pt x="646302" y="143001"/>
                </a:lnTo>
                <a:lnTo>
                  <a:pt x="645922" y="143001"/>
                </a:lnTo>
                <a:lnTo>
                  <a:pt x="639445" y="145795"/>
                </a:lnTo>
                <a:lnTo>
                  <a:pt x="632206" y="147319"/>
                </a:lnTo>
                <a:lnTo>
                  <a:pt x="685038" y="147319"/>
                </a:lnTo>
                <a:lnTo>
                  <a:pt x="685038" y="112140"/>
                </a:lnTo>
                <a:close/>
              </a:path>
              <a:path w="685800" h="228600">
                <a:moveTo>
                  <a:pt x="685156" y="40512"/>
                </a:moveTo>
                <a:lnTo>
                  <a:pt x="632206" y="40512"/>
                </a:lnTo>
                <a:lnTo>
                  <a:pt x="639445" y="42290"/>
                </a:lnTo>
                <a:lnTo>
                  <a:pt x="645922" y="44830"/>
                </a:lnTo>
                <a:lnTo>
                  <a:pt x="646302" y="44830"/>
                </a:lnTo>
                <a:lnTo>
                  <a:pt x="652652" y="47625"/>
                </a:lnTo>
                <a:lnTo>
                  <a:pt x="659511" y="51942"/>
                </a:lnTo>
                <a:lnTo>
                  <a:pt x="665607" y="57657"/>
                </a:lnTo>
                <a:lnTo>
                  <a:pt x="685038" y="75564"/>
                </a:lnTo>
                <a:lnTo>
                  <a:pt x="685156" y="40512"/>
                </a:lnTo>
                <a:close/>
              </a:path>
              <a:path w="685800" h="228600">
                <a:moveTo>
                  <a:pt x="44576" y="2920"/>
                </a:moveTo>
                <a:lnTo>
                  <a:pt x="0" y="2920"/>
                </a:lnTo>
                <a:lnTo>
                  <a:pt x="0" y="113537"/>
                </a:lnTo>
                <a:lnTo>
                  <a:pt x="10126" y="157543"/>
                </a:lnTo>
                <a:lnTo>
                  <a:pt x="42084" y="183006"/>
                </a:lnTo>
                <a:lnTo>
                  <a:pt x="72262" y="187705"/>
                </a:lnTo>
                <a:lnTo>
                  <a:pt x="88358" y="186547"/>
                </a:lnTo>
                <a:lnTo>
                  <a:pt x="126237" y="168401"/>
                </a:lnTo>
                <a:lnTo>
                  <a:pt x="139091" y="147574"/>
                </a:lnTo>
                <a:lnTo>
                  <a:pt x="60833" y="147574"/>
                </a:lnTo>
                <a:lnTo>
                  <a:pt x="54610" y="144779"/>
                </a:lnTo>
                <a:lnTo>
                  <a:pt x="44576" y="110743"/>
                </a:lnTo>
                <a:lnTo>
                  <a:pt x="44576" y="2920"/>
                </a:lnTo>
                <a:close/>
              </a:path>
              <a:path w="685800" h="228600">
                <a:moveTo>
                  <a:pt x="144907" y="2920"/>
                </a:moveTo>
                <a:lnTo>
                  <a:pt x="99949" y="2920"/>
                </a:lnTo>
                <a:lnTo>
                  <a:pt x="99949" y="110743"/>
                </a:lnTo>
                <a:lnTo>
                  <a:pt x="99454" y="121423"/>
                </a:lnTo>
                <a:lnTo>
                  <a:pt x="84200" y="147574"/>
                </a:lnTo>
                <a:lnTo>
                  <a:pt x="139091" y="147574"/>
                </a:lnTo>
                <a:lnTo>
                  <a:pt x="140430" y="144589"/>
                </a:lnTo>
                <a:lnTo>
                  <a:pt x="143811" y="129825"/>
                </a:lnTo>
                <a:lnTo>
                  <a:pt x="144907" y="113537"/>
                </a:lnTo>
                <a:lnTo>
                  <a:pt x="144907" y="2920"/>
                </a:lnTo>
                <a:close/>
              </a:path>
              <a:path w="685800" h="228600">
                <a:moveTo>
                  <a:pt x="277241" y="2920"/>
                </a:moveTo>
                <a:lnTo>
                  <a:pt x="217170" y="2920"/>
                </a:lnTo>
                <a:lnTo>
                  <a:pt x="217170" y="184530"/>
                </a:lnTo>
                <a:lnTo>
                  <a:pt x="261747" y="184530"/>
                </a:lnTo>
                <a:lnTo>
                  <a:pt x="261747" y="117475"/>
                </a:lnTo>
                <a:lnTo>
                  <a:pt x="337455" y="117475"/>
                </a:lnTo>
                <a:lnTo>
                  <a:pt x="334168" y="111791"/>
                </a:lnTo>
                <a:lnTo>
                  <a:pt x="330461" y="106247"/>
                </a:lnTo>
                <a:lnTo>
                  <a:pt x="326517" y="101345"/>
                </a:lnTo>
                <a:lnTo>
                  <a:pt x="326136" y="101345"/>
                </a:lnTo>
                <a:lnTo>
                  <a:pt x="326136" y="101091"/>
                </a:lnTo>
                <a:lnTo>
                  <a:pt x="325755" y="100711"/>
                </a:lnTo>
                <a:lnTo>
                  <a:pt x="325500" y="100329"/>
                </a:lnTo>
                <a:lnTo>
                  <a:pt x="328675" y="97789"/>
                </a:lnTo>
                <a:lnTo>
                  <a:pt x="331597" y="94995"/>
                </a:lnTo>
                <a:lnTo>
                  <a:pt x="333756" y="91693"/>
                </a:lnTo>
                <a:lnTo>
                  <a:pt x="334137" y="91693"/>
                </a:lnTo>
                <a:lnTo>
                  <a:pt x="338097" y="84629"/>
                </a:lnTo>
                <a:lnTo>
                  <a:pt x="340799" y="77088"/>
                </a:lnTo>
                <a:lnTo>
                  <a:pt x="261747" y="77088"/>
                </a:lnTo>
                <a:lnTo>
                  <a:pt x="261747" y="43687"/>
                </a:lnTo>
                <a:lnTo>
                  <a:pt x="340885" y="43687"/>
                </a:lnTo>
                <a:lnTo>
                  <a:pt x="338693" y="35861"/>
                </a:lnTo>
                <a:lnTo>
                  <a:pt x="304323" y="6270"/>
                </a:lnTo>
                <a:lnTo>
                  <a:pt x="291461" y="3732"/>
                </a:lnTo>
                <a:lnTo>
                  <a:pt x="277241" y="2920"/>
                </a:lnTo>
                <a:close/>
              </a:path>
              <a:path w="685800" h="228600">
                <a:moveTo>
                  <a:pt x="337455" y="117475"/>
                </a:moveTo>
                <a:lnTo>
                  <a:pt x="280543" y="117475"/>
                </a:lnTo>
                <a:lnTo>
                  <a:pt x="284861" y="118999"/>
                </a:lnTo>
                <a:lnTo>
                  <a:pt x="287020" y="120776"/>
                </a:lnTo>
                <a:lnTo>
                  <a:pt x="287400" y="120776"/>
                </a:lnTo>
                <a:lnTo>
                  <a:pt x="289433" y="122174"/>
                </a:lnTo>
                <a:lnTo>
                  <a:pt x="293750" y="127888"/>
                </a:lnTo>
                <a:lnTo>
                  <a:pt x="298831" y="137540"/>
                </a:lnTo>
                <a:lnTo>
                  <a:pt x="319405" y="178435"/>
                </a:lnTo>
                <a:lnTo>
                  <a:pt x="322580" y="184530"/>
                </a:lnTo>
                <a:lnTo>
                  <a:pt x="371475" y="184530"/>
                </a:lnTo>
                <a:lnTo>
                  <a:pt x="363220" y="168020"/>
                </a:lnTo>
                <a:lnTo>
                  <a:pt x="341249" y="124713"/>
                </a:lnTo>
                <a:lnTo>
                  <a:pt x="337732" y="117955"/>
                </a:lnTo>
                <a:lnTo>
                  <a:pt x="337455" y="117475"/>
                </a:lnTo>
                <a:close/>
              </a:path>
              <a:path w="685800" h="228600">
                <a:moveTo>
                  <a:pt x="340885" y="43687"/>
                </a:moveTo>
                <a:lnTo>
                  <a:pt x="286258" y="43687"/>
                </a:lnTo>
                <a:lnTo>
                  <a:pt x="290575" y="45465"/>
                </a:lnTo>
                <a:lnTo>
                  <a:pt x="293116" y="47625"/>
                </a:lnTo>
                <a:lnTo>
                  <a:pt x="293497" y="47625"/>
                </a:lnTo>
                <a:lnTo>
                  <a:pt x="295656" y="50164"/>
                </a:lnTo>
                <a:lnTo>
                  <a:pt x="297052" y="53086"/>
                </a:lnTo>
                <a:lnTo>
                  <a:pt x="297052" y="67310"/>
                </a:lnTo>
                <a:lnTo>
                  <a:pt x="295656" y="70612"/>
                </a:lnTo>
                <a:lnTo>
                  <a:pt x="293116" y="72770"/>
                </a:lnTo>
                <a:lnTo>
                  <a:pt x="290575" y="75183"/>
                </a:lnTo>
                <a:lnTo>
                  <a:pt x="286258" y="77088"/>
                </a:lnTo>
                <a:lnTo>
                  <a:pt x="340799" y="77088"/>
                </a:lnTo>
                <a:lnTo>
                  <a:pt x="340867" y="76898"/>
                </a:lnTo>
                <a:lnTo>
                  <a:pt x="342495" y="68691"/>
                </a:lnTo>
                <a:lnTo>
                  <a:pt x="343026" y="60198"/>
                </a:lnTo>
                <a:lnTo>
                  <a:pt x="341949" y="47488"/>
                </a:lnTo>
                <a:lnTo>
                  <a:pt x="340885" y="43687"/>
                </a:lnTo>
                <a:close/>
              </a:path>
              <a:path w="685800" h="228600">
                <a:moveTo>
                  <a:pt x="468630" y="2920"/>
                </a:moveTo>
                <a:lnTo>
                  <a:pt x="423672" y="2920"/>
                </a:lnTo>
                <a:lnTo>
                  <a:pt x="423672" y="174878"/>
                </a:lnTo>
                <a:lnTo>
                  <a:pt x="421132" y="182372"/>
                </a:lnTo>
                <a:lnTo>
                  <a:pt x="419988" y="183768"/>
                </a:lnTo>
                <a:lnTo>
                  <a:pt x="418973" y="185547"/>
                </a:lnTo>
                <a:lnTo>
                  <a:pt x="416433" y="187451"/>
                </a:lnTo>
                <a:lnTo>
                  <a:pt x="391287" y="187451"/>
                </a:lnTo>
                <a:lnTo>
                  <a:pt x="391287" y="228218"/>
                </a:lnTo>
                <a:lnTo>
                  <a:pt x="410718" y="228218"/>
                </a:lnTo>
                <a:lnTo>
                  <a:pt x="423874" y="227206"/>
                </a:lnTo>
                <a:lnTo>
                  <a:pt x="461182" y="201614"/>
                </a:lnTo>
                <a:lnTo>
                  <a:pt x="468630" y="162305"/>
                </a:lnTo>
                <a:lnTo>
                  <a:pt x="468630" y="2920"/>
                </a:lnTo>
                <a:close/>
              </a:path>
            </a:pathLst>
          </a:custGeom>
          <a:solidFill>
            <a:srgbClr val="CA0017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8" name="object 8"/>
          <p:cNvGrpSpPr/>
          <p:nvPr/>
        </p:nvGrpSpPr>
        <p:grpSpPr>
          <a:xfrm>
            <a:off x="0" y="5760719"/>
            <a:ext cx="9144000" cy="1097280"/>
            <a:chOff x="0" y="5760719"/>
            <a:chExt cx="9144000" cy="1097280"/>
          </a:xfrm>
        </p:grpSpPr>
        <p:pic>
          <p:nvPicPr>
            <p:cNvPr id="9" name="object 9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5785106"/>
              <a:ext cx="9141714" cy="1070610"/>
            </a:xfrm>
            <a:prstGeom prst="rect">
              <a:avLst/>
            </a:prstGeom>
          </p:spPr>
        </p:pic>
        <p:sp>
          <p:nvSpPr>
            <p:cNvPr id="10" name="object 10"/>
            <p:cNvSpPr/>
            <p:nvPr/>
          </p:nvSpPr>
          <p:spPr>
            <a:xfrm>
              <a:off x="0" y="5760719"/>
              <a:ext cx="9144000" cy="1097280"/>
            </a:xfrm>
            <a:custGeom>
              <a:avLst/>
              <a:gdLst/>
              <a:ahLst/>
              <a:cxnLst/>
              <a:rect l="l" t="t" r="r" b="b"/>
              <a:pathLst>
                <a:path w="9144000" h="1097279">
                  <a:moveTo>
                    <a:pt x="9144000" y="0"/>
                  </a:moveTo>
                  <a:lnTo>
                    <a:pt x="0" y="0"/>
                  </a:lnTo>
                  <a:lnTo>
                    <a:pt x="0" y="1097277"/>
                  </a:lnTo>
                  <a:lnTo>
                    <a:pt x="9144000" y="1097277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1" name="object 11"/>
          <p:cNvSpPr/>
          <p:nvPr/>
        </p:nvSpPr>
        <p:spPr>
          <a:xfrm>
            <a:off x="0" y="0"/>
            <a:ext cx="9144000" cy="147955"/>
          </a:xfrm>
          <a:custGeom>
            <a:avLst/>
            <a:gdLst/>
            <a:ahLst/>
            <a:cxnLst/>
            <a:rect l="l" t="t" r="r" b="b"/>
            <a:pathLst>
              <a:path w="9144000" h="147955">
                <a:moveTo>
                  <a:pt x="0" y="147827"/>
                </a:moveTo>
                <a:lnTo>
                  <a:pt x="9144000" y="147827"/>
                </a:lnTo>
                <a:lnTo>
                  <a:pt x="9144000" y="0"/>
                </a:lnTo>
                <a:lnTo>
                  <a:pt x="0" y="0"/>
                </a:lnTo>
                <a:lnTo>
                  <a:pt x="0" y="147827"/>
                </a:lnTo>
                <a:close/>
              </a:path>
            </a:pathLst>
          </a:custGeom>
          <a:solidFill>
            <a:srgbClr val="CA001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344424" y="6284976"/>
            <a:ext cx="251460" cy="292735"/>
          </a:xfrm>
          <a:custGeom>
            <a:avLst/>
            <a:gdLst/>
            <a:ahLst/>
            <a:cxnLst/>
            <a:rect l="l" t="t" r="r" b="b"/>
            <a:pathLst>
              <a:path w="251459" h="292734">
                <a:moveTo>
                  <a:pt x="251460" y="0"/>
                </a:moveTo>
                <a:lnTo>
                  <a:pt x="188506" y="0"/>
                </a:lnTo>
                <a:lnTo>
                  <a:pt x="188506" y="163842"/>
                </a:lnTo>
                <a:lnTo>
                  <a:pt x="184875" y="194874"/>
                </a:lnTo>
                <a:lnTo>
                  <a:pt x="172948" y="219768"/>
                </a:lnTo>
                <a:lnTo>
                  <a:pt x="151172" y="236321"/>
                </a:lnTo>
                <a:lnTo>
                  <a:pt x="117995" y="242328"/>
                </a:lnTo>
                <a:lnTo>
                  <a:pt x="94827" y="238656"/>
                </a:lnTo>
                <a:lnTo>
                  <a:pt x="77525" y="226779"/>
                </a:lnTo>
                <a:lnTo>
                  <a:pt x="66698" y="205408"/>
                </a:lnTo>
                <a:lnTo>
                  <a:pt x="62953" y="173253"/>
                </a:lnTo>
                <a:lnTo>
                  <a:pt x="62953" y="0"/>
                </a:lnTo>
                <a:lnTo>
                  <a:pt x="0" y="0"/>
                </a:lnTo>
                <a:lnTo>
                  <a:pt x="0" y="179400"/>
                </a:lnTo>
                <a:lnTo>
                  <a:pt x="6171" y="228828"/>
                </a:lnTo>
                <a:lnTo>
                  <a:pt x="25361" y="264217"/>
                </a:lnTo>
                <a:lnTo>
                  <a:pt x="58582" y="285499"/>
                </a:lnTo>
                <a:lnTo>
                  <a:pt x="106845" y="292608"/>
                </a:lnTo>
                <a:lnTo>
                  <a:pt x="130786" y="289161"/>
                </a:lnTo>
                <a:lnTo>
                  <a:pt x="153747" y="279407"/>
                </a:lnTo>
                <a:lnTo>
                  <a:pt x="173673" y="264227"/>
                </a:lnTo>
                <a:lnTo>
                  <a:pt x="188506" y="244500"/>
                </a:lnTo>
                <a:lnTo>
                  <a:pt x="189585" y="244500"/>
                </a:lnTo>
                <a:lnTo>
                  <a:pt x="189585" y="284645"/>
                </a:lnTo>
                <a:lnTo>
                  <a:pt x="251460" y="284645"/>
                </a:lnTo>
                <a:lnTo>
                  <a:pt x="25146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13" name="object 13"/>
          <p:cNvGrpSpPr/>
          <p:nvPr/>
        </p:nvGrpSpPr>
        <p:grpSpPr>
          <a:xfrm>
            <a:off x="344424" y="6050279"/>
            <a:ext cx="251460" cy="187960"/>
            <a:chOff x="344424" y="6050279"/>
            <a:chExt cx="251460" cy="187960"/>
          </a:xfrm>
        </p:grpSpPr>
        <p:sp>
          <p:nvSpPr>
            <p:cNvPr id="14" name="object 14"/>
            <p:cNvSpPr/>
            <p:nvPr/>
          </p:nvSpPr>
          <p:spPr>
            <a:xfrm>
              <a:off x="381000" y="6207251"/>
              <a:ext cx="178435" cy="30480"/>
            </a:xfrm>
            <a:custGeom>
              <a:avLst/>
              <a:gdLst/>
              <a:ahLst/>
              <a:cxnLst/>
              <a:rect l="l" t="t" r="r" b="b"/>
              <a:pathLst>
                <a:path w="178434" h="30479">
                  <a:moveTo>
                    <a:pt x="178308" y="0"/>
                  </a:moveTo>
                  <a:lnTo>
                    <a:pt x="0" y="0"/>
                  </a:lnTo>
                  <a:lnTo>
                    <a:pt x="0" y="30480"/>
                  </a:lnTo>
                  <a:lnTo>
                    <a:pt x="178308" y="30480"/>
                  </a:lnTo>
                  <a:lnTo>
                    <a:pt x="178308" y="0"/>
                  </a:lnTo>
                  <a:close/>
                </a:path>
              </a:pathLst>
            </a:custGeom>
            <a:solidFill>
              <a:srgbClr val="CA0017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5" name="object 1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44424" y="6050279"/>
              <a:ext cx="251460" cy="135636"/>
            </a:xfrm>
            <a:prstGeom prst="rect">
              <a:avLst/>
            </a:prstGeom>
          </p:spPr>
        </p:pic>
      </p:grpSp>
      <p:pic>
        <p:nvPicPr>
          <p:cNvPr id="16" name="object 1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63523" y="6284976"/>
            <a:ext cx="1018032" cy="321563"/>
          </a:xfrm>
          <a:prstGeom prst="rect">
            <a:avLst/>
          </a:prstGeom>
        </p:spPr>
      </p:pic>
      <p:sp>
        <p:nvSpPr>
          <p:cNvPr id="17" name="object 17"/>
          <p:cNvSpPr txBox="1"/>
          <p:nvPr/>
        </p:nvSpPr>
        <p:spPr>
          <a:xfrm>
            <a:off x="1034288" y="3283077"/>
            <a:ext cx="7275195" cy="1651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spc="-5">
                <a:solidFill>
                  <a:srgbClr val="C8201E"/>
                </a:solidFill>
                <a:latin typeface="Corbel"/>
                <a:cs typeface="Corbel"/>
              </a:rPr>
              <a:t>Bloqu</a:t>
            </a:r>
            <a:r>
              <a:rPr dirty="0" sz="3600">
                <a:solidFill>
                  <a:srgbClr val="C8201E"/>
                </a:solidFill>
                <a:latin typeface="Corbel"/>
                <a:cs typeface="Corbel"/>
              </a:rPr>
              <a:t>e</a:t>
            </a:r>
            <a:r>
              <a:rPr dirty="0" sz="3600" spc="-5">
                <a:solidFill>
                  <a:srgbClr val="C8201E"/>
                </a:solidFill>
                <a:latin typeface="Corbel"/>
                <a:cs typeface="Corbel"/>
              </a:rPr>
              <a:t> </a:t>
            </a:r>
            <a:r>
              <a:rPr dirty="0" sz="3600" spc="10">
                <a:solidFill>
                  <a:srgbClr val="C8201E"/>
                </a:solidFill>
                <a:latin typeface="Corbel"/>
                <a:cs typeface="Corbel"/>
              </a:rPr>
              <a:t>I</a:t>
            </a:r>
            <a:r>
              <a:rPr dirty="0" sz="3600">
                <a:solidFill>
                  <a:srgbClr val="C8201E"/>
                </a:solidFill>
                <a:latin typeface="Corbel"/>
                <a:cs typeface="Corbel"/>
              </a:rPr>
              <a:t>II:</a:t>
            </a:r>
            <a:r>
              <a:rPr dirty="0" sz="3600" spc="-250">
                <a:solidFill>
                  <a:srgbClr val="C8201E"/>
                </a:solidFill>
                <a:latin typeface="Corbel"/>
                <a:cs typeface="Corbel"/>
              </a:rPr>
              <a:t> </a:t>
            </a:r>
            <a:r>
              <a:rPr dirty="0" sz="3600" spc="-225">
                <a:solidFill>
                  <a:srgbClr val="C8201E"/>
                </a:solidFill>
                <a:latin typeface="Corbel"/>
                <a:cs typeface="Corbel"/>
              </a:rPr>
              <a:t>T</a:t>
            </a:r>
            <a:r>
              <a:rPr dirty="0" sz="3600">
                <a:solidFill>
                  <a:srgbClr val="C8201E"/>
                </a:solidFill>
                <a:latin typeface="Corbel"/>
                <a:cs typeface="Corbel"/>
              </a:rPr>
              <a:t>ecnologías de </a:t>
            </a:r>
            <a:r>
              <a:rPr dirty="0" sz="3600" spc="-5">
                <a:solidFill>
                  <a:srgbClr val="C8201E"/>
                </a:solidFill>
                <a:latin typeface="Corbel"/>
                <a:cs typeface="Corbel"/>
              </a:rPr>
              <a:t>s</a:t>
            </a:r>
            <a:r>
              <a:rPr dirty="0" sz="3600" spc="-20">
                <a:solidFill>
                  <a:srgbClr val="C8201E"/>
                </a:solidFill>
                <a:latin typeface="Corbel"/>
                <a:cs typeface="Corbel"/>
              </a:rPr>
              <a:t>e</a:t>
            </a:r>
            <a:r>
              <a:rPr dirty="0" sz="3600">
                <a:solidFill>
                  <a:srgbClr val="C8201E"/>
                </a:solidFill>
                <a:latin typeface="Corbel"/>
                <a:cs typeface="Corbel"/>
              </a:rPr>
              <a:t>rvidor</a:t>
            </a:r>
            <a:r>
              <a:rPr dirty="0" sz="3600" spc="-25">
                <a:solidFill>
                  <a:srgbClr val="C8201E"/>
                </a:solidFill>
                <a:latin typeface="Corbel"/>
                <a:cs typeface="Corbel"/>
              </a:rPr>
              <a:t> </a:t>
            </a:r>
            <a:r>
              <a:rPr dirty="0" sz="3600">
                <a:solidFill>
                  <a:srgbClr val="C8201E"/>
                </a:solidFill>
                <a:latin typeface="Corbel"/>
                <a:cs typeface="Corbel"/>
              </a:rPr>
              <a:t>web</a:t>
            </a:r>
            <a:endParaRPr sz="3600">
              <a:latin typeface="Corbel"/>
              <a:cs typeface="Corbe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3400">
              <a:latin typeface="Corbel"/>
              <a:cs typeface="Corbel"/>
            </a:endParaRPr>
          </a:p>
          <a:p>
            <a:pPr marL="281940">
              <a:lnSpc>
                <a:spcPct val="100000"/>
              </a:lnSpc>
            </a:pPr>
            <a:r>
              <a:rPr dirty="0" sz="3600" spc="-60" b="1">
                <a:solidFill>
                  <a:srgbClr val="C8201E"/>
                </a:solidFill>
                <a:latin typeface="Corbel"/>
                <a:cs typeface="Corbel"/>
              </a:rPr>
              <a:t>Tema</a:t>
            </a:r>
            <a:r>
              <a:rPr dirty="0" sz="3600" spc="-25" b="1">
                <a:solidFill>
                  <a:srgbClr val="C8201E"/>
                </a:solidFill>
                <a:latin typeface="Corbel"/>
                <a:cs typeface="Corbel"/>
              </a:rPr>
              <a:t> </a:t>
            </a:r>
            <a:r>
              <a:rPr dirty="0" sz="3600" b="1">
                <a:solidFill>
                  <a:srgbClr val="C8201E"/>
                </a:solidFill>
                <a:latin typeface="Corbel"/>
                <a:cs typeface="Corbel"/>
              </a:rPr>
              <a:t>3.3:</a:t>
            </a:r>
            <a:r>
              <a:rPr dirty="0" sz="3600" spc="-40" b="1">
                <a:solidFill>
                  <a:srgbClr val="C8201E"/>
                </a:solidFill>
                <a:latin typeface="Corbel"/>
                <a:cs typeface="Corbel"/>
              </a:rPr>
              <a:t> </a:t>
            </a:r>
            <a:r>
              <a:rPr dirty="0" sz="3600" spc="-10" b="1">
                <a:solidFill>
                  <a:srgbClr val="C8201E"/>
                </a:solidFill>
                <a:latin typeface="Corbel"/>
                <a:cs typeface="Corbel"/>
              </a:rPr>
              <a:t>Módulos </a:t>
            </a:r>
            <a:r>
              <a:rPr dirty="0" sz="3600" b="1">
                <a:solidFill>
                  <a:srgbClr val="C8201E"/>
                </a:solidFill>
                <a:latin typeface="Corbel"/>
                <a:cs typeface="Corbel"/>
              </a:rPr>
              <a:t>en</a:t>
            </a:r>
            <a:r>
              <a:rPr dirty="0" sz="3600" spc="-65" b="1">
                <a:solidFill>
                  <a:srgbClr val="C8201E"/>
                </a:solidFill>
                <a:latin typeface="Corbel"/>
                <a:cs typeface="Corbel"/>
              </a:rPr>
              <a:t> </a:t>
            </a:r>
            <a:r>
              <a:rPr dirty="0" sz="3600" spc="-10" b="1">
                <a:solidFill>
                  <a:srgbClr val="C8201E"/>
                </a:solidFill>
                <a:latin typeface="Corbel"/>
                <a:cs typeface="Corbel"/>
              </a:rPr>
              <a:t>JavaScript</a:t>
            </a:r>
            <a:endParaRPr sz="3600">
              <a:latin typeface="Corbel"/>
              <a:cs typeface="Corbel"/>
            </a:endParaRPr>
          </a:p>
        </p:txBody>
      </p:sp>
      <p:sp>
        <p:nvSpPr>
          <p:cNvPr id="18" name="object 18"/>
          <p:cNvSpPr txBox="1">
            <a:spLocks noGrp="1"/>
          </p:cNvSpPr>
          <p:nvPr>
            <p:ph type="title"/>
          </p:nvPr>
        </p:nvSpPr>
        <p:spPr>
          <a:xfrm>
            <a:off x="2795777" y="2361641"/>
            <a:ext cx="3538854" cy="45212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800" spc="-10" b="0">
                <a:solidFill>
                  <a:srgbClr val="CA0017"/>
                </a:solidFill>
                <a:latin typeface="Corbel"/>
                <a:cs typeface="Corbel"/>
              </a:rPr>
              <a:t>Fu</a:t>
            </a:r>
            <a:r>
              <a:rPr dirty="0" sz="2800" spc="-5" b="0">
                <a:solidFill>
                  <a:srgbClr val="CA0017"/>
                </a:solidFill>
                <a:latin typeface="Corbel"/>
                <a:cs typeface="Corbel"/>
              </a:rPr>
              <a:t>ndam</a:t>
            </a:r>
            <a:r>
              <a:rPr dirty="0" sz="2800" spc="-15" b="0">
                <a:solidFill>
                  <a:srgbClr val="CA0017"/>
                </a:solidFill>
                <a:latin typeface="Corbel"/>
                <a:cs typeface="Corbel"/>
              </a:rPr>
              <a:t>e</a:t>
            </a:r>
            <a:r>
              <a:rPr dirty="0" sz="2800" spc="-10" b="0">
                <a:solidFill>
                  <a:srgbClr val="CA0017"/>
                </a:solidFill>
                <a:latin typeface="Corbel"/>
                <a:cs typeface="Corbel"/>
              </a:rPr>
              <a:t>nto</a:t>
            </a:r>
            <a:r>
              <a:rPr dirty="0" sz="2800" spc="-5" b="0">
                <a:solidFill>
                  <a:srgbClr val="CA0017"/>
                </a:solidFill>
                <a:latin typeface="Corbel"/>
                <a:cs typeface="Corbel"/>
              </a:rPr>
              <a:t>s</a:t>
            </a:r>
            <a:r>
              <a:rPr dirty="0" sz="2800" spc="-5" b="0">
                <a:solidFill>
                  <a:srgbClr val="CA0017"/>
                </a:solidFill>
                <a:latin typeface="Corbel"/>
                <a:cs typeface="Corbel"/>
              </a:rPr>
              <a:t> </a:t>
            </a:r>
            <a:r>
              <a:rPr dirty="0" sz="2800" spc="-5" b="0">
                <a:solidFill>
                  <a:srgbClr val="CA0017"/>
                </a:solidFill>
                <a:latin typeface="Corbel"/>
                <a:cs typeface="Corbel"/>
              </a:rPr>
              <a:t>de</a:t>
            </a:r>
            <a:r>
              <a:rPr dirty="0" sz="2800" spc="-10" b="0">
                <a:solidFill>
                  <a:srgbClr val="CA0017"/>
                </a:solidFill>
                <a:latin typeface="Corbel"/>
                <a:cs typeface="Corbel"/>
              </a:rPr>
              <a:t> </a:t>
            </a:r>
            <a:r>
              <a:rPr dirty="0" sz="2800" spc="-5" b="0">
                <a:solidFill>
                  <a:srgbClr val="CA0017"/>
                </a:solidFill>
                <a:latin typeface="Corbel"/>
                <a:cs typeface="Corbel"/>
              </a:rPr>
              <a:t>la</a:t>
            </a:r>
            <a:r>
              <a:rPr dirty="0" sz="2800" spc="-150" b="0">
                <a:solidFill>
                  <a:srgbClr val="CA0017"/>
                </a:solidFill>
                <a:latin typeface="Corbel"/>
                <a:cs typeface="Corbel"/>
              </a:rPr>
              <a:t> </a:t>
            </a:r>
            <a:r>
              <a:rPr dirty="0" sz="2800" spc="-125" b="0">
                <a:solidFill>
                  <a:srgbClr val="CA0017"/>
                </a:solidFill>
                <a:latin typeface="Corbel"/>
                <a:cs typeface="Corbel"/>
              </a:rPr>
              <a:t>W</a:t>
            </a:r>
            <a:r>
              <a:rPr dirty="0" sz="2800" spc="-5" b="0">
                <a:solidFill>
                  <a:srgbClr val="CA0017"/>
                </a:solidFill>
                <a:latin typeface="Corbel"/>
                <a:cs typeface="Corbel"/>
              </a:rPr>
              <a:t>eb</a:t>
            </a:r>
            <a:endParaRPr sz="2800">
              <a:latin typeface="Corbel"/>
              <a:cs typeface="Corbe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7958455" y="151638"/>
            <a:ext cx="104330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5" b="1">
                <a:solidFill>
                  <a:srgbClr val="333333"/>
                </a:solidFill>
                <a:latin typeface="Corbel"/>
                <a:cs typeface="Corbel"/>
              </a:rPr>
              <a:t>08</a:t>
            </a:r>
            <a:r>
              <a:rPr dirty="0" sz="2400" spc="5" b="1">
                <a:solidFill>
                  <a:srgbClr val="333333"/>
                </a:solidFill>
                <a:latin typeface="Corbel"/>
                <a:cs typeface="Corbel"/>
              </a:rPr>
              <a:t>-</a:t>
            </a:r>
            <a:r>
              <a:rPr dirty="0" sz="2400" spc="-50" b="1">
                <a:solidFill>
                  <a:srgbClr val="333333"/>
                </a:solidFill>
                <a:latin typeface="Corbel"/>
                <a:cs typeface="Corbel"/>
              </a:rPr>
              <a:t>20</a:t>
            </a:r>
            <a:r>
              <a:rPr dirty="0" sz="2400" spc="-70" b="1">
                <a:solidFill>
                  <a:srgbClr val="333333"/>
                </a:solidFill>
                <a:latin typeface="Corbel"/>
                <a:cs typeface="Corbel"/>
              </a:rPr>
              <a:t>2</a:t>
            </a:r>
            <a:r>
              <a:rPr dirty="0" sz="2400" b="1">
                <a:solidFill>
                  <a:srgbClr val="333333"/>
                </a:solidFill>
                <a:latin typeface="Corbel"/>
                <a:cs typeface="Corbel"/>
              </a:rPr>
              <a:t>3</a:t>
            </a:r>
            <a:endParaRPr sz="2400">
              <a:latin typeface="Corbel"/>
              <a:cs typeface="Corbe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760723" y="5961379"/>
            <a:ext cx="2173605" cy="6680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dirty="0" sz="1600" spc="-10" b="1">
                <a:solidFill>
                  <a:srgbClr val="FFFFFF"/>
                </a:solidFill>
                <a:latin typeface="Corbel"/>
                <a:cs typeface="Corbel"/>
              </a:rPr>
              <a:t>Micae</a:t>
            </a:r>
            <a:r>
              <a:rPr dirty="0" sz="1600" spc="-5" b="1">
                <a:solidFill>
                  <a:srgbClr val="FFFFFF"/>
                </a:solidFill>
                <a:latin typeface="Corbel"/>
                <a:cs typeface="Corbel"/>
              </a:rPr>
              <a:t>l</a:t>
            </a:r>
            <a:r>
              <a:rPr dirty="0" sz="1600" spc="-70" b="1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dirty="0" sz="1600" spc="-10" b="1">
                <a:solidFill>
                  <a:srgbClr val="FFFFFF"/>
                </a:solidFill>
                <a:latin typeface="Corbel"/>
                <a:cs typeface="Corbel"/>
              </a:rPr>
              <a:t>G</a:t>
            </a:r>
            <a:r>
              <a:rPr dirty="0" sz="1600" spc="-20" b="1">
                <a:solidFill>
                  <a:srgbClr val="FFFFFF"/>
                </a:solidFill>
                <a:latin typeface="Corbel"/>
                <a:cs typeface="Corbel"/>
              </a:rPr>
              <a:t>a</a:t>
            </a:r>
            <a:r>
              <a:rPr dirty="0" sz="1600" spc="-5" b="1">
                <a:solidFill>
                  <a:srgbClr val="FFFFFF"/>
                </a:solidFill>
                <a:latin typeface="Corbel"/>
                <a:cs typeface="Corbel"/>
              </a:rPr>
              <a:t>llego</a:t>
            </a:r>
            <a:endParaRPr sz="1600">
              <a:latin typeface="Corbel"/>
              <a:cs typeface="Corbel"/>
            </a:endParaRPr>
          </a:p>
          <a:p>
            <a:pPr algn="ctr" marL="12700" marR="5080">
              <a:lnSpc>
                <a:spcPct val="100000"/>
              </a:lnSpc>
              <a:spcBef>
                <a:spcPts val="25"/>
              </a:spcBef>
            </a:pPr>
            <a:r>
              <a:rPr dirty="0" sz="1300" spc="-5">
                <a:solidFill>
                  <a:srgbClr val="FFFFFF"/>
                </a:solidFill>
                <a:latin typeface="Corbel"/>
                <a:cs typeface="Corbel"/>
              </a:rPr>
              <a:t>Correo: </a:t>
            </a:r>
            <a:r>
              <a:rPr dirty="0" sz="1300" spc="-5">
                <a:solidFill>
                  <a:srgbClr val="FFFFFF"/>
                </a:solidFill>
                <a:latin typeface="Corbel"/>
                <a:cs typeface="Corbel"/>
                <a:hlinkClick r:id="rId5"/>
              </a:rPr>
              <a:t>micael.gallego@urjc.es </a:t>
            </a:r>
            <a:r>
              <a:rPr dirty="0" sz="1300" spc="-25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dirty="0" sz="1300" spc="-15">
                <a:solidFill>
                  <a:srgbClr val="FFFFFF"/>
                </a:solidFill>
                <a:latin typeface="Corbel"/>
                <a:cs typeface="Corbel"/>
              </a:rPr>
              <a:t>Twitter:</a:t>
            </a:r>
            <a:r>
              <a:rPr dirty="0" sz="1300" spc="-2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dirty="0" sz="1300" spc="-5">
                <a:solidFill>
                  <a:srgbClr val="FFFFFF"/>
                </a:solidFill>
                <a:latin typeface="Corbel"/>
                <a:cs typeface="Corbel"/>
              </a:rPr>
              <a:t>@micael_gallego</a:t>
            </a:r>
            <a:endParaRPr sz="1300">
              <a:latin typeface="Corbel"/>
              <a:cs typeface="Corbe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7569200" y="5816904"/>
            <a:ext cx="1500505" cy="912494"/>
          </a:xfrm>
          <a:prstGeom prst="rect">
            <a:avLst/>
          </a:prstGeom>
        </p:spPr>
        <p:txBody>
          <a:bodyPr wrap="square" lIns="0" tIns="10795" rIns="0" bIns="0" rtlCol="0" vert="horz">
            <a:spAutoFit/>
          </a:bodyPr>
          <a:lstStyle/>
          <a:p>
            <a:pPr algn="r" marL="12700" marR="5080" indent="367030">
              <a:lnSpc>
                <a:spcPct val="100400"/>
              </a:lnSpc>
              <a:spcBef>
                <a:spcPts val="85"/>
              </a:spcBef>
            </a:pPr>
            <a:r>
              <a:rPr dirty="0" sz="1600" spc="-5" b="1">
                <a:solidFill>
                  <a:srgbClr val="FFFFFF"/>
                </a:solidFill>
                <a:latin typeface="Corbel"/>
                <a:cs typeface="Corbel"/>
              </a:rPr>
              <a:t>Iv</a:t>
            </a:r>
            <a:r>
              <a:rPr dirty="0" sz="1600" spc="-15" b="1">
                <a:solidFill>
                  <a:srgbClr val="FFFFFF"/>
                </a:solidFill>
                <a:latin typeface="Corbel"/>
                <a:cs typeface="Corbel"/>
              </a:rPr>
              <a:t>á</a:t>
            </a:r>
            <a:r>
              <a:rPr dirty="0" sz="1600" spc="-5" b="1">
                <a:solidFill>
                  <a:srgbClr val="FFFFFF"/>
                </a:solidFill>
                <a:latin typeface="Corbel"/>
                <a:cs typeface="Corbel"/>
              </a:rPr>
              <a:t>n</a:t>
            </a:r>
            <a:r>
              <a:rPr dirty="0" sz="1600" spc="-65" b="1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dirty="0" sz="1600" spc="-10" b="1">
                <a:solidFill>
                  <a:srgbClr val="FFFFFF"/>
                </a:solidFill>
                <a:latin typeface="Corbel"/>
                <a:cs typeface="Corbel"/>
              </a:rPr>
              <a:t>Chic</a:t>
            </a:r>
            <a:r>
              <a:rPr dirty="0" sz="1600" spc="-15" b="1">
                <a:solidFill>
                  <a:srgbClr val="FFFFFF"/>
                </a:solidFill>
                <a:latin typeface="Corbel"/>
                <a:cs typeface="Corbel"/>
              </a:rPr>
              <a:t>a</a:t>
            </a:r>
            <a:r>
              <a:rPr dirty="0" sz="1600" spc="-5" b="1">
                <a:solidFill>
                  <a:srgbClr val="FFFFFF"/>
                </a:solidFill>
                <a:latin typeface="Corbel"/>
                <a:cs typeface="Corbel"/>
              </a:rPr>
              <a:t>no  </a:t>
            </a:r>
            <a:r>
              <a:rPr dirty="0" sz="1300" spc="-5">
                <a:solidFill>
                  <a:srgbClr val="FFFFFF"/>
                </a:solidFill>
                <a:latin typeface="Corbel"/>
                <a:cs typeface="Corbel"/>
                <a:hlinkClick r:id="rId6"/>
              </a:rPr>
              <a:t>ivan.chicano@urjc.es </a:t>
            </a:r>
            <a:r>
              <a:rPr dirty="0" sz="1300" spc="-25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dirty="0" sz="1600" spc="-5" b="1">
                <a:solidFill>
                  <a:srgbClr val="FFFFFF"/>
                </a:solidFill>
                <a:latin typeface="Corbel"/>
                <a:cs typeface="Corbel"/>
              </a:rPr>
              <a:t>Michel Maes </a:t>
            </a:r>
            <a:r>
              <a:rPr dirty="0" sz="1600" b="1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dirty="0" sz="1300" spc="-15">
                <a:solidFill>
                  <a:srgbClr val="FFFFFF"/>
                </a:solidFill>
                <a:latin typeface="Corbel"/>
                <a:cs typeface="Corbel"/>
                <a:hlinkClick r:id="rId7"/>
              </a:rPr>
              <a:t>m</a:t>
            </a:r>
            <a:r>
              <a:rPr dirty="0" sz="1300" spc="-5">
                <a:solidFill>
                  <a:srgbClr val="FFFFFF"/>
                </a:solidFill>
                <a:latin typeface="Corbel"/>
                <a:cs typeface="Corbel"/>
                <a:hlinkClick r:id="rId7"/>
              </a:rPr>
              <a:t>i</a:t>
            </a:r>
            <a:r>
              <a:rPr dirty="0" sz="1300" spc="-10">
                <a:solidFill>
                  <a:srgbClr val="FFFFFF"/>
                </a:solidFill>
                <a:latin typeface="Corbel"/>
                <a:cs typeface="Corbel"/>
                <a:hlinkClick r:id="rId7"/>
              </a:rPr>
              <a:t>c</a:t>
            </a:r>
            <a:r>
              <a:rPr dirty="0" sz="1300" spc="-15">
                <a:solidFill>
                  <a:srgbClr val="FFFFFF"/>
                </a:solidFill>
                <a:latin typeface="Corbel"/>
                <a:cs typeface="Corbel"/>
                <a:hlinkClick r:id="rId7"/>
              </a:rPr>
              <a:t>h</a:t>
            </a:r>
            <a:r>
              <a:rPr dirty="0" sz="1300" spc="-5">
                <a:solidFill>
                  <a:srgbClr val="FFFFFF"/>
                </a:solidFill>
                <a:latin typeface="Corbel"/>
                <a:cs typeface="Corbel"/>
                <a:hlinkClick r:id="rId7"/>
              </a:rPr>
              <a:t>el</a:t>
            </a:r>
            <a:r>
              <a:rPr dirty="0" sz="1300">
                <a:solidFill>
                  <a:srgbClr val="FFFFFF"/>
                </a:solidFill>
                <a:latin typeface="Corbel"/>
                <a:cs typeface="Corbel"/>
                <a:hlinkClick r:id="rId7"/>
              </a:rPr>
              <a:t>.</a:t>
            </a:r>
            <a:r>
              <a:rPr dirty="0" sz="1300" spc="-15">
                <a:solidFill>
                  <a:srgbClr val="FFFFFF"/>
                </a:solidFill>
                <a:latin typeface="Corbel"/>
                <a:cs typeface="Corbel"/>
                <a:hlinkClick r:id="rId7"/>
              </a:rPr>
              <a:t>m</a:t>
            </a:r>
            <a:r>
              <a:rPr dirty="0" sz="1300" spc="-5">
                <a:solidFill>
                  <a:srgbClr val="FFFFFF"/>
                </a:solidFill>
                <a:latin typeface="Corbel"/>
                <a:cs typeface="Corbel"/>
                <a:hlinkClick r:id="rId7"/>
              </a:rPr>
              <a:t>ae</a:t>
            </a:r>
            <a:r>
              <a:rPr dirty="0" sz="1300">
                <a:solidFill>
                  <a:srgbClr val="FFFFFF"/>
                </a:solidFill>
                <a:latin typeface="Corbel"/>
                <a:cs typeface="Corbel"/>
                <a:hlinkClick r:id="rId7"/>
              </a:rPr>
              <a:t>s</a:t>
            </a:r>
            <a:r>
              <a:rPr dirty="0" sz="1300" spc="-5">
                <a:solidFill>
                  <a:srgbClr val="FFFFFF"/>
                </a:solidFill>
                <a:latin typeface="Corbel"/>
                <a:cs typeface="Corbel"/>
                <a:hlinkClick r:id="rId7"/>
              </a:rPr>
              <a:t>@ur</a:t>
            </a:r>
            <a:r>
              <a:rPr dirty="0" sz="1300" spc="-10">
                <a:solidFill>
                  <a:srgbClr val="FFFFFF"/>
                </a:solidFill>
                <a:latin typeface="Corbel"/>
                <a:cs typeface="Corbel"/>
                <a:hlinkClick r:id="rId7"/>
              </a:rPr>
              <a:t>jc.</a:t>
            </a:r>
            <a:r>
              <a:rPr dirty="0" sz="1300" spc="-5">
                <a:solidFill>
                  <a:srgbClr val="FFFFFF"/>
                </a:solidFill>
                <a:latin typeface="Corbel"/>
                <a:cs typeface="Corbel"/>
                <a:hlinkClick r:id="rId7"/>
              </a:rPr>
              <a:t>es</a:t>
            </a:r>
            <a:endParaRPr sz="13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562565" y="1110233"/>
            <a:ext cx="383540" cy="493395"/>
          </a:xfrm>
          <a:custGeom>
            <a:avLst/>
            <a:gdLst/>
            <a:ahLst/>
            <a:cxnLst/>
            <a:rect l="l" t="t" r="r" b="b"/>
            <a:pathLst>
              <a:path w="383539" h="493394">
                <a:moveTo>
                  <a:pt x="234353" y="0"/>
                </a:moveTo>
                <a:lnTo>
                  <a:pt x="184071" y="4316"/>
                </a:lnTo>
                <a:lnTo>
                  <a:pt x="139088" y="17240"/>
                </a:lnTo>
                <a:lnTo>
                  <a:pt x="99438" y="38736"/>
                </a:lnTo>
                <a:lnTo>
                  <a:pt x="65150" y="68770"/>
                </a:lnTo>
                <a:lnTo>
                  <a:pt x="36593" y="106121"/>
                </a:lnTo>
                <a:lnTo>
                  <a:pt x="16240" y="148640"/>
                </a:lnTo>
                <a:lnTo>
                  <a:pt x="4054" y="196493"/>
                </a:lnTo>
                <a:lnTo>
                  <a:pt x="0" y="249847"/>
                </a:lnTo>
                <a:lnTo>
                  <a:pt x="4274" y="302540"/>
                </a:lnTo>
                <a:lnTo>
                  <a:pt x="16917" y="349834"/>
                </a:lnTo>
                <a:lnTo>
                  <a:pt x="37660" y="391593"/>
                </a:lnTo>
                <a:lnTo>
                  <a:pt x="66230" y="427685"/>
                </a:lnTo>
                <a:lnTo>
                  <a:pt x="102529" y="456299"/>
                </a:lnTo>
                <a:lnTo>
                  <a:pt x="144399" y="476780"/>
                </a:lnTo>
                <a:lnTo>
                  <a:pt x="191735" y="489092"/>
                </a:lnTo>
                <a:lnTo>
                  <a:pt x="244436" y="493204"/>
                </a:lnTo>
                <a:lnTo>
                  <a:pt x="278703" y="491527"/>
                </a:lnTo>
                <a:lnTo>
                  <a:pt x="313104" y="486543"/>
                </a:lnTo>
                <a:lnTo>
                  <a:pt x="347912" y="478320"/>
                </a:lnTo>
                <a:lnTo>
                  <a:pt x="383400" y="466928"/>
                </a:lnTo>
                <a:lnTo>
                  <a:pt x="383400" y="373684"/>
                </a:lnTo>
                <a:lnTo>
                  <a:pt x="349144" y="387899"/>
                </a:lnTo>
                <a:lnTo>
                  <a:pt x="316749" y="397762"/>
                </a:lnTo>
                <a:lnTo>
                  <a:pt x="286447" y="403508"/>
                </a:lnTo>
                <a:lnTo>
                  <a:pt x="258470" y="405371"/>
                </a:lnTo>
                <a:lnTo>
                  <a:pt x="223006" y="402682"/>
                </a:lnTo>
                <a:lnTo>
                  <a:pt x="163956" y="381373"/>
                </a:lnTo>
                <a:lnTo>
                  <a:pt x="120298" y="339604"/>
                </a:lnTo>
                <a:lnTo>
                  <a:pt x="98112" y="281431"/>
                </a:lnTo>
                <a:lnTo>
                  <a:pt x="95389" y="246608"/>
                </a:lnTo>
                <a:lnTo>
                  <a:pt x="97843" y="213639"/>
                </a:lnTo>
                <a:lnTo>
                  <a:pt x="117871" y="156340"/>
                </a:lnTo>
                <a:lnTo>
                  <a:pt x="157592" y="113265"/>
                </a:lnTo>
                <a:lnTo>
                  <a:pt x="209730" y="91020"/>
                </a:lnTo>
                <a:lnTo>
                  <a:pt x="240118" y="88201"/>
                </a:lnTo>
                <a:lnTo>
                  <a:pt x="271547" y="91037"/>
                </a:lnTo>
                <a:lnTo>
                  <a:pt x="304193" y="99544"/>
                </a:lnTo>
                <a:lnTo>
                  <a:pt x="337920" y="113720"/>
                </a:lnTo>
                <a:lnTo>
                  <a:pt x="372592" y="133565"/>
                </a:lnTo>
                <a:lnTo>
                  <a:pt x="372592" y="32765"/>
                </a:lnTo>
                <a:lnTo>
                  <a:pt x="333355" y="17194"/>
                </a:lnTo>
                <a:lnTo>
                  <a:pt x="285586" y="3654"/>
                </a:lnTo>
                <a:lnTo>
                  <a:pt x="252599" y="406"/>
                </a:lnTo>
                <a:lnTo>
                  <a:pt x="23435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4025163" y="1118882"/>
            <a:ext cx="507365" cy="484505"/>
          </a:xfrm>
          <a:custGeom>
            <a:avLst/>
            <a:gdLst/>
            <a:ahLst/>
            <a:cxnLst/>
            <a:rect l="l" t="t" r="r" b="b"/>
            <a:pathLst>
              <a:path w="507364" h="484505">
                <a:moveTo>
                  <a:pt x="254876" y="0"/>
                </a:moveTo>
                <a:lnTo>
                  <a:pt x="202107" y="4275"/>
                </a:lnTo>
                <a:lnTo>
                  <a:pt x="154298" y="17191"/>
                </a:lnTo>
                <a:lnTo>
                  <a:pt x="111147" y="38881"/>
                </a:lnTo>
                <a:lnTo>
                  <a:pt x="72351" y="69481"/>
                </a:lnTo>
                <a:lnTo>
                  <a:pt x="40547" y="106011"/>
                </a:lnTo>
                <a:lnTo>
                  <a:pt x="17954" y="147370"/>
                </a:lnTo>
                <a:lnTo>
                  <a:pt x="4471" y="193254"/>
                </a:lnTo>
                <a:lnTo>
                  <a:pt x="0" y="243357"/>
                </a:lnTo>
                <a:lnTo>
                  <a:pt x="4460" y="292477"/>
                </a:lnTo>
                <a:lnTo>
                  <a:pt x="17865" y="337718"/>
                </a:lnTo>
                <a:lnTo>
                  <a:pt x="40247" y="378977"/>
                </a:lnTo>
                <a:lnTo>
                  <a:pt x="71640" y="416153"/>
                </a:lnTo>
                <a:lnTo>
                  <a:pt x="109571" y="445923"/>
                </a:lnTo>
                <a:lnTo>
                  <a:pt x="152095" y="467188"/>
                </a:lnTo>
                <a:lnTo>
                  <a:pt x="199210" y="479947"/>
                </a:lnTo>
                <a:lnTo>
                  <a:pt x="250913" y="484200"/>
                </a:lnTo>
                <a:lnTo>
                  <a:pt x="303794" y="480110"/>
                </a:lnTo>
                <a:lnTo>
                  <a:pt x="351848" y="467683"/>
                </a:lnTo>
                <a:lnTo>
                  <a:pt x="395248" y="446684"/>
                </a:lnTo>
                <a:lnTo>
                  <a:pt x="434162" y="416877"/>
                </a:lnTo>
                <a:lnTo>
                  <a:pt x="452305" y="396354"/>
                </a:lnTo>
                <a:lnTo>
                  <a:pt x="254152" y="396354"/>
                </a:lnTo>
                <a:lnTo>
                  <a:pt x="220637" y="393654"/>
                </a:lnTo>
                <a:lnTo>
                  <a:pt x="163592" y="372356"/>
                </a:lnTo>
                <a:lnTo>
                  <a:pt x="119986" y="330508"/>
                </a:lnTo>
                <a:lnTo>
                  <a:pt x="97162" y="274602"/>
                </a:lnTo>
                <a:lnTo>
                  <a:pt x="94416" y="240842"/>
                </a:lnTo>
                <a:lnTo>
                  <a:pt x="97145" y="209277"/>
                </a:lnTo>
                <a:lnTo>
                  <a:pt x="119539" y="152747"/>
                </a:lnTo>
                <a:lnTo>
                  <a:pt x="161687" y="109353"/>
                </a:lnTo>
                <a:lnTo>
                  <a:pt x="217019" y="87267"/>
                </a:lnTo>
                <a:lnTo>
                  <a:pt x="249478" y="84594"/>
                </a:lnTo>
                <a:lnTo>
                  <a:pt x="448054" y="84594"/>
                </a:lnTo>
                <a:lnTo>
                  <a:pt x="435241" y="69481"/>
                </a:lnTo>
                <a:lnTo>
                  <a:pt x="397135" y="38881"/>
                </a:lnTo>
                <a:lnTo>
                  <a:pt x="354236" y="17191"/>
                </a:lnTo>
                <a:lnTo>
                  <a:pt x="306748" y="4275"/>
                </a:lnTo>
                <a:lnTo>
                  <a:pt x="254876" y="0"/>
                </a:lnTo>
                <a:close/>
              </a:path>
              <a:path w="507364" h="484505">
                <a:moveTo>
                  <a:pt x="448054" y="84594"/>
                </a:moveTo>
                <a:lnTo>
                  <a:pt x="249478" y="84594"/>
                </a:lnTo>
                <a:lnTo>
                  <a:pt x="282987" y="87267"/>
                </a:lnTo>
                <a:lnTo>
                  <a:pt x="313424" y="95442"/>
                </a:lnTo>
                <a:lnTo>
                  <a:pt x="365760" y="129235"/>
                </a:lnTo>
                <a:lnTo>
                  <a:pt x="399959" y="179366"/>
                </a:lnTo>
                <a:lnTo>
                  <a:pt x="411479" y="240842"/>
                </a:lnTo>
                <a:lnTo>
                  <a:pt x="408610" y="273528"/>
                </a:lnTo>
                <a:lnTo>
                  <a:pt x="386266" y="329584"/>
                </a:lnTo>
                <a:lnTo>
                  <a:pt x="343459" y="372056"/>
                </a:lnTo>
                <a:lnTo>
                  <a:pt x="286802" y="393654"/>
                </a:lnTo>
                <a:lnTo>
                  <a:pt x="254152" y="396354"/>
                </a:lnTo>
                <a:lnTo>
                  <a:pt x="452305" y="396354"/>
                </a:lnTo>
                <a:lnTo>
                  <a:pt x="466384" y="380427"/>
                </a:lnTo>
                <a:lnTo>
                  <a:pt x="489192" y="339658"/>
                </a:lnTo>
                <a:lnTo>
                  <a:pt x="502754" y="294569"/>
                </a:lnTo>
                <a:lnTo>
                  <a:pt x="507238" y="245160"/>
                </a:lnTo>
                <a:lnTo>
                  <a:pt x="502771" y="194524"/>
                </a:lnTo>
                <a:lnTo>
                  <a:pt x="489327" y="148410"/>
                </a:lnTo>
                <a:lnTo>
                  <a:pt x="466840" y="106752"/>
                </a:lnTo>
                <a:lnTo>
                  <a:pt x="448054" y="8459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615916" y="872997"/>
            <a:ext cx="431800" cy="722630"/>
          </a:xfrm>
          <a:custGeom>
            <a:avLst/>
            <a:gdLst/>
            <a:ahLst/>
            <a:cxnLst/>
            <a:rect l="l" t="t" r="r" b="b"/>
            <a:pathLst>
              <a:path w="431800" h="722630">
                <a:moveTo>
                  <a:pt x="233997" y="235800"/>
                </a:moveTo>
                <a:lnTo>
                  <a:pt x="185154" y="240042"/>
                </a:lnTo>
                <a:lnTo>
                  <a:pt x="140765" y="252722"/>
                </a:lnTo>
                <a:lnTo>
                  <a:pt x="100964" y="273771"/>
                </a:lnTo>
                <a:lnTo>
                  <a:pt x="65887" y="303123"/>
                </a:lnTo>
                <a:lnTo>
                  <a:pt x="36759" y="339590"/>
                </a:lnTo>
                <a:lnTo>
                  <a:pt x="16203" y="380477"/>
                </a:lnTo>
                <a:lnTo>
                  <a:pt x="4017" y="425887"/>
                </a:lnTo>
                <a:lnTo>
                  <a:pt x="0" y="475919"/>
                </a:lnTo>
                <a:lnTo>
                  <a:pt x="3814" y="529043"/>
                </a:lnTo>
                <a:lnTo>
                  <a:pt x="15393" y="576630"/>
                </a:lnTo>
                <a:lnTo>
                  <a:pt x="34938" y="618684"/>
                </a:lnTo>
                <a:lnTo>
                  <a:pt x="62649" y="655205"/>
                </a:lnTo>
                <a:lnTo>
                  <a:pt x="96304" y="684400"/>
                </a:lnTo>
                <a:lnTo>
                  <a:pt x="135631" y="705462"/>
                </a:lnTo>
                <a:lnTo>
                  <a:pt x="180494" y="718224"/>
                </a:lnTo>
                <a:lnTo>
                  <a:pt x="230758" y="722515"/>
                </a:lnTo>
                <a:lnTo>
                  <a:pt x="431647" y="722515"/>
                </a:lnTo>
                <a:lnTo>
                  <a:pt x="431647" y="640803"/>
                </a:lnTo>
                <a:lnTo>
                  <a:pt x="264604" y="640803"/>
                </a:lnTo>
                <a:lnTo>
                  <a:pt x="235385" y="640382"/>
                </a:lnTo>
                <a:lnTo>
                  <a:pt x="191397" y="636705"/>
                </a:lnTo>
                <a:lnTo>
                  <a:pt x="152955" y="621045"/>
                </a:lnTo>
                <a:lnTo>
                  <a:pt x="115071" y="578767"/>
                </a:lnTo>
                <a:lnTo>
                  <a:pt x="96368" y="522110"/>
                </a:lnTo>
                <a:lnTo>
                  <a:pt x="93967" y="487438"/>
                </a:lnTo>
                <a:lnTo>
                  <a:pt x="96604" y="450528"/>
                </a:lnTo>
                <a:lnTo>
                  <a:pt x="117809" y="388722"/>
                </a:lnTo>
                <a:lnTo>
                  <a:pt x="158745" y="343281"/>
                </a:lnTo>
                <a:lnTo>
                  <a:pt x="214810" y="320015"/>
                </a:lnTo>
                <a:lnTo>
                  <a:pt x="248043" y="317157"/>
                </a:lnTo>
                <a:lnTo>
                  <a:pt x="431647" y="317157"/>
                </a:lnTo>
                <a:lnTo>
                  <a:pt x="431647" y="255244"/>
                </a:lnTo>
                <a:lnTo>
                  <a:pt x="337324" y="255244"/>
                </a:lnTo>
                <a:lnTo>
                  <a:pt x="309690" y="246736"/>
                </a:lnTo>
                <a:lnTo>
                  <a:pt x="283370" y="240660"/>
                </a:lnTo>
                <a:lnTo>
                  <a:pt x="258195" y="237015"/>
                </a:lnTo>
                <a:lnTo>
                  <a:pt x="233997" y="235800"/>
                </a:lnTo>
                <a:close/>
              </a:path>
              <a:path w="431800" h="722630">
                <a:moveTo>
                  <a:pt x="431647" y="317157"/>
                </a:moveTo>
                <a:lnTo>
                  <a:pt x="248043" y="317157"/>
                </a:lnTo>
                <a:lnTo>
                  <a:pt x="270748" y="318625"/>
                </a:lnTo>
                <a:lnTo>
                  <a:pt x="293084" y="322964"/>
                </a:lnTo>
                <a:lnTo>
                  <a:pt x="315219" y="330069"/>
                </a:lnTo>
                <a:lnTo>
                  <a:pt x="337324" y="339839"/>
                </a:lnTo>
                <a:lnTo>
                  <a:pt x="337324" y="640803"/>
                </a:lnTo>
                <a:lnTo>
                  <a:pt x="431647" y="640803"/>
                </a:lnTo>
                <a:lnTo>
                  <a:pt x="431647" y="317157"/>
                </a:lnTo>
                <a:close/>
              </a:path>
              <a:path w="431800" h="722630">
                <a:moveTo>
                  <a:pt x="431647" y="0"/>
                </a:moveTo>
                <a:lnTo>
                  <a:pt x="337324" y="0"/>
                </a:lnTo>
                <a:lnTo>
                  <a:pt x="337324" y="255244"/>
                </a:lnTo>
                <a:lnTo>
                  <a:pt x="431647" y="255244"/>
                </a:lnTo>
                <a:lnTo>
                  <a:pt x="43164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5151602" y="1109878"/>
            <a:ext cx="429259" cy="492125"/>
          </a:xfrm>
          <a:custGeom>
            <a:avLst/>
            <a:gdLst/>
            <a:ahLst/>
            <a:cxnLst/>
            <a:rect l="l" t="t" r="r" b="b"/>
            <a:pathLst>
              <a:path w="429260" h="492125">
                <a:moveTo>
                  <a:pt x="221754" y="0"/>
                </a:moveTo>
                <a:lnTo>
                  <a:pt x="174492" y="4291"/>
                </a:lnTo>
                <a:lnTo>
                  <a:pt x="132024" y="17054"/>
                </a:lnTo>
                <a:lnTo>
                  <a:pt x="94283" y="38120"/>
                </a:lnTo>
                <a:lnTo>
                  <a:pt x="61201" y="67322"/>
                </a:lnTo>
                <a:lnTo>
                  <a:pt x="34627" y="104210"/>
                </a:lnTo>
                <a:lnTo>
                  <a:pt x="15479" y="146159"/>
                </a:lnTo>
                <a:lnTo>
                  <a:pt x="3892" y="192968"/>
                </a:lnTo>
                <a:lnTo>
                  <a:pt x="0" y="244436"/>
                </a:lnTo>
                <a:lnTo>
                  <a:pt x="1827" y="279952"/>
                </a:lnTo>
                <a:lnTo>
                  <a:pt x="16550" y="343968"/>
                </a:lnTo>
                <a:lnTo>
                  <a:pt x="45350" y="398762"/>
                </a:lnTo>
                <a:lnTo>
                  <a:pt x="84037" y="441903"/>
                </a:lnTo>
                <a:lnTo>
                  <a:pt x="132741" y="473592"/>
                </a:lnTo>
                <a:lnTo>
                  <a:pt x="196316" y="490043"/>
                </a:lnTo>
                <a:lnTo>
                  <a:pt x="233641" y="492125"/>
                </a:lnTo>
                <a:lnTo>
                  <a:pt x="261848" y="491483"/>
                </a:lnTo>
                <a:lnTo>
                  <a:pt x="312462" y="485743"/>
                </a:lnTo>
                <a:lnTo>
                  <a:pt x="355924" y="472761"/>
                </a:lnTo>
                <a:lnTo>
                  <a:pt x="398582" y="452398"/>
                </a:lnTo>
                <a:lnTo>
                  <a:pt x="420116" y="438835"/>
                </a:lnTo>
                <a:lnTo>
                  <a:pt x="420116" y="403923"/>
                </a:lnTo>
                <a:lnTo>
                  <a:pt x="248754" y="403923"/>
                </a:lnTo>
                <a:lnTo>
                  <a:pt x="217090" y="401475"/>
                </a:lnTo>
                <a:lnTo>
                  <a:pt x="162799" y="381592"/>
                </a:lnTo>
                <a:lnTo>
                  <a:pt x="121412" y="341807"/>
                </a:lnTo>
                <a:lnTo>
                  <a:pt x="98728" y="287516"/>
                </a:lnTo>
                <a:lnTo>
                  <a:pt x="94678" y="255244"/>
                </a:lnTo>
                <a:lnTo>
                  <a:pt x="429120" y="255244"/>
                </a:lnTo>
                <a:lnTo>
                  <a:pt x="429120" y="243357"/>
                </a:lnTo>
                <a:lnTo>
                  <a:pt x="426046" y="198716"/>
                </a:lnTo>
                <a:lnTo>
                  <a:pt x="96837" y="198716"/>
                </a:lnTo>
                <a:lnTo>
                  <a:pt x="102495" y="172558"/>
                </a:lnTo>
                <a:lnTo>
                  <a:pt x="123265" y="129013"/>
                </a:lnTo>
                <a:lnTo>
                  <a:pt x="155694" y="99035"/>
                </a:lnTo>
                <a:lnTo>
                  <a:pt x="197620" y="83715"/>
                </a:lnTo>
                <a:lnTo>
                  <a:pt x="221754" y="81724"/>
                </a:lnTo>
                <a:lnTo>
                  <a:pt x="383081" y="81724"/>
                </a:lnTo>
                <a:lnTo>
                  <a:pt x="372592" y="66243"/>
                </a:lnTo>
                <a:lnTo>
                  <a:pt x="341939" y="37210"/>
                </a:lnTo>
                <a:lnTo>
                  <a:pt x="306627" y="16514"/>
                </a:lnTo>
                <a:lnTo>
                  <a:pt x="266588" y="4122"/>
                </a:lnTo>
                <a:lnTo>
                  <a:pt x="221754" y="0"/>
                </a:lnTo>
                <a:close/>
              </a:path>
              <a:path w="429260" h="492125">
                <a:moveTo>
                  <a:pt x="420116" y="346316"/>
                </a:moveTo>
                <a:lnTo>
                  <a:pt x="380228" y="371873"/>
                </a:lnTo>
                <a:lnTo>
                  <a:pt x="338350" y="389836"/>
                </a:lnTo>
                <a:lnTo>
                  <a:pt x="294514" y="400440"/>
                </a:lnTo>
                <a:lnTo>
                  <a:pt x="248754" y="403923"/>
                </a:lnTo>
                <a:lnTo>
                  <a:pt x="420116" y="403923"/>
                </a:lnTo>
                <a:lnTo>
                  <a:pt x="420116" y="346316"/>
                </a:lnTo>
                <a:close/>
              </a:path>
              <a:path w="429260" h="492125">
                <a:moveTo>
                  <a:pt x="383081" y="81724"/>
                </a:moveTo>
                <a:lnTo>
                  <a:pt x="221754" y="81724"/>
                </a:lnTo>
                <a:lnTo>
                  <a:pt x="245536" y="83715"/>
                </a:lnTo>
                <a:lnTo>
                  <a:pt x="266755" y="89552"/>
                </a:lnTo>
                <a:lnTo>
                  <a:pt x="302031" y="111963"/>
                </a:lnTo>
                <a:lnTo>
                  <a:pt x="325440" y="149267"/>
                </a:lnTo>
                <a:lnTo>
                  <a:pt x="335876" y="198716"/>
                </a:lnTo>
                <a:lnTo>
                  <a:pt x="426046" y="198716"/>
                </a:lnTo>
                <a:lnTo>
                  <a:pt x="425502" y="190826"/>
                </a:lnTo>
                <a:lnTo>
                  <a:pt x="414762" y="143865"/>
                </a:lnTo>
                <a:lnTo>
                  <a:pt x="397069" y="102371"/>
                </a:lnTo>
                <a:lnTo>
                  <a:pt x="383081" y="8172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4059364" y="730440"/>
            <a:ext cx="439420" cy="328930"/>
          </a:xfrm>
          <a:custGeom>
            <a:avLst/>
            <a:gdLst/>
            <a:ahLst/>
            <a:cxnLst/>
            <a:rect l="l" t="t" r="r" b="b"/>
            <a:pathLst>
              <a:path w="439420" h="328930">
                <a:moveTo>
                  <a:pt x="374040" y="273964"/>
                </a:moveTo>
                <a:lnTo>
                  <a:pt x="65150" y="273964"/>
                </a:lnTo>
                <a:lnTo>
                  <a:pt x="65150" y="328675"/>
                </a:lnTo>
                <a:lnTo>
                  <a:pt x="374040" y="328675"/>
                </a:lnTo>
                <a:lnTo>
                  <a:pt x="374040" y="273964"/>
                </a:lnTo>
                <a:close/>
              </a:path>
              <a:path w="439420" h="328930">
                <a:moveTo>
                  <a:pt x="219595" y="0"/>
                </a:moveTo>
                <a:lnTo>
                  <a:pt x="204089" y="3154"/>
                </a:lnTo>
                <a:lnTo>
                  <a:pt x="191384" y="11742"/>
                </a:lnTo>
                <a:lnTo>
                  <a:pt x="182796" y="24447"/>
                </a:lnTo>
                <a:lnTo>
                  <a:pt x="179641" y="39954"/>
                </a:lnTo>
                <a:lnTo>
                  <a:pt x="182796" y="55257"/>
                </a:lnTo>
                <a:lnTo>
                  <a:pt x="191384" y="67860"/>
                </a:lnTo>
                <a:lnTo>
                  <a:pt x="204089" y="76414"/>
                </a:lnTo>
                <a:lnTo>
                  <a:pt x="219595" y="79565"/>
                </a:lnTo>
                <a:lnTo>
                  <a:pt x="234896" y="76414"/>
                </a:lnTo>
                <a:lnTo>
                  <a:pt x="247496" y="67860"/>
                </a:lnTo>
                <a:lnTo>
                  <a:pt x="256044" y="55257"/>
                </a:lnTo>
                <a:lnTo>
                  <a:pt x="259194" y="39954"/>
                </a:lnTo>
                <a:lnTo>
                  <a:pt x="256044" y="24447"/>
                </a:lnTo>
                <a:lnTo>
                  <a:pt x="247496" y="11742"/>
                </a:lnTo>
                <a:lnTo>
                  <a:pt x="234896" y="3154"/>
                </a:lnTo>
                <a:lnTo>
                  <a:pt x="219595" y="0"/>
                </a:lnTo>
                <a:close/>
              </a:path>
              <a:path w="439420" h="328930">
                <a:moveTo>
                  <a:pt x="374040" y="108356"/>
                </a:moveTo>
                <a:lnTo>
                  <a:pt x="348669" y="113532"/>
                </a:lnTo>
                <a:lnTo>
                  <a:pt x="327956" y="127619"/>
                </a:lnTo>
                <a:lnTo>
                  <a:pt x="313995" y="148454"/>
                </a:lnTo>
                <a:lnTo>
                  <a:pt x="308876" y="173875"/>
                </a:lnTo>
                <a:lnTo>
                  <a:pt x="313995" y="199041"/>
                </a:lnTo>
                <a:lnTo>
                  <a:pt x="327956" y="219648"/>
                </a:lnTo>
                <a:lnTo>
                  <a:pt x="348669" y="233570"/>
                </a:lnTo>
                <a:lnTo>
                  <a:pt x="374040" y="238683"/>
                </a:lnTo>
                <a:lnTo>
                  <a:pt x="399198" y="233570"/>
                </a:lnTo>
                <a:lnTo>
                  <a:pt x="419801" y="219648"/>
                </a:lnTo>
                <a:lnTo>
                  <a:pt x="433722" y="199041"/>
                </a:lnTo>
                <a:lnTo>
                  <a:pt x="438835" y="173875"/>
                </a:lnTo>
                <a:lnTo>
                  <a:pt x="433722" y="148454"/>
                </a:lnTo>
                <a:lnTo>
                  <a:pt x="419801" y="127619"/>
                </a:lnTo>
                <a:lnTo>
                  <a:pt x="399198" y="113532"/>
                </a:lnTo>
                <a:lnTo>
                  <a:pt x="374040" y="108356"/>
                </a:lnTo>
                <a:close/>
              </a:path>
              <a:path w="439420" h="328930">
                <a:moveTo>
                  <a:pt x="219595" y="108356"/>
                </a:moveTo>
                <a:lnTo>
                  <a:pt x="194224" y="113532"/>
                </a:lnTo>
                <a:lnTo>
                  <a:pt x="173512" y="127619"/>
                </a:lnTo>
                <a:lnTo>
                  <a:pt x="159550" y="148454"/>
                </a:lnTo>
                <a:lnTo>
                  <a:pt x="154432" y="173875"/>
                </a:lnTo>
                <a:lnTo>
                  <a:pt x="159550" y="199041"/>
                </a:lnTo>
                <a:lnTo>
                  <a:pt x="173512" y="219648"/>
                </a:lnTo>
                <a:lnTo>
                  <a:pt x="194224" y="233570"/>
                </a:lnTo>
                <a:lnTo>
                  <a:pt x="219595" y="238683"/>
                </a:lnTo>
                <a:lnTo>
                  <a:pt x="244754" y="233570"/>
                </a:lnTo>
                <a:lnTo>
                  <a:pt x="265356" y="219648"/>
                </a:lnTo>
                <a:lnTo>
                  <a:pt x="279278" y="199041"/>
                </a:lnTo>
                <a:lnTo>
                  <a:pt x="284391" y="173875"/>
                </a:lnTo>
                <a:lnTo>
                  <a:pt x="279278" y="148454"/>
                </a:lnTo>
                <a:lnTo>
                  <a:pt x="265356" y="127619"/>
                </a:lnTo>
                <a:lnTo>
                  <a:pt x="244754" y="113532"/>
                </a:lnTo>
                <a:lnTo>
                  <a:pt x="219595" y="108356"/>
                </a:lnTo>
                <a:close/>
              </a:path>
              <a:path w="439420" h="328930">
                <a:moveTo>
                  <a:pt x="65150" y="108356"/>
                </a:moveTo>
                <a:lnTo>
                  <a:pt x="39787" y="113532"/>
                </a:lnTo>
                <a:lnTo>
                  <a:pt x="19078" y="127619"/>
                </a:lnTo>
                <a:lnTo>
                  <a:pt x="5118" y="148454"/>
                </a:lnTo>
                <a:lnTo>
                  <a:pt x="0" y="173875"/>
                </a:lnTo>
                <a:lnTo>
                  <a:pt x="5118" y="199041"/>
                </a:lnTo>
                <a:lnTo>
                  <a:pt x="19078" y="219648"/>
                </a:lnTo>
                <a:lnTo>
                  <a:pt x="39787" y="233570"/>
                </a:lnTo>
                <a:lnTo>
                  <a:pt x="65150" y="238683"/>
                </a:lnTo>
                <a:lnTo>
                  <a:pt x="90316" y="233570"/>
                </a:lnTo>
                <a:lnTo>
                  <a:pt x="110923" y="219648"/>
                </a:lnTo>
                <a:lnTo>
                  <a:pt x="124845" y="199041"/>
                </a:lnTo>
                <a:lnTo>
                  <a:pt x="129959" y="173875"/>
                </a:lnTo>
                <a:lnTo>
                  <a:pt x="124845" y="148454"/>
                </a:lnTo>
                <a:lnTo>
                  <a:pt x="110923" y="127619"/>
                </a:lnTo>
                <a:lnTo>
                  <a:pt x="90316" y="113532"/>
                </a:lnTo>
                <a:lnTo>
                  <a:pt x="65150" y="108356"/>
                </a:lnTo>
                <a:close/>
              </a:path>
            </a:pathLst>
          </a:custGeom>
          <a:solidFill>
            <a:srgbClr val="CA001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224604" y="1718284"/>
            <a:ext cx="686435" cy="229870"/>
          </a:xfrm>
          <a:custGeom>
            <a:avLst/>
            <a:gdLst/>
            <a:ahLst/>
            <a:cxnLst/>
            <a:rect l="l" t="t" r="r" b="b"/>
            <a:pathLst>
              <a:path w="686435" h="229869">
                <a:moveTo>
                  <a:pt x="623874" y="0"/>
                </a:moveTo>
                <a:lnTo>
                  <a:pt x="571532" y="14728"/>
                </a:lnTo>
                <a:lnTo>
                  <a:pt x="540175" y="56245"/>
                </a:lnTo>
                <a:lnTo>
                  <a:pt x="534238" y="94310"/>
                </a:lnTo>
                <a:lnTo>
                  <a:pt x="535722" y="114321"/>
                </a:lnTo>
                <a:lnTo>
                  <a:pt x="557999" y="163080"/>
                </a:lnTo>
                <a:lnTo>
                  <a:pt x="604670" y="187069"/>
                </a:lnTo>
                <a:lnTo>
                  <a:pt x="623874" y="188633"/>
                </a:lnTo>
                <a:lnTo>
                  <a:pt x="631631" y="188369"/>
                </a:lnTo>
                <a:lnTo>
                  <a:pt x="674362" y="175412"/>
                </a:lnTo>
                <a:lnTo>
                  <a:pt x="685800" y="167754"/>
                </a:lnTo>
                <a:lnTo>
                  <a:pt x="685800" y="147954"/>
                </a:lnTo>
                <a:lnTo>
                  <a:pt x="624954" y="147954"/>
                </a:lnTo>
                <a:lnTo>
                  <a:pt x="614162" y="147150"/>
                </a:lnTo>
                <a:lnTo>
                  <a:pt x="583195" y="118886"/>
                </a:lnTo>
                <a:lnTo>
                  <a:pt x="579958" y="94310"/>
                </a:lnTo>
                <a:lnTo>
                  <a:pt x="580800" y="81076"/>
                </a:lnTo>
                <a:lnTo>
                  <a:pt x="605293" y="44095"/>
                </a:lnTo>
                <a:lnTo>
                  <a:pt x="624954" y="40678"/>
                </a:lnTo>
                <a:lnTo>
                  <a:pt x="685911" y="40678"/>
                </a:lnTo>
                <a:lnTo>
                  <a:pt x="686155" y="20878"/>
                </a:lnTo>
                <a:lnTo>
                  <a:pt x="646607" y="2727"/>
                </a:lnTo>
                <a:lnTo>
                  <a:pt x="631631" y="324"/>
                </a:lnTo>
                <a:lnTo>
                  <a:pt x="623874" y="0"/>
                </a:lnTo>
                <a:close/>
              </a:path>
              <a:path w="686435" h="229869">
                <a:moveTo>
                  <a:pt x="685800" y="112674"/>
                </a:moveTo>
                <a:lnTo>
                  <a:pt x="660234" y="136791"/>
                </a:lnTo>
                <a:lnTo>
                  <a:pt x="653389" y="141109"/>
                </a:lnTo>
                <a:lnTo>
                  <a:pt x="646912" y="143637"/>
                </a:lnTo>
                <a:lnTo>
                  <a:pt x="646556" y="143637"/>
                </a:lnTo>
                <a:lnTo>
                  <a:pt x="640079" y="146519"/>
                </a:lnTo>
                <a:lnTo>
                  <a:pt x="632879" y="147954"/>
                </a:lnTo>
                <a:lnTo>
                  <a:pt x="685800" y="147954"/>
                </a:lnTo>
                <a:lnTo>
                  <a:pt x="685800" y="112674"/>
                </a:lnTo>
                <a:close/>
              </a:path>
              <a:path w="686435" h="229869">
                <a:moveTo>
                  <a:pt x="685911" y="40678"/>
                </a:moveTo>
                <a:lnTo>
                  <a:pt x="632879" y="40678"/>
                </a:lnTo>
                <a:lnTo>
                  <a:pt x="640079" y="42481"/>
                </a:lnTo>
                <a:lnTo>
                  <a:pt x="646556" y="44996"/>
                </a:lnTo>
                <a:lnTo>
                  <a:pt x="646912" y="44996"/>
                </a:lnTo>
                <a:lnTo>
                  <a:pt x="653389" y="47878"/>
                </a:lnTo>
                <a:lnTo>
                  <a:pt x="660234" y="52197"/>
                </a:lnTo>
                <a:lnTo>
                  <a:pt x="666356" y="57950"/>
                </a:lnTo>
                <a:lnTo>
                  <a:pt x="685800" y="75958"/>
                </a:lnTo>
                <a:lnTo>
                  <a:pt x="685911" y="40678"/>
                </a:lnTo>
                <a:close/>
              </a:path>
              <a:path w="686435" h="229869">
                <a:moveTo>
                  <a:pt x="44640" y="2870"/>
                </a:moveTo>
                <a:lnTo>
                  <a:pt x="0" y="2870"/>
                </a:lnTo>
                <a:lnTo>
                  <a:pt x="0" y="114109"/>
                </a:lnTo>
                <a:lnTo>
                  <a:pt x="10174" y="158307"/>
                </a:lnTo>
                <a:lnTo>
                  <a:pt x="42159" y="183907"/>
                </a:lnTo>
                <a:lnTo>
                  <a:pt x="72351" y="188633"/>
                </a:lnTo>
                <a:lnTo>
                  <a:pt x="88436" y="187468"/>
                </a:lnTo>
                <a:lnTo>
                  <a:pt x="126352" y="169189"/>
                </a:lnTo>
                <a:lnTo>
                  <a:pt x="139225" y="148310"/>
                </a:lnTo>
                <a:lnTo>
                  <a:pt x="60832" y="148310"/>
                </a:lnTo>
                <a:lnTo>
                  <a:pt x="54711" y="145440"/>
                </a:lnTo>
                <a:lnTo>
                  <a:pt x="44640" y="111239"/>
                </a:lnTo>
                <a:lnTo>
                  <a:pt x="44640" y="2870"/>
                </a:lnTo>
                <a:close/>
              </a:path>
              <a:path w="686435" h="229869">
                <a:moveTo>
                  <a:pt x="145072" y="2870"/>
                </a:moveTo>
                <a:lnTo>
                  <a:pt x="100075" y="2870"/>
                </a:lnTo>
                <a:lnTo>
                  <a:pt x="100075" y="111239"/>
                </a:lnTo>
                <a:lnTo>
                  <a:pt x="99569" y="121980"/>
                </a:lnTo>
                <a:lnTo>
                  <a:pt x="84239" y="148310"/>
                </a:lnTo>
                <a:lnTo>
                  <a:pt x="139225" y="148310"/>
                </a:lnTo>
                <a:lnTo>
                  <a:pt x="140574" y="145297"/>
                </a:lnTo>
                <a:lnTo>
                  <a:pt x="143970" y="130463"/>
                </a:lnTo>
                <a:lnTo>
                  <a:pt x="145072" y="114109"/>
                </a:lnTo>
                <a:lnTo>
                  <a:pt x="145072" y="2870"/>
                </a:lnTo>
                <a:close/>
              </a:path>
              <a:path w="686435" h="229869">
                <a:moveTo>
                  <a:pt x="277558" y="2870"/>
                </a:moveTo>
                <a:lnTo>
                  <a:pt x="217436" y="2870"/>
                </a:lnTo>
                <a:lnTo>
                  <a:pt x="217436" y="185394"/>
                </a:lnTo>
                <a:lnTo>
                  <a:pt x="262077" y="185394"/>
                </a:lnTo>
                <a:lnTo>
                  <a:pt x="262077" y="118071"/>
                </a:lnTo>
                <a:lnTo>
                  <a:pt x="337845" y="118071"/>
                </a:lnTo>
                <a:lnTo>
                  <a:pt x="334522" y="112361"/>
                </a:lnTo>
                <a:lnTo>
                  <a:pt x="330798" y="106800"/>
                </a:lnTo>
                <a:lnTo>
                  <a:pt x="326872" y="101879"/>
                </a:lnTo>
                <a:lnTo>
                  <a:pt x="326516" y="101879"/>
                </a:lnTo>
                <a:lnTo>
                  <a:pt x="326516" y="101511"/>
                </a:lnTo>
                <a:lnTo>
                  <a:pt x="325793" y="100799"/>
                </a:lnTo>
                <a:lnTo>
                  <a:pt x="329031" y="98272"/>
                </a:lnTo>
                <a:lnTo>
                  <a:pt x="331914" y="95389"/>
                </a:lnTo>
                <a:lnTo>
                  <a:pt x="334073" y="92151"/>
                </a:lnTo>
                <a:lnTo>
                  <a:pt x="334441" y="92151"/>
                </a:lnTo>
                <a:lnTo>
                  <a:pt x="338423" y="85028"/>
                </a:lnTo>
                <a:lnTo>
                  <a:pt x="341180" y="77393"/>
                </a:lnTo>
                <a:lnTo>
                  <a:pt x="262077" y="77393"/>
                </a:lnTo>
                <a:lnTo>
                  <a:pt x="262077" y="43916"/>
                </a:lnTo>
                <a:lnTo>
                  <a:pt x="341284" y="43916"/>
                </a:lnTo>
                <a:lnTo>
                  <a:pt x="339070" y="36041"/>
                </a:lnTo>
                <a:lnTo>
                  <a:pt x="304647" y="6294"/>
                </a:lnTo>
                <a:lnTo>
                  <a:pt x="291778" y="3704"/>
                </a:lnTo>
                <a:lnTo>
                  <a:pt x="277558" y="2870"/>
                </a:lnTo>
                <a:close/>
              </a:path>
              <a:path w="686435" h="229869">
                <a:moveTo>
                  <a:pt x="337845" y="118071"/>
                </a:moveTo>
                <a:lnTo>
                  <a:pt x="280796" y="118071"/>
                </a:lnTo>
                <a:lnTo>
                  <a:pt x="285114" y="119519"/>
                </a:lnTo>
                <a:lnTo>
                  <a:pt x="287274" y="121310"/>
                </a:lnTo>
                <a:lnTo>
                  <a:pt x="287629" y="121310"/>
                </a:lnTo>
                <a:lnTo>
                  <a:pt x="289801" y="122758"/>
                </a:lnTo>
                <a:lnTo>
                  <a:pt x="294119" y="128511"/>
                </a:lnTo>
                <a:lnTo>
                  <a:pt x="299161" y="138239"/>
                </a:lnTo>
                <a:lnTo>
                  <a:pt x="319671" y="179273"/>
                </a:lnTo>
                <a:lnTo>
                  <a:pt x="322910" y="185394"/>
                </a:lnTo>
                <a:lnTo>
                  <a:pt x="371881" y="185394"/>
                </a:lnTo>
                <a:lnTo>
                  <a:pt x="363600" y="168833"/>
                </a:lnTo>
                <a:lnTo>
                  <a:pt x="341629" y="125272"/>
                </a:lnTo>
                <a:lnTo>
                  <a:pt x="338111" y="118529"/>
                </a:lnTo>
                <a:lnTo>
                  <a:pt x="337845" y="118071"/>
                </a:lnTo>
                <a:close/>
              </a:path>
              <a:path w="686435" h="229869">
                <a:moveTo>
                  <a:pt x="341284" y="43916"/>
                </a:moveTo>
                <a:lnTo>
                  <a:pt x="286550" y="43916"/>
                </a:lnTo>
                <a:lnTo>
                  <a:pt x="290880" y="45720"/>
                </a:lnTo>
                <a:lnTo>
                  <a:pt x="293395" y="47878"/>
                </a:lnTo>
                <a:lnTo>
                  <a:pt x="293750" y="47878"/>
                </a:lnTo>
                <a:lnTo>
                  <a:pt x="295910" y="50393"/>
                </a:lnTo>
                <a:lnTo>
                  <a:pt x="297357" y="53276"/>
                </a:lnTo>
                <a:lnTo>
                  <a:pt x="297357" y="67678"/>
                </a:lnTo>
                <a:lnTo>
                  <a:pt x="295910" y="70916"/>
                </a:lnTo>
                <a:lnTo>
                  <a:pt x="293395" y="73075"/>
                </a:lnTo>
                <a:lnTo>
                  <a:pt x="290880" y="75590"/>
                </a:lnTo>
                <a:lnTo>
                  <a:pt x="286550" y="77393"/>
                </a:lnTo>
                <a:lnTo>
                  <a:pt x="341180" y="77393"/>
                </a:lnTo>
                <a:lnTo>
                  <a:pt x="341228" y="77262"/>
                </a:lnTo>
                <a:lnTo>
                  <a:pt x="342887" y="69021"/>
                </a:lnTo>
                <a:lnTo>
                  <a:pt x="343433" y="60477"/>
                </a:lnTo>
                <a:lnTo>
                  <a:pt x="342348" y="47702"/>
                </a:lnTo>
                <a:lnTo>
                  <a:pt x="341284" y="43916"/>
                </a:lnTo>
                <a:close/>
              </a:path>
              <a:path w="686435" h="229869">
                <a:moveTo>
                  <a:pt x="469074" y="2870"/>
                </a:moveTo>
                <a:lnTo>
                  <a:pt x="424078" y="2870"/>
                </a:lnTo>
                <a:lnTo>
                  <a:pt x="424078" y="175679"/>
                </a:lnTo>
                <a:lnTo>
                  <a:pt x="421551" y="183235"/>
                </a:lnTo>
                <a:lnTo>
                  <a:pt x="420471" y="184670"/>
                </a:lnTo>
                <a:lnTo>
                  <a:pt x="419392" y="186474"/>
                </a:lnTo>
                <a:lnTo>
                  <a:pt x="416877" y="188277"/>
                </a:lnTo>
                <a:lnTo>
                  <a:pt x="391680" y="188277"/>
                </a:lnTo>
                <a:lnTo>
                  <a:pt x="391680" y="229311"/>
                </a:lnTo>
                <a:lnTo>
                  <a:pt x="411111" y="229311"/>
                </a:lnTo>
                <a:lnTo>
                  <a:pt x="424310" y="228287"/>
                </a:lnTo>
                <a:lnTo>
                  <a:pt x="461632" y="202564"/>
                </a:lnTo>
                <a:lnTo>
                  <a:pt x="469074" y="163080"/>
                </a:lnTo>
                <a:lnTo>
                  <a:pt x="469074" y="2870"/>
                </a:lnTo>
                <a:close/>
              </a:path>
            </a:pathLst>
          </a:custGeom>
          <a:solidFill>
            <a:srgbClr val="CA001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0" y="5759996"/>
            <a:ext cx="9144000" cy="1098550"/>
          </a:xfrm>
          <a:custGeom>
            <a:avLst/>
            <a:gdLst/>
            <a:ahLst/>
            <a:cxnLst/>
            <a:rect l="l" t="t" r="r" b="b"/>
            <a:pathLst>
              <a:path w="9144000" h="1098550">
                <a:moveTo>
                  <a:pt x="9144000" y="0"/>
                </a:moveTo>
                <a:lnTo>
                  <a:pt x="9144000" y="1098003"/>
                </a:lnTo>
                <a:lnTo>
                  <a:pt x="0" y="1098003"/>
                </a:lnTo>
                <a:lnTo>
                  <a:pt x="0" y="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0" y="0"/>
            <a:ext cx="9144000" cy="148590"/>
          </a:xfrm>
          <a:custGeom>
            <a:avLst/>
            <a:gdLst/>
            <a:ahLst/>
            <a:cxnLst/>
            <a:rect l="l" t="t" r="r" b="b"/>
            <a:pathLst>
              <a:path w="9144000" h="148590">
                <a:moveTo>
                  <a:pt x="0" y="0"/>
                </a:moveTo>
                <a:lnTo>
                  <a:pt x="9143644" y="0"/>
                </a:lnTo>
                <a:lnTo>
                  <a:pt x="9143644" y="148323"/>
                </a:lnTo>
                <a:lnTo>
                  <a:pt x="0" y="148323"/>
                </a:lnTo>
                <a:lnTo>
                  <a:pt x="0" y="0"/>
                </a:lnTo>
                <a:close/>
              </a:path>
            </a:pathLst>
          </a:custGeom>
          <a:solidFill>
            <a:srgbClr val="CA001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44157" y="6285598"/>
            <a:ext cx="252095" cy="291465"/>
          </a:xfrm>
          <a:custGeom>
            <a:avLst/>
            <a:gdLst/>
            <a:ahLst/>
            <a:cxnLst/>
            <a:rect l="l" t="t" r="r" b="b"/>
            <a:pathLst>
              <a:path w="252095" h="291465">
                <a:moveTo>
                  <a:pt x="251637" y="0"/>
                </a:moveTo>
                <a:lnTo>
                  <a:pt x="188645" y="0"/>
                </a:lnTo>
                <a:lnTo>
                  <a:pt x="188645" y="163080"/>
                </a:lnTo>
                <a:lnTo>
                  <a:pt x="185010" y="193969"/>
                </a:lnTo>
                <a:lnTo>
                  <a:pt x="173072" y="218746"/>
                </a:lnTo>
                <a:lnTo>
                  <a:pt x="151280" y="235220"/>
                </a:lnTo>
                <a:lnTo>
                  <a:pt x="118084" y="241198"/>
                </a:lnTo>
                <a:lnTo>
                  <a:pt x="94899" y="237543"/>
                </a:lnTo>
                <a:lnTo>
                  <a:pt x="77585" y="225721"/>
                </a:lnTo>
                <a:lnTo>
                  <a:pt x="66751" y="204449"/>
                </a:lnTo>
                <a:lnTo>
                  <a:pt x="63004" y="172440"/>
                </a:lnTo>
                <a:lnTo>
                  <a:pt x="63004" y="0"/>
                </a:lnTo>
                <a:lnTo>
                  <a:pt x="0" y="0"/>
                </a:lnTo>
                <a:lnTo>
                  <a:pt x="0" y="178562"/>
                </a:lnTo>
                <a:lnTo>
                  <a:pt x="6176" y="227757"/>
                </a:lnTo>
                <a:lnTo>
                  <a:pt x="25380" y="262978"/>
                </a:lnTo>
                <a:lnTo>
                  <a:pt x="58625" y="284160"/>
                </a:lnTo>
                <a:lnTo>
                  <a:pt x="106921" y="291236"/>
                </a:lnTo>
                <a:lnTo>
                  <a:pt x="130881" y="287805"/>
                </a:lnTo>
                <a:lnTo>
                  <a:pt x="153860" y="278098"/>
                </a:lnTo>
                <a:lnTo>
                  <a:pt x="173801" y="262990"/>
                </a:lnTo>
                <a:lnTo>
                  <a:pt x="188645" y="243357"/>
                </a:lnTo>
                <a:lnTo>
                  <a:pt x="189725" y="243357"/>
                </a:lnTo>
                <a:lnTo>
                  <a:pt x="189725" y="283324"/>
                </a:lnTo>
                <a:lnTo>
                  <a:pt x="251637" y="283324"/>
                </a:lnTo>
                <a:lnTo>
                  <a:pt x="25163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11" name="object 11"/>
          <p:cNvGrpSpPr/>
          <p:nvPr/>
        </p:nvGrpSpPr>
        <p:grpSpPr>
          <a:xfrm>
            <a:off x="344157" y="6050521"/>
            <a:ext cx="252095" cy="187960"/>
            <a:chOff x="344157" y="6050521"/>
            <a:chExt cx="252095" cy="187960"/>
          </a:xfrm>
        </p:grpSpPr>
        <p:sp>
          <p:nvSpPr>
            <p:cNvPr id="12" name="object 12"/>
            <p:cNvSpPr/>
            <p:nvPr/>
          </p:nvSpPr>
          <p:spPr>
            <a:xfrm>
              <a:off x="380885" y="6207125"/>
              <a:ext cx="178435" cy="31750"/>
            </a:xfrm>
            <a:custGeom>
              <a:avLst/>
              <a:gdLst/>
              <a:ahLst/>
              <a:cxnLst/>
              <a:rect l="l" t="t" r="r" b="b"/>
              <a:pathLst>
                <a:path w="178434" h="31750">
                  <a:moveTo>
                    <a:pt x="178193" y="0"/>
                  </a:moveTo>
                  <a:lnTo>
                    <a:pt x="0" y="0"/>
                  </a:lnTo>
                  <a:lnTo>
                    <a:pt x="0" y="31318"/>
                  </a:lnTo>
                  <a:lnTo>
                    <a:pt x="178193" y="31318"/>
                  </a:lnTo>
                  <a:lnTo>
                    <a:pt x="178193" y="0"/>
                  </a:lnTo>
                  <a:close/>
                </a:path>
              </a:pathLst>
            </a:custGeom>
            <a:solidFill>
              <a:srgbClr val="CA0016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3" name="object 1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44157" y="6050521"/>
              <a:ext cx="251637" cy="135724"/>
            </a:xfrm>
            <a:prstGeom prst="rect">
              <a:avLst/>
            </a:prstGeom>
          </p:spPr>
        </p:pic>
      </p:grpSp>
      <p:pic>
        <p:nvPicPr>
          <p:cNvPr id="14" name="object 1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63917" y="6285598"/>
            <a:ext cx="1017358" cy="320395"/>
          </a:xfrm>
          <a:prstGeom prst="rect">
            <a:avLst/>
          </a:prstGeom>
        </p:spPr>
      </p:pic>
      <p:sp>
        <p:nvSpPr>
          <p:cNvPr id="15" name="object 15"/>
          <p:cNvSpPr txBox="1"/>
          <p:nvPr/>
        </p:nvSpPr>
        <p:spPr>
          <a:xfrm>
            <a:off x="1118057" y="3216503"/>
            <a:ext cx="6901180" cy="1651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spc="-5">
                <a:solidFill>
                  <a:srgbClr val="C8201D"/>
                </a:solidFill>
                <a:latin typeface="Corbel"/>
                <a:cs typeface="Corbel"/>
              </a:rPr>
              <a:t>B</a:t>
            </a:r>
            <a:r>
              <a:rPr dirty="0" sz="3600">
                <a:solidFill>
                  <a:srgbClr val="C8201D"/>
                </a:solidFill>
                <a:latin typeface="Corbel"/>
                <a:cs typeface="Corbel"/>
              </a:rPr>
              <a:t>l</a:t>
            </a:r>
            <a:r>
              <a:rPr dirty="0" sz="3600" spc="-5">
                <a:solidFill>
                  <a:srgbClr val="C8201D"/>
                </a:solidFill>
                <a:latin typeface="Corbel"/>
                <a:cs typeface="Corbel"/>
              </a:rPr>
              <a:t>oqu</a:t>
            </a:r>
            <a:r>
              <a:rPr dirty="0" sz="3600">
                <a:solidFill>
                  <a:srgbClr val="C8201D"/>
                </a:solidFill>
                <a:latin typeface="Corbel"/>
                <a:cs typeface="Corbel"/>
              </a:rPr>
              <a:t>e</a:t>
            </a:r>
            <a:r>
              <a:rPr dirty="0" sz="3600" spc="-5">
                <a:solidFill>
                  <a:srgbClr val="C8201D"/>
                </a:solidFill>
                <a:latin typeface="Corbel"/>
                <a:cs typeface="Corbel"/>
              </a:rPr>
              <a:t> II</a:t>
            </a:r>
            <a:r>
              <a:rPr dirty="0" sz="3600">
                <a:solidFill>
                  <a:srgbClr val="C8201D"/>
                </a:solidFill>
                <a:latin typeface="Corbel"/>
                <a:cs typeface="Corbel"/>
              </a:rPr>
              <a:t>:</a:t>
            </a:r>
            <a:r>
              <a:rPr dirty="0" sz="3600" spc="-250">
                <a:solidFill>
                  <a:srgbClr val="C8201D"/>
                </a:solidFill>
                <a:latin typeface="Corbel"/>
                <a:cs typeface="Corbel"/>
              </a:rPr>
              <a:t> </a:t>
            </a:r>
            <a:r>
              <a:rPr dirty="0" sz="3600" spc="-225">
                <a:solidFill>
                  <a:srgbClr val="C8201D"/>
                </a:solidFill>
                <a:latin typeface="Corbel"/>
                <a:cs typeface="Corbel"/>
              </a:rPr>
              <a:t>T</a:t>
            </a:r>
            <a:r>
              <a:rPr dirty="0" sz="3600" spc="-10">
                <a:solidFill>
                  <a:srgbClr val="C8201D"/>
                </a:solidFill>
                <a:latin typeface="Corbel"/>
                <a:cs typeface="Corbel"/>
              </a:rPr>
              <a:t>e</a:t>
            </a:r>
            <a:r>
              <a:rPr dirty="0" sz="3600">
                <a:solidFill>
                  <a:srgbClr val="C8201D"/>
                </a:solidFill>
                <a:latin typeface="Corbel"/>
                <a:cs typeface="Corbel"/>
              </a:rPr>
              <a:t>c</a:t>
            </a:r>
            <a:r>
              <a:rPr dirty="0" sz="3600" spc="-5">
                <a:solidFill>
                  <a:srgbClr val="C8201D"/>
                </a:solidFill>
                <a:latin typeface="Corbel"/>
                <a:cs typeface="Corbel"/>
              </a:rPr>
              <a:t>no</a:t>
            </a:r>
            <a:r>
              <a:rPr dirty="0" sz="3600" spc="5">
                <a:solidFill>
                  <a:srgbClr val="C8201D"/>
                </a:solidFill>
                <a:latin typeface="Corbel"/>
                <a:cs typeface="Corbel"/>
              </a:rPr>
              <a:t>l</a:t>
            </a:r>
            <a:r>
              <a:rPr dirty="0" sz="3600" spc="-5">
                <a:solidFill>
                  <a:srgbClr val="C8201D"/>
                </a:solidFill>
                <a:latin typeface="Corbel"/>
                <a:cs typeface="Corbel"/>
              </a:rPr>
              <a:t>og</a:t>
            </a:r>
            <a:r>
              <a:rPr dirty="0" sz="3600">
                <a:solidFill>
                  <a:srgbClr val="C8201D"/>
                </a:solidFill>
                <a:latin typeface="Corbel"/>
                <a:cs typeface="Corbel"/>
              </a:rPr>
              <a:t>ías</a:t>
            </a:r>
            <a:r>
              <a:rPr dirty="0" sz="3600" spc="-10">
                <a:solidFill>
                  <a:srgbClr val="C8201D"/>
                </a:solidFill>
                <a:latin typeface="Corbel"/>
                <a:cs typeface="Corbel"/>
              </a:rPr>
              <a:t> </a:t>
            </a:r>
            <a:r>
              <a:rPr dirty="0" sz="3600">
                <a:solidFill>
                  <a:srgbClr val="C8201D"/>
                </a:solidFill>
                <a:latin typeface="Corbel"/>
                <a:cs typeface="Corbel"/>
              </a:rPr>
              <a:t>de</a:t>
            </a:r>
            <a:r>
              <a:rPr dirty="0" sz="3600" spc="-10">
                <a:solidFill>
                  <a:srgbClr val="C8201D"/>
                </a:solidFill>
                <a:latin typeface="Corbel"/>
                <a:cs typeface="Corbel"/>
              </a:rPr>
              <a:t> </a:t>
            </a:r>
            <a:r>
              <a:rPr dirty="0" sz="3600">
                <a:solidFill>
                  <a:srgbClr val="C8201D"/>
                </a:solidFill>
                <a:latin typeface="Corbel"/>
                <a:cs typeface="Corbel"/>
              </a:rPr>
              <a:t>cli</a:t>
            </a:r>
            <a:r>
              <a:rPr dirty="0" sz="3600" spc="-5">
                <a:solidFill>
                  <a:srgbClr val="C8201D"/>
                </a:solidFill>
                <a:latin typeface="Corbel"/>
                <a:cs typeface="Corbel"/>
              </a:rPr>
              <a:t>e</a:t>
            </a:r>
            <a:r>
              <a:rPr dirty="0" sz="3600" spc="-10">
                <a:solidFill>
                  <a:srgbClr val="C8201D"/>
                </a:solidFill>
                <a:latin typeface="Corbel"/>
                <a:cs typeface="Corbel"/>
              </a:rPr>
              <a:t>n</a:t>
            </a:r>
            <a:r>
              <a:rPr dirty="0" sz="3600" spc="-5">
                <a:solidFill>
                  <a:srgbClr val="C8201D"/>
                </a:solidFill>
                <a:latin typeface="Corbel"/>
                <a:cs typeface="Corbel"/>
              </a:rPr>
              <a:t>t</a:t>
            </a:r>
            <a:r>
              <a:rPr dirty="0" sz="3600">
                <a:solidFill>
                  <a:srgbClr val="C8201D"/>
                </a:solidFill>
                <a:latin typeface="Corbel"/>
                <a:cs typeface="Corbel"/>
              </a:rPr>
              <a:t>e</a:t>
            </a:r>
            <a:r>
              <a:rPr dirty="0" sz="3600" spc="-5">
                <a:solidFill>
                  <a:srgbClr val="C8201D"/>
                </a:solidFill>
                <a:latin typeface="Corbel"/>
                <a:cs typeface="Corbel"/>
              </a:rPr>
              <a:t> </a:t>
            </a:r>
            <a:r>
              <a:rPr dirty="0" sz="3600">
                <a:solidFill>
                  <a:srgbClr val="C8201D"/>
                </a:solidFill>
                <a:latin typeface="Corbel"/>
                <a:cs typeface="Corbel"/>
              </a:rPr>
              <a:t>w</a:t>
            </a:r>
            <a:r>
              <a:rPr dirty="0" sz="3600" spc="-5">
                <a:solidFill>
                  <a:srgbClr val="C8201D"/>
                </a:solidFill>
                <a:latin typeface="Corbel"/>
                <a:cs typeface="Corbel"/>
              </a:rPr>
              <a:t>eb</a:t>
            </a:r>
            <a:endParaRPr sz="3600">
              <a:latin typeface="Corbel"/>
              <a:cs typeface="Corbe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3400">
              <a:latin typeface="Corbel"/>
              <a:cs typeface="Corbel"/>
            </a:endParaRPr>
          </a:p>
          <a:p>
            <a:pPr algn="ctr" marR="106680">
              <a:lnSpc>
                <a:spcPct val="100000"/>
              </a:lnSpc>
            </a:pPr>
            <a:r>
              <a:rPr dirty="0" sz="3600" spc="-60" b="1">
                <a:solidFill>
                  <a:srgbClr val="C8201D"/>
                </a:solidFill>
                <a:latin typeface="Corbel"/>
                <a:cs typeface="Corbel"/>
              </a:rPr>
              <a:t>Tema</a:t>
            </a:r>
            <a:r>
              <a:rPr dirty="0" sz="3600" spc="-35" b="1">
                <a:solidFill>
                  <a:srgbClr val="C8201D"/>
                </a:solidFill>
                <a:latin typeface="Corbel"/>
                <a:cs typeface="Corbel"/>
              </a:rPr>
              <a:t> </a:t>
            </a:r>
            <a:r>
              <a:rPr dirty="0" sz="3600" spc="-5" b="1">
                <a:solidFill>
                  <a:srgbClr val="C8201D"/>
                </a:solidFill>
                <a:latin typeface="Corbel"/>
                <a:cs typeface="Corbel"/>
              </a:rPr>
              <a:t>2.1:</a:t>
            </a:r>
            <a:r>
              <a:rPr dirty="0" sz="3600" spc="-25" b="1">
                <a:solidFill>
                  <a:srgbClr val="C8201D"/>
                </a:solidFill>
                <a:latin typeface="Corbel"/>
                <a:cs typeface="Corbel"/>
              </a:rPr>
              <a:t> </a:t>
            </a:r>
            <a:r>
              <a:rPr dirty="0" sz="3600" spc="-10" b="1">
                <a:solidFill>
                  <a:srgbClr val="C8201D"/>
                </a:solidFill>
                <a:latin typeface="Corbel"/>
                <a:cs typeface="Corbel"/>
              </a:rPr>
              <a:t>HTML</a:t>
            </a:r>
            <a:endParaRPr sz="3600">
              <a:latin typeface="Corbel"/>
              <a:cs typeface="Corbel"/>
            </a:endParaRPr>
          </a:p>
        </p:txBody>
      </p:sp>
      <p:sp>
        <p:nvSpPr>
          <p:cNvPr id="16" name="object 16"/>
          <p:cNvSpPr txBox="1">
            <a:spLocks noGrp="1"/>
          </p:cNvSpPr>
          <p:nvPr>
            <p:ph type="title"/>
          </p:nvPr>
        </p:nvSpPr>
        <p:spPr>
          <a:xfrm>
            <a:off x="2794939" y="2308580"/>
            <a:ext cx="3537585" cy="45275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800" b="0">
                <a:solidFill>
                  <a:srgbClr val="CA0016"/>
                </a:solidFill>
                <a:latin typeface="Corbel"/>
                <a:cs typeface="Corbel"/>
              </a:rPr>
              <a:t>F</a:t>
            </a:r>
            <a:r>
              <a:rPr dirty="0" sz="2800" spc="-5" b="0">
                <a:solidFill>
                  <a:srgbClr val="CA0016"/>
                </a:solidFill>
                <a:latin typeface="Corbel"/>
                <a:cs typeface="Corbel"/>
              </a:rPr>
              <a:t>un</a:t>
            </a:r>
            <a:r>
              <a:rPr dirty="0" sz="2800" b="0">
                <a:solidFill>
                  <a:srgbClr val="CA0016"/>
                </a:solidFill>
                <a:latin typeface="Corbel"/>
                <a:cs typeface="Corbel"/>
              </a:rPr>
              <a:t>d</a:t>
            </a:r>
            <a:r>
              <a:rPr dirty="0" sz="2800" spc="-5" b="0">
                <a:solidFill>
                  <a:srgbClr val="CA0016"/>
                </a:solidFill>
                <a:latin typeface="Corbel"/>
                <a:cs typeface="Corbel"/>
              </a:rPr>
              <a:t>ament</a:t>
            </a:r>
            <a:r>
              <a:rPr dirty="0" sz="2800" spc="-10" b="0">
                <a:solidFill>
                  <a:srgbClr val="CA0016"/>
                </a:solidFill>
                <a:latin typeface="Corbel"/>
                <a:cs typeface="Corbel"/>
              </a:rPr>
              <a:t>o</a:t>
            </a:r>
            <a:r>
              <a:rPr dirty="0" sz="2800" b="0">
                <a:solidFill>
                  <a:srgbClr val="CA0016"/>
                </a:solidFill>
                <a:latin typeface="Corbel"/>
                <a:cs typeface="Corbel"/>
              </a:rPr>
              <a:t>s</a:t>
            </a:r>
            <a:r>
              <a:rPr dirty="0" sz="2800" spc="-5" b="0">
                <a:solidFill>
                  <a:srgbClr val="CA0016"/>
                </a:solidFill>
                <a:latin typeface="Corbel"/>
                <a:cs typeface="Corbel"/>
              </a:rPr>
              <a:t> d</a:t>
            </a:r>
            <a:r>
              <a:rPr dirty="0" sz="2800" b="0">
                <a:solidFill>
                  <a:srgbClr val="CA0016"/>
                </a:solidFill>
                <a:latin typeface="Corbel"/>
                <a:cs typeface="Corbel"/>
              </a:rPr>
              <a:t>e</a:t>
            </a:r>
            <a:r>
              <a:rPr dirty="0" sz="2800" spc="-5" b="0">
                <a:solidFill>
                  <a:srgbClr val="CA0016"/>
                </a:solidFill>
                <a:latin typeface="Corbel"/>
                <a:cs typeface="Corbel"/>
              </a:rPr>
              <a:t> l</a:t>
            </a:r>
            <a:r>
              <a:rPr dirty="0" sz="2800" b="0">
                <a:solidFill>
                  <a:srgbClr val="CA0016"/>
                </a:solidFill>
                <a:latin typeface="Corbel"/>
                <a:cs typeface="Corbel"/>
              </a:rPr>
              <a:t>a</a:t>
            </a:r>
            <a:r>
              <a:rPr dirty="0" sz="2800" spc="-160" b="0">
                <a:solidFill>
                  <a:srgbClr val="CA0016"/>
                </a:solidFill>
                <a:latin typeface="Corbel"/>
                <a:cs typeface="Corbel"/>
              </a:rPr>
              <a:t> </a:t>
            </a:r>
            <a:r>
              <a:rPr dirty="0" sz="2800" spc="-110" b="0">
                <a:solidFill>
                  <a:srgbClr val="CA0016"/>
                </a:solidFill>
                <a:latin typeface="Corbel"/>
                <a:cs typeface="Corbel"/>
              </a:rPr>
              <a:t>W</a:t>
            </a:r>
            <a:r>
              <a:rPr dirty="0" sz="2800" spc="-5" b="0">
                <a:solidFill>
                  <a:srgbClr val="CA0016"/>
                </a:solidFill>
                <a:latin typeface="Corbel"/>
                <a:cs typeface="Corbel"/>
              </a:rPr>
              <a:t>eb</a:t>
            </a:r>
            <a:endParaRPr sz="2800">
              <a:latin typeface="Corbel"/>
              <a:cs typeface="Corbe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7956981" y="169468"/>
            <a:ext cx="1043305" cy="3917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30" b="1">
                <a:solidFill>
                  <a:srgbClr val="333333"/>
                </a:solidFill>
                <a:latin typeface="Corbel"/>
                <a:cs typeface="Corbel"/>
              </a:rPr>
              <a:t>08-2023</a:t>
            </a:r>
            <a:endParaRPr sz="2400">
              <a:latin typeface="Corbel"/>
              <a:cs typeface="Corbe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064143" y="5973749"/>
            <a:ext cx="2172335" cy="66611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dirty="0" sz="1600" spc="-10" b="1">
                <a:solidFill>
                  <a:srgbClr val="FFFFFF"/>
                </a:solidFill>
                <a:latin typeface="Corbel"/>
                <a:cs typeface="Corbel"/>
              </a:rPr>
              <a:t>Mi</a:t>
            </a:r>
            <a:r>
              <a:rPr dirty="0" sz="1600" spc="-5" b="1">
                <a:solidFill>
                  <a:srgbClr val="FFFFFF"/>
                </a:solidFill>
                <a:latin typeface="Corbel"/>
                <a:cs typeface="Corbel"/>
              </a:rPr>
              <a:t>c</a:t>
            </a:r>
            <a:r>
              <a:rPr dirty="0" sz="1600" spc="-15" b="1">
                <a:solidFill>
                  <a:srgbClr val="FFFFFF"/>
                </a:solidFill>
                <a:latin typeface="Corbel"/>
                <a:cs typeface="Corbel"/>
              </a:rPr>
              <a:t>a</a:t>
            </a:r>
            <a:r>
              <a:rPr dirty="0" sz="1600" spc="-10" b="1">
                <a:solidFill>
                  <a:srgbClr val="FFFFFF"/>
                </a:solidFill>
                <a:latin typeface="Corbel"/>
                <a:cs typeface="Corbel"/>
              </a:rPr>
              <a:t>e</a:t>
            </a:r>
            <a:r>
              <a:rPr dirty="0" sz="1600" spc="-5" b="1">
                <a:solidFill>
                  <a:srgbClr val="FFFFFF"/>
                </a:solidFill>
                <a:latin typeface="Corbel"/>
                <a:cs typeface="Corbel"/>
              </a:rPr>
              <a:t>l</a:t>
            </a:r>
            <a:r>
              <a:rPr dirty="0" sz="1600" spc="-65" b="1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dirty="0" sz="1600" spc="-15" b="1">
                <a:solidFill>
                  <a:srgbClr val="FFFFFF"/>
                </a:solidFill>
                <a:latin typeface="Corbel"/>
                <a:cs typeface="Corbel"/>
              </a:rPr>
              <a:t>Ga</a:t>
            </a:r>
            <a:r>
              <a:rPr dirty="0" sz="1600" spc="-5" b="1">
                <a:solidFill>
                  <a:srgbClr val="FFFFFF"/>
                </a:solidFill>
                <a:latin typeface="Corbel"/>
                <a:cs typeface="Corbel"/>
              </a:rPr>
              <a:t>l</a:t>
            </a:r>
            <a:r>
              <a:rPr dirty="0" sz="1600" spc="-10" b="1">
                <a:solidFill>
                  <a:srgbClr val="FFFFFF"/>
                </a:solidFill>
                <a:latin typeface="Corbel"/>
                <a:cs typeface="Corbel"/>
              </a:rPr>
              <a:t>leg</a:t>
            </a:r>
            <a:r>
              <a:rPr dirty="0" sz="1600" spc="-5" b="1">
                <a:solidFill>
                  <a:srgbClr val="FFFFFF"/>
                </a:solidFill>
                <a:latin typeface="Corbel"/>
                <a:cs typeface="Corbel"/>
              </a:rPr>
              <a:t>o</a:t>
            </a:r>
            <a:endParaRPr sz="1600">
              <a:latin typeface="Corbel"/>
              <a:cs typeface="Corbel"/>
            </a:endParaRPr>
          </a:p>
          <a:p>
            <a:pPr algn="ctr" marL="12700" marR="5080">
              <a:lnSpc>
                <a:spcPct val="100000"/>
              </a:lnSpc>
              <a:spcBef>
                <a:spcPts val="5"/>
              </a:spcBef>
            </a:pPr>
            <a:r>
              <a:rPr dirty="0" sz="1300" spc="-5">
                <a:solidFill>
                  <a:srgbClr val="FFFFFF"/>
                </a:solidFill>
                <a:latin typeface="Corbel"/>
                <a:cs typeface="Corbel"/>
              </a:rPr>
              <a:t>Correo: </a:t>
            </a:r>
            <a:r>
              <a:rPr dirty="0" sz="1300" spc="-5">
                <a:solidFill>
                  <a:srgbClr val="FFFFFF"/>
                </a:solidFill>
                <a:latin typeface="Corbel"/>
                <a:cs typeface="Corbel"/>
                <a:hlinkClick r:id="rId4"/>
              </a:rPr>
              <a:t>micael.gallego@urjc.es </a:t>
            </a:r>
            <a:r>
              <a:rPr dirty="0" sz="1300" spc="-25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dirty="0" sz="1300" spc="-20">
                <a:solidFill>
                  <a:srgbClr val="FFFFFF"/>
                </a:solidFill>
                <a:latin typeface="Corbel"/>
                <a:cs typeface="Corbel"/>
              </a:rPr>
              <a:t>Twitter:</a:t>
            </a:r>
            <a:r>
              <a:rPr dirty="0" sz="130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dirty="0" sz="1300" spc="-5">
                <a:solidFill>
                  <a:srgbClr val="FFFFFF"/>
                </a:solidFill>
                <a:latin typeface="Corbel"/>
                <a:cs typeface="Corbel"/>
              </a:rPr>
              <a:t>@micael_gallego</a:t>
            </a:r>
            <a:endParaRPr sz="1300">
              <a:latin typeface="Corbel"/>
              <a:cs typeface="Corbe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368495" y="6004343"/>
            <a:ext cx="2346960" cy="46799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dirty="0" sz="1600" spc="-5" b="1">
                <a:solidFill>
                  <a:srgbClr val="FFFFFF"/>
                </a:solidFill>
                <a:latin typeface="Corbel"/>
                <a:cs typeface="Corbel"/>
              </a:rPr>
              <a:t>Nicolás</a:t>
            </a:r>
            <a:r>
              <a:rPr dirty="0" sz="1600" spc="-45" b="1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dirty="0" sz="1600" spc="-10" b="1">
                <a:solidFill>
                  <a:srgbClr val="FFFFFF"/>
                </a:solidFill>
                <a:latin typeface="Corbel"/>
                <a:cs typeface="Corbel"/>
              </a:rPr>
              <a:t>Rodríguez</a:t>
            </a:r>
            <a:endParaRPr sz="1600">
              <a:latin typeface="Corbel"/>
              <a:cs typeface="Corbel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dirty="0" sz="1300" spc="-5">
                <a:solidFill>
                  <a:srgbClr val="FFFFFF"/>
                </a:solidFill>
                <a:latin typeface="Corbel"/>
                <a:cs typeface="Corbel"/>
              </a:rPr>
              <a:t>Correo:</a:t>
            </a:r>
            <a:r>
              <a:rPr dirty="0" sz="1300" spc="-3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dirty="0" sz="1300" spc="-5">
                <a:solidFill>
                  <a:srgbClr val="FFFFFF"/>
                </a:solidFill>
                <a:latin typeface="Corbel"/>
                <a:cs typeface="Corbel"/>
                <a:hlinkClick r:id="rId5"/>
              </a:rPr>
              <a:t>nicolas.rodriguez@urjc.es</a:t>
            </a:r>
            <a:endParaRPr sz="1300">
              <a:latin typeface="Corbel"/>
              <a:cs typeface="Corbe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7567815" y="5827585"/>
            <a:ext cx="1499235" cy="90995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r" marL="12700" marR="5080" indent="367030">
              <a:lnSpc>
                <a:spcPct val="100000"/>
              </a:lnSpc>
              <a:spcBef>
                <a:spcPts val="95"/>
              </a:spcBef>
            </a:pPr>
            <a:r>
              <a:rPr dirty="0" sz="1600" spc="-5" b="1">
                <a:solidFill>
                  <a:srgbClr val="FFFFFF"/>
                </a:solidFill>
                <a:latin typeface="Corbel"/>
                <a:cs typeface="Corbel"/>
              </a:rPr>
              <a:t>I</a:t>
            </a:r>
            <a:r>
              <a:rPr dirty="0" sz="1600" spc="-15" b="1">
                <a:solidFill>
                  <a:srgbClr val="FFFFFF"/>
                </a:solidFill>
                <a:latin typeface="Corbel"/>
                <a:cs typeface="Corbel"/>
              </a:rPr>
              <a:t>vá</a:t>
            </a:r>
            <a:r>
              <a:rPr dirty="0" sz="1600" spc="-5" b="1">
                <a:solidFill>
                  <a:srgbClr val="FFFFFF"/>
                </a:solidFill>
                <a:latin typeface="Corbel"/>
                <a:cs typeface="Corbel"/>
              </a:rPr>
              <a:t>n</a:t>
            </a:r>
            <a:r>
              <a:rPr dirty="0" sz="1600" spc="-70" b="1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dirty="0" sz="1600" spc="-10" b="1">
                <a:solidFill>
                  <a:srgbClr val="FFFFFF"/>
                </a:solidFill>
                <a:latin typeface="Corbel"/>
                <a:cs typeface="Corbel"/>
              </a:rPr>
              <a:t>C</a:t>
            </a:r>
            <a:r>
              <a:rPr dirty="0" sz="1600" spc="-15" b="1">
                <a:solidFill>
                  <a:srgbClr val="FFFFFF"/>
                </a:solidFill>
                <a:latin typeface="Corbel"/>
                <a:cs typeface="Corbel"/>
              </a:rPr>
              <a:t>h</a:t>
            </a:r>
            <a:r>
              <a:rPr dirty="0" sz="1600" spc="-10" b="1">
                <a:solidFill>
                  <a:srgbClr val="FFFFFF"/>
                </a:solidFill>
                <a:latin typeface="Corbel"/>
                <a:cs typeface="Corbel"/>
              </a:rPr>
              <a:t>i</a:t>
            </a:r>
            <a:r>
              <a:rPr dirty="0" sz="1600" spc="-5" b="1">
                <a:solidFill>
                  <a:srgbClr val="FFFFFF"/>
                </a:solidFill>
                <a:latin typeface="Corbel"/>
                <a:cs typeface="Corbel"/>
              </a:rPr>
              <a:t>c</a:t>
            </a:r>
            <a:r>
              <a:rPr dirty="0" sz="1600" spc="-15" b="1">
                <a:solidFill>
                  <a:srgbClr val="FFFFFF"/>
                </a:solidFill>
                <a:latin typeface="Corbel"/>
                <a:cs typeface="Corbel"/>
              </a:rPr>
              <a:t>a</a:t>
            </a:r>
            <a:r>
              <a:rPr dirty="0" sz="1600" spc="-10" b="1">
                <a:solidFill>
                  <a:srgbClr val="FFFFFF"/>
                </a:solidFill>
                <a:latin typeface="Corbel"/>
                <a:cs typeface="Corbel"/>
              </a:rPr>
              <a:t>no  </a:t>
            </a:r>
            <a:r>
              <a:rPr dirty="0" sz="1300" spc="-5">
                <a:solidFill>
                  <a:srgbClr val="FFFFFF"/>
                </a:solidFill>
                <a:latin typeface="Corbel"/>
                <a:cs typeface="Corbel"/>
                <a:hlinkClick r:id="rId6"/>
              </a:rPr>
              <a:t>ivan.chicano@urjc.es </a:t>
            </a:r>
            <a:r>
              <a:rPr dirty="0" sz="1300" spc="-25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dirty="0" sz="1600" spc="-5" b="1">
                <a:solidFill>
                  <a:srgbClr val="FFFFFF"/>
                </a:solidFill>
                <a:latin typeface="Corbel"/>
                <a:cs typeface="Corbel"/>
              </a:rPr>
              <a:t>Michel </a:t>
            </a:r>
            <a:r>
              <a:rPr dirty="0" sz="1600" spc="-10" b="1">
                <a:solidFill>
                  <a:srgbClr val="FFFFFF"/>
                </a:solidFill>
                <a:latin typeface="Corbel"/>
                <a:cs typeface="Corbel"/>
              </a:rPr>
              <a:t>Maes </a:t>
            </a:r>
            <a:r>
              <a:rPr dirty="0" sz="1600" spc="-5" b="1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dirty="0" sz="1300" spc="-10">
                <a:solidFill>
                  <a:srgbClr val="FFFFFF"/>
                </a:solidFill>
                <a:latin typeface="Corbel"/>
                <a:cs typeface="Corbel"/>
                <a:hlinkClick r:id="rId7"/>
              </a:rPr>
              <a:t>m</a:t>
            </a:r>
            <a:r>
              <a:rPr dirty="0" sz="1300" spc="-5">
                <a:solidFill>
                  <a:srgbClr val="FFFFFF"/>
                </a:solidFill>
                <a:latin typeface="Corbel"/>
                <a:cs typeface="Corbel"/>
                <a:hlinkClick r:id="rId7"/>
              </a:rPr>
              <a:t>i</a:t>
            </a:r>
            <a:r>
              <a:rPr dirty="0" sz="1300" spc="-10">
                <a:solidFill>
                  <a:srgbClr val="FFFFFF"/>
                </a:solidFill>
                <a:latin typeface="Corbel"/>
                <a:cs typeface="Corbel"/>
                <a:hlinkClick r:id="rId7"/>
              </a:rPr>
              <a:t>ch</a:t>
            </a:r>
            <a:r>
              <a:rPr dirty="0" sz="1300" spc="-5">
                <a:solidFill>
                  <a:srgbClr val="FFFFFF"/>
                </a:solidFill>
                <a:latin typeface="Corbel"/>
                <a:cs typeface="Corbel"/>
                <a:hlinkClick r:id="rId7"/>
              </a:rPr>
              <a:t>el</a:t>
            </a:r>
            <a:r>
              <a:rPr dirty="0" sz="1300">
                <a:solidFill>
                  <a:srgbClr val="FFFFFF"/>
                </a:solidFill>
                <a:latin typeface="Corbel"/>
                <a:cs typeface="Corbel"/>
                <a:hlinkClick r:id="rId7"/>
              </a:rPr>
              <a:t>.</a:t>
            </a:r>
            <a:r>
              <a:rPr dirty="0" sz="1300" spc="-10">
                <a:solidFill>
                  <a:srgbClr val="FFFFFF"/>
                </a:solidFill>
                <a:latin typeface="Corbel"/>
                <a:cs typeface="Corbel"/>
                <a:hlinkClick r:id="rId7"/>
              </a:rPr>
              <a:t>m</a:t>
            </a:r>
            <a:r>
              <a:rPr dirty="0" sz="1300" spc="-5">
                <a:solidFill>
                  <a:srgbClr val="FFFFFF"/>
                </a:solidFill>
                <a:latin typeface="Corbel"/>
                <a:cs typeface="Corbel"/>
                <a:hlinkClick r:id="rId7"/>
              </a:rPr>
              <a:t>a</a:t>
            </a:r>
            <a:r>
              <a:rPr dirty="0" sz="1300">
                <a:solidFill>
                  <a:srgbClr val="FFFFFF"/>
                </a:solidFill>
                <a:latin typeface="Corbel"/>
                <a:cs typeface="Corbel"/>
                <a:hlinkClick r:id="rId7"/>
              </a:rPr>
              <a:t>es</a:t>
            </a:r>
            <a:r>
              <a:rPr dirty="0" sz="1300" spc="-5">
                <a:solidFill>
                  <a:srgbClr val="FFFFFF"/>
                </a:solidFill>
                <a:latin typeface="Corbel"/>
                <a:cs typeface="Corbel"/>
                <a:hlinkClick r:id="rId7"/>
              </a:rPr>
              <a:t>@urj</a:t>
            </a:r>
            <a:r>
              <a:rPr dirty="0" sz="1300" spc="-10">
                <a:solidFill>
                  <a:srgbClr val="FFFFFF"/>
                </a:solidFill>
                <a:latin typeface="Corbel"/>
                <a:cs typeface="Corbel"/>
                <a:hlinkClick r:id="rId7"/>
              </a:rPr>
              <a:t>c</a:t>
            </a:r>
            <a:r>
              <a:rPr dirty="0" sz="1300">
                <a:solidFill>
                  <a:srgbClr val="FFFFFF"/>
                </a:solidFill>
                <a:latin typeface="Corbel"/>
                <a:cs typeface="Corbel"/>
                <a:hlinkClick r:id="rId7"/>
              </a:rPr>
              <a:t>.</a:t>
            </a:r>
            <a:r>
              <a:rPr dirty="0" sz="1300" spc="-5">
                <a:solidFill>
                  <a:srgbClr val="FFFFFF"/>
                </a:solidFill>
                <a:latin typeface="Corbel"/>
                <a:cs typeface="Corbel"/>
                <a:hlinkClick r:id="rId7"/>
              </a:rPr>
              <a:t>es</a:t>
            </a:r>
            <a:endParaRPr sz="13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561588" y="1109472"/>
            <a:ext cx="384175" cy="493395"/>
          </a:xfrm>
          <a:custGeom>
            <a:avLst/>
            <a:gdLst/>
            <a:ahLst/>
            <a:cxnLst/>
            <a:rect l="l" t="t" r="r" b="b"/>
            <a:pathLst>
              <a:path w="384175" h="493394">
                <a:moveTo>
                  <a:pt x="234569" y="0"/>
                </a:moveTo>
                <a:lnTo>
                  <a:pt x="184237" y="4308"/>
                </a:lnTo>
                <a:lnTo>
                  <a:pt x="139191" y="17224"/>
                </a:lnTo>
                <a:lnTo>
                  <a:pt x="99480" y="38736"/>
                </a:lnTo>
                <a:lnTo>
                  <a:pt x="65150" y="68833"/>
                </a:lnTo>
                <a:lnTo>
                  <a:pt x="36593" y="106150"/>
                </a:lnTo>
                <a:lnTo>
                  <a:pt x="16240" y="148669"/>
                </a:lnTo>
                <a:lnTo>
                  <a:pt x="4054" y="196546"/>
                </a:lnTo>
                <a:lnTo>
                  <a:pt x="0" y="249936"/>
                </a:lnTo>
                <a:lnTo>
                  <a:pt x="4286" y="302633"/>
                </a:lnTo>
                <a:lnTo>
                  <a:pt x="16954" y="349948"/>
                </a:lnTo>
                <a:lnTo>
                  <a:pt x="37719" y="391739"/>
                </a:lnTo>
                <a:lnTo>
                  <a:pt x="66294" y="427863"/>
                </a:lnTo>
                <a:lnTo>
                  <a:pt x="102637" y="456479"/>
                </a:lnTo>
                <a:lnTo>
                  <a:pt x="144541" y="476964"/>
                </a:lnTo>
                <a:lnTo>
                  <a:pt x="191898" y="489281"/>
                </a:lnTo>
                <a:lnTo>
                  <a:pt x="244601" y="493394"/>
                </a:lnTo>
                <a:lnTo>
                  <a:pt x="278886" y="491716"/>
                </a:lnTo>
                <a:lnTo>
                  <a:pt x="313324" y="486727"/>
                </a:lnTo>
                <a:lnTo>
                  <a:pt x="348168" y="478500"/>
                </a:lnTo>
                <a:lnTo>
                  <a:pt x="383666" y="467105"/>
                </a:lnTo>
                <a:lnTo>
                  <a:pt x="383666" y="373888"/>
                </a:lnTo>
                <a:lnTo>
                  <a:pt x="349388" y="388098"/>
                </a:lnTo>
                <a:lnTo>
                  <a:pt x="316992" y="397938"/>
                </a:lnTo>
                <a:lnTo>
                  <a:pt x="286690" y="403659"/>
                </a:lnTo>
                <a:lnTo>
                  <a:pt x="258699" y="405511"/>
                </a:lnTo>
                <a:lnTo>
                  <a:pt x="223164" y="402830"/>
                </a:lnTo>
                <a:lnTo>
                  <a:pt x="164097" y="381561"/>
                </a:lnTo>
                <a:lnTo>
                  <a:pt x="120417" y="339790"/>
                </a:lnTo>
                <a:lnTo>
                  <a:pt x="98220" y="281564"/>
                </a:lnTo>
                <a:lnTo>
                  <a:pt x="95503" y="246761"/>
                </a:lnTo>
                <a:lnTo>
                  <a:pt x="97954" y="213723"/>
                </a:lnTo>
                <a:lnTo>
                  <a:pt x="117953" y="156410"/>
                </a:lnTo>
                <a:lnTo>
                  <a:pt x="157684" y="113339"/>
                </a:lnTo>
                <a:lnTo>
                  <a:pt x="209861" y="91082"/>
                </a:lnTo>
                <a:lnTo>
                  <a:pt x="240284" y="88264"/>
                </a:lnTo>
                <a:lnTo>
                  <a:pt x="271770" y="91098"/>
                </a:lnTo>
                <a:lnTo>
                  <a:pt x="304434" y="99599"/>
                </a:lnTo>
                <a:lnTo>
                  <a:pt x="338171" y="113768"/>
                </a:lnTo>
                <a:lnTo>
                  <a:pt x="372872" y="133603"/>
                </a:lnTo>
                <a:lnTo>
                  <a:pt x="372872" y="32765"/>
                </a:lnTo>
                <a:lnTo>
                  <a:pt x="333628" y="17192"/>
                </a:lnTo>
                <a:lnTo>
                  <a:pt x="285843" y="3643"/>
                </a:lnTo>
                <a:lnTo>
                  <a:pt x="252803" y="404"/>
                </a:lnTo>
                <a:lnTo>
                  <a:pt x="23456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4024884" y="1118616"/>
            <a:ext cx="507365" cy="484505"/>
          </a:xfrm>
          <a:custGeom>
            <a:avLst/>
            <a:gdLst/>
            <a:ahLst/>
            <a:cxnLst/>
            <a:rect l="l" t="t" r="r" b="b"/>
            <a:pathLst>
              <a:path w="507364" h="484505">
                <a:moveTo>
                  <a:pt x="254888" y="0"/>
                </a:moveTo>
                <a:lnTo>
                  <a:pt x="202120" y="4282"/>
                </a:lnTo>
                <a:lnTo>
                  <a:pt x="154304" y="17208"/>
                </a:lnTo>
                <a:lnTo>
                  <a:pt x="111156" y="38897"/>
                </a:lnTo>
                <a:lnTo>
                  <a:pt x="72389" y="69469"/>
                </a:lnTo>
                <a:lnTo>
                  <a:pt x="40558" y="105995"/>
                </a:lnTo>
                <a:lnTo>
                  <a:pt x="17954" y="147367"/>
                </a:lnTo>
                <a:lnTo>
                  <a:pt x="4470" y="193288"/>
                </a:lnTo>
                <a:lnTo>
                  <a:pt x="0" y="243459"/>
                </a:lnTo>
                <a:lnTo>
                  <a:pt x="4458" y="292538"/>
                </a:lnTo>
                <a:lnTo>
                  <a:pt x="17859" y="337772"/>
                </a:lnTo>
                <a:lnTo>
                  <a:pt x="40237" y="379029"/>
                </a:lnTo>
                <a:lnTo>
                  <a:pt x="71627" y="416179"/>
                </a:lnTo>
                <a:lnTo>
                  <a:pt x="109557" y="445996"/>
                </a:lnTo>
                <a:lnTo>
                  <a:pt x="152082" y="467264"/>
                </a:lnTo>
                <a:lnTo>
                  <a:pt x="199179" y="480008"/>
                </a:lnTo>
                <a:lnTo>
                  <a:pt x="250825" y="484250"/>
                </a:lnTo>
                <a:lnTo>
                  <a:pt x="303694" y="480163"/>
                </a:lnTo>
                <a:lnTo>
                  <a:pt x="351742" y="467740"/>
                </a:lnTo>
                <a:lnTo>
                  <a:pt x="395146" y="446746"/>
                </a:lnTo>
                <a:lnTo>
                  <a:pt x="434086" y="416941"/>
                </a:lnTo>
                <a:lnTo>
                  <a:pt x="452257" y="396367"/>
                </a:lnTo>
                <a:lnTo>
                  <a:pt x="254126" y="396367"/>
                </a:lnTo>
                <a:lnTo>
                  <a:pt x="220579" y="393674"/>
                </a:lnTo>
                <a:lnTo>
                  <a:pt x="163526" y="372417"/>
                </a:lnTo>
                <a:lnTo>
                  <a:pt x="119971" y="330553"/>
                </a:lnTo>
                <a:lnTo>
                  <a:pt x="97198" y="274617"/>
                </a:lnTo>
                <a:lnTo>
                  <a:pt x="94361" y="241935"/>
                </a:lnTo>
                <a:lnTo>
                  <a:pt x="97182" y="209296"/>
                </a:lnTo>
                <a:lnTo>
                  <a:pt x="119555" y="152765"/>
                </a:lnTo>
                <a:lnTo>
                  <a:pt x="161667" y="109388"/>
                </a:lnTo>
                <a:lnTo>
                  <a:pt x="216983" y="87262"/>
                </a:lnTo>
                <a:lnTo>
                  <a:pt x="249427" y="84582"/>
                </a:lnTo>
                <a:lnTo>
                  <a:pt x="447908" y="84582"/>
                </a:lnTo>
                <a:lnTo>
                  <a:pt x="435101" y="69469"/>
                </a:lnTo>
                <a:lnTo>
                  <a:pt x="397013" y="38897"/>
                </a:lnTo>
                <a:lnTo>
                  <a:pt x="354139" y="17208"/>
                </a:lnTo>
                <a:lnTo>
                  <a:pt x="306693" y="4282"/>
                </a:lnTo>
                <a:lnTo>
                  <a:pt x="254888" y="0"/>
                </a:lnTo>
                <a:close/>
              </a:path>
              <a:path w="507364" h="484505">
                <a:moveTo>
                  <a:pt x="447908" y="84582"/>
                </a:moveTo>
                <a:lnTo>
                  <a:pt x="249427" y="84582"/>
                </a:lnTo>
                <a:lnTo>
                  <a:pt x="282908" y="87262"/>
                </a:lnTo>
                <a:lnTo>
                  <a:pt x="313340" y="95456"/>
                </a:lnTo>
                <a:lnTo>
                  <a:pt x="365632" y="129286"/>
                </a:lnTo>
                <a:lnTo>
                  <a:pt x="399827" y="179387"/>
                </a:lnTo>
                <a:lnTo>
                  <a:pt x="411352" y="240919"/>
                </a:lnTo>
                <a:lnTo>
                  <a:pt x="408483" y="273605"/>
                </a:lnTo>
                <a:lnTo>
                  <a:pt x="386171" y="329644"/>
                </a:lnTo>
                <a:lnTo>
                  <a:pt x="343388" y="372096"/>
                </a:lnTo>
                <a:lnTo>
                  <a:pt x="286754" y="393674"/>
                </a:lnTo>
                <a:lnTo>
                  <a:pt x="254126" y="396367"/>
                </a:lnTo>
                <a:lnTo>
                  <a:pt x="452257" y="396367"/>
                </a:lnTo>
                <a:lnTo>
                  <a:pt x="466284" y="380486"/>
                </a:lnTo>
                <a:lnTo>
                  <a:pt x="489076" y="339709"/>
                </a:lnTo>
                <a:lnTo>
                  <a:pt x="502630" y="294622"/>
                </a:lnTo>
                <a:lnTo>
                  <a:pt x="507111" y="245237"/>
                </a:lnTo>
                <a:lnTo>
                  <a:pt x="502646" y="194573"/>
                </a:lnTo>
                <a:lnTo>
                  <a:pt x="489203" y="148447"/>
                </a:lnTo>
                <a:lnTo>
                  <a:pt x="466713" y="106773"/>
                </a:lnTo>
                <a:lnTo>
                  <a:pt x="447908" y="8458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616196" y="873252"/>
            <a:ext cx="431165" cy="721995"/>
          </a:xfrm>
          <a:custGeom>
            <a:avLst/>
            <a:gdLst/>
            <a:ahLst/>
            <a:cxnLst/>
            <a:rect l="l" t="t" r="r" b="b"/>
            <a:pathLst>
              <a:path w="431164" h="721994">
                <a:moveTo>
                  <a:pt x="233806" y="235585"/>
                </a:moveTo>
                <a:lnTo>
                  <a:pt x="185037" y="239833"/>
                </a:lnTo>
                <a:lnTo>
                  <a:pt x="140731" y="252523"/>
                </a:lnTo>
                <a:lnTo>
                  <a:pt x="101022" y="273571"/>
                </a:lnTo>
                <a:lnTo>
                  <a:pt x="66039" y="302895"/>
                </a:lnTo>
                <a:lnTo>
                  <a:pt x="36968" y="339347"/>
                </a:lnTo>
                <a:lnTo>
                  <a:pt x="16351" y="380206"/>
                </a:lnTo>
                <a:lnTo>
                  <a:pt x="4067" y="425588"/>
                </a:lnTo>
                <a:lnTo>
                  <a:pt x="0" y="475614"/>
                </a:lnTo>
                <a:lnTo>
                  <a:pt x="3857" y="528669"/>
                </a:lnTo>
                <a:lnTo>
                  <a:pt x="15525" y="576199"/>
                </a:lnTo>
                <a:lnTo>
                  <a:pt x="35147" y="618204"/>
                </a:lnTo>
                <a:lnTo>
                  <a:pt x="62864" y="654685"/>
                </a:lnTo>
                <a:lnTo>
                  <a:pt x="96416" y="683900"/>
                </a:lnTo>
                <a:lnTo>
                  <a:pt x="135635" y="704961"/>
                </a:lnTo>
                <a:lnTo>
                  <a:pt x="180379" y="717710"/>
                </a:lnTo>
                <a:lnTo>
                  <a:pt x="230504" y="721995"/>
                </a:lnTo>
                <a:lnTo>
                  <a:pt x="430911" y="721995"/>
                </a:lnTo>
                <a:lnTo>
                  <a:pt x="430911" y="640334"/>
                </a:lnTo>
                <a:lnTo>
                  <a:pt x="264287" y="640334"/>
                </a:lnTo>
                <a:lnTo>
                  <a:pt x="235128" y="639913"/>
                </a:lnTo>
                <a:lnTo>
                  <a:pt x="191242" y="636262"/>
                </a:lnTo>
                <a:lnTo>
                  <a:pt x="152907" y="620601"/>
                </a:lnTo>
                <a:lnTo>
                  <a:pt x="115163" y="578377"/>
                </a:lnTo>
                <a:lnTo>
                  <a:pt x="96506" y="521743"/>
                </a:lnTo>
                <a:lnTo>
                  <a:pt x="94106" y="487045"/>
                </a:lnTo>
                <a:lnTo>
                  <a:pt x="96734" y="450220"/>
                </a:lnTo>
                <a:lnTo>
                  <a:pt x="117895" y="388479"/>
                </a:lnTo>
                <a:lnTo>
                  <a:pt x="158748" y="343084"/>
                </a:lnTo>
                <a:lnTo>
                  <a:pt x="214624" y="319847"/>
                </a:lnTo>
                <a:lnTo>
                  <a:pt x="247776" y="316992"/>
                </a:lnTo>
                <a:lnTo>
                  <a:pt x="430911" y="316992"/>
                </a:lnTo>
                <a:lnTo>
                  <a:pt x="430911" y="255015"/>
                </a:lnTo>
                <a:lnTo>
                  <a:pt x="336803" y="255015"/>
                </a:lnTo>
                <a:lnTo>
                  <a:pt x="309244" y="246514"/>
                </a:lnTo>
                <a:lnTo>
                  <a:pt x="283019" y="240442"/>
                </a:lnTo>
                <a:lnTo>
                  <a:pt x="257936" y="236799"/>
                </a:lnTo>
                <a:lnTo>
                  <a:pt x="233806" y="235585"/>
                </a:lnTo>
                <a:close/>
              </a:path>
              <a:path w="431164" h="721994">
                <a:moveTo>
                  <a:pt x="430911" y="316992"/>
                </a:moveTo>
                <a:lnTo>
                  <a:pt x="247776" y="316992"/>
                </a:lnTo>
                <a:lnTo>
                  <a:pt x="270402" y="318452"/>
                </a:lnTo>
                <a:lnTo>
                  <a:pt x="292671" y="322770"/>
                </a:lnTo>
                <a:lnTo>
                  <a:pt x="314749" y="329850"/>
                </a:lnTo>
                <a:lnTo>
                  <a:pt x="336803" y="339598"/>
                </a:lnTo>
                <a:lnTo>
                  <a:pt x="336803" y="640334"/>
                </a:lnTo>
                <a:lnTo>
                  <a:pt x="430911" y="640334"/>
                </a:lnTo>
                <a:lnTo>
                  <a:pt x="430911" y="316992"/>
                </a:lnTo>
                <a:close/>
              </a:path>
              <a:path w="431164" h="721994">
                <a:moveTo>
                  <a:pt x="430911" y="0"/>
                </a:moveTo>
                <a:lnTo>
                  <a:pt x="336803" y="0"/>
                </a:lnTo>
                <a:lnTo>
                  <a:pt x="336803" y="255015"/>
                </a:lnTo>
                <a:lnTo>
                  <a:pt x="430911" y="255015"/>
                </a:lnTo>
                <a:lnTo>
                  <a:pt x="43091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5151120" y="1109472"/>
            <a:ext cx="427990" cy="492125"/>
          </a:xfrm>
          <a:custGeom>
            <a:avLst/>
            <a:gdLst/>
            <a:ahLst/>
            <a:cxnLst/>
            <a:rect l="l" t="t" r="r" b="b"/>
            <a:pathLst>
              <a:path w="427989" h="492125">
                <a:moveTo>
                  <a:pt x="221106" y="0"/>
                </a:moveTo>
                <a:lnTo>
                  <a:pt x="173993" y="4284"/>
                </a:lnTo>
                <a:lnTo>
                  <a:pt x="131667" y="17033"/>
                </a:lnTo>
                <a:lnTo>
                  <a:pt x="94055" y="38094"/>
                </a:lnTo>
                <a:lnTo>
                  <a:pt x="61087" y="67310"/>
                </a:lnTo>
                <a:lnTo>
                  <a:pt x="34557" y="104187"/>
                </a:lnTo>
                <a:lnTo>
                  <a:pt x="15446" y="146113"/>
                </a:lnTo>
                <a:lnTo>
                  <a:pt x="3883" y="192897"/>
                </a:lnTo>
                <a:lnTo>
                  <a:pt x="0" y="244348"/>
                </a:lnTo>
                <a:lnTo>
                  <a:pt x="1817" y="279816"/>
                </a:lnTo>
                <a:lnTo>
                  <a:pt x="16502" y="343753"/>
                </a:lnTo>
                <a:lnTo>
                  <a:pt x="45219" y="398525"/>
                </a:lnTo>
                <a:lnTo>
                  <a:pt x="83827" y="441658"/>
                </a:lnTo>
                <a:lnTo>
                  <a:pt x="132387" y="473332"/>
                </a:lnTo>
                <a:lnTo>
                  <a:pt x="195756" y="489787"/>
                </a:lnTo>
                <a:lnTo>
                  <a:pt x="232917" y="491870"/>
                </a:lnTo>
                <a:lnTo>
                  <a:pt x="261088" y="491239"/>
                </a:lnTo>
                <a:lnTo>
                  <a:pt x="311570" y="485548"/>
                </a:lnTo>
                <a:lnTo>
                  <a:pt x="354911" y="472572"/>
                </a:lnTo>
                <a:lnTo>
                  <a:pt x="397444" y="452217"/>
                </a:lnTo>
                <a:lnTo>
                  <a:pt x="418972" y="438657"/>
                </a:lnTo>
                <a:lnTo>
                  <a:pt x="418972" y="403732"/>
                </a:lnTo>
                <a:lnTo>
                  <a:pt x="248030" y="403732"/>
                </a:lnTo>
                <a:lnTo>
                  <a:pt x="216441" y="401286"/>
                </a:lnTo>
                <a:lnTo>
                  <a:pt x="162359" y="381390"/>
                </a:lnTo>
                <a:lnTo>
                  <a:pt x="121078" y="341618"/>
                </a:lnTo>
                <a:lnTo>
                  <a:pt x="98409" y="287397"/>
                </a:lnTo>
                <a:lnTo>
                  <a:pt x="94360" y="255142"/>
                </a:lnTo>
                <a:lnTo>
                  <a:pt x="427863" y="255142"/>
                </a:lnTo>
                <a:lnTo>
                  <a:pt x="427863" y="243204"/>
                </a:lnTo>
                <a:lnTo>
                  <a:pt x="424810" y="198627"/>
                </a:lnTo>
                <a:lnTo>
                  <a:pt x="96519" y="198627"/>
                </a:lnTo>
                <a:lnTo>
                  <a:pt x="102201" y="172483"/>
                </a:lnTo>
                <a:lnTo>
                  <a:pt x="122898" y="128958"/>
                </a:lnTo>
                <a:lnTo>
                  <a:pt x="155223" y="98966"/>
                </a:lnTo>
                <a:lnTo>
                  <a:pt x="197034" y="83651"/>
                </a:lnTo>
                <a:lnTo>
                  <a:pt x="221106" y="81661"/>
                </a:lnTo>
                <a:lnTo>
                  <a:pt x="381958" y="81661"/>
                </a:lnTo>
                <a:lnTo>
                  <a:pt x="371475" y="66166"/>
                </a:lnTo>
                <a:lnTo>
                  <a:pt x="340961" y="37183"/>
                </a:lnTo>
                <a:lnTo>
                  <a:pt x="305768" y="16509"/>
                </a:lnTo>
                <a:lnTo>
                  <a:pt x="265836" y="4123"/>
                </a:lnTo>
                <a:lnTo>
                  <a:pt x="221106" y="0"/>
                </a:lnTo>
                <a:close/>
              </a:path>
              <a:path w="427989" h="492125">
                <a:moveTo>
                  <a:pt x="418972" y="346201"/>
                </a:moveTo>
                <a:lnTo>
                  <a:pt x="379136" y="371693"/>
                </a:lnTo>
                <a:lnTo>
                  <a:pt x="337359" y="389636"/>
                </a:lnTo>
                <a:lnTo>
                  <a:pt x="293653" y="400244"/>
                </a:lnTo>
                <a:lnTo>
                  <a:pt x="248030" y="403732"/>
                </a:lnTo>
                <a:lnTo>
                  <a:pt x="418972" y="403732"/>
                </a:lnTo>
                <a:lnTo>
                  <a:pt x="418972" y="346201"/>
                </a:lnTo>
                <a:close/>
              </a:path>
              <a:path w="427989" h="492125">
                <a:moveTo>
                  <a:pt x="381958" y="81661"/>
                </a:moveTo>
                <a:lnTo>
                  <a:pt x="221106" y="81661"/>
                </a:lnTo>
                <a:lnTo>
                  <a:pt x="244824" y="83651"/>
                </a:lnTo>
                <a:lnTo>
                  <a:pt x="265969" y="89487"/>
                </a:lnTo>
                <a:lnTo>
                  <a:pt x="301116" y="111887"/>
                </a:lnTo>
                <a:lnTo>
                  <a:pt x="324484" y="149209"/>
                </a:lnTo>
                <a:lnTo>
                  <a:pt x="334899" y="198627"/>
                </a:lnTo>
                <a:lnTo>
                  <a:pt x="424810" y="198627"/>
                </a:lnTo>
                <a:lnTo>
                  <a:pt x="424267" y="190700"/>
                </a:lnTo>
                <a:lnTo>
                  <a:pt x="413575" y="143779"/>
                </a:lnTo>
                <a:lnTo>
                  <a:pt x="395930" y="102312"/>
                </a:lnTo>
                <a:lnTo>
                  <a:pt x="381958" y="8166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4058411" y="729995"/>
            <a:ext cx="438784" cy="328930"/>
          </a:xfrm>
          <a:custGeom>
            <a:avLst/>
            <a:gdLst/>
            <a:ahLst/>
            <a:cxnLst/>
            <a:rect l="l" t="t" r="r" b="b"/>
            <a:pathLst>
              <a:path w="438785" h="328930">
                <a:moveTo>
                  <a:pt x="373761" y="274065"/>
                </a:moveTo>
                <a:lnTo>
                  <a:pt x="65150" y="274065"/>
                </a:lnTo>
                <a:lnTo>
                  <a:pt x="65150" y="328802"/>
                </a:lnTo>
                <a:lnTo>
                  <a:pt x="373761" y="328802"/>
                </a:lnTo>
                <a:lnTo>
                  <a:pt x="373761" y="274065"/>
                </a:lnTo>
                <a:close/>
              </a:path>
              <a:path w="438785" h="328930">
                <a:moveTo>
                  <a:pt x="219455" y="0"/>
                </a:moveTo>
                <a:lnTo>
                  <a:pt x="203956" y="3161"/>
                </a:lnTo>
                <a:lnTo>
                  <a:pt x="191277" y="11763"/>
                </a:lnTo>
                <a:lnTo>
                  <a:pt x="182719" y="24485"/>
                </a:lnTo>
                <a:lnTo>
                  <a:pt x="179577" y="40004"/>
                </a:lnTo>
                <a:lnTo>
                  <a:pt x="182719" y="55304"/>
                </a:lnTo>
                <a:lnTo>
                  <a:pt x="191277" y="67913"/>
                </a:lnTo>
                <a:lnTo>
                  <a:pt x="203956" y="76473"/>
                </a:lnTo>
                <a:lnTo>
                  <a:pt x="219455" y="79628"/>
                </a:lnTo>
                <a:lnTo>
                  <a:pt x="234755" y="76473"/>
                </a:lnTo>
                <a:lnTo>
                  <a:pt x="247364" y="67913"/>
                </a:lnTo>
                <a:lnTo>
                  <a:pt x="255924" y="55304"/>
                </a:lnTo>
                <a:lnTo>
                  <a:pt x="259079" y="40004"/>
                </a:lnTo>
                <a:lnTo>
                  <a:pt x="255924" y="24485"/>
                </a:lnTo>
                <a:lnTo>
                  <a:pt x="247364" y="11763"/>
                </a:lnTo>
                <a:lnTo>
                  <a:pt x="234755" y="3161"/>
                </a:lnTo>
                <a:lnTo>
                  <a:pt x="219455" y="0"/>
                </a:lnTo>
                <a:close/>
              </a:path>
              <a:path w="438785" h="328930">
                <a:moveTo>
                  <a:pt x="373761" y="108457"/>
                </a:moveTo>
                <a:lnTo>
                  <a:pt x="348438" y="113625"/>
                </a:lnTo>
                <a:lnTo>
                  <a:pt x="327771" y="127698"/>
                </a:lnTo>
                <a:lnTo>
                  <a:pt x="313842" y="148534"/>
                </a:lnTo>
                <a:lnTo>
                  <a:pt x="308737" y="173989"/>
                </a:lnTo>
                <a:lnTo>
                  <a:pt x="313842" y="199112"/>
                </a:lnTo>
                <a:lnTo>
                  <a:pt x="327771" y="219709"/>
                </a:lnTo>
                <a:lnTo>
                  <a:pt x="348438" y="233640"/>
                </a:lnTo>
                <a:lnTo>
                  <a:pt x="373761" y="238759"/>
                </a:lnTo>
                <a:lnTo>
                  <a:pt x="398936" y="233640"/>
                </a:lnTo>
                <a:lnTo>
                  <a:pt x="419528" y="219709"/>
                </a:lnTo>
                <a:lnTo>
                  <a:pt x="433429" y="199112"/>
                </a:lnTo>
                <a:lnTo>
                  <a:pt x="438530" y="173989"/>
                </a:lnTo>
                <a:lnTo>
                  <a:pt x="433429" y="148534"/>
                </a:lnTo>
                <a:lnTo>
                  <a:pt x="419528" y="127698"/>
                </a:lnTo>
                <a:lnTo>
                  <a:pt x="398936" y="113625"/>
                </a:lnTo>
                <a:lnTo>
                  <a:pt x="373761" y="108457"/>
                </a:lnTo>
                <a:close/>
              </a:path>
              <a:path w="438785" h="328930">
                <a:moveTo>
                  <a:pt x="219455" y="108457"/>
                </a:moveTo>
                <a:lnTo>
                  <a:pt x="194113" y="113625"/>
                </a:lnTo>
                <a:lnTo>
                  <a:pt x="173402" y="127698"/>
                </a:lnTo>
                <a:lnTo>
                  <a:pt x="159430" y="148534"/>
                </a:lnTo>
                <a:lnTo>
                  <a:pt x="154304" y="173989"/>
                </a:lnTo>
                <a:lnTo>
                  <a:pt x="159430" y="199112"/>
                </a:lnTo>
                <a:lnTo>
                  <a:pt x="173402" y="219709"/>
                </a:lnTo>
                <a:lnTo>
                  <a:pt x="194113" y="233640"/>
                </a:lnTo>
                <a:lnTo>
                  <a:pt x="219455" y="238759"/>
                </a:lnTo>
                <a:lnTo>
                  <a:pt x="244578" y="233640"/>
                </a:lnTo>
                <a:lnTo>
                  <a:pt x="265175" y="219709"/>
                </a:lnTo>
                <a:lnTo>
                  <a:pt x="279106" y="199112"/>
                </a:lnTo>
                <a:lnTo>
                  <a:pt x="284225" y="173989"/>
                </a:lnTo>
                <a:lnTo>
                  <a:pt x="279106" y="148534"/>
                </a:lnTo>
                <a:lnTo>
                  <a:pt x="265175" y="127698"/>
                </a:lnTo>
                <a:lnTo>
                  <a:pt x="244578" y="113625"/>
                </a:lnTo>
                <a:lnTo>
                  <a:pt x="219455" y="108457"/>
                </a:lnTo>
                <a:close/>
              </a:path>
              <a:path w="438785" h="328930">
                <a:moveTo>
                  <a:pt x="65150" y="108457"/>
                </a:moveTo>
                <a:lnTo>
                  <a:pt x="39754" y="113625"/>
                </a:lnTo>
                <a:lnTo>
                  <a:pt x="19050" y="127698"/>
                </a:lnTo>
                <a:lnTo>
                  <a:pt x="5107" y="148534"/>
                </a:lnTo>
                <a:lnTo>
                  <a:pt x="0" y="173989"/>
                </a:lnTo>
                <a:lnTo>
                  <a:pt x="5107" y="199112"/>
                </a:lnTo>
                <a:lnTo>
                  <a:pt x="19050" y="219709"/>
                </a:lnTo>
                <a:lnTo>
                  <a:pt x="39754" y="233640"/>
                </a:lnTo>
                <a:lnTo>
                  <a:pt x="65150" y="238759"/>
                </a:lnTo>
                <a:lnTo>
                  <a:pt x="90273" y="233640"/>
                </a:lnTo>
                <a:lnTo>
                  <a:pt x="110871" y="219709"/>
                </a:lnTo>
                <a:lnTo>
                  <a:pt x="124801" y="199112"/>
                </a:lnTo>
                <a:lnTo>
                  <a:pt x="129921" y="173989"/>
                </a:lnTo>
                <a:lnTo>
                  <a:pt x="124801" y="148534"/>
                </a:lnTo>
                <a:lnTo>
                  <a:pt x="110871" y="127698"/>
                </a:lnTo>
                <a:lnTo>
                  <a:pt x="90273" y="113625"/>
                </a:lnTo>
                <a:lnTo>
                  <a:pt x="65150" y="108457"/>
                </a:lnTo>
                <a:close/>
              </a:path>
            </a:pathLst>
          </a:custGeom>
          <a:solidFill>
            <a:srgbClr val="CA001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224528" y="1717548"/>
            <a:ext cx="685800" cy="229870"/>
          </a:xfrm>
          <a:custGeom>
            <a:avLst/>
            <a:gdLst/>
            <a:ahLst/>
            <a:cxnLst/>
            <a:rect l="l" t="t" r="r" b="b"/>
            <a:pathLst>
              <a:path w="685800" h="229869">
                <a:moveTo>
                  <a:pt x="623188" y="0"/>
                </a:moveTo>
                <a:lnTo>
                  <a:pt x="570914" y="14733"/>
                </a:lnTo>
                <a:lnTo>
                  <a:pt x="539575" y="56340"/>
                </a:lnTo>
                <a:lnTo>
                  <a:pt x="533654" y="94487"/>
                </a:lnTo>
                <a:lnTo>
                  <a:pt x="535132" y="114550"/>
                </a:lnTo>
                <a:lnTo>
                  <a:pt x="557402" y="163449"/>
                </a:lnTo>
                <a:lnTo>
                  <a:pt x="604033" y="187416"/>
                </a:lnTo>
                <a:lnTo>
                  <a:pt x="623188" y="188975"/>
                </a:lnTo>
                <a:lnTo>
                  <a:pt x="630941" y="188718"/>
                </a:lnTo>
                <a:lnTo>
                  <a:pt x="673697" y="175734"/>
                </a:lnTo>
                <a:lnTo>
                  <a:pt x="685038" y="168021"/>
                </a:lnTo>
                <a:lnTo>
                  <a:pt x="685038" y="148209"/>
                </a:lnTo>
                <a:lnTo>
                  <a:pt x="624332" y="148209"/>
                </a:lnTo>
                <a:lnTo>
                  <a:pt x="613527" y="147405"/>
                </a:lnTo>
                <a:lnTo>
                  <a:pt x="582612" y="119110"/>
                </a:lnTo>
                <a:lnTo>
                  <a:pt x="579374" y="94487"/>
                </a:lnTo>
                <a:lnTo>
                  <a:pt x="580219" y="81248"/>
                </a:lnTo>
                <a:lnTo>
                  <a:pt x="604662" y="44195"/>
                </a:lnTo>
                <a:lnTo>
                  <a:pt x="624332" y="40766"/>
                </a:lnTo>
                <a:lnTo>
                  <a:pt x="685157" y="40766"/>
                </a:lnTo>
                <a:lnTo>
                  <a:pt x="685419" y="20954"/>
                </a:lnTo>
                <a:lnTo>
                  <a:pt x="645923" y="2732"/>
                </a:lnTo>
                <a:lnTo>
                  <a:pt x="630941" y="323"/>
                </a:lnTo>
                <a:lnTo>
                  <a:pt x="623188" y="0"/>
                </a:lnTo>
                <a:close/>
              </a:path>
              <a:path w="685800" h="229869">
                <a:moveTo>
                  <a:pt x="685038" y="112902"/>
                </a:moveTo>
                <a:lnTo>
                  <a:pt x="665607" y="131317"/>
                </a:lnTo>
                <a:lnTo>
                  <a:pt x="659511" y="137032"/>
                </a:lnTo>
                <a:lnTo>
                  <a:pt x="652652" y="141350"/>
                </a:lnTo>
                <a:lnTo>
                  <a:pt x="646302" y="143890"/>
                </a:lnTo>
                <a:lnTo>
                  <a:pt x="645922" y="143890"/>
                </a:lnTo>
                <a:lnTo>
                  <a:pt x="639445" y="146812"/>
                </a:lnTo>
                <a:lnTo>
                  <a:pt x="632206" y="148209"/>
                </a:lnTo>
                <a:lnTo>
                  <a:pt x="685038" y="148209"/>
                </a:lnTo>
                <a:lnTo>
                  <a:pt x="685038" y="112902"/>
                </a:lnTo>
                <a:close/>
              </a:path>
              <a:path w="685800" h="229869">
                <a:moveTo>
                  <a:pt x="685157" y="40766"/>
                </a:moveTo>
                <a:lnTo>
                  <a:pt x="632206" y="40766"/>
                </a:lnTo>
                <a:lnTo>
                  <a:pt x="639445" y="42544"/>
                </a:lnTo>
                <a:lnTo>
                  <a:pt x="645922" y="45085"/>
                </a:lnTo>
                <a:lnTo>
                  <a:pt x="646302" y="45085"/>
                </a:lnTo>
                <a:lnTo>
                  <a:pt x="652652" y="48005"/>
                </a:lnTo>
                <a:lnTo>
                  <a:pt x="659511" y="52324"/>
                </a:lnTo>
                <a:lnTo>
                  <a:pt x="685038" y="76073"/>
                </a:lnTo>
                <a:lnTo>
                  <a:pt x="685157" y="40766"/>
                </a:lnTo>
                <a:close/>
              </a:path>
              <a:path w="685800" h="229869">
                <a:moveTo>
                  <a:pt x="44576" y="2921"/>
                </a:moveTo>
                <a:lnTo>
                  <a:pt x="0" y="2921"/>
                </a:lnTo>
                <a:lnTo>
                  <a:pt x="0" y="114300"/>
                </a:lnTo>
                <a:lnTo>
                  <a:pt x="10126" y="158644"/>
                </a:lnTo>
                <a:lnTo>
                  <a:pt x="42084" y="184261"/>
                </a:lnTo>
                <a:lnTo>
                  <a:pt x="72262" y="188975"/>
                </a:lnTo>
                <a:lnTo>
                  <a:pt x="88358" y="187815"/>
                </a:lnTo>
                <a:lnTo>
                  <a:pt x="126237" y="169544"/>
                </a:lnTo>
                <a:lnTo>
                  <a:pt x="139094" y="148589"/>
                </a:lnTo>
                <a:lnTo>
                  <a:pt x="60833" y="148589"/>
                </a:lnTo>
                <a:lnTo>
                  <a:pt x="54610" y="145668"/>
                </a:lnTo>
                <a:lnTo>
                  <a:pt x="44576" y="111505"/>
                </a:lnTo>
                <a:lnTo>
                  <a:pt x="44576" y="2921"/>
                </a:lnTo>
                <a:close/>
              </a:path>
              <a:path w="685800" h="229869">
                <a:moveTo>
                  <a:pt x="144907" y="2921"/>
                </a:moveTo>
                <a:lnTo>
                  <a:pt x="99949" y="2921"/>
                </a:lnTo>
                <a:lnTo>
                  <a:pt x="99949" y="111505"/>
                </a:lnTo>
                <a:lnTo>
                  <a:pt x="99454" y="122259"/>
                </a:lnTo>
                <a:lnTo>
                  <a:pt x="84200" y="148589"/>
                </a:lnTo>
                <a:lnTo>
                  <a:pt x="139094" y="148589"/>
                </a:lnTo>
                <a:lnTo>
                  <a:pt x="140430" y="145589"/>
                </a:lnTo>
                <a:lnTo>
                  <a:pt x="143811" y="130700"/>
                </a:lnTo>
                <a:lnTo>
                  <a:pt x="144907" y="114300"/>
                </a:lnTo>
                <a:lnTo>
                  <a:pt x="144907" y="2921"/>
                </a:lnTo>
                <a:close/>
              </a:path>
              <a:path w="685800" h="229869">
                <a:moveTo>
                  <a:pt x="277241" y="2921"/>
                </a:moveTo>
                <a:lnTo>
                  <a:pt x="217170" y="2921"/>
                </a:lnTo>
                <a:lnTo>
                  <a:pt x="217170" y="185800"/>
                </a:lnTo>
                <a:lnTo>
                  <a:pt x="261747" y="185800"/>
                </a:lnTo>
                <a:lnTo>
                  <a:pt x="261747" y="118363"/>
                </a:lnTo>
                <a:lnTo>
                  <a:pt x="337497" y="118363"/>
                </a:lnTo>
                <a:lnTo>
                  <a:pt x="334168" y="112601"/>
                </a:lnTo>
                <a:lnTo>
                  <a:pt x="330461" y="107027"/>
                </a:lnTo>
                <a:lnTo>
                  <a:pt x="326517" y="102107"/>
                </a:lnTo>
                <a:lnTo>
                  <a:pt x="326136" y="102107"/>
                </a:lnTo>
                <a:lnTo>
                  <a:pt x="326136" y="101726"/>
                </a:lnTo>
                <a:lnTo>
                  <a:pt x="325755" y="101346"/>
                </a:lnTo>
                <a:lnTo>
                  <a:pt x="325500" y="100964"/>
                </a:lnTo>
                <a:lnTo>
                  <a:pt x="328675" y="98425"/>
                </a:lnTo>
                <a:lnTo>
                  <a:pt x="331597" y="95630"/>
                </a:lnTo>
                <a:lnTo>
                  <a:pt x="333756" y="92328"/>
                </a:lnTo>
                <a:lnTo>
                  <a:pt x="334137" y="92328"/>
                </a:lnTo>
                <a:lnTo>
                  <a:pt x="338097" y="85189"/>
                </a:lnTo>
                <a:lnTo>
                  <a:pt x="340800" y="77597"/>
                </a:lnTo>
                <a:lnTo>
                  <a:pt x="261747" y="77597"/>
                </a:lnTo>
                <a:lnTo>
                  <a:pt x="261747" y="43941"/>
                </a:lnTo>
                <a:lnTo>
                  <a:pt x="340875" y="43941"/>
                </a:lnTo>
                <a:lnTo>
                  <a:pt x="338693" y="36115"/>
                </a:lnTo>
                <a:lnTo>
                  <a:pt x="304323" y="6334"/>
                </a:lnTo>
                <a:lnTo>
                  <a:pt x="291461" y="3752"/>
                </a:lnTo>
                <a:lnTo>
                  <a:pt x="277241" y="2921"/>
                </a:lnTo>
                <a:close/>
              </a:path>
              <a:path w="685800" h="229869">
                <a:moveTo>
                  <a:pt x="337497" y="118363"/>
                </a:moveTo>
                <a:lnTo>
                  <a:pt x="280543" y="118363"/>
                </a:lnTo>
                <a:lnTo>
                  <a:pt x="284861" y="119761"/>
                </a:lnTo>
                <a:lnTo>
                  <a:pt x="287020" y="121538"/>
                </a:lnTo>
                <a:lnTo>
                  <a:pt x="287400" y="121538"/>
                </a:lnTo>
                <a:lnTo>
                  <a:pt x="289433" y="122936"/>
                </a:lnTo>
                <a:lnTo>
                  <a:pt x="293750" y="128777"/>
                </a:lnTo>
                <a:lnTo>
                  <a:pt x="298831" y="138556"/>
                </a:lnTo>
                <a:lnTo>
                  <a:pt x="319405" y="179577"/>
                </a:lnTo>
                <a:lnTo>
                  <a:pt x="322580" y="185800"/>
                </a:lnTo>
                <a:lnTo>
                  <a:pt x="371475" y="185800"/>
                </a:lnTo>
                <a:lnTo>
                  <a:pt x="363220" y="169163"/>
                </a:lnTo>
                <a:lnTo>
                  <a:pt x="341249" y="125475"/>
                </a:lnTo>
                <a:lnTo>
                  <a:pt x="337732" y="118770"/>
                </a:lnTo>
                <a:lnTo>
                  <a:pt x="337497" y="118363"/>
                </a:lnTo>
                <a:close/>
              </a:path>
              <a:path w="685800" h="229869">
                <a:moveTo>
                  <a:pt x="340875" y="43941"/>
                </a:moveTo>
                <a:lnTo>
                  <a:pt x="286258" y="43941"/>
                </a:lnTo>
                <a:lnTo>
                  <a:pt x="290575" y="45847"/>
                </a:lnTo>
                <a:lnTo>
                  <a:pt x="293116" y="48005"/>
                </a:lnTo>
                <a:lnTo>
                  <a:pt x="293497" y="48005"/>
                </a:lnTo>
                <a:lnTo>
                  <a:pt x="295656" y="50546"/>
                </a:lnTo>
                <a:lnTo>
                  <a:pt x="297052" y="53339"/>
                </a:lnTo>
                <a:lnTo>
                  <a:pt x="297052" y="67817"/>
                </a:lnTo>
                <a:lnTo>
                  <a:pt x="295656" y="71119"/>
                </a:lnTo>
                <a:lnTo>
                  <a:pt x="293116" y="73278"/>
                </a:lnTo>
                <a:lnTo>
                  <a:pt x="290575" y="75691"/>
                </a:lnTo>
                <a:lnTo>
                  <a:pt x="286258" y="77597"/>
                </a:lnTo>
                <a:lnTo>
                  <a:pt x="340800" y="77597"/>
                </a:lnTo>
                <a:lnTo>
                  <a:pt x="340867" y="77406"/>
                </a:lnTo>
                <a:lnTo>
                  <a:pt x="342495" y="69147"/>
                </a:lnTo>
                <a:lnTo>
                  <a:pt x="343026" y="60578"/>
                </a:lnTo>
                <a:lnTo>
                  <a:pt x="341949" y="47793"/>
                </a:lnTo>
                <a:lnTo>
                  <a:pt x="340875" y="43941"/>
                </a:lnTo>
                <a:close/>
              </a:path>
              <a:path w="685800" h="229869">
                <a:moveTo>
                  <a:pt x="468630" y="2921"/>
                </a:moveTo>
                <a:lnTo>
                  <a:pt x="423672" y="2921"/>
                </a:lnTo>
                <a:lnTo>
                  <a:pt x="423672" y="176022"/>
                </a:lnTo>
                <a:lnTo>
                  <a:pt x="421132" y="183641"/>
                </a:lnTo>
                <a:lnTo>
                  <a:pt x="419988" y="185038"/>
                </a:lnTo>
                <a:lnTo>
                  <a:pt x="418973" y="186816"/>
                </a:lnTo>
                <a:lnTo>
                  <a:pt x="416433" y="188594"/>
                </a:lnTo>
                <a:lnTo>
                  <a:pt x="391287" y="188594"/>
                </a:lnTo>
                <a:lnTo>
                  <a:pt x="391287" y="229742"/>
                </a:lnTo>
                <a:lnTo>
                  <a:pt x="410718" y="229742"/>
                </a:lnTo>
                <a:lnTo>
                  <a:pt x="423874" y="228728"/>
                </a:lnTo>
                <a:lnTo>
                  <a:pt x="461182" y="202971"/>
                </a:lnTo>
                <a:lnTo>
                  <a:pt x="468630" y="163449"/>
                </a:lnTo>
                <a:lnTo>
                  <a:pt x="468630" y="2921"/>
                </a:lnTo>
                <a:close/>
              </a:path>
            </a:pathLst>
          </a:custGeom>
          <a:solidFill>
            <a:srgbClr val="CA0017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8" name="object 8"/>
          <p:cNvGrpSpPr/>
          <p:nvPr/>
        </p:nvGrpSpPr>
        <p:grpSpPr>
          <a:xfrm>
            <a:off x="0" y="5759195"/>
            <a:ext cx="9144000" cy="1099185"/>
            <a:chOff x="0" y="5759195"/>
            <a:chExt cx="9144000" cy="1099185"/>
          </a:xfrm>
        </p:grpSpPr>
        <p:pic>
          <p:nvPicPr>
            <p:cNvPr id="9" name="object 9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5783579"/>
              <a:ext cx="9141714" cy="1072134"/>
            </a:xfrm>
            <a:prstGeom prst="rect">
              <a:avLst/>
            </a:prstGeom>
          </p:spPr>
        </p:pic>
        <p:sp>
          <p:nvSpPr>
            <p:cNvPr id="10" name="object 10"/>
            <p:cNvSpPr/>
            <p:nvPr/>
          </p:nvSpPr>
          <p:spPr>
            <a:xfrm>
              <a:off x="0" y="5759195"/>
              <a:ext cx="9144000" cy="1099185"/>
            </a:xfrm>
            <a:custGeom>
              <a:avLst/>
              <a:gdLst/>
              <a:ahLst/>
              <a:cxnLst/>
              <a:rect l="l" t="t" r="r" b="b"/>
              <a:pathLst>
                <a:path w="9144000" h="1099184">
                  <a:moveTo>
                    <a:pt x="9144000" y="0"/>
                  </a:moveTo>
                  <a:lnTo>
                    <a:pt x="0" y="0"/>
                  </a:lnTo>
                  <a:lnTo>
                    <a:pt x="0" y="1098802"/>
                  </a:lnTo>
                  <a:lnTo>
                    <a:pt x="9144000" y="1098802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1" name="object 11"/>
          <p:cNvSpPr/>
          <p:nvPr/>
        </p:nvSpPr>
        <p:spPr>
          <a:xfrm>
            <a:off x="0" y="0"/>
            <a:ext cx="9144000" cy="149860"/>
          </a:xfrm>
          <a:custGeom>
            <a:avLst/>
            <a:gdLst/>
            <a:ahLst/>
            <a:cxnLst/>
            <a:rect l="l" t="t" r="r" b="b"/>
            <a:pathLst>
              <a:path w="9144000" h="149860">
                <a:moveTo>
                  <a:pt x="0" y="149351"/>
                </a:moveTo>
                <a:lnTo>
                  <a:pt x="9144000" y="149351"/>
                </a:lnTo>
                <a:lnTo>
                  <a:pt x="9144000" y="0"/>
                </a:lnTo>
                <a:lnTo>
                  <a:pt x="0" y="0"/>
                </a:lnTo>
                <a:lnTo>
                  <a:pt x="0" y="149351"/>
                </a:lnTo>
                <a:close/>
              </a:path>
            </a:pathLst>
          </a:custGeom>
          <a:solidFill>
            <a:srgbClr val="CA001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344424" y="6284976"/>
            <a:ext cx="251460" cy="291465"/>
          </a:xfrm>
          <a:custGeom>
            <a:avLst/>
            <a:gdLst/>
            <a:ahLst/>
            <a:cxnLst/>
            <a:rect l="l" t="t" r="r" b="b"/>
            <a:pathLst>
              <a:path w="251459" h="291465">
                <a:moveTo>
                  <a:pt x="251460" y="0"/>
                </a:moveTo>
                <a:lnTo>
                  <a:pt x="188506" y="0"/>
                </a:lnTo>
                <a:lnTo>
                  <a:pt x="188506" y="162991"/>
                </a:lnTo>
                <a:lnTo>
                  <a:pt x="184875" y="193863"/>
                </a:lnTo>
                <a:lnTo>
                  <a:pt x="172948" y="218628"/>
                </a:lnTo>
                <a:lnTo>
                  <a:pt x="151172" y="235095"/>
                </a:lnTo>
                <a:lnTo>
                  <a:pt x="117995" y="241071"/>
                </a:lnTo>
                <a:lnTo>
                  <a:pt x="94827" y="237416"/>
                </a:lnTo>
                <a:lnTo>
                  <a:pt x="77525" y="225599"/>
                </a:lnTo>
                <a:lnTo>
                  <a:pt x="66698" y="204338"/>
                </a:lnTo>
                <a:lnTo>
                  <a:pt x="62953" y="172351"/>
                </a:lnTo>
                <a:lnTo>
                  <a:pt x="62953" y="0"/>
                </a:lnTo>
                <a:lnTo>
                  <a:pt x="0" y="0"/>
                </a:lnTo>
                <a:lnTo>
                  <a:pt x="0" y="178460"/>
                </a:lnTo>
                <a:lnTo>
                  <a:pt x="6171" y="227631"/>
                </a:lnTo>
                <a:lnTo>
                  <a:pt x="25361" y="262837"/>
                </a:lnTo>
                <a:lnTo>
                  <a:pt x="58582" y="284011"/>
                </a:lnTo>
                <a:lnTo>
                  <a:pt x="106845" y="291084"/>
                </a:lnTo>
                <a:lnTo>
                  <a:pt x="130786" y="287653"/>
                </a:lnTo>
                <a:lnTo>
                  <a:pt x="153747" y="277949"/>
                </a:lnTo>
                <a:lnTo>
                  <a:pt x="173673" y="262848"/>
                </a:lnTo>
                <a:lnTo>
                  <a:pt x="188506" y="243230"/>
                </a:lnTo>
                <a:lnTo>
                  <a:pt x="189585" y="243230"/>
                </a:lnTo>
                <a:lnTo>
                  <a:pt x="189585" y="283171"/>
                </a:lnTo>
                <a:lnTo>
                  <a:pt x="251460" y="283171"/>
                </a:lnTo>
                <a:lnTo>
                  <a:pt x="25146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13" name="object 13"/>
          <p:cNvGrpSpPr/>
          <p:nvPr/>
        </p:nvGrpSpPr>
        <p:grpSpPr>
          <a:xfrm>
            <a:off x="344424" y="6050279"/>
            <a:ext cx="251460" cy="187960"/>
            <a:chOff x="344424" y="6050279"/>
            <a:chExt cx="251460" cy="187960"/>
          </a:xfrm>
        </p:grpSpPr>
        <p:sp>
          <p:nvSpPr>
            <p:cNvPr id="14" name="object 14"/>
            <p:cNvSpPr/>
            <p:nvPr/>
          </p:nvSpPr>
          <p:spPr>
            <a:xfrm>
              <a:off x="381000" y="6207251"/>
              <a:ext cx="178435" cy="30480"/>
            </a:xfrm>
            <a:custGeom>
              <a:avLst/>
              <a:gdLst/>
              <a:ahLst/>
              <a:cxnLst/>
              <a:rect l="l" t="t" r="r" b="b"/>
              <a:pathLst>
                <a:path w="178434" h="30479">
                  <a:moveTo>
                    <a:pt x="178308" y="0"/>
                  </a:moveTo>
                  <a:lnTo>
                    <a:pt x="0" y="0"/>
                  </a:lnTo>
                  <a:lnTo>
                    <a:pt x="0" y="30480"/>
                  </a:lnTo>
                  <a:lnTo>
                    <a:pt x="178308" y="30480"/>
                  </a:lnTo>
                  <a:lnTo>
                    <a:pt x="178308" y="0"/>
                  </a:lnTo>
                  <a:close/>
                </a:path>
              </a:pathLst>
            </a:custGeom>
            <a:solidFill>
              <a:srgbClr val="CA0017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5" name="object 1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44424" y="6050279"/>
              <a:ext cx="251460" cy="135636"/>
            </a:xfrm>
            <a:prstGeom prst="rect">
              <a:avLst/>
            </a:prstGeom>
          </p:spPr>
        </p:pic>
      </p:grpSp>
      <p:pic>
        <p:nvPicPr>
          <p:cNvPr id="16" name="object 1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63523" y="6284976"/>
            <a:ext cx="1018032" cy="320039"/>
          </a:xfrm>
          <a:prstGeom prst="rect">
            <a:avLst/>
          </a:prstGeom>
        </p:spPr>
      </p:pic>
      <p:sp>
        <p:nvSpPr>
          <p:cNvPr id="17" name="object 17"/>
          <p:cNvSpPr txBox="1">
            <a:spLocks noGrp="1"/>
          </p:cNvSpPr>
          <p:nvPr>
            <p:ph type="title"/>
          </p:nvPr>
        </p:nvSpPr>
        <p:spPr>
          <a:xfrm>
            <a:off x="7958073" y="151257"/>
            <a:ext cx="1043305" cy="3911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08</a:t>
            </a:r>
            <a:r>
              <a:rPr dirty="0" spc="5"/>
              <a:t>-</a:t>
            </a:r>
            <a:r>
              <a:rPr dirty="0" spc="-50"/>
              <a:t>20</a:t>
            </a:r>
            <a:r>
              <a:rPr dirty="0" spc="-70"/>
              <a:t>2</a:t>
            </a:r>
            <a:r>
              <a:rPr dirty="0"/>
              <a:t>3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2570226" y="2675026"/>
            <a:ext cx="6480175" cy="3032760"/>
          </a:xfrm>
          <a:prstGeom prst="rect">
            <a:avLst/>
          </a:prstGeom>
        </p:spPr>
        <p:txBody>
          <a:bodyPr wrap="square" lIns="0" tIns="165100" rIns="0" bIns="0" rtlCol="0" vert="horz">
            <a:spAutoFit/>
          </a:bodyPr>
          <a:lstStyle/>
          <a:p>
            <a:pPr algn="r" marR="7620">
              <a:lnSpc>
                <a:spcPct val="100000"/>
              </a:lnSpc>
              <a:spcBef>
                <a:spcPts val="1300"/>
              </a:spcBef>
            </a:pPr>
            <a:r>
              <a:rPr dirty="0" sz="2200" spc="-40">
                <a:solidFill>
                  <a:srgbClr val="4B4B4B"/>
                </a:solidFill>
                <a:latin typeface="Corbel"/>
                <a:cs typeface="Corbel"/>
              </a:rPr>
              <a:t>©2023</a:t>
            </a:r>
            <a:endParaRPr sz="2200">
              <a:latin typeface="Corbel"/>
              <a:cs typeface="Corbel"/>
            </a:endParaRPr>
          </a:p>
          <a:p>
            <a:pPr algn="r" marR="9525">
              <a:lnSpc>
                <a:spcPct val="100000"/>
              </a:lnSpc>
              <a:spcBef>
                <a:spcPts val="1200"/>
              </a:spcBef>
            </a:pPr>
            <a:r>
              <a:rPr dirty="0" sz="2200" spc="-5">
                <a:solidFill>
                  <a:srgbClr val="4B4B4B"/>
                </a:solidFill>
                <a:latin typeface="Corbel"/>
                <a:cs typeface="Corbel"/>
              </a:rPr>
              <a:t>M</a:t>
            </a:r>
            <a:r>
              <a:rPr dirty="0" sz="2200" spc="-20">
                <a:solidFill>
                  <a:srgbClr val="4B4B4B"/>
                </a:solidFill>
                <a:latin typeface="Corbel"/>
                <a:cs typeface="Corbel"/>
              </a:rPr>
              <a:t>i</a:t>
            </a:r>
            <a:r>
              <a:rPr dirty="0" sz="2200" spc="-10">
                <a:solidFill>
                  <a:srgbClr val="4B4B4B"/>
                </a:solidFill>
                <a:latin typeface="Corbel"/>
                <a:cs typeface="Corbel"/>
              </a:rPr>
              <a:t>cae</a:t>
            </a:r>
            <a:r>
              <a:rPr dirty="0" sz="2200" spc="-5">
                <a:solidFill>
                  <a:srgbClr val="4B4B4B"/>
                </a:solidFill>
                <a:latin typeface="Corbel"/>
                <a:cs typeface="Corbel"/>
              </a:rPr>
              <a:t>l</a:t>
            </a:r>
            <a:r>
              <a:rPr dirty="0" sz="2200" spc="-65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200" spc="-5">
                <a:solidFill>
                  <a:srgbClr val="4B4B4B"/>
                </a:solidFill>
                <a:latin typeface="Corbel"/>
                <a:cs typeface="Corbel"/>
              </a:rPr>
              <a:t>Gal</a:t>
            </a:r>
            <a:r>
              <a:rPr dirty="0" sz="2200" spc="-20">
                <a:solidFill>
                  <a:srgbClr val="4B4B4B"/>
                </a:solidFill>
                <a:latin typeface="Corbel"/>
                <a:cs typeface="Corbel"/>
              </a:rPr>
              <a:t>l</a:t>
            </a:r>
            <a:r>
              <a:rPr dirty="0" sz="2200" spc="-5">
                <a:solidFill>
                  <a:srgbClr val="4B4B4B"/>
                </a:solidFill>
                <a:latin typeface="Corbel"/>
                <a:cs typeface="Corbel"/>
              </a:rPr>
              <a:t>ego,</a:t>
            </a:r>
            <a:r>
              <a:rPr dirty="0" sz="2200" spc="1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200" spc="-5">
                <a:solidFill>
                  <a:srgbClr val="4B4B4B"/>
                </a:solidFill>
                <a:latin typeface="Corbel"/>
                <a:cs typeface="Corbel"/>
              </a:rPr>
              <a:t>Iv</a:t>
            </a:r>
            <a:r>
              <a:rPr dirty="0" sz="2200">
                <a:solidFill>
                  <a:srgbClr val="4B4B4B"/>
                </a:solidFill>
                <a:latin typeface="Corbel"/>
                <a:cs typeface="Corbel"/>
              </a:rPr>
              <a:t>á</a:t>
            </a:r>
            <a:r>
              <a:rPr dirty="0" sz="2200" spc="-5">
                <a:solidFill>
                  <a:srgbClr val="4B4B4B"/>
                </a:solidFill>
                <a:latin typeface="Corbel"/>
                <a:cs typeface="Corbel"/>
              </a:rPr>
              <a:t>n</a:t>
            </a:r>
            <a:r>
              <a:rPr dirty="0" sz="2200" spc="-114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200" spc="-10">
                <a:solidFill>
                  <a:srgbClr val="4B4B4B"/>
                </a:solidFill>
                <a:latin typeface="Corbel"/>
                <a:cs typeface="Corbel"/>
              </a:rPr>
              <a:t>Ch</a:t>
            </a:r>
            <a:r>
              <a:rPr dirty="0" sz="2200" spc="-15">
                <a:solidFill>
                  <a:srgbClr val="4B4B4B"/>
                </a:solidFill>
                <a:latin typeface="Corbel"/>
                <a:cs typeface="Corbel"/>
              </a:rPr>
              <a:t>i</a:t>
            </a:r>
            <a:r>
              <a:rPr dirty="0" sz="2200" spc="-10">
                <a:solidFill>
                  <a:srgbClr val="4B4B4B"/>
                </a:solidFill>
                <a:latin typeface="Corbel"/>
                <a:cs typeface="Corbel"/>
              </a:rPr>
              <a:t>ca</a:t>
            </a:r>
            <a:r>
              <a:rPr dirty="0" sz="2200">
                <a:solidFill>
                  <a:srgbClr val="4B4B4B"/>
                </a:solidFill>
                <a:latin typeface="Corbel"/>
                <a:cs typeface="Corbel"/>
              </a:rPr>
              <a:t>n</a:t>
            </a:r>
            <a:r>
              <a:rPr dirty="0" sz="2200" spc="-10">
                <a:solidFill>
                  <a:srgbClr val="4B4B4B"/>
                </a:solidFill>
                <a:latin typeface="Corbel"/>
                <a:cs typeface="Corbel"/>
              </a:rPr>
              <a:t>o</a:t>
            </a:r>
            <a:r>
              <a:rPr dirty="0" sz="2200" spc="-5">
                <a:solidFill>
                  <a:srgbClr val="4B4B4B"/>
                </a:solidFill>
                <a:latin typeface="Corbel"/>
                <a:cs typeface="Corbel"/>
              </a:rPr>
              <a:t>,</a:t>
            </a:r>
            <a:r>
              <a:rPr dirty="0" sz="2200" spc="-5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200" spc="-5">
                <a:solidFill>
                  <a:srgbClr val="4B4B4B"/>
                </a:solidFill>
                <a:latin typeface="Corbel"/>
                <a:cs typeface="Corbel"/>
              </a:rPr>
              <a:t>Mic</a:t>
            </a:r>
            <a:r>
              <a:rPr dirty="0" sz="2200" spc="-20">
                <a:solidFill>
                  <a:srgbClr val="4B4B4B"/>
                </a:solidFill>
                <a:latin typeface="Corbel"/>
                <a:cs typeface="Corbel"/>
              </a:rPr>
              <a:t>h</a:t>
            </a:r>
            <a:r>
              <a:rPr dirty="0" sz="2200" spc="-5">
                <a:solidFill>
                  <a:srgbClr val="4B4B4B"/>
                </a:solidFill>
                <a:latin typeface="Corbel"/>
                <a:cs typeface="Corbel"/>
              </a:rPr>
              <a:t>el</a:t>
            </a:r>
            <a:r>
              <a:rPr dirty="0" sz="2200" spc="3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200" spc="-5">
                <a:solidFill>
                  <a:srgbClr val="4B4B4B"/>
                </a:solidFill>
                <a:latin typeface="Corbel"/>
                <a:cs typeface="Corbel"/>
              </a:rPr>
              <a:t>Maes</a:t>
            </a:r>
            <a:endParaRPr sz="2200">
              <a:latin typeface="Corbel"/>
              <a:cs typeface="Corbel"/>
            </a:endParaRPr>
          </a:p>
          <a:p>
            <a:pPr algn="r" marL="1337310" marR="6350" indent="1763395">
              <a:lnSpc>
                <a:spcPct val="141800"/>
              </a:lnSpc>
              <a:spcBef>
                <a:spcPts val="590"/>
              </a:spcBef>
            </a:pPr>
            <a:r>
              <a:rPr dirty="0" sz="2200" spc="-5">
                <a:solidFill>
                  <a:srgbClr val="4B4B4B"/>
                </a:solidFill>
                <a:latin typeface="Corbel"/>
                <a:cs typeface="Corbel"/>
              </a:rPr>
              <a:t>Algunos derechos reservados </a:t>
            </a:r>
            <a:r>
              <a:rPr dirty="0" sz="2200" spc="-43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200" spc="-5">
                <a:solidFill>
                  <a:srgbClr val="4B4B4B"/>
                </a:solidFill>
                <a:latin typeface="Corbel"/>
                <a:cs typeface="Corbel"/>
              </a:rPr>
              <a:t>Este</a:t>
            </a:r>
            <a:r>
              <a:rPr dirty="0" sz="2200" spc="-15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200" spc="-5">
                <a:solidFill>
                  <a:srgbClr val="4B4B4B"/>
                </a:solidFill>
                <a:latin typeface="Corbel"/>
                <a:cs typeface="Corbel"/>
              </a:rPr>
              <a:t>documento se distribuye bajo</a:t>
            </a:r>
            <a:r>
              <a:rPr dirty="0" sz="220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200" spc="-10">
                <a:solidFill>
                  <a:srgbClr val="4B4B4B"/>
                </a:solidFill>
                <a:latin typeface="Corbel"/>
                <a:cs typeface="Corbel"/>
              </a:rPr>
              <a:t>la</a:t>
            </a:r>
            <a:r>
              <a:rPr dirty="0" sz="2200" spc="-5">
                <a:solidFill>
                  <a:srgbClr val="4B4B4B"/>
                </a:solidFill>
                <a:latin typeface="Corbel"/>
                <a:cs typeface="Corbel"/>
              </a:rPr>
              <a:t> licencia</a:t>
            </a:r>
            <a:endParaRPr sz="2200">
              <a:latin typeface="Corbel"/>
              <a:cs typeface="Corbel"/>
            </a:endParaRPr>
          </a:p>
          <a:p>
            <a:pPr algn="r" marL="12700" marR="5080" indent="1219200">
              <a:lnSpc>
                <a:spcPct val="100000"/>
              </a:lnSpc>
            </a:pPr>
            <a:r>
              <a:rPr dirty="0" sz="2200" spc="-10">
                <a:solidFill>
                  <a:srgbClr val="4B4B4B"/>
                </a:solidFill>
                <a:latin typeface="Corbel"/>
                <a:cs typeface="Corbel"/>
              </a:rPr>
              <a:t>“Atribución-CompartirIgual</a:t>
            </a:r>
            <a:r>
              <a:rPr dirty="0" sz="2200" spc="1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200" spc="-5">
                <a:solidFill>
                  <a:srgbClr val="4B4B4B"/>
                </a:solidFill>
                <a:latin typeface="Corbel"/>
                <a:cs typeface="Corbel"/>
              </a:rPr>
              <a:t>4.0 Internacional” </a:t>
            </a:r>
            <a:r>
              <a:rPr dirty="0" sz="2200" spc="-425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200" spc="-5">
                <a:solidFill>
                  <a:srgbClr val="4B4B4B"/>
                </a:solidFill>
                <a:latin typeface="Corbel"/>
                <a:cs typeface="Corbel"/>
              </a:rPr>
              <a:t>de Creative Comons </a:t>
            </a:r>
            <a:r>
              <a:rPr dirty="0" sz="2200" spc="-10">
                <a:solidFill>
                  <a:srgbClr val="4B4B4B"/>
                </a:solidFill>
                <a:latin typeface="Corbel"/>
                <a:cs typeface="Corbel"/>
              </a:rPr>
              <a:t>Disponible </a:t>
            </a:r>
            <a:r>
              <a:rPr dirty="0" sz="2200" spc="-5">
                <a:solidFill>
                  <a:srgbClr val="4B4B4B"/>
                </a:solidFill>
                <a:latin typeface="Corbel"/>
                <a:cs typeface="Corbel"/>
              </a:rPr>
              <a:t>en </a:t>
            </a:r>
            <a:r>
              <a:rPr dirty="0" sz="220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u="sng" sz="2200" spc="-5">
                <a:solidFill>
                  <a:srgbClr val="0000ED"/>
                </a:solidFill>
                <a:uFill>
                  <a:solidFill>
                    <a:srgbClr val="0000ED"/>
                  </a:solidFill>
                </a:uFill>
                <a:latin typeface="Corbel"/>
                <a:cs typeface="Corbel"/>
                <a:hlinkClick r:id="rId5"/>
              </a:rPr>
              <a:t>https://creativecommons.org/licenses/by-sa/4.0/deed.es</a:t>
            </a:r>
            <a:endParaRPr sz="22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140335"/>
          </a:xfrm>
          <a:custGeom>
            <a:avLst/>
            <a:gdLst/>
            <a:ahLst/>
            <a:cxnLst/>
            <a:rect l="l" t="t" r="r" b="b"/>
            <a:pathLst>
              <a:path w="9144000" h="140335">
                <a:moveTo>
                  <a:pt x="0" y="140207"/>
                </a:moveTo>
                <a:lnTo>
                  <a:pt x="9144000" y="140207"/>
                </a:lnTo>
                <a:lnTo>
                  <a:pt x="9144000" y="0"/>
                </a:lnTo>
                <a:lnTo>
                  <a:pt x="0" y="0"/>
                </a:lnTo>
                <a:lnTo>
                  <a:pt x="0" y="140207"/>
                </a:lnTo>
                <a:close/>
              </a:path>
            </a:pathLst>
          </a:custGeom>
          <a:solidFill>
            <a:srgbClr val="CA0017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938804" y="361312"/>
            <a:ext cx="912324" cy="549884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77469" y="456692"/>
            <a:ext cx="4121150" cy="6350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000" spc="-5">
                <a:solidFill>
                  <a:srgbClr val="C8201E"/>
                </a:solidFill>
              </a:rPr>
              <a:t>Índice</a:t>
            </a:r>
            <a:r>
              <a:rPr dirty="0" sz="4000" spc="-20">
                <a:solidFill>
                  <a:srgbClr val="C8201E"/>
                </a:solidFill>
              </a:rPr>
              <a:t> </a:t>
            </a:r>
            <a:r>
              <a:rPr dirty="0" sz="4000">
                <a:solidFill>
                  <a:srgbClr val="C8201E"/>
                </a:solidFill>
              </a:rPr>
              <a:t>de</a:t>
            </a:r>
            <a:r>
              <a:rPr dirty="0" sz="4000" spc="-45">
                <a:solidFill>
                  <a:srgbClr val="C8201E"/>
                </a:solidFill>
              </a:rPr>
              <a:t> </a:t>
            </a:r>
            <a:r>
              <a:rPr dirty="0" sz="4000" spc="-5">
                <a:solidFill>
                  <a:srgbClr val="C8201E"/>
                </a:solidFill>
              </a:rPr>
              <a:t>ejercicios</a:t>
            </a:r>
            <a:endParaRPr sz="4000"/>
          </a:p>
        </p:txBody>
      </p:sp>
      <p:sp>
        <p:nvSpPr>
          <p:cNvPr id="6" name="object 6"/>
          <p:cNvSpPr txBox="1"/>
          <p:nvPr/>
        </p:nvSpPr>
        <p:spPr>
          <a:xfrm>
            <a:off x="8886443" y="6445786"/>
            <a:ext cx="210185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800"/>
              </a:lnSpc>
            </a:pPr>
            <a:r>
              <a:rPr dirty="0" sz="1800" b="1">
                <a:solidFill>
                  <a:srgbClr val="666666"/>
                </a:solidFill>
                <a:latin typeface="Corbel"/>
                <a:cs typeface="Corbel"/>
              </a:rPr>
              <a:t>3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85622" y="1529187"/>
            <a:ext cx="1571625" cy="1660525"/>
          </a:xfrm>
          <a:prstGeom prst="rect">
            <a:avLst/>
          </a:prstGeom>
        </p:spPr>
        <p:txBody>
          <a:bodyPr wrap="square" lIns="0" tIns="176530" rIns="0" bIns="0" rtlCol="0" vert="horz">
            <a:spAutoFit/>
          </a:bodyPr>
          <a:lstStyle/>
          <a:p>
            <a:pPr marL="222885" indent="-210820">
              <a:lnSpc>
                <a:spcPct val="100000"/>
              </a:lnSpc>
              <a:spcBef>
                <a:spcPts val="1390"/>
              </a:spcBef>
              <a:buClr>
                <a:srgbClr val="64A435"/>
              </a:buClr>
              <a:buFont typeface="Georgia"/>
              <a:buChar char="•"/>
              <a:tabLst>
                <a:tab pos="223520" algn="l"/>
              </a:tabLst>
            </a:pPr>
            <a:r>
              <a:rPr dirty="0" sz="2500" spc="-5">
                <a:solidFill>
                  <a:srgbClr val="4B4B4B"/>
                </a:solidFill>
                <a:latin typeface="Corbel"/>
                <a:cs typeface="Corbel"/>
              </a:rPr>
              <a:t>Ejercicio</a:t>
            </a:r>
            <a:r>
              <a:rPr dirty="0" sz="2500" spc="-75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500" spc="-5">
                <a:solidFill>
                  <a:srgbClr val="4B4B4B"/>
                </a:solidFill>
                <a:latin typeface="Corbel"/>
                <a:cs typeface="Corbel"/>
              </a:rPr>
              <a:t>1</a:t>
            </a:r>
            <a:endParaRPr sz="2500">
              <a:latin typeface="Corbel"/>
              <a:cs typeface="Corbel"/>
            </a:endParaRPr>
          </a:p>
          <a:p>
            <a:pPr marL="222885" indent="-210820">
              <a:lnSpc>
                <a:spcPct val="100000"/>
              </a:lnSpc>
              <a:spcBef>
                <a:spcPts val="1300"/>
              </a:spcBef>
              <a:buClr>
                <a:srgbClr val="64A435"/>
              </a:buClr>
              <a:buFont typeface="Georgia"/>
              <a:buChar char="•"/>
              <a:tabLst>
                <a:tab pos="223520" algn="l"/>
              </a:tabLst>
            </a:pPr>
            <a:r>
              <a:rPr dirty="0" sz="2500" spc="-5">
                <a:solidFill>
                  <a:srgbClr val="4B4B4B"/>
                </a:solidFill>
                <a:latin typeface="Corbel"/>
                <a:cs typeface="Corbel"/>
              </a:rPr>
              <a:t>Ejercicio</a:t>
            </a:r>
            <a:r>
              <a:rPr dirty="0" sz="2500" spc="-9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500" spc="-5">
                <a:solidFill>
                  <a:srgbClr val="4B4B4B"/>
                </a:solidFill>
                <a:latin typeface="Corbel"/>
                <a:cs typeface="Corbel"/>
              </a:rPr>
              <a:t>2</a:t>
            </a:r>
            <a:endParaRPr sz="2500">
              <a:latin typeface="Corbel"/>
              <a:cs typeface="Corbel"/>
            </a:endParaRPr>
          </a:p>
          <a:p>
            <a:pPr marL="222885" indent="-210820">
              <a:lnSpc>
                <a:spcPct val="100000"/>
              </a:lnSpc>
              <a:spcBef>
                <a:spcPts val="1285"/>
              </a:spcBef>
              <a:buClr>
                <a:srgbClr val="64A435"/>
              </a:buClr>
              <a:buFont typeface="Georgia"/>
              <a:buChar char="•"/>
              <a:tabLst>
                <a:tab pos="223520" algn="l"/>
              </a:tabLst>
            </a:pPr>
            <a:r>
              <a:rPr dirty="0" sz="2500" spc="-5">
                <a:solidFill>
                  <a:srgbClr val="4B4B4B"/>
                </a:solidFill>
                <a:latin typeface="Corbel"/>
                <a:cs typeface="Corbel"/>
              </a:rPr>
              <a:t>Ejercicio</a:t>
            </a:r>
            <a:r>
              <a:rPr dirty="0" sz="2500" spc="-75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500" spc="-5">
                <a:solidFill>
                  <a:srgbClr val="4B4B4B"/>
                </a:solidFill>
                <a:latin typeface="Corbel"/>
                <a:cs typeface="Corbel"/>
              </a:rPr>
              <a:t>3</a:t>
            </a:r>
            <a:endParaRPr sz="25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140335"/>
          </a:xfrm>
          <a:custGeom>
            <a:avLst/>
            <a:gdLst/>
            <a:ahLst/>
            <a:cxnLst/>
            <a:rect l="l" t="t" r="r" b="b"/>
            <a:pathLst>
              <a:path w="9144000" h="140335">
                <a:moveTo>
                  <a:pt x="0" y="140207"/>
                </a:moveTo>
                <a:lnTo>
                  <a:pt x="9144000" y="140207"/>
                </a:lnTo>
                <a:lnTo>
                  <a:pt x="9144000" y="0"/>
                </a:lnTo>
                <a:lnTo>
                  <a:pt x="0" y="0"/>
                </a:lnTo>
                <a:lnTo>
                  <a:pt x="0" y="140207"/>
                </a:lnTo>
                <a:close/>
              </a:path>
            </a:pathLst>
          </a:custGeom>
          <a:solidFill>
            <a:srgbClr val="CA0017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938804" y="361312"/>
            <a:ext cx="912324" cy="549884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77469" y="456692"/>
            <a:ext cx="2221865" cy="6350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000" spc="-5">
                <a:solidFill>
                  <a:srgbClr val="C8201E"/>
                </a:solidFill>
              </a:rPr>
              <a:t>Ejercicio</a:t>
            </a:r>
            <a:r>
              <a:rPr dirty="0" sz="4000" spc="-75">
                <a:solidFill>
                  <a:srgbClr val="C8201E"/>
                </a:solidFill>
              </a:rPr>
              <a:t> </a:t>
            </a:r>
            <a:r>
              <a:rPr dirty="0" sz="4000" spc="-5">
                <a:solidFill>
                  <a:srgbClr val="C8201E"/>
                </a:solidFill>
              </a:rPr>
              <a:t>1</a:t>
            </a:r>
            <a:endParaRPr sz="4000"/>
          </a:p>
        </p:txBody>
      </p:sp>
      <p:sp>
        <p:nvSpPr>
          <p:cNvPr id="5" name="object 5"/>
          <p:cNvSpPr txBox="1"/>
          <p:nvPr/>
        </p:nvSpPr>
        <p:spPr>
          <a:xfrm>
            <a:off x="585622" y="1693925"/>
            <a:ext cx="4370705" cy="3065780"/>
          </a:xfrm>
          <a:prstGeom prst="rect">
            <a:avLst/>
          </a:prstGeom>
        </p:spPr>
        <p:txBody>
          <a:bodyPr wrap="square" lIns="0" tIns="635" rIns="0" bIns="0" rtlCol="0" vert="horz">
            <a:spAutoFit/>
          </a:bodyPr>
          <a:lstStyle/>
          <a:p>
            <a:pPr marL="222885" marR="11430" indent="-210820">
              <a:lnSpc>
                <a:spcPct val="103000"/>
              </a:lnSpc>
              <a:spcBef>
                <a:spcPts val="5"/>
              </a:spcBef>
              <a:buClr>
                <a:srgbClr val="64A435"/>
              </a:buClr>
              <a:buFont typeface="Georgia"/>
              <a:buChar char="•"/>
              <a:tabLst>
                <a:tab pos="223520" algn="l"/>
              </a:tabLst>
            </a:pPr>
            <a:r>
              <a:rPr dirty="0" sz="2500" spc="-5">
                <a:solidFill>
                  <a:srgbClr val="4B4B4B"/>
                </a:solidFill>
                <a:latin typeface="Corbel"/>
                <a:cs typeface="Corbel"/>
              </a:rPr>
              <a:t>Modifica</a:t>
            </a:r>
            <a:r>
              <a:rPr dirty="0" sz="250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500" spc="-5">
                <a:solidFill>
                  <a:srgbClr val="4B4B4B"/>
                </a:solidFill>
                <a:latin typeface="Corbel"/>
                <a:cs typeface="Corbel"/>
              </a:rPr>
              <a:t>el enunciado</a:t>
            </a:r>
            <a:r>
              <a:rPr dirty="0" sz="2500" spc="-1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500" spc="-5">
                <a:solidFill>
                  <a:srgbClr val="4B4B4B"/>
                </a:solidFill>
                <a:latin typeface="Corbel"/>
                <a:cs typeface="Corbel"/>
              </a:rPr>
              <a:t>para </a:t>
            </a:r>
            <a:r>
              <a:rPr dirty="0" sz="250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500" spc="-5">
                <a:solidFill>
                  <a:srgbClr val="4B4B4B"/>
                </a:solidFill>
                <a:latin typeface="Corbel"/>
                <a:cs typeface="Corbel"/>
              </a:rPr>
              <a:t>incluir </a:t>
            </a:r>
            <a:r>
              <a:rPr dirty="0" sz="2500" spc="-10">
                <a:solidFill>
                  <a:srgbClr val="4B4B4B"/>
                </a:solidFill>
                <a:latin typeface="Corbel"/>
                <a:cs typeface="Corbel"/>
              </a:rPr>
              <a:t>la</a:t>
            </a:r>
            <a:r>
              <a:rPr dirty="0" sz="2500" spc="-5">
                <a:solidFill>
                  <a:srgbClr val="4B4B4B"/>
                </a:solidFill>
                <a:latin typeface="Corbel"/>
                <a:cs typeface="Corbel"/>
              </a:rPr>
              <a:t> función de</a:t>
            </a:r>
            <a:r>
              <a:rPr dirty="0" sz="2500" spc="5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500" spc="-5">
                <a:solidFill>
                  <a:srgbClr val="4B4B4B"/>
                </a:solidFill>
                <a:latin typeface="Corbel"/>
                <a:cs typeface="Corbel"/>
              </a:rPr>
              <a:t>quitar</a:t>
            </a:r>
            <a:r>
              <a:rPr dirty="0" sz="250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500" spc="-10">
                <a:solidFill>
                  <a:srgbClr val="4B4B4B"/>
                </a:solidFill>
                <a:latin typeface="Corbel"/>
                <a:cs typeface="Corbel"/>
              </a:rPr>
              <a:t>ceros </a:t>
            </a:r>
            <a:r>
              <a:rPr dirty="0" sz="2500" spc="-49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500" spc="-5">
                <a:solidFill>
                  <a:srgbClr val="4B4B4B"/>
                </a:solidFill>
                <a:latin typeface="Corbel"/>
                <a:cs typeface="Corbel"/>
              </a:rPr>
              <a:t>en</a:t>
            </a:r>
            <a:r>
              <a:rPr dirty="0" sz="250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500" spc="-5">
                <a:solidFill>
                  <a:srgbClr val="4B4B4B"/>
                </a:solidFill>
                <a:latin typeface="Corbel"/>
                <a:cs typeface="Corbel"/>
              </a:rPr>
              <a:t>un</a:t>
            </a:r>
            <a:r>
              <a:rPr dirty="0" sz="250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500" spc="-10">
                <a:solidFill>
                  <a:srgbClr val="4B4B4B"/>
                </a:solidFill>
                <a:latin typeface="Corbel"/>
                <a:cs typeface="Corbel"/>
              </a:rPr>
              <a:t>módulo</a:t>
            </a:r>
            <a:endParaRPr sz="2500">
              <a:latin typeface="Corbel"/>
              <a:cs typeface="Corbel"/>
            </a:endParaRPr>
          </a:p>
          <a:p>
            <a:pPr marL="222885" marR="5080" indent="-210820">
              <a:lnSpc>
                <a:spcPct val="102800"/>
              </a:lnSpc>
              <a:spcBef>
                <a:spcPts val="1210"/>
              </a:spcBef>
              <a:buClr>
                <a:srgbClr val="64A435"/>
              </a:buClr>
              <a:buFont typeface="Georgia"/>
              <a:buChar char="•"/>
              <a:tabLst>
                <a:tab pos="223520" algn="l"/>
              </a:tabLst>
            </a:pPr>
            <a:r>
              <a:rPr dirty="0" sz="2500" spc="-5">
                <a:solidFill>
                  <a:srgbClr val="4B4B4B"/>
                </a:solidFill>
                <a:latin typeface="Corbel"/>
                <a:cs typeface="Corbel"/>
              </a:rPr>
              <a:t>En</a:t>
            </a:r>
            <a:r>
              <a:rPr dirty="0" sz="2500" spc="-2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500" spc="-5">
                <a:solidFill>
                  <a:srgbClr val="4B4B4B"/>
                </a:solidFill>
                <a:latin typeface="Corbel"/>
                <a:cs typeface="Corbel"/>
              </a:rPr>
              <a:t>el</a:t>
            </a:r>
            <a:r>
              <a:rPr dirty="0" sz="250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500" spc="-5">
                <a:solidFill>
                  <a:srgbClr val="4B4B4B"/>
                </a:solidFill>
                <a:latin typeface="Corbel"/>
                <a:cs typeface="Corbel"/>
              </a:rPr>
              <a:t>fichero</a:t>
            </a:r>
            <a:r>
              <a:rPr dirty="0" sz="2500" spc="1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500" spc="-10" b="1">
                <a:solidFill>
                  <a:srgbClr val="4B4B4B"/>
                </a:solidFill>
                <a:latin typeface="Corbel"/>
                <a:cs typeface="Corbel"/>
              </a:rPr>
              <a:t>app.js</a:t>
            </a:r>
            <a:r>
              <a:rPr dirty="0" sz="2500" spc="5" b="1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500" spc="-5">
                <a:solidFill>
                  <a:srgbClr val="4B4B4B"/>
                </a:solidFill>
                <a:latin typeface="Corbel"/>
                <a:cs typeface="Corbel"/>
              </a:rPr>
              <a:t>se</a:t>
            </a:r>
            <a:r>
              <a:rPr dirty="0" sz="250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500" spc="-5">
                <a:solidFill>
                  <a:srgbClr val="4B4B4B"/>
                </a:solidFill>
                <a:latin typeface="Corbel"/>
                <a:cs typeface="Corbel"/>
              </a:rPr>
              <a:t>usará</a:t>
            </a:r>
            <a:r>
              <a:rPr dirty="0" sz="250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500" spc="-5">
                <a:solidFill>
                  <a:srgbClr val="4B4B4B"/>
                </a:solidFill>
                <a:latin typeface="Corbel"/>
                <a:cs typeface="Corbel"/>
              </a:rPr>
              <a:t>ese </a:t>
            </a:r>
            <a:r>
              <a:rPr dirty="0" sz="2500" spc="-484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500" spc="-5">
                <a:solidFill>
                  <a:srgbClr val="4B4B4B"/>
                </a:solidFill>
                <a:latin typeface="Corbel"/>
                <a:cs typeface="Corbel"/>
              </a:rPr>
              <a:t>módulo</a:t>
            </a:r>
            <a:endParaRPr sz="2500">
              <a:latin typeface="Corbel"/>
              <a:cs typeface="Corbel"/>
            </a:endParaRPr>
          </a:p>
          <a:p>
            <a:pPr marL="222885" marR="158115" indent="-210820">
              <a:lnSpc>
                <a:spcPct val="102800"/>
              </a:lnSpc>
              <a:spcBef>
                <a:spcPts val="1215"/>
              </a:spcBef>
              <a:buClr>
                <a:srgbClr val="64A435"/>
              </a:buClr>
              <a:buFont typeface="Georgia"/>
              <a:buChar char="•"/>
              <a:tabLst>
                <a:tab pos="223520" algn="l"/>
              </a:tabLst>
            </a:pPr>
            <a:r>
              <a:rPr dirty="0" sz="2500" spc="-5">
                <a:solidFill>
                  <a:srgbClr val="4B4B4B"/>
                </a:solidFill>
                <a:latin typeface="Corbel"/>
                <a:cs typeface="Corbel"/>
              </a:rPr>
              <a:t>Exporta por </a:t>
            </a:r>
            <a:r>
              <a:rPr dirty="0" sz="2500" spc="-5" b="1">
                <a:solidFill>
                  <a:srgbClr val="4B4B4B"/>
                </a:solidFill>
                <a:latin typeface="Corbel"/>
                <a:cs typeface="Corbel"/>
              </a:rPr>
              <a:t>defecto </a:t>
            </a:r>
            <a:r>
              <a:rPr dirty="0" sz="2500" spc="-5">
                <a:solidFill>
                  <a:srgbClr val="4B4B4B"/>
                </a:solidFill>
                <a:latin typeface="Corbel"/>
                <a:cs typeface="Corbel"/>
              </a:rPr>
              <a:t>la función </a:t>
            </a:r>
            <a:r>
              <a:rPr dirty="0" sz="2500" spc="-49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500" spc="-5">
                <a:solidFill>
                  <a:srgbClr val="4B4B4B"/>
                </a:solidFill>
                <a:latin typeface="Corbel"/>
                <a:cs typeface="Corbel"/>
              </a:rPr>
              <a:t>"quitaCeros"</a:t>
            </a:r>
            <a:r>
              <a:rPr dirty="0" sz="2500" spc="-25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500" spc="-5">
                <a:solidFill>
                  <a:srgbClr val="4B4B4B"/>
                </a:solidFill>
                <a:latin typeface="Corbel"/>
                <a:cs typeface="Corbel"/>
              </a:rPr>
              <a:t>desde un</a:t>
            </a:r>
            <a:r>
              <a:rPr dirty="0" sz="2500" spc="-15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500" spc="-10">
                <a:solidFill>
                  <a:srgbClr val="4B4B4B"/>
                </a:solidFill>
                <a:latin typeface="Corbel"/>
                <a:cs typeface="Corbel"/>
              </a:rPr>
              <a:t>módulo</a:t>
            </a:r>
            <a:endParaRPr sz="2500">
              <a:latin typeface="Corbel"/>
              <a:cs typeface="Corbel"/>
            </a:endParaRPr>
          </a:p>
        </p:txBody>
      </p:sp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600805" y="1628182"/>
            <a:ext cx="3082301" cy="4648821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8886443" y="6445786"/>
            <a:ext cx="210185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800"/>
              </a:lnSpc>
            </a:pPr>
            <a:r>
              <a:rPr dirty="0" sz="1800" b="1">
                <a:solidFill>
                  <a:srgbClr val="666666"/>
                </a:solidFill>
                <a:latin typeface="Corbel"/>
                <a:cs typeface="Corbel"/>
              </a:rPr>
              <a:t>4</a:t>
            </a:r>
            <a:endParaRPr sz="18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140335"/>
          </a:xfrm>
          <a:custGeom>
            <a:avLst/>
            <a:gdLst/>
            <a:ahLst/>
            <a:cxnLst/>
            <a:rect l="l" t="t" r="r" b="b"/>
            <a:pathLst>
              <a:path w="9144000" h="140335">
                <a:moveTo>
                  <a:pt x="0" y="140207"/>
                </a:moveTo>
                <a:lnTo>
                  <a:pt x="9144000" y="140207"/>
                </a:lnTo>
                <a:lnTo>
                  <a:pt x="9144000" y="0"/>
                </a:lnTo>
                <a:lnTo>
                  <a:pt x="0" y="0"/>
                </a:lnTo>
                <a:lnTo>
                  <a:pt x="0" y="140207"/>
                </a:lnTo>
                <a:close/>
              </a:path>
            </a:pathLst>
          </a:custGeom>
          <a:solidFill>
            <a:srgbClr val="CA0017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938804" y="361312"/>
            <a:ext cx="912324" cy="549884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77469" y="456692"/>
            <a:ext cx="2224405" cy="6350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000" spc="-5">
                <a:solidFill>
                  <a:srgbClr val="C8201E"/>
                </a:solidFill>
              </a:rPr>
              <a:t>Ejercicio</a:t>
            </a:r>
            <a:r>
              <a:rPr dirty="0" sz="4000" spc="-75">
                <a:solidFill>
                  <a:srgbClr val="C8201E"/>
                </a:solidFill>
              </a:rPr>
              <a:t> </a:t>
            </a:r>
            <a:r>
              <a:rPr dirty="0" sz="4000" spc="-5">
                <a:solidFill>
                  <a:srgbClr val="C8201E"/>
                </a:solidFill>
              </a:rPr>
              <a:t>2</a:t>
            </a:r>
            <a:endParaRPr sz="4000"/>
          </a:p>
        </p:txBody>
      </p:sp>
      <p:sp>
        <p:nvSpPr>
          <p:cNvPr id="5" name="object 5"/>
          <p:cNvSpPr txBox="1"/>
          <p:nvPr/>
        </p:nvSpPr>
        <p:spPr>
          <a:xfrm>
            <a:off x="571906" y="1692402"/>
            <a:ext cx="4476115" cy="12846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36220" marR="5080" indent="-224154">
              <a:lnSpc>
                <a:spcPct val="103000"/>
              </a:lnSpc>
              <a:buClr>
                <a:srgbClr val="64A435"/>
              </a:buClr>
              <a:buFont typeface="Georgia"/>
              <a:buChar char="•"/>
              <a:tabLst>
                <a:tab pos="236854" algn="l"/>
              </a:tabLst>
            </a:pPr>
            <a:r>
              <a:rPr dirty="0" sz="2700" spc="-10">
                <a:solidFill>
                  <a:srgbClr val="4B4B4B"/>
                </a:solidFill>
                <a:latin typeface="Corbel"/>
                <a:cs typeface="Corbel"/>
              </a:rPr>
              <a:t>Reimplementa </a:t>
            </a:r>
            <a:r>
              <a:rPr dirty="0" sz="2700">
                <a:solidFill>
                  <a:srgbClr val="4B4B4B"/>
                </a:solidFill>
                <a:latin typeface="Corbel"/>
                <a:cs typeface="Corbel"/>
              </a:rPr>
              <a:t>el </a:t>
            </a:r>
            <a:r>
              <a:rPr dirty="0" sz="2700" spc="-5">
                <a:solidFill>
                  <a:srgbClr val="4B4B4B"/>
                </a:solidFill>
                <a:latin typeface="Corbel"/>
                <a:cs typeface="Corbel"/>
              </a:rPr>
              <a:t>ejercicio </a:t>
            </a:r>
            <a:r>
              <a:rPr dirty="0" sz="2700">
                <a:solidFill>
                  <a:srgbClr val="4B4B4B"/>
                </a:solidFill>
                <a:latin typeface="Corbel"/>
                <a:cs typeface="Corbel"/>
              </a:rPr>
              <a:t>1 </a:t>
            </a:r>
            <a:r>
              <a:rPr dirty="0" sz="2700" spc="5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700" spc="-5">
                <a:solidFill>
                  <a:srgbClr val="4B4B4B"/>
                </a:solidFill>
                <a:latin typeface="Corbel"/>
                <a:cs typeface="Corbel"/>
              </a:rPr>
              <a:t>para usar lodash para eliminar </a:t>
            </a:r>
            <a:r>
              <a:rPr dirty="0" sz="2700" spc="-53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700">
                <a:solidFill>
                  <a:srgbClr val="4B4B4B"/>
                </a:solidFill>
                <a:latin typeface="Corbel"/>
                <a:cs typeface="Corbel"/>
              </a:rPr>
              <a:t>los</a:t>
            </a:r>
            <a:r>
              <a:rPr dirty="0" sz="2700" spc="-2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700" spc="-5">
                <a:solidFill>
                  <a:srgbClr val="4B4B4B"/>
                </a:solidFill>
                <a:latin typeface="Corbel"/>
                <a:cs typeface="Corbel"/>
              </a:rPr>
              <a:t>ceros</a:t>
            </a:r>
            <a:r>
              <a:rPr dirty="0" sz="2700" spc="-3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700">
                <a:solidFill>
                  <a:srgbClr val="4B4B4B"/>
                </a:solidFill>
                <a:latin typeface="Corbel"/>
                <a:cs typeface="Corbel"/>
              </a:rPr>
              <a:t>de </a:t>
            </a:r>
            <a:r>
              <a:rPr dirty="0" sz="2700" spc="-10">
                <a:solidFill>
                  <a:srgbClr val="4B4B4B"/>
                </a:solidFill>
                <a:latin typeface="Corbel"/>
                <a:cs typeface="Corbel"/>
              </a:rPr>
              <a:t>los</a:t>
            </a:r>
            <a:r>
              <a:rPr dirty="0" sz="2700" spc="-2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700" spc="-5">
                <a:solidFill>
                  <a:srgbClr val="4B4B4B"/>
                </a:solidFill>
                <a:latin typeface="Corbel"/>
                <a:cs typeface="Corbel"/>
              </a:rPr>
              <a:t>arrays</a:t>
            </a:r>
            <a:endParaRPr sz="2700">
              <a:latin typeface="Corbel"/>
              <a:cs typeface="Corbel"/>
            </a:endParaRPr>
          </a:p>
        </p:txBody>
      </p:sp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600805" y="1628182"/>
            <a:ext cx="3082301" cy="4648821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8886443" y="6445786"/>
            <a:ext cx="210185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800"/>
              </a:lnSpc>
            </a:pPr>
            <a:r>
              <a:rPr dirty="0" sz="1800" b="1">
                <a:solidFill>
                  <a:srgbClr val="666666"/>
                </a:solidFill>
                <a:latin typeface="Corbel"/>
                <a:cs typeface="Corbel"/>
              </a:rPr>
              <a:t>5</a:t>
            </a:r>
            <a:endParaRPr sz="18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140335"/>
          </a:xfrm>
          <a:custGeom>
            <a:avLst/>
            <a:gdLst/>
            <a:ahLst/>
            <a:cxnLst/>
            <a:rect l="l" t="t" r="r" b="b"/>
            <a:pathLst>
              <a:path w="9144000" h="140335">
                <a:moveTo>
                  <a:pt x="0" y="140207"/>
                </a:moveTo>
                <a:lnTo>
                  <a:pt x="9144000" y="140207"/>
                </a:lnTo>
                <a:lnTo>
                  <a:pt x="9144000" y="0"/>
                </a:lnTo>
                <a:lnTo>
                  <a:pt x="0" y="0"/>
                </a:lnTo>
                <a:lnTo>
                  <a:pt x="0" y="140207"/>
                </a:lnTo>
                <a:close/>
              </a:path>
            </a:pathLst>
          </a:custGeom>
          <a:solidFill>
            <a:srgbClr val="CA0017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938804" y="361312"/>
            <a:ext cx="912324" cy="549884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77469" y="456692"/>
            <a:ext cx="2218690" cy="6350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000" spc="-5">
                <a:solidFill>
                  <a:srgbClr val="C8201E"/>
                </a:solidFill>
              </a:rPr>
              <a:t>Ejercicio</a:t>
            </a:r>
            <a:r>
              <a:rPr dirty="0" sz="4000" spc="-75">
                <a:solidFill>
                  <a:srgbClr val="C8201E"/>
                </a:solidFill>
              </a:rPr>
              <a:t> </a:t>
            </a:r>
            <a:r>
              <a:rPr dirty="0" sz="4000" spc="-5">
                <a:solidFill>
                  <a:srgbClr val="C8201E"/>
                </a:solidFill>
              </a:rPr>
              <a:t>3</a:t>
            </a:r>
            <a:endParaRPr sz="4000"/>
          </a:p>
        </p:txBody>
      </p:sp>
      <p:sp>
        <p:nvSpPr>
          <p:cNvPr id="5" name="object 5"/>
          <p:cNvSpPr txBox="1"/>
          <p:nvPr/>
        </p:nvSpPr>
        <p:spPr>
          <a:xfrm>
            <a:off x="585622" y="1693925"/>
            <a:ext cx="4178935" cy="1191260"/>
          </a:xfrm>
          <a:prstGeom prst="rect">
            <a:avLst/>
          </a:prstGeom>
        </p:spPr>
        <p:txBody>
          <a:bodyPr wrap="square" lIns="0" tIns="635" rIns="0" bIns="0" rtlCol="0" vert="horz">
            <a:spAutoFit/>
          </a:bodyPr>
          <a:lstStyle/>
          <a:p>
            <a:pPr marL="222885" marR="5080" indent="-210820">
              <a:lnSpc>
                <a:spcPct val="103000"/>
              </a:lnSpc>
              <a:spcBef>
                <a:spcPts val="5"/>
              </a:spcBef>
              <a:buClr>
                <a:srgbClr val="64A435"/>
              </a:buClr>
              <a:buFont typeface="Georgia"/>
              <a:buChar char="•"/>
              <a:tabLst>
                <a:tab pos="223520" algn="l"/>
              </a:tabLst>
            </a:pPr>
            <a:r>
              <a:rPr dirty="0" sz="2500" spc="-10">
                <a:solidFill>
                  <a:srgbClr val="4B4B4B"/>
                </a:solidFill>
                <a:latin typeface="Corbel"/>
                <a:cs typeface="Corbel"/>
              </a:rPr>
              <a:t>Cambia </a:t>
            </a:r>
            <a:r>
              <a:rPr dirty="0" sz="2500" spc="-5">
                <a:solidFill>
                  <a:srgbClr val="4B4B4B"/>
                </a:solidFill>
                <a:latin typeface="Corbel"/>
                <a:cs typeface="Corbel"/>
              </a:rPr>
              <a:t>el ejercicio 2</a:t>
            </a:r>
            <a:r>
              <a:rPr dirty="0" sz="250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500" spc="-5">
                <a:solidFill>
                  <a:srgbClr val="4B4B4B"/>
                </a:solidFill>
                <a:latin typeface="Corbel"/>
                <a:cs typeface="Corbel"/>
              </a:rPr>
              <a:t>para </a:t>
            </a:r>
            <a:r>
              <a:rPr dirty="0" sz="2500" spc="-10">
                <a:solidFill>
                  <a:srgbClr val="4B4B4B"/>
                </a:solidFill>
                <a:latin typeface="Corbel"/>
                <a:cs typeface="Corbel"/>
              </a:rPr>
              <a:t>que </a:t>
            </a:r>
            <a:r>
              <a:rPr dirty="0" sz="2500" spc="-49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500" spc="-5">
                <a:solidFill>
                  <a:srgbClr val="4B4B4B"/>
                </a:solidFill>
                <a:latin typeface="Corbel"/>
                <a:cs typeface="Corbel"/>
              </a:rPr>
              <a:t>use</a:t>
            </a:r>
            <a:r>
              <a:rPr dirty="0" sz="250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500" spc="-5">
                <a:solidFill>
                  <a:srgbClr val="4B4B4B"/>
                </a:solidFill>
                <a:latin typeface="Corbel"/>
                <a:cs typeface="Corbel"/>
              </a:rPr>
              <a:t>módulos</a:t>
            </a:r>
            <a:r>
              <a:rPr dirty="0" sz="2500" spc="15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500" spc="-5">
                <a:solidFill>
                  <a:srgbClr val="4B4B4B"/>
                </a:solidFill>
                <a:latin typeface="Corbel"/>
                <a:cs typeface="Corbel"/>
              </a:rPr>
              <a:t>ES en vez</a:t>
            </a:r>
            <a:r>
              <a:rPr dirty="0" sz="2500" spc="-1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500" spc="-5">
                <a:solidFill>
                  <a:srgbClr val="4B4B4B"/>
                </a:solidFill>
                <a:latin typeface="Corbel"/>
                <a:cs typeface="Corbel"/>
              </a:rPr>
              <a:t>de </a:t>
            </a:r>
            <a:r>
              <a:rPr dirty="0" sz="250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500" spc="-10">
                <a:solidFill>
                  <a:srgbClr val="4B4B4B"/>
                </a:solidFill>
                <a:latin typeface="Corbel"/>
                <a:cs typeface="Corbel"/>
              </a:rPr>
              <a:t>CommonJS</a:t>
            </a:r>
            <a:endParaRPr sz="2500">
              <a:latin typeface="Corbel"/>
              <a:cs typeface="Corbel"/>
            </a:endParaRPr>
          </a:p>
        </p:txBody>
      </p:sp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600805" y="1628182"/>
            <a:ext cx="3082301" cy="4648821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8886443" y="6445786"/>
            <a:ext cx="210185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800"/>
              </a:lnSpc>
            </a:pPr>
            <a:r>
              <a:rPr dirty="0" sz="1800" b="1">
                <a:solidFill>
                  <a:srgbClr val="666666"/>
                </a:solidFill>
                <a:latin typeface="Corbel"/>
                <a:cs typeface="Corbel"/>
              </a:rPr>
              <a:t>6</a:t>
            </a:r>
            <a:endParaRPr sz="18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44424" y="6284976"/>
            <a:ext cx="251460" cy="292735"/>
          </a:xfrm>
          <a:custGeom>
            <a:avLst/>
            <a:gdLst/>
            <a:ahLst/>
            <a:cxnLst/>
            <a:rect l="l" t="t" r="r" b="b"/>
            <a:pathLst>
              <a:path w="251459" h="292734">
                <a:moveTo>
                  <a:pt x="251460" y="0"/>
                </a:moveTo>
                <a:lnTo>
                  <a:pt x="188506" y="0"/>
                </a:lnTo>
                <a:lnTo>
                  <a:pt x="188506" y="163842"/>
                </a:lnTo>
                <a:lnTo>
                  <a:pt x="184875" y="194874"/>
                </a:lnTo>
                <a:lnTo>
                  <a:pt x="172948" y="219768"/>
                </a:lnTo>
                <a:lnTo>
                  <a:pt x="151172" y="236321"/>
                </a:lnTo>
                <a:lnTo>
                  <a:pt x="117995" y="242328"/>
                </a:lnTo>
                <a:lnTo>
                  <a:pt x="94827" y="238656"/>
                </a:lnTo>
                <a:lnTo>
                  <a:pt x="77525" y="226779"/>
                </a:lnTo>
                <a:lnTo>
                  <a:pt x="66698" y="205408"/>
                </a:lnTo>
                <a:lnTo>
                  <a:pt x="62953" y="173253"/>
                </a:lnTo>
                <a:lnTo>
                  <a:pt x="62953" y="0"/>
                </a:lnTo>
                <a:lnTo>
                  <a:pt x="0" y="0"/>
                </a:lnTo>
                <a:lnTo>
                  <a:pt x="0" y="179400"/>
                </a:lnTo>
                <a:lnTo>
                  <a:pt x="6171" y="228828"/>
                </a:lnTo>
                <a:lnTo>
                  <a:pt x="25361" y="264217"/>
                </a:lnTo>
                <a:lnTo>
                  <a:pt x="58582" y="285499"/>
                </a:lnTo>
                <a:lnTo>
                  <a:pt x="106845" y="292608"/>
                </a:lnTo>
                <a:lnTo>
                  <a:pt x="130786" y="289161"/>
                </a:lnTo>
                <a:lnTo>
                  <a:pt x="153747" y="279407"/>
                </a:lnTo>
                <a:lnTo>
                  <a:pt x="173673" y="264227"/>
                </a:lnTo>
                <a:lnTo>
                  <a:pt x="188506" y="244500"/>
                </a:lnTo>
                <a:lnTo>
                  <a:pt x="189585" y="244500"/>
                </a:lnTo>
                <a:lnTo>
                  <a:pt x="189585" y="284645"/>
                </a:lnTo>
                <a:lnTo>
                  <a:pt x="251460" y="284645"/>
                </a:lnTo>
                <a:lnTo>
                  <a:pt x="25146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3" name="object 3"/>
          <p:cNvGrpSpPr/>
          <p:nvPr/>
        </p:nvGrpSpPr>
        <p:grpSpPr>
          <a:xfrm>
            <a:off x="344424" y="6050279"/>
            <a:ext cx="251460" cy="187960"/>
            <a:chOff x="344424" y="6050279"/>
            <a:chExt cx="251460" cy="187960"/>
          </a:xfrm>
        </p:grpSpPr>
        <p:sp>
          <p:nvSpPr>
            <p:cNvPr id="4" name="object 4"/>
            <p:cNvSpPr/>
            <p:nvPr/>
          </p:nvSpPr>
          <p:spPr>
            <a:xfrm>
              <a:off x="381000" y="6207251"/>
              <a:ext cx="178435" cy="30480"/>
            </a:xfrm>
            <a:custGeom>
              <a:avLst/>
              <a:gdLst/>
              <a:ahLst/>
              <a:cxnLst/>
              <a:rect l="l" t="t" r="r" b="b"/>
              <a:pathLst>
                <a:path w="178434" h="30479">
                  <a:moveTo>
                    <a:pt x="178308" y="0"/>
                  </a:moveTo>
                  <a:lnTo>
                    <a:pt x="0" y="0"/>
                  </a:lnTo>
                  <a:lnTo>
                    <a:pt x="0" y="30480"/>
                  </a:lnTo>
                  <a:lnTo>
                    <a:pt x="178308" y="30480"/>
                  </a:lnTo>
                  <a:lnTo>
                    <a:pt x="178308" y="0"/>
                  </a:lnTo>
                  <a:close/>
                </a:path>
              </a:pathLst>
            </a:custGeom>
            <a:solidFill>
              <a:srgbClr val="CA0017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44424" y="6050279"/>
              <a:ext cx="251460" cy="135636"/>
            </a:xfrm>
            <a:prstGeom prst="rect">
              <a:avLst/>
            </a:prstGeom>
          </p:spPr>
        </p:pic>
      </p:grpSp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63523" y="6284976"/>
            <a:ext cx="1018032" cy="321563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1034288" y="2361641"/>
            <a:ext cx="7275195" cy="320357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 marR="205740">
              <a:lnSpc>
                <a:spcPct val="100000"/>
              </a:lnSpc>
              <a:spcBef>
                <a:spcPts val="95"/>
              </a:spcBef>
            </a:pPr>
            <a:r>
              <a:rPr dirty="0" sz="2800" spc="-10">
                <a:solidFill>
                  <a:srgbClr val="CA0017"/>
                </a:solidFill>
                <a:latin typeface="Corbel"/>
                <a:cs typeface="Corbel"/>
              </a:rPr>
              <a:t>Fu</a:t>
            </a:r>
            <a:r>
              <a:rPr dirty="0" sz="2800" spc="-5">
                <a:solidFill>
                  <a:srgbClr val="CA0017"/>
                </a:solidFill>
                <a:latin typeface="Corbel"/>
                <a:cs typeface="Corbel"/>
              </a:rPr>
              <a:t>ndam</a:t>
            </a:r>
            <a:r>
              <a:rPr dirty="0" sz="2800" spc="-15">
                <a:solidFill>
                  <a:srgbClr val="CA0017"/>
                </a:solidFill>
                <a:latin typeface="Corbel"/>
                <a:cs typeface="Corbel"/>
              </a:rPr>
              <a:t>e</a:t>
            </a:r>
            <a:r>
              <a:rPr dirty="0" sz="2800" spc="-10">
                <a:solidFill>
                  <a:srgbClr val="CA0017"/>
                </a:solidFill>
                <a:latin typeface="Corbel"/>
                <a:cs typeface="Corbel"/>
              </a:rPr>
              <a:t>nto</a:t>
            </a:r>
            <a:r>
              <a:rPr dirty="0" sz="2800" spc="-5">
                <a:solidFill>
                  <a:srgbClr val="CA0017"/>
                </a:solidFill>
                <a:latin typeface="Corbel"/>
                <a:cs typeface="Corbel"/>
              </a:rPr>
              <a:t>s</a:t>
            </a:r>
            <a:r>
              <a:rPr dirty="0" sz="2800" spc="-5">
                <a:solidFill>
                  <a:srgbClr val="CA0017"/>
                </a:solidFill>
                <a:latin typeface="Corbel"/>
                <a:cs typeface="Corbel"/>
              </a:rPr>
              <a:t> </a:t>
            </a:r>
            <a:r>
              <a:rPr dirty="0" sz="2800" spc="-5">
                <a:solidFill>
                  <a:srgbClr val="CA0017"/>
                </a:solidFill>
                <a:latin typeface="Corbel"/>
                <a:cs typeface="Corbel"/>
              </a:rPr>
              <a:t>de</a:t>
            </a:r>
            <a:r>
              <a:rPr dirty="0" sz="2800" spc="-10">
                <a:solidFill>
                  <a:srgbClr val="CA0017"/>
                </a:solidFill>
                <a:latin typeface="Corbel"/>
                <a:cs typeface="Corbel"/>
              </a:rPr>
              <a:t> </a:t>
            </a:r>
            <a:r>
              <a:rPr dirty="0" sz="2800" spc="-5">
                <a:solidFill>
                  <a:srgbClr val="CA0017"/>
                </a:solidFill>
                <a:latin typeface="Corbel"/>
                <a:cs typeface="Corbel"/>
              </a:rPr>
              <a:t>la</a:t>
            </a:r>
            <a:r>
              <a:rPr dirty="0" sz="2800" spc="-150">
                <a:solidFill>
                  <a:srgbClr val="CA0017"/>
                </a:solidFill>
                <a:latin typeface="Corbel"/>
                <a:cs typeface="Corbel"/>
              </a:rPr>
              <a:t> </a:t>
            </a:r>
            <a:r>
              <a:rPr dirty="0" sz="2800" spc="-125">
                <a:solidFill>
                  <a:srgbClr val="CA0017"/>
                </a:solidFill>
                <a:latin typeface="Corbel"/>
                <a:cs typeface="Corbel"/>
              </a:rPr>
              <a:t>W</a:t>
            </a:r>
            <a:r>
              <a:rPr dirty="0" sz="2800" spc="-5">
                <a:solidFill>
                  <a:srgbClr val="CA0017"/>
                </a:solidFill>
                <a:latin typeface="Corbel"/>
                <a:cs typeface="Corbel"/>
              </a:rPr>
              <a:t>eb</a:t>
            </a:r>
            <a:endParaRPr sz="2800">
              <a:latin typeface="Corbel"/>
              <a:cs typeface="Corbe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3150">
              <a:latin typeface="Corbel"/>
              <a:cs typeface="Corbel"/>
            </a:endParaRPr>
          </a:p>
          <a:p>
            <a:pPr marL="12700">
              <a:lnSpc>
                <a:spcPct val="100000"/>
              </a:lnSpc>
            </a:pPr>
            <a:r>
              <a:rPr dirty="0" sz="3600" spc="-5">
                <a:solidFill>
                  <a:srgbClr val="C8201E"/>
                </a:solidFill>
                <a:latin typeface="Corbel"/>
                <a:cs typeface="Corbel"/>
              </a:rPr>
              <a:t>Bloqu</a:t>
            </a:r>
            <a:r>
              <a:rPr dirty="0" sz="3600">
                <a:solidFill>
                  <a:srgbClr val="C8201E"/>
                </a:solidFill>
                <a:latin typeface="Corbel"/>
                <a:cs typeface="Corbel"/>
              </a:rPr>
              <a:t>e</a:t>
            </a:r>
            <a:r>
              <a:rPr dirty="0" sz="3600" spc="-5">
                <a:solidFill>
                  <a:srgbClr val="C8201E"/>
                </a:solidFill>
                <a:latin typeface="Corbel"/>
                <a:cs typeface="Corbel"/>
              </a:rPr>
              <a:t> </a:t>
            </a:r>
            <a:r>
              <a:rPr dirty="0" sz="3600" spc="10">
                <a:solidFill>
                  <a:srgbClr val="C8201E"/>
                </a:solidFill>
                <a:latin typeface="Corbel"/>
                <a:cs typeface="Corbel"/>
              </a:rPr>
              <a:t>I</a:t>
            </a:r>
            <a:r>
              <a:rPr dirty="0" sz="3600">
                <a:solidFill>
                  <a:srgbClr val="C8201E"/>
                </a:solidFill>
                <a:latin typeface="Corbel"/>
                <a:cs typeface="Corbel"/>
              </a:rPr>
              <a:t>II:</a:t>
            </a:r>
            <a:r>
              <a:rPr dirty="0" sz="3600" spc="-250">
                <a:solidFill>
                  <a:srgbClr val="C8201E"/>
                </a:solidFill>
                <a:latin typeface="Corbel"/>
                <a:cs typeface="Corbel"/>
              </a:rPr>
              <a:t> </a:t>
            </a:r>
            <a:r>
              <a:rPr dirty="0" sz="3600" spc="-225">
                <a:solidFill>
                  <a:srgbClr val="C8201E"/>
                </a:solidFill>
                <a:latin typeface="Corbel"/>
                <a:cs typeface="Corbel"/>
              </a:rPr>
              <a:t>T</a:t>
            </a:r>
            <a:r>
              <a:rPr dirty="0" sz="3600">
                <a:solidFill>
                  <a:srgbClr val="C8201E"/>
                </a:solidFill>
                <a:latin typeface="Corbel"/>
                <a:cs typeface="Corbel"/>
              </a:rPr>
              <a:t>ecnologías de </a:t>
            </a:r>
            <a:r>
              <a:rPr dirty="0" sz="3600" spc="-5">
                <a:solidFill>
                  <a:srgbClr val="C8201E"/>
                </a:solidFill>
                <a:latin typeface="Corbel"/>
                <a:cs typeface="Corbel"/>
              </a:rPr>
              <a:t>s</a:t>
            </a:r>
            <a:r>
              <a:rPr dirty="0" sz="3600" spc="-20">
                <a:solidFill>
                  <a:srgbClr val="C8201E"/>
                </a:solidFill>
                <a:latin typeface="Corbel"/>
                <a:cs typeface="Corbel"/>
              </a:rPr>
              <a:t>e</a:t>
            </a:r>
            <a:r>
              <a:rPr dirty="0" sz="3600">
                <a:solidFill>
                  <a:srgbClr val="C8201E"/>
                </a:solidFill>
                <a:latin typeface="Corbel"/>
                <a:cs typeface="Corbel"/>
              </a:rPr>
              <a:t>rvidor</a:t>
            </a:r>
            <a:r>
              <a:rPr dirty="0" sz="3600" spc="-25">
                <a:solidFill>
                  <a:srgbClr val="C8201E"/>
                </a:solidFill>
                <a:latin typeface="Corbel"/>
                <a:cs typeface="Corbel"/>
              </a:rPr>
              <a:t> </a:t>
            </a:r>
            <a:r>
              <a:rPr dirty="0" sz="3600">
                <a:solidFill>
                  <a:srgbClr val="C8201E"/>
                </a:solidFill>
                <a:latin typeface="Corbel"/>
                <a:cs typeface="Corbel"/>
              </a:rPr>
              <a:t>web</a:t>
            </a:r>
            <a:endParaRPr sz="3600">
              <a:latin typeface="Corbel"/>
              <a:cs typeface="Corbe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850">
              <a:latin typeface="Corbel"/>
              <a:cs typeface="Corbel"/>
            </a:endParaRPr>
          </a:p>
          <a:p>
            <a:pPr marL="2457450" marR="471170" indent="-2284095">
              <a:lnSpc>
                <a:spcPct val="114999"/>
              </a:lnSpc>
            </a:pPr>
            <a:r>
              <a:rPr dirty="0" sz="3600" spc="-60" b="1">
                <a:solidFill>
                  <a:srgbClr val="C8201E"/>
                </a:solidFill>
                <a:latin typeface="Corbel"/>
                <a:cs typeface="Corbel"/>
              </a:rPr>
              <a:t>Tema </a:t>
            </a:r>
            <a:r>
              <a:rPr dirty="0" sz="3600" b="1">
                <a:solidFill>
                  <a:srgbClr val="C8201E"/>
                </a:solidFill>
                <a:latin typeface="Corbel"/>
                <a:cs typeface="Corbel"/>
              </a:rPr>
              <a:t>3.2: Estructuras de datos en </a:t>
            </a:r>
            <a:r>
              <a:rPr dirty="0" sz="3600" spc="-730" b="1">
                <a:solidFill>
                  <a:srgbClr val="C8201E"/>
                </a:solidFill>
                <a:latin typeface="Corbel"/>
                <a:cs typeface="Corbel"/>
              </a:rPr>
              <a:t> </a:t>
            </a:r>
            <a:r>
              <a:rPr dirty="0" sz="3600" spc="-10" b="1">
                <a:solidFill>
                  <a:srgbClr val="C8201E"/>
                </a:solidFill>
                <a:latin typeface="Corbel"/>
                <a:cs typeface="Corbel"/>
              </a:rPr>
              <a:t>JavaScript</a:t>
            </a:r>
            <a:endParaRPr sz="3600">
              <a:latin typeface="Corbel"/>
              <a:cs typeface="Corbe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958455" y="151638"/>
            <a:ext cx="104330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5" b="1">
                <a:solidFill>
                  <a:srgbClr val="333333"/>
                </a:solidFill>
                <a:latin typeface="Corbel"/>
                <a:cs typeface="Corbel"/>
              </a:rPr>
              <a:t>08</a:t>
            </a:r>
            <a:r>
              <a:rPr dirty="0" sz="2400" spc="5" b="1">
                <a:solidFill>
                  <a:srgbClr val="333333"/>
                </a:solidFill>
                <a:latin typeface="Corbel"/>
                <a:cs typeface="Corbel"/>
              </a:rPr>
              <a:t>-</a:t>
            </a:r>
            <a:r>
              <a:rPr dirty="0" sz="2400" spc="-50" b="1">
                <a:solidFill>
                  <a:srgbClr val="333333"/>
                </a:solidFill>
                <a:latin typeface="Corbel"/>
                <a:cs typeface="Corbel"/>
              </a:rPr>
              <a:t>20</a:t>
            </a:r>
            <a:r>
              <a:rPr dirty="0" sz="2400" spc="-70" b="1">
                <a:solidFill>
                  <a:srgbClr val="333333"/>
                </a:solidFill>
                <a:latin typeface="Corbel"/>
                <a:cs typeface="Corbel"/>
              </a:rPr>
              <a:t>2</a:t>
            </a:r>
            <a:r>
              <a:rPr dirty="0" sz="2400" b="1">
                <a:solidFill>
                  <a:srgbClr val="333333"/>
                </a:solidFill>
                <a:latin typeface="Corbel"/>
                <a:cs typeface="Corbel"/>
              </a:rPr>
              <a:t>3</a:t>
            </a:r>
            <a:endParaRPr sz="2400">
              <a:latin typeface="Corbel"/>
              <a:cs typeface="Corbe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760723" y="5961379"/>
            <a:ext cx="2173605" cy="6680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dirty="0" sz="1600" spc="-10" b="1">
                <a:solidFill>
                  <a:srgbClr val="FFFFFF"/>
                </a:solidFill>
                <a:latin typeface="Corbel"/>
                <a:cs typeface="Corbel"/>
              </a:rPr>
              <a:t>Micae</a:t>
            </a:r>
            <a:r>
              <a:rPr dirty="0" sz="1600" spc="-5" b="1">
                <a:solidFill>
                  <a:srgbClr val="FFFFFF"/>
                </a:solidFill>
                <a:latin typeface="Corbel"/>
                <a:cs typeface="Corbel"/>
              </a:rPr>
              <a:t>l</a:t>
            </a:r>
            <a:r>
              <a:rPr dirty="0" sz="1600" spc="-70" b="1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dirty="0" sz="1600" spc="-10" b="1">
                <a:solidFill>
                  <a:srgbClr val="FFFFFF"/>
                </a:solidFill>
                <a:latin typeface="Corbel"/>
                <a:cs typeface="Corbel"/>
              </a:rPr>
              <a:t>G</a:t>
            </a:r>
            <a:r>
              <a:rPr dirty="0" sz="1600" spc="-20" b="1">
                <a:solidFill>
                  <a:srgbClr val="FFFFFF"/>
                </a:solidFill>
                <a:latin typeface="Corbel"/>
                <a:cs typeface="Corbel"/>
              </a:rPr>
              <a:t>a</a:t>
            </a:r>
            <a:r>
              <a:rPr dirty="0" sz="1600" spc="-5" b="1">
                <a:solidFill>
                  <a:srgbClr val="FFFFFF"/>
                </a:solidFill>
                <a:latin typeface="Corbel"/>
                <a:cs typeface="Corbel"/>
              </a:rPr>
              <a:t>llego</a:t>
            </a:r>
            <a:endParaRPr sz="1600">
              <a:latin typeface="Corbel"/>
              <a:cs typeface="Corbel"/>
            </a:endParaRPr>
          </a:p>
          <a:p>
            <a:pPr algn="ctr" marL="12700" marR="5080">
              <a:lnSpc>
                <a:spcPct val="100000"/>
              </a:lnSpc>
              <a:spcBef>
                <a:spcPts val="25"/>
              </a:spcBef>
            </a:pPr>
            <a:r>
              <a:rPr dirty="0" sz="1300" spc="-5">
                <a:solidFill>
                  <a:srgbClr val="FFFFFF"/>
                </a:solidFill>
                <a:latin typeface="Corbel"/>
                <a:cs typeface="Corbel"/>
              </a:rPr>
              <a:t>Correo: </a:t>
            </a:r>
            <a:r>
              <a:rPr dirty="0" sz="1300" spc="-5">
                <a:solidFill>
                  <a:srgbClr val="FFFFFF"/>
                </a:solidFill>
                <a:latin typeface="Corbel"/>
                <a:cs typeface="Corbel"/>
                <a:hlinkClick r:id="rId4"/>
              </a:rPr>
              <a:t>micael.gallego@urjc.es </a:t>
            </a:r>
            <a:r>
              <a:rPr dirty="0" sz="1300" spc="-25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dirty="0" sz="1300" spc="-15">
                <a:solidFill>
                  <a:srgbClr val="FFFFFF"/>
                </a:solidFill>
                <a:latin typeface="Corbel"/>
                <a:cs typeface="Corbel"/>
              </a:rPr>
              <a:t>Twitter:</a:t>
            </a:r>
            <a:r>
              <a:rPr dirty="0" sz="1300" spc="-2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dirty="0" sz="1300" spc="-5">
                <a:solidFill>
                  <a:srgbClr val="FFFFFF"/>
                </a:solidFill>
                <a:latin typeface="Corbel"/>
                <a:cs typeface="Corbel"/>
              </a:rPr>
              <a:t>@micael_gallego</a:t>
            </a:r>
            <a:endParaRPr sz="1300">
              <a:latin typeface="Corbel"/>
              <a:cs typeface="Corbe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569200" y="5816904"/>
            <a:ext cx="1500505" cy="912494"/>
          </a:xfrm>
          <a:prstGeom prst="rect">
            <a:avLst/>
          </a:prstGeom>
        </p:spPr>
        <p:txBody>
          <a:bodyPr wrap="square" lIns="0" tIns="10795" rIns="0" bIns="0" rtlCol="0" vert="horz">
            <a:spAutoFit/>
          </a:bodyPr>
          <a:lstStyle/>
          <a:p>
            <a:pPr algn="r" marL="12700" marR="5080" indent="367030">
              <a:lnSpc>
                <a:spcPct val="100400"/>
              </a:lnSpc>
              <a:spcBef>
                <a:spcPts val="85"/>
              </a:spcBef>
            </a:pPr>
            <a:r>
              <a:rPr dirty="0" sz="1600" spc="-5" b="1">
                <a:solidFill>
                  <a:srgbClr val="FFFFFF"/>
                </a:solidFill>
                <a:latin typeface="Corbel"/>
                <a:cs typeface="Corbel"/>
              </a:rPr>
              <a:t>Iv</a:t>
            </a:r>
            <a:r>
              <a:rPr dirty="0" sz="1600" spc="-15" b="1">
                <a:solidFill>
                  <a:srgbClr val="FFFFFF"/>
                </a:solidFill>
                <a:latin typeface="Corbel"/>
                <a:cs typeface="Corbel"/>
              </a:rPr>
              <a:t>á</a:t>
            </a:r>
            <a:r>
              <a:rPr dirty="0" sz="1600" spc="-5" b="1">
                <a:solidFill>
                  <a:srgbClr val="FFFFFF"/>
                </a:solidFill>
                <a:latin typeface="Corbel"/>
                <a:cs typeface="Corbel"/>
              </a:rPr>
              <a:t>n</a:t>
            </a:r>
            <a:r>
              <a:rPr dirty="0" sz="1600" spc="-65" b="1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dirty="0" sz="1600" spc="-10" b="1">
                <a:solidFill>
                  <a:srgbClr val="FFFFFF"/>
                </a:solidFill>
                <a:latin typeface="Corbel"/>
                <a:cs typeface="Corbel"/>
              </a:rPr>
              <a:t>Chic</a:t>
            </a:r>
            <a:r>
              <a:rPr dirty="0" sz="1600" spc="-15" b="1">
                <a:solidFill>
                  <a:srgbClr val="FFFFFF"/>
                </a:solidFill>
                <a:latin typeface="Corbel"/>
                <a:cs typeface="Corbel"/>
              </a:rPr>
              <a:t>a</a:t>
            </a:r>
            <a:r>
              <a:rPr dirty="0" sz="1600" spc="-5" b="1">
                <a:solidFill>
                  <a:srgbClr val="FFFFFF"/>
                </a:solidFill>
                <a:latin typeface="Corbel"/>
                <a:cs typeface="Corbel"/>
              </a:rPr>
              <a:t>no  </a:t>
            </a:r>
            <a:r>
              <a:rPr dirty="0" sz="1300" spc="-5">
                <a:solidFill>
                  <a:srgbClr val="FFFFFF"/>
                </a:solidFill>
                <a:latin typeface="Corbel"/>
                <a:cs typeface="Corbel"/>
                <a:hlinkClick r:id="rId5"/>
              </a:rPr>
              <a:t>ivan.chicano@urjc.es </a:t>
            </a:r>
            <a:r>
              <a:rPr dirty="0" sz="1300" spc="-25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dirty="0" sz="1600" spc="-5" b="1">
                <a:solidFill>
                  <a:srgbClr val="FFFFFF"/>
                </a:solidFill>
                <a:latin typeface="Corbel"/>
                <a:cs typeface="Corbel"/>
              </a:rPr>
              <a:t>Michel Maes </a:t>
            </a:r>
            <a:r>
              <a:rPr dirty="0" sz="1600" b="1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dirty="0" sz="1300" spc="-15">
                <a:solidFill>
                  <a:srgbClr val="FFFFFF"/>
                </a:solidFill>
                <a:latin typeface="Corbel"/>
                <a:cs typeface="Corbel"/>
                <a:hlinkClick r:id="rId6"/>
              </a:rPr>
              <a:t>m</a:t>
            </a:r>
            <a:r>
              <a:rPr dirty="0" sz="1300" spc="-5">
                <a:solidFill>
                  <a:srgbClr val="FFFFFF"/>
                </a:solidFill>
                <a:latin typeface="Corbel"/>
                <a:cs typeface="Corbel"/>
                <a:hlinkClick r:id="rId6"/>
              </a:rPr>
              <a:t>i</a:t>
            </a:r>
            <a:r>
              <a:rPr dirty="0" sz="1300" spc="-10">
                <a:solidFill>
                  <a:srgbClr val="FFFFFF"/>
                </a:solidFill>
                <a:latin typeface="Corbel"/>
                <a:cs typeface="Corbel"/>
                <a:hlinkClick r:id="rId6"/>
              </a:rPr>
              <a:t>c</a:t>
            </a:r>
            <a:r>
              <a:rPr dirty="0" sz="1300" spc="-15">
                <a:solidFill>
                  <a:srgbClr val="FFFFFF"/>
                </a:solidFill>
                <a:latin typeface="Corbel"/>
                <a:cs typeface="Corbel"/>
                <a:hlinkClick r:id="rId6"/>
              </a:rPr>
              <a:t>h</a:t>
            </a:r>
            <a:r>
              <a:rPr dirty="0" sz="1300" spc="-5">
                <a:solidFill>
                  <a:srgbClr val="FFFFFF"/>
                </a:solidFill>
                <a:latin typeface="Corbel"/>
                <a:cs typeface="Corbel"/>
                <a:hlinkClick r:id="rId6"/>
              </a:rPr>
              <a:t>el</a:t>
            </a:r>
            <a:r>
              <a:rPr dirty="0" sz="1300">
                <a:solidFill>
                  <a:srgbClr val="FFFFFF"/>
                </a:solidFill>
                <a:latin typeface="Corbel"/>
                <a:cs typeface="Corbel"/>
                <a:hlinkClick r:id="rId6"/>
              </a:rPr>
              <a:t>.</a:t>
            </a:r>
            <a:r>
              <a:rPr dirty="0" sz="1300" spc="-15">
                <a:solidFill>
                  <a:srgbClr val="FFFFFF"/>
                </a:solidFill>
                <a:latin typeface="Corbel"/>
                <a:cs typeface="Corbel"/>
                <a:hlinkClick r:id="rId6"/>
              </a:rPr>
              <a:t>m</a:t>
            </a:r>
            <a:r>
              <a:rPr dirty="0" sz="1300" spc="-5">
                <a:solidFill>
                  <a:srgbClr val="FFFFFF"/>
                </a:solidFill>
                <a:latin typeface="Corbel"/>
                <a:cs typeface="Corbel"/>
                <a:hlinkClick r:id="rId6"/>
              </a:rPr>
              <a:t>ae</a:t>
            </a:r>
            <a:r>
              <a:rPr dirty="0" sz="1300">
                <a:solidFill>
                  <a:srgbClr val="FFFFFF"/>
                </a:solidFill>
                <a:latin typeface="Corbel"/>
                <a:cs typeface="Corbel"/>
                <a:hlinkClick r:id="rId6"/>
              </a:rPr>
              <a:t>s</a:t>
            </a:r>
            <a:r>
              <a:rPr dirty="0" sz="1300" spc="-5">
                <a:solidFill>
                  <a:srgbClr val="FFFFFF"/>
                </a:solidFill>
                <a:latin typeface="Corbel"/>
                <a:cs typeface="Corbel"/>
                <a:hlinkClick r:id="rId6"/>
              </a:rPr>
              <a:t>@ur</a:t>
            </a:r>
            <a:r>
              <a:rPr dirty="0" sz="1300" spc="-10">
                <a:solidFill>
                  <a:srgbClr val="FFFFFF"/>
                </a:solidFill>
                <a:latin typeface="Corbel"/>
                <a:cs typeface="Corbel"/>
                <a:hlinkClick r:id="rId6"/>
              </a:rPr>
              <a:t>jc.</a:t>
            </a:r>
            <a:r>
              <a:rPr dirty="0" sz="1300" spc="-5">
                <a:solidFill>
                  <a:srgbClr val="FFFFFF"/>
                </a:solidFill>
                <a:latin typeface="Corbel"/>
                <a:cs typeface="Corbel"/>
                <a:hlinkClick r:id="rId6"/>
              </a:rPr>
              <a:t>es</a:t>
            </a:r>
            <a:endParaRPr sz="13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561588" y="1109472"/>
            <a:ext cx="384175" cy="493395"/>
          </a:xfrm>
          <a:custGeom>
            <a:avLst/>
            <a:gdLst/>
            <a:ahLst/>
            <a:cxnLst/>
            <a:rect l="l" t="t" r="r" b="b"/>
            <a:pathLst>
              <a:path w="384175" h="493394">
                <a:moveTo>
                  <a:pt x="234569" y="0"/>
                </a:moveTo>
                <a:lnTo>
                  <a:pt x="184237" y="4308"/>
                </a:lnTo>
                <a:lnTo>
                  <a:pt x="139191" y="17224"/>
                </a:lnTo>
                <a:lnTo>
                  <a:pt x="99480" y="38736"/>
                </a:lnTo>
                <a:lnTo>
                  <a:pt x="65150" y="68833"/>
                </a:lnTo>
                <a:lnTo>
                  <a:pt x="36593" y="106150"/>
                </a:lnTo>
                <a:lnTo>
                  <a:pt x="16240" y="148669"/>
                </a:lnTo>
                <a:lnTo>
                  <a:pt x="4054" y="196546"/>
                </a:lnTo>
                <a:lnTo>
                  <a:pt x="0" y="249936"/>
                </a:lnTo>
                <a:lnTo>
                  <a:pt x="4286" y="302633"/>
                </a:lnTo>
                <a:lnTo>
                  <a:pt x="16954" y="349948"/>
                </a:lnTo>
                <a:lnTo>
                  <a:pt x="37719" y="391739"/>
                </a:lnTo>
                <a:lnTo>
                  <a:pt x="66294" y="427863"/>
                </a:lnTo>
                <a:lnTo>
                  <a:pt x="102637" y="456479"/>
                </a:lnTo>
                <a:lnTo>
                  <a:pt x="144541" y="476964"/>
                </a:lnTo>
                <a:lnTo>
                  <a:pt x="191898" y="489281"/>
                </a:lnTo>
                <a:lnTo>
                  <a:pt x="244601" y="493394"/>
                </a:lnTo>
                <a:lnTo>
                  <a:pt x="278886" y="491716"/>
                </a:lnTo>
                <a:lnTo>
                  <a:pt x="313324" y="486727"/>
                </a:lnTo>
                <a:lnTo>
                  <a:pt x="348168" y="478500"/>
                </a:lnTo>
                <a:lnTo>
                  <a:pt x="383666" y="467105"/>
                </a:lnTo>
                <a:lnTo>
                  <a:pt x="383666" y="373888"/>
                </a:lnTo>
                <a:lnTo>
                  <a:pt x="349388" y="388098"/>
                </a:lnTo>
                <a:lnTo>
                  <a:pt x="316992" y="397938"/>
                </a:lnTo>
                <a:lnTo>
                  <a:pt x="286690" y="403659"/>
                </a:lnTo>
                <a:lnTo>
                  <a:pt x="258699" y="405511"/>
                </a:lnTo>
                <a:lnTo>
                  <a:pt x="223164" y="402830"/>
                </a:lnTo>
                <a:lnTo>
                  <a:pt x="164097" y="381561"/>
                </a:lnTo>
                <a:lnTo>
                  <a:pt x="120417" y="339790"/>
                </a:lnTo>
                <a:lnTo>
                  <a:pt x="98220" y="281564"/>
                </a:lnTo>
                <a:lnTo>
                  <a:pt x="95503" y="246761"/>
                </a:lnTo>
                <a:lnTo>
                  <a:pt x="97954" y="213723"/>
                </a:lnTo>
                <a:lnTo>
                  <a:pt x="117953" y="156410"/>
                </a:lnTo>
                <a:lnTo>
                  <a:pt x="157684" y="113339"/>
                </a:lnTo>
                <a:lnTo>
                  <a:pt x="209861" y="91082"/>
                </a:lnTo>
                <a:lnTo>
                  <a:pt x="240284" y="88264"/>
                </a:lnTo>
                <a:lnTo>
                  <a:pt x="271770" y="91098"/>
                </a:lnTo>
                <a:lnTo>
                  <a:pt x="304434" y="99599"/>
                </a:lnTo>
                <a:lnTo>
                  <a:pt x="338171" y="113768"/>
                </a:lnTo>
                <a:lnTo>
                  <a:pt x="372872" y="133603"/>
                </a:lnTo>
                <a:lnTo>
                  <a:pt x="372872" y="32765"/>
                </a:lnTo>
                <a:lnTo>
                  <a:pt x="333628" y="17192"/>
                </a:lnTo>
                <a:lnTo>
                  <a:pt x="285843" y="3643"/>
                </a:lnTo>
                <a:lnTo>
                  <a:pt x="252803" y="404"/>
                </a:lnTo>
                <a:lnTo>
                  <a:pt x="23456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4024884" y="1118616"/>
            <a:ext cx="507365" cy="484505"/>
          </a:xfrm>
          <a:custGeom>
            <a:avLst/>
            <a:gdLst/>
            <a:ahLst/>
            <a:cxnLst/>
            <a:rect l="l" t="t" r="r" b="b"/>
            <a:pathLst>
              <a:path w="507364" h="484505">
                <a:moveTo>
                  <a:pt x="254888" y="0"/>
                </a:moveTo>
                <a:lnTo>
                  <a:pt x="202120" y="4282"/>
                </a:lnTo>
                <a:lnTo>
                  <a:pt x="154304" y="17208"/>
                </a:lnTo>
                <a:lnTo>
                  <a:pt x="111156" y="38897"/>
                </a:lnTo>
                <a:lnTo>
                  <a:pt x="72389" y="69469"/>
                </a:lnTo>
                <a:lnTo>
                  <a:pt x="40558" y="105995"/>
                </a:lnTo>
                <a:lnTo>
                  <a:pt x="17954" y="147367"/>
                </a:lnTo>
                <a:lnTo>
                  <a:pt x="4470" y="193288"/>
                </a:lnTo>
                <a:lnTo>
                  <a:pt x="0" y="243459"/>
                </a:lnTo>
                <a:lnTo>
                  <a:pt x="4458" y="292538"/>
                </a:lnTo>
                <a:lnTo>
                  <a:pt x="17859" y="337772"/>
                </a:lnTo>
                <a:lnTo>
                  <a:pt x="40237" y="379029"/>
                </a:lnTo>
                <a:lnTo>
                  <a:pt x="71627" y="416179"/>
                </a:lnTo>
                <a:lnTo>
                  <a:pt x="109557" y="445996"/>
                </a:lnTo>
                <a:lnTo>
                  <a:pt x="152082" y="467264"/>
                </a:lnTo>
                <a:lnTo>
                  <a:pt x="199179" y="480008"/>
                </a:lnTo>
                <a:lnTo>
                  <a:pt x="250825" y="484250"/>
                </a:lnTo>
                <a:lnTo>
                  <a:pt x="303694" y="480163"/>
                </a:lnTo>
                <a:lnTo>
                  <a:pt x="351742" y="467740"/>
                </a:lnTo>
                <a:lnTo>
                  <a:pt x="395146" y="446746"/>
                </a:lnTo>
                <a:lnTo>
                  <a:pt x="434086" y="416941"/>
                </a:lnTo>
                <a:lnTo>
                  <a:pt x="452257" y="396367"/>
                </a:lnTo>
                <a:lnTo>
                  <a:pt x="254126" y="396367"/>
                </a:lnTo>
                <a:lnTo>
                  <a:pt x="220579" y="393674"/>
                </a:lnTo>
                <a:lnTo>
                  <a:pt x="163526" y="372417"/>
                </a:lnTo>
                <a:lnTo>
                  <a:pt x="119971" y="330553"/>
                </a:lnTo>
                <a:lnTo>
                  <a:pt x="97198" y="274617"/>
                </a:lnTo>
                <a:lnTo>
                  <a:pt x="94361" y="241935"/>
                </a:lnTo>
                <a:lnTo>
                  <a:pt x="97182" y="209296"/>
                </a:lnTo>
                <a:lnTo>
                  <a:pt x="119555" y="152765"/>
                </a:lnTo>
                <a:lnTo>
                  <a:pt x="161667" y="109388"/>
                </a:lnTo>
                <a:lnTo>
                  <a:pt x="216983" y="87262"/>
                </a:lnTo>
                <a:lnTo>
                  <a:pt x="249427" y="84582"/>
                </a:lnTo>
                <a:lnTo>
                  <a:pt x="447908" y="84582"/>
                </a:lnTo>
                <a:lnTo>
                  <a:pt x="435101" y="69469"/>
                </a:lnTo>
                <a:lnTo>
                  <a:pt x="397013" y="38897"/>
                </a:lnTo>
                <a:lnTo>
                  <a:pt x="354139" y="17208"/>
                </a:lnTo>
                <a:lnTo>
                  <a:pt x="306693" y="4282"/>
                </a:lnTo>
                <a:lnTo>
                  <a:pt x="254888" y="0"/>
                </a:lnTo>
                <a:close/>
              </a:path>
              <a:path w="507364" h="484505">
                <a:moveTo>
                  <a:pt x="447908" y="84582"/>
                </a:moveTo>
                <a:lnTo>
                  <a:pt x="249427" y="84582"/>
                </a:lnTo>
                <a:lnTo>
                  <a:pt x="282908" y="87262"/>
                </a:lnTo>
                <a:lnTo>
                  <a:pt x="313340" y="95456"/>
                </a:lnTo>
                <a:lnTo>
                  <a:pt x="365632" y="129286"/>
                </a:lnTo>
                <a:lnTo>
                  <a:pt x="399827" y="179387"/>
                </a:lnTo>
                <a:lnTo>
                  <a:pt x="411352" y="240919"/>
                </a:lnTo>
                <a:lnTo>
                  <a:pt x="408483" y="273605"/>
                </a:lnTo>
                <a:lnTo>
                  <a:pt x="386171" y="329644"/>
                </a:lnTo>
                <a:lnTo>
                  <a:pt x="343388" y="372096"/>
                </a:lnTo>
                <a:lnTo>
                  <a:pt x="286754" y="393674"/>
                </a:lnTo>
                <a:lnTo>
                  <a:pt x="254126" y="396367"/>
                </a:lnTo>
                <a:lnTo>
                  <a:pt x="452257" y="396367"/>
                </a:lnTo>
                <a:lnTo>
                  <a:pt x="466284" y="380486"/>
                </a:lnTo>
                <a:lnTo>
                  <a:pt x="489076" y="339709"/>
                </a:lnTo>
                <a:lnTo>
                  <a:pt x="502630" y="294622"/>
                </a:lnTo>
                <a:lnTo>
                  <a:pt x="507111" y="245237"/>
                </a:lnTo>
                <a:lnTo>
                  <a:pt x="502646" y="194573"/>
                </a:lnTo>
                <a:lnTo>
                  <a:pt x="489203" y="148447"/>
                </a:lnTo>
                <a:lnTo>
                  <a:pt x="466713" y="106773"/>
                </a:lnTo>
                <a:lnTo>
                  <a:pt x="447908" y="8458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616196" y="873252"/>
            <a:ext cx="431165" cy="721995"/>
          </a:xfrm>
          <a:custGeom>
            <a:avLst/>
            <a:gdLst/>
            <a:ahLst/>
            <a:cxnLst/>
            <a:rect l="l" t="t" r="r" b="b"/>
            <a:pathLst>
              <a:path w="431164" h="721994">
                <a:moveTo>
                  <a:pt x="233806" y="235585"/>
                </a:moveTo>
                <a:lnTo>
                  <a:pt x="185037" y="239833"/>
                </a:lnTo>
                <a:lnTo>
                  <a:pt x="140731" y="252523"/>
                </a:lnTo>
                <a:lnTo>
                  <a:pt x="101022" y="273571"/>
                </a:lnTo>
                <a:lnTo>
                  <a:pt x="66039" y="302895"/>
                </a:lnTo>
                <a:lnTo>
                  <a:pt x="36968" y="339347"/>
                </a:lnTo>
                <a:lnTo>
                  <a:pt x="16351" y="380206"/>
                </a:lnTo>
                <a:lnTo>
                  <a:pt x="4067" y="425588"/>
                </a:lnTo>
                <a:lnTo>
                  <a:pt x="0" y="475614"/>
                </a:lnTo>
                <a:lnTo>
                  <a:pt x="3857" y="528669"/>
                </a:lnTo>
                <a:lnTo>
                  <a:pt x="15525" y="576199"/>
                </a:lnTo>
                <a:lnTo>
                  <a:pt x="35147" y="618204"/>
                </a:lnTo>
                <a:lnTo>
                  <a:pt x="62864" y="654685"/>
                </a:lnTo>
                <a:lnTo>
                  <a:pt x="96416" y="683900"/>
                </a:lnTo>
                <a:lnTo>
                  <a:pt x="135635" y="704961"/>
                </a:lnTo>
                <a:lnTo>
                  <a:pt x="180379" y="717710"/>
                </a:lnTo>
                <a:lnTo>
                  <a:pt x="230504" y="721995"/>
                </a:lnTo>
                <a:lnTo>
                  <a:pt x="430911" y="721995"/>
                </a:lnTo>
                <a:lnTo>
                  <a:pt x="430911" y="640334"/>
                </a:lnTo>
                <a:lnTo>
                  <a:pt x="264287" y="640334"/>
                </a:lnTo>
                <a:lnTo>
                  <a:pt x="235128" y="639913"/>
                </a:lnTo>
                <a:lnTo>
                  <a:pt x="191242" y="636262"/>
                </a:lnTo>
                <a:lnTo>
                  <a:pt x="152907" y="620601"/>
                </a:lnTo>
                <a:lnTo>
                  <a:pt x="115163" y="578377"/>
                </a:lnTo>
                <a:lnTo>
                  <a:pt x="96506" y="521743"/>
                </a:lnTo>
                <a:lnTo>
                  <a:pt x="94106" y="487045"/>
                </a:lnTo>
                <a:lnTo>
                  <a:pt x="96734" y="450220"/>
                </a:lnTo>
                <a:lnTo>
                  <a:pt x="117895" y="388479"/>
                </a:lnTo>
                <a:lnTo>
                  <a:pt x="158748" y="343084"/>
                </a:lnTo>
                <a:lnTo>
                  <a:pt x="214624" y="319847"/>
                </a:lnTo>
                <a:lnTo>
                  <a:pt x="247776" y="316992"/>
                </a:lnTo>
                <a:lnTo>
                  <a:pt x="430911" y="316992"/>
                </a:lnTo>
                <a:lnTo>
                  <a:pt x="430911" y="255015"/>
                </a:lnTo>
                <a:lnTo>
                  <a:pt x="336803" y="255015"/>
                </a:lnTo>
                <a:lnTo>
                  <a:pt x="309244" y="246514"/>
                </a:lnTo>
                <a:lnTo>
                  <a:pt x="283019" y="240442"/>
                </a:lnTo>
                <a:lnTo>
                  <a:pt x="257936" y="236799"/>
                </a:lnTo>
                <a:lnTo>
                  <a:pt x="233806" y="235585"/>
                </a:lnTo>
                <a:close/>
              </a:path>
              <a:path w="431164" h="721994">
                <a:moveTo>
                  <a:pt x="430911" y="316992"/>
                </a:moveTo>
                <a:lnTo>
                  <a:pt x="247776" y="316992"/>
                </a:lnTo>
                <a:lnTo>
                  <a:pt x="270402" y="318452"/>
                </a:lnTo>
                <a:lnTo>
                  <a:pt x="292671" y="322770"/>
                </a:lnTo>
                <a:lnTo>
                  <a:pt x="314749" y="329850"/>
                </a:lnTo>
                <a:lnTo>
                  <a:pt x="336803" y="339598"/>
                </a:lnTo>
                <a:lnTo>
                  <a:pt x="336803" y="640334"/>
                </a:lnTo>
                <a:lnTo>
                  <a:pt x="430911" y="640334"/>
                </a:lnTo>
                <a:lnTo>
                  <a:pt x="430911" y="316992"/>
                </a:lnTo>
                <a:close/>
              </a:path>
              <a:path w="431164" h="721994">
                <a:moveTo>
                  <a:pt x="430911" y="0"/>
                </a:moveTo>
                <a:lnTo>
                  <a:pt x="336803" y="0"/>
                </a:lnTo>
                <a:lnTo>
                  <a:pt x="336803" y="255015"/>
                </a:lnTo>
                <a:lnTo>
                  <a:pt x="430911" y="255015"/>
                </a:lnTo>
                <a:lnTo>
                  <a:pt x="43091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5151120" y="1109472"/>
            <a:ext cx="427990" cy="492125"/>
          </a:xfrm>
          <a:custGeom>
            <a:avLst/>
            <a:gdLst/>
            <a:ahLst/>
            <a:cxnLst/>
            <a:rect l="l" t="t" r="r" b="b"/>
            <a:pathLst>
              <a:path w="427989" h="492125">
                <a:moveTo>
                  <a:pt x="221106" y="0"/>
                </a:moveTo>
                <a:lnTo>
                  <a:pt x="173993" y="4284"/>
                </a:lnTo>
                <a:lnTo>
                  <a:pt x="131667" y="17033"/>
                </a:lnTo>
                <a:lnTo>
                  <a:pt x="94055" y="38094"/>
                </a:lnTo>
                <a:lnTo>
                  <a:pt x="61087" y="67310"/>
                </a:lnTo>
                <a:lnTo>
                  <a:pt x="34557" y="104187"/>
                </a:lnTo>
                <a:lnTo>
                  <a:pt x="15446" y="146113"/>
                </a:lnTo>
                <a:lnTo>
                  <a:pt x="3883" y="192897"/>
                </a:lnTo>
                <a:lnTo>
                  <a:pt x="0" y="244348"/>
                </a:lnTo>
                <a:lnTo>
                  <a:pt x="1817" y="279816"/>
                </a:lnTo>
                <a:lnTo>
                  <a:pt x="16502" y="343753"/>
                </a:lnTo>
                <a:lnTo>
                  <a:pt x="45219" y="398525"/>
                </a:lnTo>
                <a:lnTo>
                  <a:pt x="83827" y="441658"/>
                </a:lnTo>
                <a:lnTo>
                  <a:pt x="132387" y="473332"/>
                </a:lnTo>
                <a:lnTo>
                  <a:pt x="195756" y="489787"/>
                </a:lnTo>
                <a:lnTo>
                  <a:pt x="232917" y="491870"/>
                </a:lnTo>
                <a:lnTo>
                  <a:pt x="261088" y="491239"/>
                </a:lnTo>
                <a:lnTo>
                  <a:pt x="311570" y="485548"/>
                </a:lnTo>
                <a:lnTo>
                  <a:pt x="354911" y="472572"/>
                </a:lnTo>
                <a:lnTo>
                  <a:pt x="397444" y="452217"/>
                </a:lnTo>
                <a:lnTo>
                  <a:pt x="418972" y="438657"/>
                </a:lnTo>
                <a:lnTo>
                  <a:pt x="418972" y="403732"/>
                </a:lnTo>
                <a:lnTo>
                  <a:pt x="248030" y="403732"/>
                </a:lnTo>
                <a:lnTo>
                  <a:pt x="216441" y="401286"/>
                </a:lnTo>
                <a:lnTo>
                  <a:pt x="162359" y="381390"/>
                </a:lnTo>
                <a:lnTo>
                  <a:pt x="121078" y="341618"/>
                </a:lnTo>
                <a:lnTo>
                  <a:pt x="98409" y="287397"/>
                </a:lnTo>
                <a:lnTo>
                  <a:pt x="94360" y="255142"/>
                </a:lnTo>
                <a:lnTo>
                  <a:pt x="427863" y="255142"/>
                </a:lnTo>
                <a:lnTo>
                  <a:pt x="427863" y="243204"/>
                </a:lnTo>
                <a:lnTo>
                  <a:pt x="424810" y="198627"/>
                </a:lnTo>
                <a:lnTo>
                  <a:pt x="96519" y="198627"/>
                </a:lnTo>
                <a:lnTo>
                  <a:pt x="102201" y="172483"/>
                </a:lnTo>
                <a:lnTo>
                  <a:pt x="122898" y="128958"/>
                </a:lnTo>
                <a:lnTo>
                  <a:pt x="155223" y="98966"/>
                </a:lnTo>
                <a:lnTo>
                  <a:pt x="197034" y="83651"/>
                </a:lnTo>
                <a:lnTo>
                  <a:pt x="221106" y="81661"/>
                </a:lnTo>
                <a:lnTo>
                  <a:pt x="381958" y="81661"/>
                </a:lnTo>
                <a:lnTo>
                  <a:pt x="371475" y="66166"/>
                </a:lnTo>
                <a:lnTo>
                  <a:pt x="340961" y="37183"/>
                </a:lnTo>
                <a:lnTo>
                  <a:pt x="305768" y="16509"/>
                </a:lnTo>
                <a:lnTo>
                  <a:pt x="265836" y="4123"/>
                </a:lnTo>
                <a:lnTo>
                  <a:pt x="221106" y="0"/>
                </a:lnTo>
                <a:close/>
              </a:path>
              <a:path w="427989" h="492125">
                <a:moveTo>
                  <a:pt x="418972" y="346201"/>
                </a:moveTo>
                <a:lnTo>
                  <a:pt x="379136" y="371693"/>
                </a:lnTo>
                <a:lnTo>
                  <a:pt x="337359" y="389636"/>
                </a:lnTo>
                <a:lnTo>
                  <a:pt x="293653" y="400244"/>
                </a:lnTo>
                <a:lnTo>
                  <a:pt x="248030" y="403732"/>
                </a:lnTo>
                <a:lnTo>
                  <a:pt x="418972" y="403732"/>
                </a:lnTo>
                <a:lnTo>
                  <a:pt x="418972" y="346201"/>
                </a:lnTo>
                <a:close/>
              </a:path>
              <a:path w="427989" h="492125">
                <a:moveTo>
                  <a:pt x="381958" y="81661"/>
                </a:moveTo>
                <a:lnTo>
                  <a:pt x="221106" y="81661"/>
                </a:lnTo>
                <a:lnTo>
                  <a:pt x="244824" y="83651"/>
                </a:lnTo>
                <a:lnTo>
                  <a:pt x="265969" y="89487"/>
                </a:lnTo>
                <a:lnTo>
                  <a:pt x="301116" y="111887"/>
                </a:lnTo>
                <a:lnTo>
                  <a:pt x="324484" y="149209"/>
                </a:lnTo>
                <a:lnTo>
                  <a:pt x="334899" y="198627"/>
                </a:lnTo>
                <a:lnTo>
                  <a:pt x="424810" y="198627"/>
                </a:lnTo>
                <a:lnTo>
                  <a:pt x="424267" y="190700"/>
                </a:lnTo>
                <a:lnTo>
                  <a:pt x="413575" y="143779"/>
                </a:lnTo>
                <a:lnTo>
                  <a:pt x="395930" y="102312"/>
                </a:lnTo>
                <a:lnTo>
                  <a:pt x="381958" y="8166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4058411" y="729995"/>
            <a:ext cx="438784" cy="328930"/>
          </a:xfrm>
          <a:custGeom>
            <a:avLst/>
            <a:gdLst/>
            <a:ahLst/>
            <a:cxnLst/>
            <a:rect l="l" t="t" r="r" b="b"/>
            <a:pathLst>
              <a:path w="438785" h="328930">
                <a:moveTo>
                  <a:pt x="373761" y="274065"/>
                </a:moveTo>
                <a:lnTo>
                  <a:pt x="65150" y="274065"/>
                </a:lnTo>
                <a:lnTo>
                  <a:pt x="65150" y="328802"/>
                </a:lnTo>
                <a:lnTo>
                  <a:pt x="373761" y="328802"/>
                </a:lnTo>
                <a:lnTo>
                  <a:pt x="373761" y="274065"/>
                </a:lnTo>
                <a:close/>
              </a:path>
              <a:path w="438785" h="328930">
                <a:moveTo>
                  <a:pt x="219455" y="0"/>
                </a:moveTo>
                <a:lnTo>
                  <a:pt x="203956" y="3161"/>
                </a:lnTo>
                <a:lnTo>
                  <a:pt x="191277" y="11763"/>
                </a:lnTo>
                <a:lnTo>
                  <a:pt x="182719" y="24485"/>
                </a:lnTo>
                <a:lnTo>
                  <a:pt x="179577" y="40004"/>
                </a:lnTo>
                <a:lnTo>
                  <a:pt x="182719" y="55304"/>
                </a:lnTo>
                <a:lnTo>
                  <a:pt x="191277" y="67913"/>
                </a:lnTo>
                <a:lnTo>
                  <a:pt x="203956" y="76473"/>
                </a:lnTo>
                <a:lnTo>
                  <a:pt x="219455" y="79628"/>
                </a:lnTo>
                <a:lnTo>
                  <a:pt x="234755" y="76473"/>
                </a:lnTo>
                <a:lnTo>
                  <a:pt x="247364" y="67913"/>
                </a:lnTo>
                <a:lnTo>
                  <a:pt x="255924" y="55304"/>
                </a:lnTo>
                <a:lnTo>
                  <a:pt x="259079" y="40004"/>
                </a:lnTo>
                <a:lnTo>
                  <a:pt x="255924" y="24485"/>
                </a:lnTo>
                <a:lnTo>
                  <a:pt x="247364" y="11763"/>
                </a:lnTo>
                <a:lnTo>
                  <a:pt x="234755" y="3161"/>
                </a:lnTo>
                <a:lnTo>
                  <a:pt x="219455" y="0"/>
                </a:lnTo>
                <a:close/>
              </a:path>
              <a:path w="438785" h="328930">
                <a:moveTo>
                  <a:pt x="373761" y="108457"/>
                </a:moveTo>
                <a:lnTo>
                  <a:pt x="348438" y="113625"/>
                </a:lnTo>
                <a:lnTo>
                  <a:pt x="327771" y="127698"/>
                </a:lnTo>
                <a:lnTo>
                  <a:pt x="313842" y="148534"/>
                </a:lnTo>
                <a:lnTo>
                  <a:pt x="308737" y="173989"/>
                </a:lnTo>
                <a:lnTo>
                  <a:pt x="313842" y="199112"/>
                </a:lnTo>
                <a:lnTo>
                  <a:pt x="327771" y="219709"/>
                </a:lnTo>
                <a:lnTo>
                  <a:pt x="348438" y="233640"/>
                </a:lnTo>
                <a:lnTo>
                  <a:pt x="373761" y="238759"/>
                </a:lnTo>
                <a:lnTo>
                  <a:pt x="398936" y="233640"/>
                </a:lnTo>
                <a:lnTo>
                  <a:pt x="419528" y="219709"/>
                </a:lnTo>
                <a:lnTo>
                  <a:pt x="433429" y="199112"/>
                </a:lnTo>
                <a:lnTo>
                  <a:pt x="438530" y="173989"/>
                </a:lnTo>
                <a:lnTo>
                  <a:pt x="433429" y="148534"/>
                </a:lnTo>
                <a:lnTo>
                  <a:pt x="419528" y="127698"/>
                </a:lnTo>
                <a:lnTo>
                  <a:pt x="398936" y="113625"/>
                </a:lnTo>
                <a:lnTo>
                  <a:pt x="373761" y="108457"/>
                </a:lnTo>
                <a:close/>
              </a:path>
              <a:path w="438785" h="328930">
                <a:moveTo>
                  <a:pt x="219455" y="108457"/>
                </a:moveTo>
                <a:lnTo>
                  <a:pt x="194113" y="113625"/>
                </a:lnTo>
                <a:lnTo>
                  <a:pt x="173402" y="127698"/>
                </a:lnTo>
                <a:lnTo>
                  <a:pt x="159430" y="148534"/>
                </a:lnTo>
                <a:lnTo>
                  <a:pt x="154304" y="173989"/>
                </a:lnTo>
                <a:lnTo>
                  <a:pt x="159430" y="199112"/>
                </a:lnTo>
                <a:lnTo>
                  <a:pt x="173402" y="219709"/>
                </a:lnTo>
                <a:lnTo>
                  <a:pt x="194113" y="233640"/>
                </a:lnTo>
                <a:lnTo>
                  <a:pt x="219455" y="238759"/>
                </a:lnTo>
                <a:lnTo>
                  <a:pt x="244578" y="233640"/>
                </a:lnTo>
                <a:lnTo>
                  <a:pt x="265175" y="219709"/>
                </a:lnTo>
                <a:lnTo>
                  <a:pt x="279106" y="199112"/>
                </a:lnTo>
                <a:lnTo>
                  <a:pt x="284225" y="173989"/>
                </a:lnTo>
                <a:lnTo>
                  <a:pt x="279106" y="148534"/>
                </a:lnTo>
                <a:lnTo>
                  <a:pt x="265175" y="127698"/>
                </a:lnTo>
                <a:lnTo>
                  <a:pt x="244578" y="113625"/>
                </a:lnTo>
                <a:lnTo>
                  <a:pt x="219455" y="108457"/>
                </a:lnTo>
                <a:close/>
              </a:path>
              <a:path w="438785" h="328930">
                <a:moveTo>
                  <a:pt x="65150" y="108457"/>
                </a:moveTo>
                <a:lnTo>
                  <a:pt x="39754" y="113625"/>
                </a:lnTo>
                <a:lnTo>
                  <a:pt x="19050" y="127698"/>
                </a:lnTo>
                <a:lnTo>
                  <a:pt x="5107" y="148534"/>
                </a:lnTo>
                <a:lnTo>
                  <a:pt x="0" y="173989"/>
                </a:lnTo>
                <a:lnTo>
                  <a:pt x="5107" y="199112"/>
                </a:lnTo>
                <a:lnTo>
                  <a:pt x="19050" y="219709"/>
                </a:lnTo>
                <a:lnTo>
                  <a:pt x="39754" y="233640"/>
                </a:lnTo>
                <a:lnTo>
                  <a:pt x="65150" y="238759"/>
                </a:lnTo>
                <a:lnTo>
                  <a:pt x="90273" y="233640"/>
                </a:lnTo>
                <a:lnTo>
                  <a:pt x="110871" y="219709"/>
                </a:lnTo>
                <a:lnTo>
                  <a:pt x="124801" y="199112"/>
                </a:lnTo>
                <a:lnTo>
                  <a:pt x="129921" y="173989"/>
                </a:lnTo>
                <a:lnTo>
                  <a:pt x="124801" y="148534"/>
                </a:lnTo>
                <a:lnTo>
                  <a:pt x="110871" y="127698"/>
                </a:lnTo>
                <a:lnTo>
                  <a:pt x="90273" y="113625"/>
                </a:lnTo>
                <a:lnTo>
                  <a:pt x="65150" y="108457"/>
                </a:lnTo>
                <a:close/>
              </a:path>
            </a:pathLst>
          </a:custGeom>
          <a:solidFill>
            <a:srgbClr val="CA001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224528" y="1717548"/>
            <a:ext cx="685800" cy="229870"/>
          </a:xfrm>
          <a:custGeom>
            <a:avLst/>
            <a:gdLst/>
            <a:ahLst/>
            <a:cxnLst/>
            <a:rect l="l" t="t" r="r" b="b"/>
            <a:pathLst>
              <a:path w="685800" h="229869">
                <a:moveTo>
                  <a:pt x="623188" y="0"/>
                </a:moveTo>
                <a:lnTo>
                  <a:pt x="570914" y="14733"/>
                </a:lnTo>
                <a:lnTo>
                  <a:pt x="539575" y="56340"/>
                </a:lnTo>
                <a:lnTo>
                  <a:pt x="533654" y="94487"/>
                </a:lnTo>
                <a:lnTo>
                  <a:pt x="535132" y="114550"/>
                </a:lnTo>
                <a:lnTo>
                  <a:pt x="557402" y="163449"/>
                </a:lnTo>
                <a:lnTo>
                  <a:pt x="604033" y="187416"/>
                </a:lnTo>
                <a:lnTo>
                  <a:pt x="623188" y="188975"/>
                </a:lnTo>
                <a:lnTo>
                  <a:pt x="630941" y="188718"/>
                </a:lnTo>
                <a:lnTo>
                  <a:pt x="673697" y="175734"/>
                </a:lnTo>
                <a:lnTo>
                  <a:pt x="685038" y="168021"/>
                </a:lnTo>
                <a:lnTo>
                  <a:pt x="685038" y="148209"/>
                </a:lnTo>
                <a:lnTo>
                  <a:pt x="624332" y="148209"/>
                </a:lnTo>
                <a:lnTo>
                  <a:pt x="613527" y="147405"/>
                </a:lnTo>
                <a:lnTo>
                  <a:pt x="582612" y="119110"/>
                </a:lnTo>
                <a:lnTo>
                  <a:pt x="579374" y="94487"/>
                </a:lnTo>
                <a:lnTo>
                  <a:pt x="580219" y="81248"/>
                </a:lnTo>
                <a:lnTo>
                  <a:pt x="604662" y="44195"/>
                </a:lnTo>
                <a:lnTo>
                  <a:pt x="624332" y="40766"/>
                </a:lnTo>
                <a:lnTo>
                  <a:pt x="685157" y="40766"/>
                </a:lnTo>
                <a:lnTo>
                  <a:pt x="685419" y="20954"/>
                </a:lnTo>
                <a:lnTo>
                  <a:pt x="645923" y="2732"/>
                </a:lnTo>
                <a:lnTo>
                  <a:pt x="630941" y="323"/>
                </a:lnTo>
                <a:lnTo>
                  <a:pt x="623188" y="0"/>
                </a:lnTo>
                <a:close/>
              </a:path>
              <a:path w="685800" h="229869">
                <a:moveTo>
                  <a:pt x="685038" y="112902"/>
                </a:moveTo>
                <a:lnTo>
                  <a:pt x="665607" y="131317"/>
                </a:lnTo>
                <a:lnTo>
                  <a:pt x="659511" y="137032"/>
                </a:lnTo>
                <a:lnTo>
                  <a:pt x="652652" y="141350"/>
                </a:lnTo>
                <a:lnTo>
                  <a:pt x="646302" y="143890"/>
                </a:lnTo>
                <a:lnTo>
                  <a:pt x="645922" y="143890"/>
                </a:lnTo>
                <a:lnTo>
                  <a:pt x="639445" y="146812"/>
                </a:lnTo>
                <a:lnTo>
                  <a:pt x="632206" y="148209"/>
                </a:lnTo>
                <a:lnTo>
                  <a:pt x="685038" y="148209"/>
                </a:lnTo>
                <a:lnTo>
                  <a:pt x="685038" y="112902"/>
                </a:lnTo>
                <a:close/>
              </a:path>
              <a:path w="685800" h="229869">
                <a:moveTo>
                  <a:pt x="685157" y="40766"/>
                </a:moveTo>
                <a:lnTo>
                  <a:pt x="632206" y="40766"/>
                </a:lnTo>
                <a:lnTo>
                  <a:pt x="639445" y="42544"/>
                </a:lnTo>
                <a:lnTo>
                  <a:pt x="645922" y="45085"/>
                </a:lnTo>
                <a:lnTo>
                  <a:pt x="646302" y="45085"/>
                </a:lnTo>
                <a:lnTo>
                  <a:pt x="652652" y="48005"/>
                </a:lnTo>
                <a:lnTo>
                  <a:pt x="659511" y="52324"/>
                </a:lnTo>
                <a:lnTo>
                  <a:pt x="685038" y="76073"/>
                </a:lnTo>
                <a:lnTo>
                  <a:pt x="685157" y="40766"/>
                </a:lnTo>
                <a:close/>
              </a:path>
              <a:path w="685800" h="229869">
                <a:moveTo>
                  <a:pt x="44576" y="2921"/>
                </a:moveTo>
                <a:lnTo>
                  <a:pt x="0" y="2921"/>
                </a:lnTo>
                <a:lnTo>
                  <a:pt x="0" y="114300"/>
                </a:lnTo>
                <a:lnTo>
                  <a:pt x="10126" y="158644"/>
                </a:lnTo>
                <a:lnTo>
                  <a:pt x="42084" y="184261"/>
                </a:lnTo>
                <a:lnTo>
                  <a:pt x="72262" y="188975"/>
                </a:lnTo>
                <a:lnTo>
                  <a:pt x="88358" y="187815"/>
                </a:lnTo>
                <a:lnTo>
                  <a:pt x="126237" y="169544"/>
                </a:lnTo>
                <a:lnTo>
                  <a:pt x="139094" y="148589"/>
                </a:lnTo>
                <a:lnTo>
                  <a:pt x="60833" y="148589"/>
                </a:lnTo>
                <a:lnTo>
                  <a:pt x="54610" y="145668"/>
                </a:lnTo>
                <a:lnTo>
                  <a:pt x="44576" y="111505"/>
                </a:lnTo>
                <a:lnTo>
                  <a:pt x="44576" y="2921"/>
                </a:lnTo>
                <a:close/>
              </a:path>
              <a:path w="685800" h="229869">
                <a:moveTo>
                  <a:pt x="144907" y="2921"/>
                </a:moveTo>
                <a:lnTo>
                  <a:pt x="99949" y="2921"/>
                </a:lnTo>
                <a:lnTo>
                  <a:pt x="99949" y="111505"/>
                </a:lnTo>
                <a:lnTo>
                  <a:pt x="99454" y="122259"/>
                </a:lnTo>
                <a:lnTo>
                  <a:pt x="84200" y="148589"/>
                </a:lnTo>
                <a:lnTo>
                  <a:pt x="139094" y="148589"/>
                </a:lnTo>
                <a:lnTo>
                  <a:pt x="140430" y="145589"/>
                </a:lnTo>
                <a:lnTo>
                  <a:pt x="143811" y="130700"/>
                </a:lnTo>
                <a:lnTo>
                  <a:pt x="144907" y="114300"/>
                </a:lnTo>
                <a:lnTo>
                  <a:pt x="144907" y="2921"/>
                </a:lnTo>
                <a:close/>
              </a:path>
              <a:path w="685800" h="229869">
                <a:moveTo>
                  <a:pt x="277241" y="2921"/>
                </a:moveTo>
                <a:lnTo>
                  <a:pt x="217170" y="2921"/>
                </a:lnTo>
                <a:lnTo>
                  <a:pt x="217170" y="185800"/>
                </a:lnTo>
                <a:lnTo>
                  <a:pt x="261747" y="185800"/>
                </a:lnTo>
                <a:lnTo>
                  <a:pt x="261747" y="118363"/>
                </a:lnTo>
                <a:lnTo>
                  <a:pt x="337497" y="118363"/>
                </a:lnTo>
                <a:lnTo>
                  <a:pt x="334168" y="112601"/>
                </a:lnTo>
                <a:lnTo>
                  <a:pt x="330461" y="107027"/>
                </a:lnTo>
                <a:lnTo>
                  <a:pt x="326517" y="102107"/>
                </a:lnTo>
                <a:lnTo>
                  <a:pt x="326136" y="102107"/>
                </a:lnTo>
                <a:lnTo>
                  <a:pt x="326136" y="101726"/>
                </a:lnTo>
                <a:lnTo>
                  <a:pt x="325755" y="101346"/>
                </a:lnTo>
                <a:lnTo>
                  <a:pt x="325500" y="100964"/>
                </a:lnTo>
                <a:lnTo>
                  <a:pt x="328675" y="98425"/>
                </a:lnTo>
                <a:lnTo>
                  <a:pt x="331597" y="95630"/>
                </a:lnTo>
                <a:lnTo>
                  <a:pt x="333756" y="92328"/>
                </a:lnTo>
                <a:lnTo>
                  <a:pt x="334137" y="92328"/>
                </a:lnTo>
                <a:lnTo>
                  <a:pt x="338097" y="85189"/>
                </a:lnTo>
                <a:lnTo>
                  <a:pt x="340800" y="77597"/>
                </a:lnTo>
                <a:lnTo>
                  <a:pt x="261747" y="77597"/>
                </a:lnTo>
                <a:lnTo>
                  <a:pt x="261747" y="43941"/>
                </a:lnTo>
                <a:lnTo>
                  <a:pt x="340875" y="43941"/>
                </a:lnTo>
                <a:lnTo>
                  <a:pt x="338693" y="36115"/>
                </a:lnTo>
                <a:lnTo>
                  <a:pt x="304323" y="6334"/>
                </a:lnTo>
                <a:lnTo>
                  <a:pt x="291461" y="3752"/>
                </a:lnTo>
                <a:lnTo>
                  <a:pt x="277241" y="2921"/>
                </a:lnTo>
                <a:close/>
              </a:path>
              <a:path w="685800" h="229869">
                <a:moveTo>
                  <a:pt x="337497" y="118363"/>
                </a:moveTo>
                <a:lnTo>
                  <a:pt x="280543" y="118363"/>
                </a:lnTo>
                <a:lnTo>
                  <a:pt x="284861" y="119761"/>
                </a:lnTo>
                <a:lnTo>
                  <a:pt x="287020" y="121538"/>
                </a:lnTo>
                <a:lnTo>
                  <a:pt x="287400" y="121538"/>
                </a:lnTo>
                <a:lnTo>
                  <a:pt x="289433" y="122936"/>
                </a:lnTo>
                <a:lnTo>
                  <a:pt x="293750" y="128777"/>
                </a:lnTo>
                <a:lnTo>
                  <a:pt x="298831" y="138556"/>
                </a:lnTo>
                <a:lnTo>
                  <a:pt x="319405" y="179577"/>
                </a:lnTo>
                <a:lnTo>
                  <a:pt x="322580" y="185800"/>
                </a:lnTo>
                <a:lnTo>
                  <a:pt x="371475" y="185800"/>
                </a:lnTo>
                <a:lnTo>
                  <a:pt x="363220" y="169163"/>
                </a:lnTo>
                <a:lnTo>
                  <a:pt x="341249" y="125475"/>
                </a:lnTo>
                <a:lnTo>
                  <a:pt x="337732" y="118770"/>
                </a:lnTo>
                <a:lnTo>
                  <a:pt x="337497" y="118363"/>
                </a:lnTo>
                <a:close/>
              </a:path>
              <a:path w="685800" h="229869">
                <a:moveTo>
                  <a:pt x="340875" y="43941"/>
                </a:moveTo>
                <a:lnTo>
                  <a:pt x="286258" y="43941"/>
                </a:lnTo>
                <a:lnTo>
                  <a:pt x="290575" y="45847"/>
                </a:lnTo>
                <a:lnTo>
                  <a:pt x="293116" y="48005"/>
                </a:lnTo>
                <a:lnTo>
                  <a:pt x="293497" y="48005"/>
                </a:lnTo>
                <a:lnTo>
                  <a:pt x="295656" y="50546"/>
                </a:lnTo>
                <a:lnTo>
                  <a:pt x="297052" y="53339"/>
                </a:lnTo>
                <a:lnTo>
                  <a:pt x="297052" y="67817"/>
                </a:lnTo>
                <a:lnTo>
                  <a:pt x="295656" y="71119"/>
                </a:lnTo>
                <a:lnTo>
                  <a:pt x="293116" y="73278"/>
                </a:lnTo>
                <a:lnTo>
                  <a:pt x="290575" y="75691"/>
                </a:lnTo>
                <a:lnTo>
                  <a:pt x="286258" y="77597"/>
                </a:lnTo>
                <a:lnTo>
                  <a:pt x="340800" y="77597"/>
                </a:lnTo>
                <a:lnTo>
                  <a:pt x="340867" y="77406"/>
                </a:lnTo>
                <a:lnTo>
                  <a:pt x="342495" y="69147"/>
                </a:lnTo>
                <a:lnTo>
                  <a:pt x="343026" y="60578"/>
                </a:lnTo>
                <a:lnTo>
                  <a:pt x="341949" y="47793"/>
                </a:lnTo>
                <a:lnTo>
                  <a:pt x="340875" y="43941"/>
                </a:lnTo>
                <a:close/>
              </a:path>
              <a:path w="685800" h="229869">
                <a:moveTo>
                  <a:pt x="468630" y="2921"/>
                </a:moveTo>
                <a:lnTo>
                  <a:pt x="423672" y="2921"/>
                </a:lnTo>
                <a:lnTo>
                  <a:pt x="423672" y="176022"/>
                </a:lnTo>
                <a:lnTo>
                  <a:pt x="421132" y="183641"/>
                </a:lnTo>
                <a:lnTo>
                  <a:pt x="419988" y="185038"/>
                </a:lnTo>
                <a:lnTo>
                  <a:pt x="418973" y="186816"/>
                </a:lnTo>
                <a:lnTo>
                  <a:pt x="416433" y="188594"/>
                </a:lnTo>
                <a:lnTo>
                  <a:pt x="391287" y="188594"/>
                </a:lnTo>
                <a:lnTo>
                  <a:pt x="391287" y="229742"/>
                </a:lnTo>
                <a:lnTo>
                  <a:pt x="410718" y="229742"/>
                </a:lnTo>
                <a:lnTo>
                  <a:pt x="423874" y="228728"/>
                </a:lnTo>
                <a:lnTo>
                  <a:pt x="461182" y="202971"/>
                </a:lnTo>
                <a:lnTo>
                  <a:pt x="468630" y="163449"/>
                </a:lnTo>
                <a:lnTo>
                  <a:pt x="468630" y="2921"/>
                </a:lnTo>
                <a:close/>
              </a:path>
            </a:pathLst>
          </a:custGeom>
          <a:solidFill>
            <a:srgbClr val="CA0017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8" name="object 8"/>
          <p:cNvGrpSpPr/>
          <p:nvPr/>
        </p:nvGrpSpPr>
        <p:grpSpPr>
          <a:xfrm>
            <a:off x="0" y="5759195"/>
            <a:ext cx="9144000" cy="1099185"/>
            <a:chOff x="0" y="5759195"/>
            <a:chExt cx="9144000" cy="1099185"/>
          </a:xfrm>
        </p:grpSpPr>
        <p:pic>
          <p:nvPicPr>
            <p:cNvPr id="9" name="object 9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5783579"/>
              <a:ext cx="9141714" cy="1072134"/>
            </a:xfrm>
            <a:prstGeom prst="rect">
              <a:avLst/>
            </a:prstGeom>
          </p:spPr>
        </p:pic>
        <p:sp>
          <p:nvSpPr>
            <p:cNvPr id="10" name="object 10"/>
            <p:cNvSpPr/>
            <p:nvPr/>
          </p:nvSpPr>
          <p:spPr>
            <a:xfrm>
              <a:off x="0" y="5759195"/>
              <a:ext cx="9144000" cy="1099185"/>
            </a:xfrm>
            <a:custGeom>
              <a:avLst/>
              <a:gdLst/>
              <a:ahLst/>
              <a:cxnLst/>
              <a:rect l="l" t="t" r="r" b="b"/>
              <a:pathLst>
                <a:path w="9144000" h="1099184">
                  <a:moveTo>
                    <a:pt x="9144000" y="0"/>
                  </a:moveTo>
                  <a:lnTo>
                    <a:pt x="0" y="0"/>
                  </a:lnTo>
                  <a:lnTo>
                    <a:pt x="0" y="1098802"/>
                  </a:lnTo>
                  <a:lnTo>
                    <a:pt x="9144000" y="1098802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1" name="object 11"/>
          <p:cNvSpPr/>
          <p:nvPr/>
        </p:nvSpPr>
        <p:spPr>
          <a:xfrm>
            <a:off x="0" y="0"/>
            <a:ext cx="9144000" cy="149860"/>
          </a:xfrm>
          <a:custGeom>
            <a:avLst/>
            <a:gdLst/>
            <a:ahLst/>
            <a:cxnLst/>
            <a:rect l="l" t="t" r="r" b="b"/>
            <a:pathLst>
              <a:path w="9144000" h="149860">
                <a:moveTo>
                  <a:pt x="0" y="149351"/>
                </a:moveTo>
                <a:lnTo>
                  <a:pt x="9144000" y="149351"/>
                </a:lnTo>
                <a:lnTo>
                  <a:pt x="9144000" y="0"/>
                </a:lnTo>
                <a:lnTo>
                  <a:pt x="0" y="0"/>
                </a:lnTo>
                <a:lnTo>
                  <a:pt x="0" y="149351"/>
                </a:lnTo>
                <a:close/>
              </a:path>
            </a:pathLst>
          </a:custGeom>
          <a:solidFill>
            <a:srgbClr val="CA001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344424" y="6284976"/>
            <a:ext cx="251460" cy="291465"/>
          </a:xfrm>
          <a:custGeom>
            <a:avLst/>
            <a:gdLst/>
            <a:ahLst/>
            <a:cxnLst/>
            <a:rect l="l" t="t" r="r" b="b"/>
            <a:pathLst>
              <a:path w="251459" h="291465">
                <a:moveTo>
                  <a:pt x="251460" y="0"/>
                </a:moveTo>
                <a:lnTo>
                  <a:pt x="188506" y="0"/>
                </a:lnTo>
                <a:lnTo>
                  <a:pt x="188506" y="162991"/>
                </a:lnTo>
                <a:lnTo>
                  <a:pt x="184875" y="193863"/>
                </a:lnTo>
                <a:lnTo>
                  <a:pt x="172948" y="218628"/>
                </a:lnTo>
                <a:lnTo>
                  <a:pt x="151172" y="235095"/>
                </a:lnTo>
                <a:lnTo>
                  <a:pt x="117995" y="241071"/>
                </a:lnTo>
                <a:lnTo>
                  <a:pt x="94827" y="237416"/>
                </a:lnTo>
                <a:lnTo>
                  <a:pt x="77525" y="225599"/>
                </a:lnTo>
                <a:lnTo>
                  <a:pt x="66698" y="204338"/>
                </a:lnTo>
                <a:lnTo>
                  <a:pt x="62953" y="172351"/>
                </a:lnTo>
                <a:lnTo>
                  <a:pt x="62953" y="0"/>
                </a:lnTo>
                <a:lnTo>
                  <a:pt x="0" y="0"/>
                </a:lnTo>
                <a:lnTo>
                  <a:pt x="0" y="178460"/>
                </a:lnTo>
                <a:lnTo>
                  <a:pt x="6171" y="227631"/>
                </a:lnTo>
                <a:lnTo>
                  <a:pt x="25361" y="262837"/>
                </a:lnTo>
                <a:lnTo>
                  <a:pt x="58582" y="284011"/>
                </a:lnTo>
                <a:lnTo>
                  <a:pt x="106845" y="291084"/>
                </a:lnTo>
                <a:lnTo>
                  <a:pt x="130786" y="287653"/>
                </a:lnTo>
                <a:lnTo>
                  <a:pt x="153747" y="277949"/>
                </a:lnTo>
                <a:lnTo>
                  <a:pt x="173673" y="262848"/>
                </a:lnTo>
                <a:lnTo>
                  <a:pt x="188506" y="243230"/>
                </a:lnTo>
                <a:lnTo>
                  <a:pt x="189585" y="243230"/>
                </a:lnTo>
                <a:lnTo>
                  <a:pt x="189585" y="283171"/>
                </a:lnTo>
                <a:lnTo>
                  <a:pt x="251460" y="283171"/>
                </a:lnTo>
                <a:lnTo>
                  <a:pt x="25146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13" name="object 13"/>
          <p:cNvGrpSpPr/>
          <p:nvPr/>
        </p:nvGrpSpPr>
        <p:grpSpPr>
          <a:xfrm>
            <a:off x="344424" y="6050279"/>
            <a:ext cx="251460" cy="187960"/>
            <a:chOff x="344424" y="6050279"/>
            <a:chExt cx="251460" cy="187960"/>
          </a:xfrm>
        </p:grpSpPr>
        <p:sp>
          <p:nvSpPr>
            <p:cNvPr id="14" name="object 14"/>
            <p:cNvSpPr/>
            <p:nvPr/>
          </p:nvSpPr>
          <p:spPr>
            <a:xfrm>
              <a:off x="381000" y="6207251"/>
              <a:ext cx="178435" cy="30480"/>
            </a:xfrm>
            <a:custGeom>
              <a:avLst/>
              <a:gdLst/>
              <a:ahLst/>
              <a:cxnLst/>
              <a:rect l="l" t="t" r="r" b="b"/>
              <a:pathLst>
                <a:path w="178434" h="30479">
                  <a:moveTo>
                    <a:pt x="178308" y="0"/>
                  </a:moveTo>
                  <a:lnTo>
                    <a:pt x="0" y="0"/>
                  </a:lnTo>
                  <a:lnTo>
                    <a:pt x="0" y="30480"/>
                  </a:lnTo>
                  <a:lnTo>
                    <a:pt x="178308" y="30480"/>
                  </a:lnTo>
                  <a:lnTo>
                    <a:pt x="178308" y="0"/>
                  </a:lnTo>
                  <a:close/>
                </a:path>
              </a:pathLst>
            </a:custGeom>
            <a:solidFill>
              <a:srgbClr val="CA0017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5" name="object 1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44424" y="6050279"/>
              <a:ext cx="251460" cy="135636"/>
            </a:xfrm>
            <a:prstGeom prst="rect">
              <a:avLst/>
            </a:prstGeom>
          </p:spPr>
        </p:pic>
      </p:grpSp>
      <p:pic>
        <p:nvPicPr>
          <p:cNvPr id="16" name="object 1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63523" y="6284976"/>
            <a:ext cx="1018032" cy="320039"/>
          </a:xfrm>
          <a:prstGeom prst="rect">
            <a:avLst/>
          </a:prstGeom>
        </p:spPr>
      </p:pic>
      <p:sp>
        <p:nvSpPr>
          <p:cNvPr id="17" name="object 17"/>
          <p:cNvSpPr txBox="1">
            <a:spLocks noGrp="1"/>
          </p:cNvSpPr>
          <p:nvPr>
            <p:ph type="title"/>
          </p:nvPr>
        </p:nvSpPr>
        <p:spPr>
          <a:xfrm>
            <a:off x="7958073" y="151257"/>
            <a:ext cx="1043305" cy="3911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08</a:t>
            </a:r>
            <a:r>
              <a:rPr dirty="0" spc="5"/>
              <a:t>-</a:t>
            </a:r>
            <a:r>
              <a:rPr dirty="0" spc="-50"/>
              <a:t>20</a:t>
            </a:r>
            <a:r>
              <a:rPr dirty="0" spc="-70"/>
              <a:t>2</a:t>
            </a:r>
            <a:r>
              <a:rPr dirty="0"/>
              <a:t>3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2570226" y="2692806"/>
            <a:ext cx="6478905" cy="3033395"/>
          </a:xfrm>
          <a:prstGeom prst="rect">
            <a:avLst/>
          </a:prstGeom>
        </p:spPr>
        <p:txBody>
          <a:bodyPr wrap="square" lIns="0" tIns="165100" rIns="0" bIns="0" rtlCol="0" vert="horz">
            <a:spAutoFit/>
          </a:bodyPr>
          <a:lstStyle/>
          <a:p>
            <a:pPr algn="r" marR="6350">
              <a:lnSpc>
                <a:spcPct val="100000"/>
              </a:lnSpc>
              <a:spcBef>
                <a:spcPts val="1300"/>
              </a:spcBef>
            </a:pPr>
            <a:r>
              <a:rPr dirty="0" sz="2200" spc="-40">
                <a:solidFill>
                  <a:srgbClr val="4B4B4B"/>
                </a:solidFill>
                <a:latin typeface="Corbel"/>
                <a:cs typeface="Corbel"/>
              </a:rPr>
              <a:t>©2023</a:t>
            </a:r>
            <a:endParaRPr sz="2200">
              <a:latin typeface="Corbel"/>
              <a:cs typeface="Corbel"/>
            </a:endParaRPr>
          </a:p>
          <a:p>
            <a:pPr algn="r" marR="8255">
              <a:lnSpc>
                <a:spcPct val="100000"/>
              </a:lnSpc>
              <a:spcBef>
                <a:spcPts val="1205"/>
              </a:spcBef>
            </a:pPr>
            <a:r>
              <a:rPr dirty="0" sz="2200" spc="-5">
                <a:solidFill>
                  <a:srgbClr val="4B4B4B"/>
                </a:solidFill>
                <a:latin typeface="Corbel"/>
                <a:cs typeface="Corbel"/>
              </a:rPr>
              <a:t>M</a:t>
            </a:r>
            <a:r>
              <a:rPr dirty="0" sz="2200" spc="-20">
                <a:solidFill>
                  <a:srgbClr val="4B4B4B"/>
                </a:solidFill>
                <a:latin typeface="Corbel"/>
                <a:cs typeface="Corbel"/>
              </a:rPr>
              <a:t>i</a:t>
            </a:r>
            <a:r>
              <a:rPr dirty="0" sz="2200" spc="-10">
                <a:solidFill>
                  <a:srgbClr val="4B4B4B"/>
                </a:solidFill>
                <a:latin typeface="Corbel"/>
                <a:cs typeface="Corbel"/>
              </a:rPr>
              <a:t>cae</a:t>
            </a:r>
            <a:r>
              <a:rPr dirty="0" sz="2200" spc="-5">
                <a:solidFill>
                  <a:srgbClr val="4B4B4B"/>
                </a:solidFill>
                <a:latin typeface="Corbel"/>
                <a:cs typeface="Corbel"/>
              </a:rPr>
              <a:t>l</a:t>
            </a:r>
            <a:r>
              <a:rPr dirty="0" sz="2200" spc="-65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200" spc="-5">
                <a:solidFill>
                  <a:srgbClr val="4B4B4B"/>
                </a:solidFill>
                <a:latin typeface="Corbel"/>
                <a:cs typeface="Corbel"/>
              </a:rPr>
              <a:t>Gal</a:t>
            </a:r>
            <a:r>
              <a:rPr dirty="0" sz="2200" spc="-20">
                <a:solidFill>
                  <a:srgbClr val="4B4B4B"/>
                </a:solidFill>
                <a:latin typeface="Corbel"/>
                <a:cs typeface="Corbel"/>
              </a:rPr>
              <a:t>l</a:t>
            </a:r>
            <a:r>
              <a:rPr dirty="0" sz="2200" spc="-5">
                <a:solidFill>
                  <a:srgbClr val="4B4B4B"/>
                </a:solidFill>
                <a:latin typeface="Corbel"/>
                <a:cs typeface="Corbel"/>
              </a:rPr>
              <a:t>ego,</a:t>
            </a:r>
            <a:r>
              <a:rPr dirty="0" sz="2200" spc="1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200" spc="-5">
                <a:solidFill>
                  <a:srgbClr val="4B4B4B"/>
                </a:solidFill>
                <a:latin typeface="Corbel"/>
                <a:cs typeface="Corbel"/>
              </a:rPr>
              <a:t>Iv</a:t>
            </a:r>
            <a:r>
              <a:rPr dirty="0" sz="2200">
                <a:solidFill>
                  <a:srgbClr val="4B4B4B"/>
                </a:solidFill>
                <a:latin typeface="Corbel"/>
                <a:cs typeface="Corbel"/>
              </a:rPr>
              <a:t>á</a:t>
            </a:r>
            <a:r>
              <a:rPr dirty="0" sz="2200" spc="-5">
                <a:solidFill>
                  <a:srgbClr val="4B4B4B"/>
                </a:solidFill>
                <a:latin typeface="Corbel"/>
                <a:cs typeface="Corbel"/>
              </a:rPr>
              <a:t>n</a:t>
            </a:r>
            <a:r>
              <a:rPr dirty="0" sz="2200" spc="-114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200" spc="-10">
                <a:solidFill>
                  <a:srgbClr val="4B4B4B"/>
                </a:solidFill>
                <a:latin typeface="Corbel"/>
                <a:cs typeface="Corbel"/>
              </a:rPr>
              <a:t>Ch</a:t>
            </a:r>
            <a:r>
              <a:rPr dirty="0" sz="2200" spc="-15">
                <a:solidFill>
                  <a:srgbClr val="4B4B4B"/>
                </a:solidFill>
                <a:latin typeface="Corbel"/>
                <a:cs typeface="Corbel"/>
              </a:rPr>
              <a:t>i</a:t>
            </a:r>
            <a:r>
              <a:rPr dirty="0" sz="2200" spc="-10">
                <a:solidFill>
                  <a:srgbClr val="4B4B4B"/>
                </a:solidFill>
                <a:latin typeface="Corbel"/>
                <a:cs typeface="Corbel"/>
              </a:rPr>
              <a:t>ca</a:t>
            </a:r>
            <a:r>
              <a:rPr dirty="0" sz="2200">
                <a:solidFill>
                  <a:srgbClr val="4B4B4B"/>
                </a:solidFill>
                <a:latin typeface="Corbel"/>
                <a:cs typeface="Corbel"/>
              </a:rPr>
              <a:t>n</a:t>
            </a:r>
            <a:r>
              <a:rPr dirty="0" sz="2200" spc="-10">
                <a:solidFill>
                  <a:srgbClr val="4B4B4B"/>
                </a:solidFill>
                <a:latin typeface="Corbel"/>
                <a:cs typeface="Corbel"/>
              </a:rPr>
              <a:t>o</a:t>
            </a:r>
            <a:r>
              <a:rPr dirty="0" sz="2200" spc="-5">
                <a:solidFill>
                  <a:srgbClr val="4B4B4B"/>
                </a:solidFill>
                <a:latin typeface="Corbel"/>
                <a:cs typeface="Corbel"/>
              </a:rPr>
              <a:t>,</a:t>
            </a:r>
            <a:r>
              <a:rPr dirty="0" sz="2200" spc="-5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200" spc="-5">
                <a:solidFill>
                  <a:srgbClr val="4B4B4B"/>
                </a:solidFill>
                <a:latin typeface="Corbel"/>
                <a:cs typeface="Corbel"/>
              </a:rPr>
              <a:t>Mic</a:t>
            </a:r>
            <a:r>
              <a:rPr dirty="0" sz="2200" spc="-20">
                <a:solidFill>
                  <a:srgbClr val="4B4B4B"/>
                </a:solidFill>
                <a:latin typeface="Corbel"/>
                <a:cs typeface="Corbel"/>
              </a:rPr>
              <a:t>h</a:t>
            </a:r>
            <a:r>
              <a:rPr dirty="0" sz="2200" spc="-5">
                <a:solidFill>
                  <a:srgbClr val="4B4B4B"/>
                </a:solidFill>
                <a:latin typeface="Corbel"/>
                <a:cs typeface="Corbel"/>
              </a:rPr>
              <a:t>el</a:t>
            </a:r>
            <a:r>
              <a:rPr dirty="0" sz="2200" spc="3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200" spc="-5">
                <a:solidFill>
                  <a:srgbClr val="4B4B4B"/>
                </a:solidFill>
                <a:latin typeface="Corbel"/>
                <a:cs typeface="Corbel"/>
              </a:rPr>
              <a:t>Maes</a:t>
            </a:r>
            <a:endParaRPr sz="2200">
              <a:latin typeface="Corbel"/>
              <a:cs typeface="Corbel"/>
            </a:endParaRPr>
          </a:p>
          <a:p>
            <a:pPr algn="r" marL="1337310" marR="5080" indent="1763395">
              <a:lnSpc>
                <a:spcPct val="141800"/>
              </a:lnSpc>
              <a:spcBef>
                <a:spcPts val="585"/>
              </a:spcBef>
            </a:pPr>
            <a:r>
              <a:rPr dirty="0" sz="2200" spc="-5">
                <a:solidFill>
                  <a:srgbClr val="4B4B4B"/>
                </a:solidFill>
                <a:latin typeface="Corbel"/>
                <a:cs typeface="Corbel"/>
              </a:rPr>
              <a:t>Algunos derechos reservados </a:t>
            </a:r>
            <a:r>
              <a:rPr dirty="0" sz="2200" spc="-43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200" spc="-5">
                <a:solidFill>
                  <a:srgbClr val="4B4B4B"/>
                </a:solidFill>
                <a:latin typeface="Corbel"/>
                <a:cs typeface="Corbel"/>
              </a:rPr>
              <a:t>Este</a:t>
            </a:r>
            <a:r>
              <a:rPr dirty="0" sz="2200" spc="-15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200" spc="-5">
                <a:solidFill>
                  <a:srgbClr val="4B4B4B"/>
                </a:solidFill>
                <a:latin typeface="Corbel"/>
                <a:cs typeface="Corbel"/>
              </a:rPr>
              <a:t>documento se distribuye bajo</a:t>
            </a:r>
            <a:r>
              <a:rPr dirty="0" sz="220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200" spc="-10">
                <a:solidFill>
                  <a:srgbClr val="4B4B4B"/>
                </a:solidFill>
                <a:latin typeface="Corbel"/>
                <a:cs typeface="Corbel"/>
              </a:rPr>
              <a:t>la</a:t>
            </a:r>
            <a:r>
              <a:rPr dirty="0" sz="2200" spc="-5">
                <a:solidFill>
                  <a:srgbClr val="4B4B4B"/>
                </a:solidFill>
                <a:latin typeface="Corbel"/>
                <a:cs typeface="Corbel"/>
              </a:rPr>
              <a:t> licencia</a:t>
            </a:r>
            <a:endParaRPr sz="2200">
              <a:latin typeface="Corbel"/>
              <a:cs typeface="Corbel"/>
            </a:endParaRPr>
          </a:p>
          <a:p>
            <a:pPr algn="r" marL="12700" marR="5080" indent="1219200">
              <a:lnSpc>
                <a:spcPct val="100000"/>
              </a:lnSpc>
            </a:pPr>
            <a:r>
              <a:rPr dirty="0" sz="2200" spc="-10">
                <a:solidFill>
                  <a:srgbClr val="4B4B4B"/>
                </a:solidFill>
                <a:latin typeface="Corbel"/>
                <a:cs typeface="Corbel"/>
              </a:rPr>
              <a:t>“Atribución-CompartirIgual</a:t>
            </a:r>
            <a:r>
              <a:rPr dirty="0" sz="2200" spc="5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200" spc="-5">
                <a:solidFill>
                  <a:srgbClr val="4B4B4B"/>
                </a:solidFill>
                <a:latin typeface="Corbel"/>
                <a:cs typeface="Corbel"/>
              </a:rPr>
              <a:t>4.0</a:t>
            </a:r>
            <a:r>
              <a:rPr dirty="0" sz="2200" spc="-2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200" spc="-5">
                <a:solidFill>
                  <a:srgbClr val="4B4B4B"/>
                </a:solidFill>
                <a:latin typeface="Corbel"/>
                <a:cs typeface="Corbel"/>
              </a:rPr>
              <a:t>Internacional” </a:t>
            </a:r>
            <a:r>
              <a:rPr dirty="0" sz="2200" spc="-425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200" spc="-5">
                <a:solidFill>
                  <a:srgbClr val="4B4B4B"/>
                </a:solidFill>
                <a:latin typeface="Corbel"/>
                <a:cs typeface="Corbel"/>
              </a:rPr>
              <a:t>de Creative Comons Disponible en </a:t>
            </a:r>
            <a:r>
              <a:rPr dirty="0" sz="220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u="sng" sz="2200" spc="-5">
                <a:solidFill>
                  <a:srgbClr val="0000ED"/>
                </a:solidFill>
                <a:uFill>
                  <a:solidFill>
                    <a:srgbClr val="0000ED"/>
                  </a:solidFill>
                </a:uFill>
                <a:latin typeface="Corbel"/>
                <a:cs typeface="Corbel"/>
                <a:hlinkClick r:id="rId5"/>
              </a:rPr>
              <a:t>https://creativecommons.org/licenses/by-sa/4.0/deed.es</a:t>
            </a:r>
            <a:endParaRPr sz="22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140335"/>
          </a:xfrm>
          <a:custGeom>
            <a:avLst/>
            <a:gdLst/>
            <a:ahLst/>
            <a:cxnLst/>
            <a:rect l="l" t="t" r="r" b="b"/>
            <a:pathLst>
              <a:path w="9144000" h="140335">
                <a:moveTo>
                  <a:pt x="0" y="140207"/>
                </a:moveTo>
                <a:lnTo>
                  <a:pt x="9144000" y="140207"/>
                </a:lnTo>
                <a:lnTo>
                  <a:pt x="9144000" y="0"/>
                </a:lnTo>
                <a:lnTo>
                  <a:pt x="0" y="0"/>
                </a:lnTo>
                <a:lnTo>
                  <a:pt x="0" y="140207"/>
                </a:lnTo>
                <a:close/>
              </a:path>
            </a:pathLst>
          </a:custGeom>
          <a:solidFill>
            <a:srgbClr val="CA0017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938804" y="361312"/>
            <a:ext cx="912324" cy="549884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77469" y="456641"/>
            <a:ext cx="6949440" cy="6350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000" spc="-5">
                <a:solidFill>
                  <a:srgbClr val="C8201E"/>
                </a:solidFill>
              </a:rPr>
              <a:t>Eje</a:t>
            </a:r>
            <a:r>
              <a:rPr dirty="0" sz="4000" spc="-25">
                <a:solidFill>
                  <a:srgbClr val="C8201E"/>
                </a:solidFill>
              </a:rPr>
              <a:t>r</a:t>
            </a:r>
            <a:r>
              <a:rPr dirty="0" sz="4000" spc="-5">
                <a:solidFill>
                  <a:srgbClr val="C8201E"/>
                </a:solidFill>
              </a:rPr>
              <a:t>cicio</a:t>
            </a:r>
            <a:r>
              <a:rPr dirty="0" sz="4000">
                <a:solidFill>
                  <a:srgbClr val="C8201E"/>
                </a:solidFill>
              </a:rPr>
              <a:t> </a:t>
            </a:r>
            <a:r>
              <a:rPr dirty="0" sz="4000" spc="-5">
                <a:solidFill>
                  <a:srgbClr val="C8201E"/>
                </a:solidFill>
              </a:rPr>
              <a:t>1</a:t>
            </a:r>
            <a:r>
              <a:rPr dirty="0" sz="4000" spc="10">
                <a:solidFill>
                  <a:srgbClr val="C8201E"/>
                </a:solidFill>
              </a:rPr>
              <a:t> </a:t>
            </a:r>
            <a:r>
              <a:rPr dirty="0" sz="4000" spc="-5">
                <a:solidFill>
                  <a:srgbClr val="C8201E"/>
                </a:solidFill>
              </a:rPr>
              <a:t>–</a:t>
            </a:r>
            <a:r>
              <a:rPr dirty="0" sz="4000" spc="-270">
                <a:solidFill>
                  <a:srgbClr val="C8201E"/>
                </a:solidFill>
              </a:rPr>
              <a:t> </a:t>
            </a:r>
            <a:r>
              <a:rPr dirty="0" sz="4000" spc="-295">
                <a:solidFill>
                  <a:srgbClr val="C8201E"/>
                </a:solidFill>
              </a:rPr>
              <a:t>T</a:t>
            </a:r>
            <a:r>
              <a:rPr dirty="0" sz="4000" spc="-5">
                <a:solidFill>
                  <a:srgbClr val="C8201E"/>
                </a:solidFill>
              </a:rPr>
              <a:t>ablón</a:t>
            </a:r>
            <a:r>
              <a:rPr dirty="0" sz="4000" spc="10">
                <a:solidFill>
                  <a:srgbClr val="C8201E"/>
                </a:solidFill>
              </a:rPr>
              <a:t> </a:t>
            </a:r>
            <a:r>
              <a:rPr dirty="0" sz="4000" spc="-5">
                <a:solidFill>
                  <a:srgbClr val="C8201E"/>
                </a:solidFill>
              </a:rPr>
              <a:t>de</a:t>
            </a:r>
            <a:r>
              <a:rPr dirty="0" sz="4000" spc="-10">
                <a:solidFill>
                  <a:srgbClr val="C8201E"/>
                </a:solidFill>
              </a:rPr>
              <a:t> </a:t>
            </a:r>
            <a:r>
              <a:rPr dirty="0" sz="4000" spc="-10">
                <a:solidFill>
                  <a:srgbClr val="C8201E"/>
                </a:solidFill>
              </a:rPr>
              <a:t>mensajes</a:t>
            </a:r>
            <a:endParaRPr sz="4000"/>
          </a:p>
        </p:txBody>
      </p:sp>
      <p:sp>
        <p:nvSpPr>
          <p:cNvPr id="6" name="object 6"/>
          <p:cNvSpPr txBox="1"/>
          <p:nvPr/>
        </p:nvSpPr>
        <p:spPr>
          <a:xfrm>
            <a:off x="8886443" y="6445786"/>
            <a:ext cx="210185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800"/>
              </a:lnSpc>
            </a:pPr>
            <a:r>
              <a:rPr dirty="0" sz="1800" b="1">
                <a:solidFill>
                  <a:srgbClr val="666666"/>
                </a:solidFill>
                <a:latin typeface="Corbel"/>
                <a:cs typeface="Corbel"/>
              </a:rPr>
              <a:t>3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01497" y="1589277"/>
            <a:ext cx="7869555" cy="4236085"/>
          </a:xfrm>
          <a:prstGeom prst="rect">
            <a:avLst/>
          </a:prstGeom>
        </p:spPr>
        <p:txBody>
          <a:bodyPr wrap="square" lIns="0" tIns="10160" rIns="0" bIns="0" rtlCol="0" vert="horz">
            <a:spAutoFit/>
          </a:bodyPr>
          <a:lstStyle/>
          <a:p>
            <a:pPr marL="268605" marR="424815" indent="-256540">
              <a:lnSpc>
                <a:spcPct val="100600"/>
              </a:lnSpc>
              <a:spcBef>
                <a:spcPts val="80"/>
              </a:spcBef>
              <a:buClr>
                <a:srgbClr val="64A435"/>
              </a:buClr>
              <a:buFont typeface="Georgia"/>
              <a:buChar char="•"/>
              <a:tabLst>
                <a:tab pos="269240" algn="l"/>
              </a:tabLst>
            </a:pP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Crear</a:t>
            </a:r>
            <a:r>
              <a:rPr dirty="0" sz="3200" spc="-15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>
                <a:solidFill>
                  <a:srgbClr val="4B4B4B"/>
                </a:solidFill>
                <a:latin typeface="Corbel"/>
                <a:cs typeface="Corbel"/>
              </a:rPr>
              <a:t>una</a:t>
            </a:r>
            <a:r>
              <a:rPr dirty="0" sz="3200" spc="-2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aplicación</a:t>
            </a:r>
            <a:r>
              <a:rPr dirty="0" sz="3200" spc="-4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>
                <a:solidFill>
                  <a:srgbClr val="4B4B4B"/>
                </a:solidFill>
                <a:latin typeface="Corbel"/>
                <a:cs typeface="Corbel"/>
              </a:rPr>
              <a:t>web</a:t>
            </a:r>
            <a:r>
              <a:rPr dirty="0" sz="3200" spc="-35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>
                <a:solidFill>
                  <a:srgbClr val="4B4B4B"/>
                </a:solidFill>
                <a:latin typeface="Corbel"/>
                <a:cs typeface="Corbel"/>
              </a:rPr>
              <a:t>para</a:t>
            </a:r>
            <a:r>
              <a:rPr dirty="0" sz="3200" spc="-15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>
                <a:solidFill>
                  <a:srgbClr val="4B4B4B"/>
                </a:solidFill>
                <a:latin typeface="Corbel"/>
                <a:cs typeface="Corbel"/>
              </a:rPr>
              <a:t>gestionar</a:t>
            </a:r>
            <a:r>
              <a:rPr dirty="0" sz="3200" spc="-3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>
                <a:solidFill>
                  <a:srgbClr val="4B4B4B"/>
                </a:solidFill>
                <a:latin typeface="Corbel"/>
                <a:cs typeface="Corbel"/>
              </a:rPr>
              <a:t>un </a:t>
            </a:r>
            <a:r>
              <a:rPr dirty="0" sz="3200" spc="-625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tablón</a:t>
            </a:r>
            <a:r>
              <a:rPr dirty="0" sz="3200" spc="-35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>
                <a:solidFill>
                  <a:srgbClr val="4B4B4B"/>
                </a:solidFill>
                <a:latin typeface="Corbel"/>
                <a:cs typeface="Corbel"/>
              </a:rPr>
              <a:t>de</a:t>
            </a:r>
            <a:r>
              <a:rPr dirty="0" sz="3200" spc="-2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>
                <a:solidFill>
                  <a:srgbClr val="4B4B4B"/>
                </a:solidFill>
                <a:latin typeface="Corbel"/>
                <a:cs typeface="Corbel"/>
              </a:rPr>
              <a:t>anuncios</a:t>
            </a:r>
            <a:r>
              <a:rPr dirty="0" sz="3200" spc="-3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con </a:t>
            </a:r>
            <a:r>
              <a:rPr dirty="0" sz="3200">
                <a:solidFill>
                  <a:srgbClr val="4B4B4B"/>
                </a:solidFill>
                <a:latin typeface="Corbel"/>
                <a:cs typeface="Corbel"/>
              </a:rPr>
              <a:t>varias</a:t>
            </a:r>
            <a:r>
              <a:rPr dirty="0" sz="3200" spc="-3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>
                <a:solidFill>
                  <a:srgbClr val="4B4B4B"/>
                </a:solidFill>
                <a:latin typeface="Corbel"/>
                <a:cs typeface="Corbel"/>
              </a:rPr>
              <a:t>páginas</a:t>
            </a:r>
            <a:endParaRPr sz="3200">
              <a:latin typeface="Corbel"/>
              <a:cs typeface="Corbel"/>
            </a:endParaRPr>
          </a:p>
          <a:p>
            <a:pPr marL="268605" marR="5080" indent="-256540">
              <a:lnSpc>
                <a:spcPct val="100299"/>
              </a:lnSpc>
              <a:spcBef>
                <a:spcPts val="1165"/>
              </a:spcBef>
              <a:buClr>
                <a:srgbClr val="64A435"/>
              </a:buClr>
              <a:buFont typeface="Georgia"/>
              <a:buChar char="•"/>
              <a:tabLst>
                <a:tab pos="269240" algn="l"/>
              </a:tabLst>
            </a:pPr>
            <a:r>
              <a:rPr dirty="0" sz="3200">
                <a:solidFill>
                  <a:srgbClr val="4B4B4B"/>
                </a:solidFill>
                <a:latin typeface="Corbel"/>
                <a:cs typeface="Corbel"/>
              </a:rPr>
              <a:t>La página principal muestra los anuncios </a:t>
            </a:r>
            <a:r>
              <a:rPr dirty="0" sz="3200" spc="5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>
                <a:solidFill>
                  <a:srgbClr val="4B4B4B"/>
                </a:solidFill>
                <a:latin typeface="Corbel"/>
                <a:cs typeface="Corbel"/>
              </a:rPr>
              <a:t>existentes (sólo </a:t>
            </a: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nombre </a:t>
            </a:r>
            <a:r>
              <a:rPr dirty="0" sz="3200">
                <a:solidFill>
                  <a:srgbClr val="4B4B4B"/>
                </a:solidFill>
                <a:latin typeface="Corbel"/>
                <a:cs typeface="Corbel"/>
              </a:rPr>
              <a:t>y </a:t>
            </a:r>
            <a:r>
              <a:rPr dirty="0" sz="3200" spc="-10">
                <a:solidFill>
                  <a:srgbClr val="4B4B4B"/>
                </a:solidFill>
                <a:latin typeface="Corbel"/>
                <a:cs typeface="Corbel"/>
              </a:rPr>
              <a:t>asunto) </a:t>
            </a:r>
            <a:r>
              <a:rPr dirty="0" sz="3200">
                <a:solidFill>
                  <a:srgbClr val="4B4B4B"/>
                </a:solidFill>
                <a:latin typeface="Corbel"/>
                <a:cs typeface="Corbel"/>
              </a:rPr>
              <a:t>y </a:t>
            </a: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un </a:t>
            </a:r>
            <a:r>
              <a:rPr dirty="0" sz="3200">
                <a:solidFill>
                  <a:srgbClr val="4B4B4B"/>
                </a:solidFill>
                <a:latin typeface="Corbel"/>
                <a:cs typeface="Corbel"/>
              </a:rPr>
              <a:t>enlace </a:t>
            </a:r>
            <a:r>
              <a:rPr dirty="0" sz="3200" spc="-63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>
                <a:solidFill>
                  <a:srgbClr val="4B4B4B"/>
                </a:solidFill>
                <a:latin typeface="Corbel"/>
                <a:cs typeface="Corbel"/>
              </a:rPr>
              <a:t>para</a:t>
            </a:r>
            <a:r>
              <a:rPr dirty="0" sz="3200" spc="-35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>
                <a:solidFill>
                  <a:srgbClr val="4B4B4B"/>
                </a:solidFill>
                <a:latin typeface="Corbel"/>
                <a:cs typeface="Corbel"/>
              </a:rPr>
              <a:t>insertar</a:t>
            </a:r>
            <a:r>
              <a:rPr dirty="0" sz="3200" spc="-25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>
                <a:solidFill>
                  <a:srgbClr val="4B4B4B"/>
                </a:solidFill>
                <a:latin typeface="Corbel"/>
                <a:cs typeface="Corbel"/>
              </a:rPr>
              <a:t>un </a:t>
            </a: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nuevo</a:t>
            </a:r>
            <a:r>
              <a:rPr dirty="0" sz="3200" spc="-25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>
                <a:solidFill>
                  <a:srgbClr val="4B4B4B"/>
                </a:solidFill>
                <a:latin typeface="Corbel"/>
                <a:cs typeface="Corbel"/>
              </a:rPr>
              <a:t>anuncio</a:t>
            </a:r>
            <a:endParaRPr sz="3200">
              <a:latin typeface="Corbel"/>
              <a:cs typeface="Corbel"/>
            </a:endParaRPr>
          </a:p>
          <a:p>
            <a:pPr algn="just" marL="268605" marR="193675" indent="-256540">
              <a:lnSpc>
                <a:spcPct val="100299"/>
              </a:lnSpc>
              <a:spcBef>
                <a:spcPts val="1170"/>
              </a:spcBef>
              <a:buClr>
                <a:srgbClr val="64A435"/>
              </a:buClr>
              <a:buFont typeface="Georgia"/>
              <a:buChar char="•"/>
              <a:tabLst>
                <a:tab pos="269240" algn="l"/>
              </a:tabLst>
            </a:pPr>
            <a:r>
              <a:rPr dirty="0" sz="3200">
                <a:solidFill>
                  <a:srgbClr val="4B4B4B"/>
                </a:solidFill>
                <a:latin typeface="Corbel"/>
                <a:cs typeface="Corbel"/>
              </a:rPr>
              <a:t>Si pulsamos en la </a:t>
            </a: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cabecera </a:t>
            </a:r>
            <a:r>
              <a:rPr dirty="0" sz="3200">
                <a:solidFill>
                  <a:srgbClr val="4B4B4B"/>
                </a:solidFill>
                <a:latin typeface="Corbel"/>
                <a:cs typeface="Corbel"/>
              </a:rPr>
              <a:t>de un anuncio </a:t>
            </a: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se </a:t>
            </a:r>
            <a:r>
              <a:rPr dirty="0" sz="3200" spc="-63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navegará</a:t>
            </a:r>
            <a:r>
              <a:rPr dirty="0" sz="3200" spc="-45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>
                <a:solidFill>
                  <a:srgbClr val="4B4B4B"/>
                </a:solidFill>
                <a:latin typeface="Corbel"/>
                <a:cs typeface="Corbel"/>
              </a:rPr>
              <a:t>a</a:t>
            </a:r>
            <a:r>
              <a:rPr dirty="0" sz="3200" spc="-2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>
                <a:solidFill>
                  <a:srgbClr val="4B4B4B"/>
                </a:solidFill>
                <a:latin typeface="Corbel"/>
                <a:cs typeface="Corbel"/>
              </a:rPr>
              <a:t>una</a:t>
            </a:r>
            <a:r>
              <a:rPr dirty="0" sz="3200" spc="-15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>
                <a:solidFill>
                  <a:srgbClr val="4B4B4B"/>
                </a:solidFill>
                <a:latin typeface="Corbel"/>
                <a:cs typeface="Corbel"/>
              </a:rPr>
              <a:t>página</a:t>
            </a:r>
            <a:r>
              <a:rPr dirty="0" sz="3200" spc="-45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nueva</a:t>
            </a:r>
            <a:r>
              <a:rPr dirty="0" sz="3200" spc="-4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que</a:t>
            </a:r>
            <a:r>
              <a:rPr dirty="0" sz="3200" spc="-2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>
                <a:solidFill>
                  <a:srgbClr val="4B4B4B"/>
                </a:solidFill>
                <a:latin typeface="Corbel"/>
                <a:cs typeface="Corbel"/>
              </a:rPr>
              <a:t>muestre</a:t>
            </a:r>
            <a:r>
              <a:rPr dirty="0" sz="3200" spc="-25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>
                <a:solidFill>
                  <a:srgbClr val="4B4B4B"/>
                </a:solidFill>
                <a:latin typeface="Corbel"/>
                <a:cs typeface="Corbel"/>
              </a:rPr>
              <a:t>el </a:t>
            </a:r>
            <a:r>
              <a:rPr dirty="0" sz="3200" spc="-63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contenido</a:t>
            </a:r>
            <a:r>
              <a:rPr dirty="0" sz="3200" spc="-45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>
                <a:solidFill>
                  <a:srgbClr val="4B4B4B"/>
                </a:solidFill>
                <a:latin typeface="Corbel"/>
                <a:cs typeface="Corbel"/>
              </a:rPr>
              <a:t>completo</a:t>
            </a:r>
            <a:r>
              <a:rPr dirty="0" sz="3200" spc="-3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>
                <a:solidFill>
                  <a:srgbClr val="4B4B4B"/>
                </a:solidFill>
                <a:latin typeface="Corbel"/>
                <a:cs typeface="Corbel"/>
              </a:rPr>
              <a:t>del</a:t>
            </a:r>
            <a:r>
              <a:rPr dirty="0" sz="3200" spc="-3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>
                <a:solidFill>
                  <a:srgbClr val="4B4B4B"/>
                </a:solidFill>
                <a:latin typeface="Corbel"/>
                <a:cs typeface="Corbel"/>
              </a:rPr>
              <a:t>anuncio</a:t>
            </a:r>
            <a:endParaRPr sz="32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140335"/>
          </a:xfrm>
          <a:custGeom>
            <a:avLst/>
            <a:gdLst/>
            <a:ahLst/>
            <a:cxnLst/>
            <a:rect l="l" t="t" r="r" b="b"/>
            <a:pathLst>
              <a:path w="9144000" h="140335">
                <a:moveTo>
                  <a:pt x="0" y="140207"/>
                </a:moveTo>
                <a:lnTo>
                  <a:pt x="9144000" y="140207"/>
                </a:lnTo>
                <a:lnTo>
                  <a:pt x="9144000" y="0"/>
                </a:lnTo>
                <a:lnTo>
                  <a:pt x="0" y="0"/>
                </a:lnTo>
                <a:lnTo>
                  <a:pt x="0" y="140207"/>
                </a:lnTo>
                <a:close/>
              </a:path>
            </a:pathLst>
          </a:custGeom>
          <a:solidFill>
            <a:srgbClr val="CA0017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938804" y="361312"/>
            <a:ext cx="912324" cy="549884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501497" y="1589277"/>
            <a:ext cx="8032115" cy="4236085"/>
          </a:xfrm>
          <a:prstGeom prst="rect">
            <a:avLst/>
          </a:prstGeom>
        </p:spPr>
        <p:txBody>
          <a:bodyPr wrap="square" lIns="0" tIns="10795" rIns="0" bIns="0" rtlCol="0" vert="horz">
            <a:spAutoFit/>
          </a:bodyPr>
          <a:lstStyle/>
          <a:p>
            <a:pPr marL="268605" marR="44450" indent="-256540">
              <a:lnSpc>
                <a:spcPct val="100400"/>
              </a:lnSpc>
              <a:spcBef>
                <a:spcPts val="85"/>
              </a:spcBef>
              <a:buClr>
                <a:srgbClr val="64A435"/>
              </a:buClr>
              <a:buFont typeface="Georgia"/>
              <a:buChar char="•"/>
              <a:tabLst>
                <a:tab pos="269240" algn="l"/>
              </a:tabLst>
            </a:pPr>
            <a:r>
              <a:rPr dirty="0" sz="3200">
                <a:solidFill>
                  <a:srgbClr val="4B4B4B"/>
                </a:solidFill>
                <a:latin typeface="Corbel"/>
                <a:cs typeface="Corbel"/>
              </a:rPr>
              <a:t>Si</a:t>
            </a:r>
            <a:r>
              <a:rPr dirty="0" sz="320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se </a:t>
            </a:r>
            <a:r>
              <a:rPr dirty="0" sz="3200">
                <a:solidFill>
                  <a:srgbClr val="4B4B4B"/>
                </a:solidFill>
                <a:latin typeface="Corbel"/>
                <a:cs typeface="Corbel"/>
              </a:rPr>
              <a:t>pulsa el enlace para añadir el anuncio </a:t>
            </a: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se </a:t>
            </a:r>
            <a:r>
              <a:rPr dirty="0" sz="320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navegará</a:t>
            </a:r>
            <a:r>
              <a:rPr dirty="0" sz="3200" spc="-5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>
                <a:solidFill>
                  <a:srgbClr val="4B4B4B"/>
                </a:solidFill>
                <a:latin typeface="Corbel"/>
                <a:cs typeface="Corbel"/>
              </a:rPr>
              <a:t>a</a:t>
            </a:r>
            <a:r>
              <a:rPr dirty="0" sz="3200" spc="-15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>
                <a:solidFill>
                  <a:srgbClr val="4B4B4B"/>
                </a:solidFill>
                <a:latin typeface="Corbel"/>
                <a:cs typeface="Corbel"/>
              </a:rPr>
              <a:t>una</a:t>
            </a:r>
            <a:r>
              <a:rPr dirty="0" sz="3200" spc="-15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nueva</a:t>
            </a:r>
            <a:r>
              <a:rPr dirty="0" sz="3200" spc="-35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>
                <a:solidFill>
                  <a:srgbClr val="4B4B4B"/>
                </a:solidFill>
                <a:latin typeface="Corbel"/>
                <a:cs typeface="Corbel"/>
              </a:rPr>
              <a:t>página</a:t>
            </a:r>
            <a:r>
              <a:rPr dirty="0" sz="3200" spc="-3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que</a:t>
            </a:r>
            <a:r>
              <a:rPr dirty="0" sz="3200" spc="-25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contenga</a:t>
            </a:r>
            <a:r>
              <a:rPr dirty="0" sz="3200" spc="-4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>
                <a:solidFill>
                  <a:srgbClr val="4B4B4B"/>
                </a:solidFill>
                <a:latin typeface="Corbel"/>
                <a:cs typeface="Corbel"/>
              </a:rPr>
              <a:t>un </a:t>
            </a:r>
            <a:r>
              <a:rPr dirty="0" sz="3200" spc="-625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>
                <a:solidFill>
                  <a:srgbClr val="4B4B4B"/>
                </a:solidFill>
                <a:latin typeface="Corbel"/>
                <a:cs typeface="Corbel"/>
              </a:rPr>
              <a:t>formulario</a:t>
            </a:r>
            <a:endParaRPr sz="3200">
              <a:latin typeface="Corbel"/>
              <a:cs typeface="Corbel"/>
            </a:endParaRPr>
          </a:p>
          <a:p>
            <a:pPr marL="268605" marR="5080" indent="-256540">
              <a:lnSpc>
                <a:spcPct val="100200"/>
              </a:lnSpc>
              <a:spcBef>
                <a:spcPts val="1170"/>
              </a:spcBef>
              <a:buClr>
                <a:srgbClr val="64A435"/>
              </a:buClr>
              <a:buFont typeface="Georgia"/>
              <a:buChar char="•"/>
              <a:tabLst>
                <a:tab pos="269240" algn="l"/>
              </a:tabLst>
            </a:pP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Al </a:t>
            </a:r>
            <a:r>
              <a:rPr dirty="0" sz="3200">
                <a:solidFill>
                  <a:srgbClr val="4B4B4B"/>
                </a:solidFill>
                <a:latin typeface="Corbel"/>
                <a:cs typeface="Corbel"/>
              </a:rPr>
              <a:t>enviar el formulario </a:t>
            </a: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se </a:t>
            </a:r>
            <a:r>
              <a:rPr dirty="0" sz="3200">
                <a:solidFill>
                  <a:srgbClr val="4B4B4B"/>
                </a:solidFill>
                <a:latin typeface="Corbel"/>
                <a:cs typeface="Corbel"/>
              </a:rPr>
              <a:t>guardará el </a:t>
            </a: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nuevo </a:t>
            </a:r>
            <a:r>
              <a:rPr dirty="0" sz="3200">
                <a:solidFill>
                  <a:srgbClr val="4B4B4B"/>
                </a:solidFill>
                <a:latin typeface="Corbel"/>
                <a:cs typeface="Corbel"/>
              </a:rPr>
              <a:t> anuncio y se </a:t>
            </a: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mostrará </a:t>
            </a:r>
            <a:r>
              <a:rPr dirty="0" sz="3200">
                <a:solidFill>
                  <a:srgbClr val="4B4B4B"/>
                </a:solidFill>
                <a:latin typeface="Corbel"/>
                <a:cs typeface="Corbel"/>
              </a:rPr>
              <a:t>una página indicando </a:t>
            </a:r>
            <a:r>
              <a:rPr dirty="0" sz="3200" spc="5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que</a:t>
            </a:r>
            <a:r>
              <a:rPr dirty="0" sz="3200" spc="-3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se</a:t>
            </a:r>
            <a:r>
              <a:rPr dirty="0" sz="3200" spc="-1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ha</a:t>
            </a:r>
            <a:r>
              <a:rPr dirty="0" sz="3200" spc="-4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>
                <a:solidFill>
                  <a:srgbClr val="4B4B4B"/>
                </a:solidFill>
                <a:latin typeface="Corbel"/>
                <a:cs typeface="Corbel"/>
              </a:rPr>
              <a:t>insertado</a:t>
            </a:r>
            <a:r>
              <a:rPr dirty="0" sz="3200" spc="-3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>
                <a:solidFill>
                  <a:srgbClr val="4B4B4B"/>
                </a:solidFill>
                <a:latin typeface="Corbel"/>
                <a:cs typeface="Corbel"/>
              </a:rPr>
              <a:t>correctamente</a:t>
            </a:r>
            <a:r>
              <a:rPr dirty="0" sz="3200" spc="-25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>
                <a:solidFill>
                  <a:srgbClr val="4B4B4B"/>
                </a:solidFill>
                <a:latin typeface="Corbel"/>
                <a:cs typeface="Corbel"/>
              </a:rPr>
              <a:t>y</a:t>
            </a:r>
            <a:r>
              <a:rPr dirty="0" sz="3200" spc="-4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>
                <a:solidFill>
                  <a:srgbClr val="4B4B4B"/>
                </a:solidFill>
                <a:latin typeface="Corbel"/>
                <a:cs typeface="Corbel"/>
              </a:rPr>
              <a:t>un</a:t>
            </a: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>
                <a:solidFill>
                  <a:srgbClr val="4B4B4B"/>
                </a:solidFill>
                <a:latin typeface="Corbel"/>
                <a:cs typeface="Corbel"/>
              </a:rPr>
              <a:t>enlace </a:t>
            </a:r>
            <a:r>
              <a:rPr dirty="0" sz="3200" spc="-625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>
                <a:solidFill>
                  <a:srgbClr val="4B4B4B"/>
                </a:solidFill>
                <a:latin typeface="Corbel"/>
                <a:cs typeface="Corbel"/>
              </a:rPr>
              <a:t>para</a:t>
            </a:r>
            <a:r>
              <a:rPr dirty="0" sz="3200" spc="-35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volver</a:t>
            </a:r>
            <a:endParaRPr sz="3200">
              <a:latin typeface="Corbel"/>
              <a:cs typeface="Corbel"/>
            </a:endParaRPr>
          </a:p>
          <a:p>
            <a:pPr marL="268605" indent="-256540">
              <a:lnSpc>
                <a:spcPct val="100000"/>
              </a:lnSpc>
              <a:spcBef>
                <a:spcPts val="1200"/>
              </a:spcBef>
              <a:buClr>
                <a:srgbClr val="64A435"/>
              </a:buClr>
              <a:buFont typeface="Georgia"/>
              <a:buChar char="•"/>
              <a:tabLst>
                <a:tab pos="269240" algn="l"/>
              </a:tabLst>
            </a:pPr>
            <a:r>
              <a:rPr dirty="0" sz="3200">
                <a:solidFill>
                  <a:srgbClr val="4B4B4B"/>
                </a:solidFill>
                <a:latin typeface="Corbel"/>
                <a:cs typeface="Corbel"/>
              </a:rPr>
              <a:t>En</a:t>
            </a:r>
            <a:r>
              <a:rPr dirty="0" sz="3200" spc="-3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>
                <a:solidFill>
                  <a:srgbClr val="4B4B4B"/>
                </a:solidFill>
                <a:latin typeface="Corbel"/>
                <a:cs typeface="Corbel"/>
              </a:rPr>
              <a:t>la</a:t>
            </a:r>
            <a:r>
              <a:rPr dirty="0" sz="3200" spc="-2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>
                <a:solidFill>
                  <a:srgbClr val="4B4B4B"/>
                </a:solidFill>
                <a:latin typeface="Corbel"/>
                <a:cs typeface="Corbel"/>
              </a:rPr>
              <a:t>página</a:t>
            </a:r>
            <a:r>
              <a:rPr dirty="0" sz="3200" spc="-45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>
                <a:solidFill>
                  <a:srgbClr val="4B4B4B"/>
                </a:solidFill>
                <a:latin typeface="Corbel"/>
                <a:cs typeface="Corbel"/>
              </a:rPr>
              <a:t>del</a:t>
            </a:r>
            <a:r>
              <a:rPr dirty="0" sz="3200" spc="-25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>
                <a:solidFill>
                  <a:srgbClr val="4B4B4B"/>
                </a:solidFill>
                <a:latin typeface="Corbel"/>
                <a:cs typeface="Corbel"/>
              </a:rPr>
              <a:t>anuncio</a:t>
            </a:r>
            <a:r>
              <a:rPr dirty="0" sz="3200" spc="-4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>
                <a:solidFill>
                  <a:srgbClr val="4B4B4B"/>
                </a:solidFill>
                <a:latin typeface="Corbel"/>
                <a:cs typeface="Corbel"/>
              </a:rPr>
              <a:t>se</a:t>
            </a:r>
            <a:r>
              <a:rPr dirty="0" sz="3200" spc="-2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>
                <a:solidFill>
                  <a:srgbClr val="4B4B4B"/>
                </a:solidFill>
                <a:latin typeface="Corbel"/>
                <a:cs typeface="Corbel"/>
              </a:rPr>
              <a:t>podrá</a:t>
            </a: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 borrar</a:t>
            </a:r>
            <a:endParaRPr sz="3200">
              <a:latin typeface="Corbel"/>
              <a:cs typeface="Corbe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886443" y="6445786"/>
            <a:ext cx="210185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800"/>
              </a:lnSpc>
            </a:pPr>
            <a:r>
              <a:rPr dirty="0" sz="1800" b="1">
                <a:solidFill>
                  <a:srgbClr val="666666"/>
                </a:solidFill>
                <a:latin typeface="Corbel"/>
                <a:cs typeface="Corbel"/>
              </a:rPr>
              <a:t>4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77774" y="457580"/>
            <a:ext cx="6945630" cy="6350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000" spc="-5">
                <a:solidFill>
                  <a:srgbClr val="C8201E"/>
                </a:solidFill>
              </a:rPr>
              <a:t>Eje</a:t>
            </a:r>
            <a:r>
              <a:rPr dirty="0" sz="4000" spc="-20">
                <a:solidFill>
                  <a:srgbClr val="C8201E"/>
                </a:solidFill>
              </a:rPr>
              <a:t>r</a:t>
            </a:r>
            <a:r>
              <a:rPr dirty="0" sz="4000" spc="-5">
                <a:solidFill>
                  <a:srgbClr val="C8201E"/>
                </a:solidFill>
              </a:rPr>
              <a:t>cicio</a:t>
            </a:r>
            <a:r>
              <a:rPr dirty="0" sz="4000" spc="10">
                <a:solidFill>
                  <a:srgbClr val="C8201E"/>
                </a:solidFill>
              </a:rPr>
              <a:t> </a:t>
            </a:r>
            <a:r>
              <a:rPr dirty="0" sz="4000" spc="-5">
                <a:solidFill>
                  <a:srgbClr val="C8201E"/>
                </a:solidFill>
              </a:rPr>
              <a:t>1</a:t>
            </a:r>
            <a:r>
              <a:rPr dirty="0" sz="4000" spc="5">
                <a:solidFill>
                  <a:srgbClr val="C8201E"/>
                </a:solidFill>
              </a:rPr>
              <a:t> </a:t>
            </a:r>
            <a:r>
              <a:rPr dirty="0" sz="4000" spc="-5">
                <a:solidFill>
                  <a:srgbClr val="C8201E"/>
                </a:solidFill>
              </a:rPr>
              <a:t>–</a:t>
            </a:r>
            <a:r>
              <a:rPr dirty="0" sz="4000" spc="-270">
                <a:solidFill>
                  <a:srgbClr val="C8201E"/>
                </a:solidFill>
              </a:rPr>
              <a:t> </a:t>
            </a:r>
            <a:r>
              <a:rPr dirty="0" sz="4000" spc="-295">
                <a:solidFill>
                  <a:srgbClr val="C8201E"/>
                </a:solidFill>
              </a:rPr>
              <a:t>T</a:t>
            </a:r>
            <a:r>
              <a:rPr dirty="0" sz="4000" spc="-5">
                <a:solidFill>
                  <a:srgbClr val="C8201E"/>
                </a:solidFill>
              </a:rPr>
              <a:t>ablón</a:t>
            </a:r>
            <a:r>
              <a:rPr dirty="0" sz="4000" spc="10">
                <a:solidFill>
                  <a:srgbClr val="C8201E"/>
                </a:solidFill>
              </a:rPr>
              <a:t> </a:t>
            </a:r>
            <a:r>
              <a:rPr dirty="0" sz="4000" spc="-5">
                <a:solidFill>
                  <a:srgbClr val="C8201E"/>
                </a:solidFill>
              </a:rPr>
              <a:t>de</a:t>
            </a:r>
            <a:r>
              <a:rPr dirty="0" sz="4000" spc="-15">
                <a:solidFill>
                  <a:srgbClr val="C8201E"/>
                </a:solidFill>
              </a:rPr>
              <a:t> </a:t>
            </a:r>
            <a:r>
              <a:rPr dirty="0" sz="4000" spc="-10">
                <a:solidFill>
                  <a:srgbClr val="C8201E"/>
                </a:solidFill>
              </a:rPr>
              <a:t>mensajes</a:t>
            </a:r>
            <a:endParaRPr sz="400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140335"/>
          </a:xfrm>
          <a:custGeom>
            <a:avLst/>
            <a:gdLst/>
            <a:ahLst/>
            <a:cxnLst/>
            <a:rect l="l" t="t" r="r" b="b"/>
            <a:pathLst>
              <a:path w="9144000" h="140335">
                <a:moveTo>
                  <a:pt x="0" y="140207"/>
                </a:moveTo>
                <a:lnTo>
                  <a:pt x="9144000" y="140207"/>
                </a:lnTo>
                <a:lnTo>
                  <a:pt x="9144000" y="0"/>
                </a:lnTo>
                <a:lnTo>
                  <a:pt x="0" y="0"/>
                </a:lnTo>
                <a:lnTo>
                  <a:pt x="0" y="140207"/>
                </a:lnTo>
                <a:close/>
              </a:path>
            </a:pathLst>
          </a:custGeom>
          <a:solidFill>
            <a:srgbClr val="CA0017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938804" y="361312"/>
            <a:ext cx="912324" cy="549884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501497" y="1430075"/>
            <a:ext cx="7997190" cy="3970654"/>
          </a:xfrm>
          <a:prstGeom prst="rect">
            <a:avLst/>
          </a:prstGeom>
        </p:spPr>
        <p:txBody>
          <a:bodyPr wrap="square" lIns="0" tIns="212090" rIns="0" bIns="0" rtlCol="0" vert="horz">
            <a:spAutoFit/>
          </a:bodyPr>
          <a:lstStyle/>
          <a:p>
            <a:pPr marL="268605" indent="-256540">
              <a:lnSpc>
                <a:spcPct val="100000"/>
              </a:lnSpc>
              <a:spcBef>
                <a:spcPts val="1670"/>
              </a:spcBef>
              <a:buClr>
                <a:srgbClr val="64A435"/>
              </a:buClr>
              <a:buFont typeface="Georgia"/>
              <a:buChar char="•"/>
              <a:tabLst>
                <a:tab pos="269240" algn="l"/>
              </a:tabLst>
            </a:pPr>
            <a:r>
              <a:rPr dirty="0" sz="3200" b="1">
                <a:solidFill>
                  <a:srgbClr val="4B4B4B"/>
                </a:solidFill>
                <a:latin typeface="Corbel"/>
                <a:cs typeface="Corbel"/>
              </a:rPr>
              <a:t>I</a:t>
            </a:r>
            <a:r>
              <a:rPr dirty="0" sz="3200" b="1">
                <a:solidFill>
                  <a:srgbClr val="4B4B4B"/>
                </a:solidFill>
                <a:latin typeface="Corbel"/>
                <a:cs typeface="Corbel"/>
              </a:rPr>
              <a:t>mplementación</a:t>
            </a:r>
            <a:endParaRPr sz="3200">
              <a:latin typeface="Corbel"/>
              <a:cs typeface="Corbel"/>
            </a:endParaRPr>
          </a:p>
          <a:p>
            <a:pPr lvl="1" marL="561340" marR="6350" indent="-247015">
              <a:lnSpc>
                <a:spcPct val="114999"/>
              </a:lnSpc>
              <a:spcBef>
                <a:spcPts val="855"/>
              </a:spcBef>
              <a:buSzPct val="58928"/>
              <a:buFont typeface="Wingdings"/>
              <a:buChar char=""/>
              <a:tabLst>
                <a:tab pos="560705" algn="l"/>
                <a:tab pos="561340" algn="l"/>
              </a:tabLst>
            </a:pPr>
            <a:r>
              <a:rPr dirty="0" sz="2800" spc="-5">
                <a:solidFill>
                  <a:srgbClr val="4B4B4B"/>
                </a:solidFill>
                <a:latin typeface="Corbel"/>
                <a:cs typeface="Corbel"/>
              </a:rPr>
              <a:t>Se</a:t>
            </a:r>
            <a:r>
              <a:rPr dirty="0" sz="280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800" spc="-5">
                <a:solidFill>
                  <a:srgbClr val="4B4B4B"/>
                </a:solidFill>
                <a:latin typeface="Corbel"/>
                <a:cs typeface="Corbel"/>
              </a:rPr>
              <a:t>usará</a:t>
            </a:r>
            <a:r>
              <a:rPr dirty="0" sz="2800" spc="2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800" spc="-5">
                <a:solidFill>
                  <a:srgbClr val="4B4B4B"/>
                </a:solidFill>
                <a:latin typeface="Corbel"/>
                <a:cs typeface="Corbel"/>
              </a:rPr>
              <a:t>un</a:t>
            </a:r>
            <a:r>
              <a:rPr dirty="0" sz="280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800" spc="-5">
                <a:solidFill>
                  <a:srgbClr val="4B4B4B"/>
                </a:solidFill>
                <a:latin typeface="Corbel"/>
                <a:cs typeface="Corbel"/>
              </a:rPr>
              <a:t>único</a:t>
            </a:r>
            <a:r>
              <a:rPr dirty="0" sz="2800" spc="5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800" spc="-5">
                <a:solidFill>
                  <a:srgbClr val="4B4B4B"/>
                </a:solidFill>
                <a:latin typeface="Corbel"/>
                <a:cs typeface="Corbel"/>
              </a:rPr>
              <a:t>router</a:t>
            </a:r>
            <a:r>
              <a:rPr dirty="0" sz="2800" spc="5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800" spc="-10">
                <a:solidFill>
                  <a:srgbClr val="4B4B4B"/>
                </a:solidFill>
                <a:latin typeface="Corbel"/>
                <a:cs typeface="Corbel"/>
              </a:rPr>
              <a:t>con</a:t>
            </a:r>
            <a:r>
              <a:rPr dirty="0" sz="2800" spc="-5">
                <a:solidFill>
                  <a:srgbClr val="4B4B4B"/>
                </a:solidFill>
                <a:latin typeface="Corbel"/>
                <a:cs typeface="Corbel"/>
              </a:rPr>
              <a:t> varias</a:t>
            </a:r>
            <a:r>
              <a:rPr dirty="0" sz="2800" spc="1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800" spc="-5">
                <a:solidFill>
                  <a:srgbClr val="4B4B4B"/>
                </a:solidFill>
                <a:latin typeface="Corbel"/>
                <a:cs typeface="Corbel"/>
              </a:rPr>
              <a:t>funciones </a:t>
            </a:r>
            <a:r>
              <a:rPr dirty="0" sz="2800" spc="-20">
                <a:solidFill>
                  <a:srgbClr val="4B4B4B"/>
                </a:solidFill>
                <a:latin typeface="Corbel"/>
                <a:cs typeface="Corbel"/>
              </a:rPr>
              <a:t>(cada </a:t>
            </a:r>
            <a:r>
              <a:rPr dirty="0" sz="2800" spc="-545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800" spc="-5">
                <a:solidFill>
                  <a:srgbClr val="4B4B4B"/>
                </a:solidFill>
                <a:latin typeface="Corbel"/>
                <a:cs typeface="Corbel"/>
              </a:rPr>
              <a:t>una</a:t>
            </a:r>
            <a:r>
              <a:rPr dirty="0" sz="280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800" spc="-5">
                <a:solidFill>
                  <a:srgbClr val="4B4B4B"/>
                </a:solidFill>
                <a:latin typeface="Corbel"/>
                <a:cs typeface="Corbel"/>
              </a:rPr>
              <a:t>atendiendo</a:t>
            </a:r>
            <a:r>
              <a:rPr dirty="0" sz="280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800" spc="-5">
                <a:solidFill>
                  <a:srgbClr val="4B4B4B"/>
                </a:solidFill>
                <a:latin typeface="Corbel"/>
                <a:cs typeface="Corbel"/>
              </a:rPr>
              <a:t>una</a:t>
            </a:r>
            <a:r>
              <a:rPr dirty="0" sz="2800" spc="-8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800" spc="-5">
                <a:solidFill>
                  <a:srgbClr val="4B4B4B"/>
                </a:solidFill>
                <a:latin typeface="Corbel"/>
                <a:cs typeface="Corbel"/>
              </a:rPr>
              <a:t>URL</a:t>
            </a:r>
            <a:r>
              <a:rPr dirty="0" sz="280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800" spc="-10">
                <a:solidFill>
                  <a:srgbClr val="4B4B4B"/>
                </a:solidFill>
                <a:latin typeface="Corbel"/>
                <a:cs typeface="Corbel"/>
              </a:rPr>
              <a:t>diferente)</a:t>
            </a:r>
            <a:endParaRPr sz="2800">
              <a:latin typeface="Corbel"/>
              <a:cs typeface="Corbel"/>
            </a:endParaRPr>
          </a:p>
          <a:p>
            <a:pPr lvl="1" marL="561340" marR="5080" indent="-247015">
              <a:lnSpc>
                <a:spcPct val="115100"/>
              </a:lnSpc>
              <a:spcBef>
                <a:spcPts val="805"/>
              </a:spcBef>
              <a:buSzPct val="58928"/>
              <a:buFont typeface="Wingdings"/>
              <a:buChar char=""/>
              <a:tabLst>
                <a:tab pos="560705" algn="l"/>
                <a:tab pos="561340" algn="l"/>
              </a:tabLst>
            </a:pPr>
            <a:r>
              <a:rPr dirty="0" sz="2800" spc="-5">
                <a:solidFill>
                  <a:srgbClr val="4B4B4B"/>
                </a:solidFill>
                <a:latin typeface="Corbel"/>
                <a:cs typeface="Corbel"/>
              </a:rPr>
              <a:t>Se</a:t>
            </a:r>
            <a:r>
              <a:rPr dirty="0" sz="2800" spc="5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800" spc="-10">
                <a:solidFill>
                  <a:srgbClr val="4B4B4B"/>
                </a:solidFill>
                <a:latin typeface="Corbel"/>
                <a:cs typeface="Corbel"/>
              </a:rPr>
              <a:t>creará</a:t>
            </a:r>
            <a:r>
              <a:rPr dirty="0" sz="2800" spc="5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800" spc="-5">
                <a:solidFill>
                  <a:srgbClr val="4B4B4B"/>
                </a:solidFill>
                <a:latin typeface="Corbel"/>
                <a:cs typeface="Corbel"/>
              </a:rPr>
              <a:t>un</a:t>
            </a:r>
            <a:r>
              <a:rPr dirty="0" sz="2800" spc="5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800" spc="-5">
                <a:solidFill>
                  <a:srgbClr val="4B4B4B"/>
                </a:solidFill>
                <a:latin typeface="Corbel"/>
                <a:cs typeface="Corbel"/>
              </a:rPr>
              <a:t>módulo</a:t>
            </a:r>
            <a:r>
              <a:rPr dirty="0" sz="2800" spc="5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800" spc="-5">
                <a:solidFill>
                  <a:srgbClr val="4B4B4B"/>
                </a:solidFill>
                <a:latin typeface="Corbel"/>
                <a:cs typeface="Corbel"/>
              </a:rPr>
              <a:t>independiente</a:t>
            </a:r>
            <a:r>
              <a:rPr dirty="0" sz="2800" spc="-1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800" spc="-5">
                <a:solidFill>
                  <a:srgbClr val="4B4B4B"/>
                </a:solidFill>
                <a:latin typeface="Corbel"/>
                <a:cs typeface="Corbel"/>
              </a:rPr>
              <a:t>para</a:t>
            </a:r>
            <a:r>
              <a:rPr dirty="0" sz="2800" spc="1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800" spc="-5">
                <a:solidFill>
                  <a:srgbClr val="4B4B4B"/>
                </a:solidFill>
                <a:latin typeface="Corbel"/>
                <a:cs typeface="Corbel"/>
              </a:rPr>
              <a:t>la</a:t>
            </a:r>
            <a:r>
              <a:rPr dirty="0" sz="2800" spc="15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800" spc="-5">
                <a:solidFill>
                  <a:srgbClr val="4B4B4B"/>
                </a:solidFill>
                <a:latin typeface="Corbel"/>
                <a:cs typeface="Corbel"/>
              </a:rPr>
              <a:t>gestión </a:t>
            </a:r>
            <a:r>
              <a:rPr dirty="0" sz="2800" spc="-545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800" spc="-5">
                <a:solidFill>
                  <a:srgbClr val="4B4B4B"/>
                </a:solidFill>
                <a:latin typeface="Corbel"/>
                <a:cs typeface="Corbel"/>
              </a:rPr>
              <a:t>de los</a:t>
            </a:r>
            <a:r>
              <a:rPr dirty="0" sz="2800" spc="5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800" spc="-5">
                <a:solidFill>
                  <a:srgbClr val="4B4B4B"/>
                </a:solidFill>
                <a:latin typeface="Corbel"/>
                <a:cs typeface="Corbel"/>
              </a:rPr>
              <a:t>posts</a:t>
            </a:r>
            <a:endParaRPr sz="2800">
              <a:latin typeface="Corbel"/>
              <a:cs typeface="Corbel"/>
            </a:endParaRPr>
          </a:p>
          <a:p>
            <a:pPr lvl="1" marL="561340" marR="247015" indent="-247015">
              <a:lnSpc>
                <a:spcPct val="114999"/>
              </a:lnSpc>
              <a:spcBef>
                <a:spcPts val="800"/>
              </a:spcBef>
              <a:buSzPct val="58928"/>
              <a:buFont typeface="Wingdings"/>
              <a:buChar char=""/>
              <a:tabLst>
                <a:tab pos="560705" algn="l"/>
                <a:tab pos="561340" algn="l"/>
              </a:tabLst>
            </a:pPr>
            <a:r>
              <a:rPr dirty="0" sz="2800" spc="-10">
                <a:solidFill>
                  <a:srgbClr val="4B4B4B"/>
                </a:solidFill>
                <a:latin typeface="Corbel"/>
                <a:cs typeface="Corbel"/>
              </a:rPr>
              <a:t>Cada</a:t>
            </a:r>
            <a:r>
              <a:rPr dirty="0" sz="2800" spc="1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800" spc="-5">
                <a:solidFill>
                  <a:srgbClr val="4B4B4B"/>
                </a:solidFill>
                <a:latin typeface="Corbel"/>
                <a:cs typeface="Corbel"/>
              </a:rPr>
              <a:t>post</a:t>
            </a:r>
            <a:r>
              <a:rPr dirty="0" sz="2800" spc="15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800" spc="-10">
                <a:solidFill>
                  <a:srgbClr val="4B4B4B"/>
                </a:solidFill>
                <a:latin typeface="Corbel"/>
                <a:cs typeface="Corbel"/>
              </a:rPr>
              <a:t>tendrá</a:t>
            </a:r>
            <a:r>
              <a:rPr dirty="0" sz="280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800" spc="-10">
                <a:solidFill>
                  <a:srgbClr val="4B4B4B"/>
                </a:solidFill>
                <a:latin typeface="Corbel"/>
                <a:cs typeface="Corbel"/>
              </a:rPr>
              <a:t>asociado</a:t>
            </a:r>
            <a:r>
              <a:rPr dirty="0" sz="2800" spc="2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800" spc="-5">
                <a:solidFill>
                  <a:srgbClr val="4B4B4B"/>
                </a:solidFill>
                <a:latin typeface="Corbel"/>
                <a:cs typeface="Corbel"/>
              </a:rPr>
              <a:t>un</a:t>
            </a:r>
            <a:r>
              <a:rPr dirty="0" sz="2800" spc="5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800" spc="-5">
                <a:solidFill>
                  <a:srgbClr val="4B4B4B"/>
                </a:solidFill>
                <a:latin typeface="Corbel"/>
                <a:cs typeface="Corbel"/>
              </a:rPr>
              <a:t>id</a:t>
            </a:r>
            <a:r>
              <a:rPr dirty="0" sz="280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800" spc="-5">
                <a:solidFill>
                  <a:srgbClr val="4B4B4B"/>
                </a:solidFill>
                <a:latin typeface="Corbel"/>
                <a:cs typeface="Corbel"/>
              </a:rPr>
              <a:t>generado</a:t>
            </a:r>
            <a:r>
              <a:rPr dirty="0" sz="2800" spc="-10">
                <a:solidFill>
                  <a:srgbClr val="4B4B4B"/>
                </a:solidFill>
                <a:latin typeface="Corbel"/>
                <a:cs typeface="Corbel"/>
              </a:rPr>
              <a:t> con</a:t>
            </a:r>
            <a:r>
              <a:rPr dirty="0" sz="280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800" spc="-5">
                <a:solidFill>
                  <a:srgbClr val="4B4B4B"/>
                </a:solidFill>
                <a:latin typeface="Corbel"/>
                <a:cs typeface="Corbel"/>
              </a:rPr>
              <a:t>un </a:t>
            </a:r>
            <a:r>
              <a:rPr dirty="0" sz="2800" spc="-545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800" spc="-10">
                <a:solidFill>
                  <a:srgbClr val="4B4B4B"/>
                </a:solidFill>
                <a:latin typeface="Corbel"/>
                <a:cs typeface="Corbel"/>
              </a:rPr>
              <a:t>contador</a:t>
            </a:r>
            <a:endParaRPr sz="2800">
              <a:latin typeface="Corbel"/>
              <a:cs typeface="Corbe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886443" y="6445786"/>
            <a:ext cx="210185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800"/>
              </a:lnSpc>
            </a:pPr>
            <a:r>
              <a:rPr dirty="0" sz="1800" b="1">
                <a:solidFill>
                  <a:srgbClr val="666666"/>
                </a:solidFill>
                <a:latin typeface="Corbel"/>
                <a:cs typeface="Corbel"/>
              </a:rPr>
              <a:t>5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77774" y="457580"/>
            <a:ext cx="6945630" cy="6350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000" spc="-5">
                <a:solidFill>
                  <a:srgbClr val="C8201E"/>
                </a:solidFill>
              </a:rPr>
              <a:t>Eje</a:t>
            </a:r>
            <a:r>
              <a:rPr dirty="0" sz="4000" spc="-20">
                <a:solidFill>
                  <a:srgbClr val="C8201E"/>
                </a:solidFill>
              </a:rPr>
              <a:t>r</a:t>
            </a:r>
            <a:r>
              <a:rPr dirty="0" sz="4000" spc="-5">
                <a:solidFill>
                  <a:srgbClr val="C8201E"/>
                </a:solidFill>
              </a:rPr>
              <a:t>cicio</a:t>
            </a:r>
            <a:r>
              <a:rPr dirty="0" sz="4000" spc="10">
                <a:solidFill>
                  <a:srgbClr val="C8201E"/>
                </a:solidFill>
              </a:rPr>
              <a:t> </a:t>
            </a:r>
            <a:r>
              <a:rPr dirty="0" sz="4000" spc="-5">
                <a:solidFill>
                  <a:srgbClr val="C8201E"/>
                </a:solidFill>
              </a:rPr>
              <a:t>1</a:t>
            </a:r>
            <a:r>
              <a:rPr dirty="0" sz="4000" spc="5">
                <a:solidFill>
                  <a:srgbClr val="C8201E"/>
                </a:solidFill>
              </a:rPr>
              <a:t> </a:t>
            </a:r>
            <a:r>
              <a:rPr dirty="0" sz="4000" spc="-5">
                <a:solidFill>
                  <a:srgbClr val="C8201E"/>
                </a:solidFill>
              </a:rPr>
              <a:t>–</a:t>
            </a:r>
            <a:r>
              <a:rPr dirty="0" sz="4000" spc="-270">
                <a:solidFill>
                  <a:srgbClr val="C8201E"/>
                </a:solidFill>
              </a:rPr>
              <a:t> </a:t>
            </a:r>
            <a:r>
              <a:rPr dirty="0" sz="4000" spc="-295">
                <a:solidFill>
                  <a:srgbClr val="C8201E"/>
                </a:solidFill>
              </a:rPr>
              <a:t>T</a:t>
            </a:r>
            <a:r>
              <a:rPr dirty="0" sz="4000" spc="-5">
                <a:solidFill>
                  <a:srgbClr val="C8201E"/>
                </a:solidFill>
              </a:rPr>
              <a:t>ablón</a:t>
            </a:r>
            <a:r>
              <a:rPr dirty="0" sz="4000" spc="10">
                <a:solidFill>
                  <a:srgbClr val="C8201E"/>
                </a:solidFill>
              </a:rPr>
              <a:t> </a:t>
            </a:r>
            <a:r>
              <a:rPr dirty="0" sz="4000" spc="-5">
                <a:solidFill>
                  <a:srgbClr val="C8201E"/>
                </a:solidFill>
              </a:rPr>
              <a:t>de</a:t>
            </a:r>
            <a:r>
              <a:rPr dirty="0" sz="4000" spc="-15">
                <a:solidFill>
                  <a:srgbClr val="C8201E"/>
                </a:solidFill>
              </a:rPr>
              <a:t> </a:t>
            </a:r>
            <a:r>
              <a:rPr dirty="0" sz="4000" spc="-10">
                <a:solidFill>
                  <a:srgbClr val="C8201E"/>
                </a:solidFill>
              </a:rPr>
              <a:t>mensajes</a:t>
            </a:r>
            <a:endParaRPr sz="40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561841" y="1109878"/>
            <a:ext cx="383540" cy="493395"/>
          </a:xfrm>
          <a:custGeom>
            <a:avLst/>
            <a:gdLst/>
            <a:ahLst/>
            <a:cxnLst/>
            <a:rect l="l" t="t" r="r" b="b"/>
            <a:pathLst>
              <a:path w="383539" h="493394">
                <a:moveTo>
                  <a:pt x="234353" y="0"/>
                </a:moveTo>
                <a:lnTo>
                  <a:pt x="184071" y="4314"/>
                </a:lnTo>
                <a:lnTo>
                  <a:pt x="139090" y="17233"/>
                </a:lnTo>
                <a:lnTo>
                  <a:pt x="99443" y="38726"/>
                </a:lnTo>
                <a:lnTo>
                  <a:pt x="65163" y="68757"/>
                </a:lnTo>
                <a:lnTo>
                  <a:pt x="36604" y="106116"/>
                </a:lnTo>
                <a:lnTo>
                  <a:pt x="16246" y="148639"/>
                </a:lnTo>
                <a:lnTo>
                  <a:pt x="4056" y="196493"/>
                </a:lnTo>
                <a:lnTo>
                  <a:pt x="0" y="249847"/>
                </a:lnTo>
                <a:lnTo>
                  <a:pt x="4274" y="302540"/>
                </a:lnTo>
                <a:lnTo>
                  <a:pt x="16919" y="349834"/>
                </a:lnTo>
                <a:lnTo>
                  <a:pt x="37665" y="391593"/>
                </a:lnTo>
                <a:lnTo>
                  <a:pt x="66243" y="427685"/>
                </a:lnTo>
                <a:lnTo>
                  <a:pt x="102540" y="456299"/>
                </a:lnTo>
                <a:lnTo>
                  <a:pt x="144405" y="476780"/>
                </a:lnTo>
                <a:lnTo>
                  <a:pt x="191737" y="489092"/>
                </a:lnTo>
                <a:lnTo>
                  <a:pt x="244436" y="493204"/>
                </a:lnTo>
                <a:lnTo>
                  <a:pt x="278705" y="491527"/>
                </a:lnTo>
                <a:lnTo>
                  <a:pt x="313108" y="486541"/>
                </a:lnTo>
                <a:lnTo>
                  <a:pt x="347917" y="478315"/>
                </a:lnTo>
                <a:lnTo>
                  <a:pt x="383400" y="466915"/>
                </a:lnTo>
                <a:lnTo>
                  <a:pt x="383400" y="373684"/>
                </a:lnTo>
                <a:lnTo>
                  <a:pt x="349149" y="387897"/>
                </a:lnTo>
                <a:lnTo>
                  <a:pt x="316755" y="397756"/>
                </a:lnTo>
                <a:lnTo>
                  <a:pt x="286454" y="403497"/>
                </a:lnTo>
                <a:lnTo>
                  <a:pt x="258483" y="405358"/>
                </a:lnTo>
                <a:lnTo>
                  <a:pt x="223012" y="402669"/>
                </a:lnTo>
                <a:lnTo>
                  <a:pt x="163962" y="381360"/>
                </a:lnTo>
                <a:lnTo>
                  <a:pt x="120310" y="339598"/>
                </a:lnTo>
                <a:lnTo>
                  <a:pt x="98125" y="281425"/>
                </a:lnTo>
                <a:lnTo>
                  <a:pt x="95402" y="246595"/>
                </a:lnTo>
                <a:lnTo>
                  <a:pt x="97853" y="213628"/>
                </a:lnTo>
                <a:lnTo>
                  <a:pt x="117873" y="156338"/>
                </a:lnTo>
                <a:lnTo>
                  <a:pt x="157597" y="113265"/>
                </a:lnTo>
                <a:lnTo>
                  <a:pt x="209732" y="91020"/>
                </a:lnTo>
                <a:lnTo>
                  <a:pt x="240118" y="88201"/>
                </a:lnTo>
                <a:lnTo>
                  <a:pt x="271547" y="91037"/>
                </a:lnTo>
                <a:lnTo>
                  <a:pt x="304193" y="99544"/>
                </a:lnTo>
                <a:lnTo>
                  <a:pt x="337920" y="113720"/>
                </a:lnTo>
                <a:lnTo>
                  <a:pt x="372592" y="133565"/>
                </a:lnTo>
                <a:lnTo>
                  <a:pt x="372592" y="32765"/>
                </a:lnTo>
                <a:lnTo>
                  <a:pt x="333355" y="17192"/>
                </a:lnTo>
                <a:lnTo>
                  <a:pt x="285588" y="3643"/>
                </a:lnTo>
                <a:lnTo>
                  <a:pt x="252604" y="404"/>
                </a:lnTo>
                <a:lnTo>
                  <a:pt x="23435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4024439" y="1118514"/>
            <a:ext cx="507365" cy="484505"/>
          </a:xfrm>
          <a:custGeom>
            <a:avLst/>
            <a:gdLst/>
            <a:ahLst/>
            <a:cxnLst/>
            <a:rect l="l" t="t" r="r" b="b"/>
            <a:pathLst>
              <a:path w="507364" h="484505">
                <a:moveTo>
                  <a:pt x="254876" y="0"/>
                </a:moveTo>
                <a:lnTo>
                  <a:pt x="202109" y="4275"/>
                </a:lnTo>
                <a:lnTo>
                  <a:pt x="154305" y="17191"/>
                </a:lnTo>
                <a:lnTo>
                  <a:pt x="111158" y="38881"/>
                </a:lnTo>
                <a:lnTo>
                  <a:pt x="72364" y="69481"/>
                </a:lnTo>
                <a:lnTo>
                  <a:pt x="40553" y="106019"/>
                </a:lnTo>
                <a:lnTo>
                  <a:pt x="17956" y="147381"/>
                </a:lnTo>
                <a:lnTo>
                  <a:pt x="4472" y="193266"/>
                </a:lnTo>
                <a:lnTo>
                  <a:pt x="0" y="243370"/>
                </a:lnTo>
                <a:lnTo>
                  <a:pt x="4460" y="292490"/>
                </a:lnTo>
                <a:lnTo>
                  <a:pt x="17865" y="337731"/>
                </a:lnTo>
                <a:lnTo>
                  <a:pt x="40247" y="378990"/>
                </a:lnTo>
                <a:lnTo>
                  <a:pt x="71640" y="416166"/>
                </a:lnTo>
                <a:lnTo>
                  <a:pt x="109576" y="445934"/>
                </a:lnTo>
                <a:lnTo>
                  <a:pt x="152101" y="467194"/>
                </a:lnTo>
                <a:lnTo>
                  <a:pt x="199217" y="479949"/>
                </a:lnTo>
                <a:lnTo>
                  <a:pt x="250926" y="484200"/>
                </a:lnTo>
                <a:lnTo>
                  <a:pt x="303806" y="480112"/>
                </a:lnTo>
                <a:lnTo>
                  <a:pt x="351859" y="467690"/>
                </a:lnTo>
                <a:lnTo>
                  <a:pt x="395255" y="446695"/>
                </a:lnTo>
                <a:lnTo>
                  <a:pt x="434162" y="416890"/>
                </a:lnTo>
                <a:lnTo>
                  <a:pt x="452305" y="396366"/>
                </a:lnTo>
                <a:lnTo>
                  <a:pt x="254165" y="396366"/>
                </a:lnTo>
                <a:lnTo>
                  <a:pt x="220647" y="393666"/>
                </a:lnTo>
                <a:lnTo>
                  <a:pt x="163594" y="372369"/>
                </a:lnTo>
                <a:lnTo>
                  <a:pt x="119986" y="330519"/>
                </a:lnTo>
                <a:lnTo>
                  <a:pt x="97162" y="274604"/>
                </a:lnTo>
                <a:lnTo>
                  <a:pt x="94416" y="240842"/>
                </a:lnTo>
                <a:lnTo>
                  <a:pt x="97145" y="209284"/>
                </a:lnTo>
                <a:lnTo>
                  <a:pt x="119545" y="152760"/>
                </a:lnTo>
                <a:lnTo>
                  <a:pt x="161698" y="109360"/>
                </a:lnTo>
                <a:lnTo>
                  <a:pt x="217021" y="87278"/>
                </a:lnTo>
                <a:lnTo>
                  <a:pt x="249478" y="84607"/>
                </a:lnTo>
                <a:lnTo>
                  <a:pt x="448065" y="84607"/>
                </a:lnTo>
                <a:lnTo>
                  <a:pt x="435241" y="69481"/>
                </a:lnTo>
                <a:lnTo>
                  <a:pt x="397136" y="38881"/>
                </a:lnTo>
                <a:lnTo>
                  <a:pt x="354241" y="17191"/>
                </a:lnTo>
                <a:lnTo>
                  <a:pt x="306754" y="4275"/>
                </a:lnTo>
                <a:lnTo>
                  <a:pt x="254876" y="0"/>
                </a:lnTo>
                <a:close/>
              </a:path>
              <a:path w="507364" h="484505">
                <a:moveTo>
                  <a:pt x="448065" y="84607"/>
                </a:moveTo>
                <a:lnTo>
                  <a:pt x="249478" y="84607"/>
                </a:lnTo>
                <a:lnTo>
                  <a:pt x="282987" y="87278"/>
                </a:lnTo>
                <a:lnTo>
                  <a:pt x="313424" y="95450"/>
                </a:lnTo>
                <a:lnTo>
                  <a:pt x="365760" y="129247"/>
                </a:lnTo>
                <a:lnTo>
                  <a:pt x="399959" y="179377"/>
                </a:lnTo>
                <a:lnTo>
                  <a:pt x="411480" y="240842"/>
                </a:lnTo>
                <a:lnTo>
                  <a:pt x="408610" y="273530"/>
                </a:lnTo>
                <a:lnTo>
                  <a:pt x="386266" y="329589"/>
                </a:lnTo>
                <a:lnTo>
                  <a:pt x="343460" y="372063"/>
                </a:lnTo>
                <a:lnTo>
                  <a:pt x="286808" y="393666"/>
                </a:lnTo>
                <a:lnTo>
                  <a:pt x="254165" y="396366"/>
                </a:lnTo>
                <a:lnTo>
                  <a:pt x="452305" y="396366"/>
                </a:lnTo>
                <a:lnTo>
                  <a:pt x="466384" y="380440"/>
                </a:lnTo>
                <a:lnTo>
                  <a:pt x="489192" y="339669"/>
                </a:lnTo>
                <a:lnTo>
                  <a:pt x="502754" y="294576"/>
                </a:lnTo>
                <a:lnTo>
                  <a:pt x="507238" y="245160"/>
                </a:lnTo>
                <a:lnTo>
                  <a:pt x="502771" y="194524"/>
                </a:lnTo>
                <a:lnTo>
                  <a:pt x="489327" y="148410"/>
                </a:lnTo>
                <a:lnTo>
                  <a:pt x="466840" y="106752"/>
                </a:lnTo>
                <a:lnTo>
                  <a:pt x="448065" y="8460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615205" y="872642"/>
            <a:ext cx="431800" cy="722630"/>
          </a:xfrm>
          <a:custGeom>
            <a:avLst/>
            <a:gdLst/>
            <a:ahLst/>
            <a:cxnLst/>
            <a:rect l="l" t="t" r="r" b="b"/>
            <a:pathLst>
              <a:path w="431800" h="722630">
                <a:moveTo>
                  <a:pt x="233997" y="235800"/>
                </a:moveTo>
                <a:lnTo>
                  <a:pt x="185146" y="240042"/>
                </a:lnTo>
                <a:lnTo>
                  <a:pt x="140754" y="252722"/>
                </a:lnTo>
                <a:lnTo>
                  <a:pt x="100952" y="273771"/>
                </a:lnTo>
                <a:lnTo>
                  <a:pt x="65874" y="303123"/>
                </a:lnTo>
                <a:lnTo>
                  <a:pt x="36749" y="339590"/>
                </a:lnTo>
                <a:lnTo>
                  <a:pt x="16197" y="380477"/>
                </a:lnTo>
                <a:lnTo>
                  <a:pt x="4015" y="425887"/>
                </a:lnTo>
                <a:lnTo>
                  <a:pt x="0" y="475919"/>
                </a:lnTo>
                <a:lnTo>
                  <a:pt x="3812" y="529043"/>
                </a:lnTo>
                <a:lnTo>
                  <a:pt x="15387" y="576629"/>
                </a:lnTo>
                <a:lnTo>
                  <a:pt x="34927" y="618678"/>
                </a:lnTo>
                <a:lnTo>
                  <a:pt x="62636" y="655193"/>
                </a:lnTo>
                <a:lnTo>
                  <a:pt x="96293" y="684394"/>
                </a:lnTo>
                <a:lnTo>
                  <a:pt x="135624" y="705461"/>
                </a:lnTo>
                <a:lnTo>
                  <a:pt x="180492" y="718224"/>
                </a:lnTo>
                <a:lnTo>
                  <a:pt x="230759" y="722515"/>
                </a:lnTo>
                <a:lnTo>
                  <a:pt x="431634" y="722515"/>
                </a:lnTo>
                <a:lnTo>
                  <a:pt x="431634" y="640803"/>
                </a:lnTo>
                <a:lnTo>
                  <a:pt x="264591" y="640803"/>
                </a:lnTo>
                <a:lnTo>
                  <a:pt x="235378" y="640380"/>
                </a:lnTo>
                <a:lnTo>
                  <a:pt x="191391" y="636694"/>
                </a:lnTo>
                <a:lnTo>
                  <a:pt x="152950" y="621044"/>
                </a:lnTo>
                <a:lnTo>
                  <a:pt x="115064" y="578767"/>
                </a:lnTo>
                <a:lnTo>
                  <a:pt x="96355" y="522110"/>
                </a:lnTo>
                <a:lnTo>
                  <a:pt x="93954" y="487438"/>
                </a:lnTo>
                <a:lnTo>
                  <a:pt x="96593" y="450526"/>
                </a:lnTo>
                <a:lnTo>
                  <a:pt x="117802" y="388717"/>
                </a:lnTo>
                <a:lnTo>
                  <a:pt x="158734" y="343281"/>
                </a:lnTo>
                <a:lnTo>
                  <a:pt x="214803" y="320015"/>
                </a:lnTo>
                <a:lnTo>
                  <a:pt x="248031" y="317157"/>
                </a:lnTo>
                <a:lnTo>
                  <a:pt x="431634" y="317157"/>
                </a:lnTo>
                <a:lnTo>
                  <a:pt x="431634" y="255231"/>
                </a:lnTo>
                <a:lnTo>
                  <a:pt x="337312" y="255231"/>
                </a:lnTo>
                <a:lnTo>
                  <a:pt x="309678" y="246730"/>
                </a:lnTo>
                <a:lnTo>
                  <a:pt x="283359" y="240658"/>
                </a:lnTo>
                <a:lnTo>
                  <a:pt x="258187" y="237015"/>
                </a:lnTo>
                <a:lnTo>
                  <a:pt x="233997" y="235800"/>
                </a:lnTo>
                <a:close/>
              </a:path>
              <a:path w="431800" h="722630">
                <a:moveTo>
                  <a:pt x="431634" y="317157"/>
                </a:moveTo>
                <a:lnTo>
                  <a:pt x="248031" y="317157"/>
                </a:lnTo>
                <a:lnTo>
                  <a:pt x="270742" y="318625"/>
                </a:lnTo>
                <a:lnTo>
                  <a:pt x="293081" y="322964"/>
                </a:lnTo>
                <a:lnTo>
                  <a:pt x="315214" y="330069"/>
                </a:lnTo>
                <a:lnTo>
                  <a:pt x="337312" y="339839"/>
                </a:lnTo>
                <a:lnTo>
                  <a:pt x="337312" y="640803"/>
                </a:lnTo>
                <a:lnTo>
                  <a:pt x="431634" y="640803"/>
                </a:lnTo>
                <a:lnTo>
                  <a:pt x="431634" y="317157"/>
                </a:lnTo>
                <a:close/>
              </a:path>
              <a:path w="431800" h="722630">
                <a:moveTo>
                  <a:pt x="431634" y="0"/>
                </a:moveTo>
                <a:lnTo>
                  <a:pt x="337312" y="0"/>
                </a:lnTo>
                <a:lnTo>
                  <a:pt x="337312" y="255231"/>
                </a:lnTo>
                <a:lnTo>
                  <a:pt x="431634" y="255231"/>
                </a:lnTo>
                <a:lnTo>
                  <a:pt x="43163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5150878" y="1109522"/>
            <a:ext cx="429259" cy="492125"/>
          </a:xfrm>
          <a:custGeom>
            <a:avLst/>
            <a:gdLst/>
            <a:ahLst/>
            <a:cxnLst/>
            <a:rect l="l" t="t" r="r" b="b"/>
            <a:pathLst>
              <a:path w="429260" h="492125">
                <a:moveTo>
                  <a:pt x="221767" y="0"/>
                </a:moveTo>
                <a:lnTo>
                  <a:pt x="174502" y="4291"/>
                </a:lnTo>
                <a:lnTo>
                  <a:pt x="132030" y="17054"/>
                </a:lnTo>
                <a:lnTo>
                  <a:pt x="94285" y="38120"/>
                </a:lnTo>
                <a:lnTo>
                  <a:pt x="61201" y="67322"/>
                </a:lnTo>
                <a:lnTo>
                  <a:pt x="34627" y="104210"/>
                </a:lnTo>
                <a:lnTo>
                  <a:pt x="15479" y="146159"/>
                </a:lnTo>
                <a:lnTo>
                  <a:pt x="3892" y="192968"/>
                </a:lnTo>
                <a:lnTo>
                  <a:pt x="0" y="244436"/>
                </a:lnTo>
                <a:lnTo>
                  <a:pt x="1827" y="279952"/>
                </a:lnTo>
                <a:lnTo>
                  <a:pt x="16555" y="343963"/>
                </a:lnTo>
                <a:lnTo>
                  <a:pt x="45358" y="398756"/>
                </a:lnTo>
                <a:lnTo>
                  <a:pt x="84048" y="441903"/>
                </a:lnTo>
                <a:lnTo>
                  <a:pt x="132748" y="473590"/>
                </a:lnTo>
                <a:lnTo>
                  <a:pt x="196321" y="490032"/>
                </a:lnTo>
                <a:lnTo>
                  <a:pt x="233641" y="492112"/>
                </a:lnTo>
                <a:lnTo>
                  <a:pt x="261848" y="491471"/>
                </a:lnTo>
                <a:lnTo>
                  <a:pt x="312462" y="485736"/>
                </a:lnTo>
                <a:lnTo>
                  <a:pt x="355925" y="472754"/>
                </a:lnTo>
                <a:lnTo>
                  <a:pt x="398587" y="452391"/>
                </a:lnTo>
                <a:lnTo>
                  <a:pt x="420115" y="438835"/>
                </a:lnTo>
                <a:lnTo>
                  <a:pt x="420115" y="403923"/>
                </a:lnTo>
                <a:lnTo>
                  <a:pt x="248767" y="403923"/>
                </a:lnTo>
                <a:lnTo>
                  <a:pt x="217095" y="401475"/>
                </a:lnTo>
                <a:lnTo>
                  <a:pt x="162799" y="381592"/>
                </a:lnTo>
                <a:lnTo>
                  <a:pt x="121412" y="341807"/>
                </a:lnTo>
                <a:lnTo>
                  <a:pt x="98728" y="287511"/>
                </a:lnTo>
                <a:lnTo>
                  <a:pt x="94678" y="255231"/>
                </a:lnTo>
                <a:lnTo>
                  <a:pt x="429120" y="255231"/>
                </a:lnTo>
                <a:lnTo>
                  <a:pt x="429120" y="243357"/>
                </a:lnTo>
                <a:lnTo>
                  <a:pt x="426046" y="198716"/>
                </a:lnTo>
                <a:lnTo>
                  <a:pt x="96837" y="198716"/>
                </a:lnTo>
                <a:lnTo>
                  <a:pt x="102495" y="172556"/>
                </a:lnTo>
                <a:lnTo>
                  <a:pt x="123265" y="129008"/>
                </a:lnTo>
                <a:lnTo>
                  <a:pt x="155694" y="99033"/>
                </a:lnTo>
                <a:lnTo>
                  <a:pt x="197625" y="83704"/>
                </a:lnTo>
                <a:lnTo>
                  <a:pt x="221767" y="81711"/>
                </a:lnTo>
                <a:lnTo>
                  <a:pt x="383083" y="81711"/>
                </a:lnTo>
                <a:lnTo>
                  <a:pt x="372605" y="66243"/>
                </a:lnTo>
                <a:lnTo>
                  <a:pt x="341944" y="37210"/>
                </a:lnTo>
                <a:lnTo>
                  <a:pt x="306630" y="16514"/>
                </a:lnTo>
                <a:lnTo>
                  <a:pt x="266593" y="4122"/>
                </a:lnTo>
                <a:lnTo>
                  <a:pt x="221767" y="0"/>
                </a:lnTo>
                <a:close/>
              </a:path>
              <a:path w="429260" h="492125">
                <a:moveTo>
                  <a:pt x="420115" y="346316"/>
                </a:moveTo>
                <a:lnTo>
                  <a:pt x="380234" y="371873"/>
                </a:lnTo>
                <a:lnTo>
                  <a:pt x="338356" y="389836"/>
                </a:lnTo>
                <a:lnTo>
                  <a:pt x="294521" y="400440"/>
                </a:lnTo>
                <a:lnTo>
                  <a:pt x="248767" y="403923"/>
                </a:lnTo>
                <a:lnTo>
                  <a:pt x="420115" y="403923"/>
                </a:lnTo>
                <a:lnTo>
                  <a:pt x="420115" y="346316"/>
                </a:lnTo>
                <a:close/>
              </a:path>
              <a:path w="429260" h="492125">
                <a:moveTo>
                  <a:pt x="383083" y="81711"/>
                </a:moveTo>
                <a:lnTo>
                  <a:pt x="221767" y="81711"/>
                </a:lnTo>
                <a:lnTo>
                  <a:pt x="245547" y="83704"/>
                </a:lnTo>
                <a:lnTo>
                  <a:pt x="266763" y="89546"/>
                </a:lnTo>
                <a:lnTo>
                  <a:pt x="302044" y="111963"/>
                </a:lnTo>
                <a:lnTo>
                  <a:pt x="325442" y="149263"/>
                </a:lnTo>
                <a:lnTo>
                  <a:pt x="335876" y="198716"/>
                </a:lnTo>
                <a:lnTo>
                  <a:pt x="426046" y="198716"/>
                </a:lnTo>
                <a:lnTo>
                  <a:pt x="425502" y="190824"/>
                </a:lnTo>
                <a:lnTo>
                  <a:pt x="414764" y="143860"/>
                </a:lnTo>
                <a:lnTo>
                  <a:pt x="397075" y="102366"/>
                </a:lnTo>
                <a:lnTo>
                  <a:pt x="383083" y="8171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4058640" y="730084"/>
            <a:ext cx="439420" cy="328930"/>
          </a:xfrm>
          <a:custGeom>
            <a:avLst/>
            <a:gdLst/>
            <a:ahLst/>
            <a:cxnLst/>
            <a:rect l="l" t="t" r="r" b="b"/>
            <a:pathLst>
              <a:path w="439420" h="328930">
                <a:moveTo>
                  <a:pt x="374040" y="273951"/>
                </a:moveTo>
                <a:lnTo>
                  <a:pt x="65163" y="273951"/>
                </a:lnTo>
                <a:lnTo>
                  <a:pt x="65163" y="328675"/>
                </a:lnTo>
                <a:lnTo>
                  <a:pt x="374040" y="328675"/>
                </a:lnTo>
                <a:lnTo>
                  <a:pt x="374040" y="273951"/>
                </a:lnTo>
                <a:close/>
              </a:path>
              <a:path w="439420" h="328930">
                <a:moveTo>
                  <a:pt x="219595" y="0"/>
                </a:moveTo>
                <a:lnTo>
                  <a:pt x="204089" y="3154"/>
                </a:lnTo>
                <a:lnTo>
                  <a:pt x="191384" y="11742"/>
                </a:lnTo>
                <a:lnTo>
                  <a:pt x="182796" y="24447"/>
                </a:lnTo>
                <a:lnTo>
                  <a:pt x="179641" y="39954"/>
                </a:lnTo>
                <a:lnTo>
                  <a:pt x="182796" y="55255"/>
                </a:lnTo>
                <a:lnTo>
                  <a:pt x="191384" y="67854"/>
                </a:lnTo>
                <a:lnTo>
                  <a:pt x="204089" y="76403"/>
                </a:lnTo>
                <a:lnTo>
                  <a:pt x="219595" y="79552"/>
                </a:lnTo>
                <a:lnTo>
                  <a:pt x="234896" y="76403"/>
                </a:lnTo>
                <a:lnTo>
                  <a:pt x="247496" y="67854"/>
                </a:lnTo>
                <a:lnTo>
                  <a:pt x="256044" y="55255"/>
                </a:lnTo>
                <a:lnTo>
                  <a:pt x="259194" y="39954"/>
                </a:lnTo>
                <a:lnTo>
                  <a:pt x="256044" y="24447"/>
                </a:lnTo>
                <a:lnTo>
                  <a:pt x="247496" y="11742"/>
                </a:lnTo>
                <a:lnTo>
                  <a:pt x="234896" y="3154"/>
                </a:lnTo>
                <a:lnTo>
                  <a:pt x="219595" y="0"/>
                </a:lnTo>
                <a:close/>
              </a:path>
              <a:path w="439420" h="328930">
                <a:moveTo>
                  <a:pt x="374040" y="108356"/>
                </a:moveTo>
                <a:lnTo>
                  <a:pt x="348669" y="113530"/>
                </a:lnTo>
                <a:lnTo>
                  <a:pt x="327956" y="127614"/>
                </a:lnTo>
                <a:lnTo>
                  <a:pt x="313995" y="148448"/>
                </a:lnTo>
                <a:lnTo>
                  <a:pt x="308876" y="173875"/>
                </a:lnTo>
                <a:lnTo>
                  <a:pt x="313995" y="199034"/>
                </a:lnTo>
                <a:lnTo>
                  <a:pt x="327956" y="219636"/>
                </a:lnTo>
                <a:lnTo>
                  <a:pt x="348669" y="233558"/>
                </a:lnTo>
                <a:lnTo>
                  <a:pt x="374040" y="238671"/>
                </a:lnTo>
                <a:lnTo>
                  <a:pt x="399198" y="233558"/>
                </a:lnTo>
                <a:lnTo>
                  <a:pt x="419801" y="219636"/>
                </a:lnTo>
                <a:lnTo>
                  <a:pt x="433722" y="199034"/>
                </a:lnTo>
                <a:lnTo>
                  <a:pt x="438835" y="173875"/>
                </a:lnTo>
                <a:lnTo>
                  <a:pt x="433722" y="148448"/>
                </a:lnTo>
                <a:lnTo>
                  <a:pt x="419801" y="127614"/>
                </a:lnTo>
                <a:lnTo>
                  <a:pt x="399198" y="113530"/>
                </a:lnTo>
                <a:lnTo>
                  <a:pt x="374040" y="108356"/>
                </a:lnTo>
                <a:close/>
              </a:path>
              <a:path w="439420" h="328930">
                <a:moveTo>
                  <a:pt x="219595" y="108356"/>
                </a:moveTo>
                <a:lnTo>
                  <a:pt x="194231" y="113530"/>
                </a:lnTo>
                <a:lnTo>
                  <a:pt x="173523" y="127614"/>
                </a:lnTo>
                <a:lnTo>
                  <a:pt x="159563" y="148448"/>
                </a:lnTo>
                <a:lnTo>
                  <a:pt x="154444" y="173875"/>
                </a:lnTo>
                <a:lnTo>
                  <a:pt x="159563" y="199034"/>
                </a:lnTo>
                <a:lnTo>
                  <a:pt x="173523" y="219636"/>
                </a:lnTo>
                <a:lnTo>
                  <a:pt x="194231" y="233558"/>
                </a:lnTo>
                <a:lnTo>
                  <a:pt x="219595" y="238671"/>
                </a:lnTo>
                <a:lnTo>
                  <a:pt x="244761" y="233558"/>
                </a:lnTo>
                <a:lnTo>
                  <a:pt x="265368" y="219636"/>
                </a:lnTo>
                <a:lnTo>
                  <a:pt x="279290" y="199034"/>
                </a:lnTo>
                <a:lnTo>
                  <a:pt x="284403" y="173875"/>
                </a:lnTo>
                <a:lnTo>
                  <a:pt x="279290" y="148448"/>
                </a:lnTo>
                <a:lnTo>
                  <a:pt x="265368" y="127614"/>
                </a:lnTo>
                <a:lnTo>
                  <a:pt x="244761" y="113530"/>
                </a:lnTo>
                <a:lnTo>
                  <a:pt x="219595" y="108356"/>
                </a:lnTo>
                <a:close/>
              </a:path>
              <a:path w="439420" h="328930">
                <a:moveTo>
                  <a:pt x="65163" y="108356"/>
                </a:moveTo>
                <a:lnTo>
                  <a:pt x="39792" y="113530"/>
                </a:lnTo>
                <a:lnTo>
                  <a:pt x="19080" y="127614"/>
                </a:lnTo>
                <a:lnTo>
                  <a:pt x="5118" y="148448"/>
                </a:lnTo>
                <a:lnTo>
                  <a:pt x="0" y="173875"/>
                </a:lnTo>
                <a:lnTo>
                  <a:pt x="5118" y="199034"/>
                </a:lnTo>
                <a:lnTo>
                  <a:pt x="19080" y="219636"/>
                </a:lnTo>
                <a:lnTo>
                  <a:pt x="39792" y="233558"/>
                </a:lnTo>
                <a:lnTo>
                  <a:pt x="65163" y="238671"/>
                </a:lnTo>
                <a:lnTo>
                  <a:pt x="90322" y="233558"/>
                </a:lnTo>
                <a:lnTo>
                  <a:pt x="110924" y="219636"/>
                </a:lnTo>
                <a:lnTo>
                  <a:pt x="124846" y="199034"/>
                </a:lnTo>
                <a:lnTo>
                  <a:pt x="129959" y="173875"/>
                </a:lnTo>
                <a:lnTo>
                  <a:pt x="124846" y="148448"/>
                </a:lnTo>
                <a:lnTo>
                  <a:pt x="110924" y="127614"/>
                </a:lnTo>
                <a:lnTo>
                  <a:pt x="90322" y="113530"/>
                </a:lnTo>
                <a:lnTo>
                  <a:pt x="65163" y="108356"/>
                </a:lnTo>
                <a:close/>
              </a:path>
            </a:pathLst>
          </a:custGeom>
          <a:solidFill>
            <a:srgbClr val="CA001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223880" y="1717916"/>
            <a:ext cx="686435" cy="229870"/>
          </a:xfrm>
          <a:custGeom>
            <a:avLst/>
            <a:gdLst/>
            <a:ahLst/>
            <a:cxnLst/>
            <a:rect l="l" t="t" r="r" b="b"/>
            <a:pathLst>
              <a:path w="686435" h="229869">
                <a:moveTo>
                  <a:pt x="623874" y="0"/>
                </a:moveTo>
                <a:lnTo>
                  <a:pt x="571534" y="14739"/>
                </a:lnTo>
                <a:lnTo>
                  <a:pt x="540180" y="56253"/>
                </a:lnTo>
                <a:lnTo>
                  <a:pt x="534238" y="94322"/>
                </a:lnTo>
                <a:lnTo>
                  <a:pt x="535723" y="114333"/>
                </a:lnTo>
                <a:lnTo>
                  <a:pt x="557999" y="163080"/>
                </a:lnTo>
                <a:lnTo>
                  <a:pt x="604675" y="187081"/>
                </a:lnTo>
                <a:lnTo>
                  <a:pt x="623874" y="188645"/>
                </a:lnTo>
                <a:lnTo>
                  <a:pt x="631631" y="188380"/>
                </a:lnTo>
                <a:lnTo>
                  <a:pt x="674362" y="175419"/>
                </a:lnTo>
                <a:lnTo>
                  <a:pt x="685800" y="167766"/>
                </a:lnTo>
                <a:lnTo>
                  <a:pt x="685800" y="147967"/>
                </a:lnTo>
                <a:lnTo>
                  <a:pt x="624954" y="147967"/>
                </a:lnTo>
                <a:lnTo>
                  <a:pt x="614162" y="147163"/>
                </a:lnTo>
                <a:lnTo>
                  <a:pt x="583201" y="118894"/>
                </a:lnTo>
                <a:lnTo>
                  <a:pt x="579958" y="94322"/>
                </a:lnTo>
                <a:lnTo>
                  <a:pt x="580802" y="81089"/>
                </a:lnTo>
                <a:lnTo>
                  <a:pt x="605294" y="44100"/>
                </a:lnTo>
                <a:lnTo>
                  <a:pt x="624954" y="40678"/>
                </a:lnTo>
                <a:lnTo>
                  <a:pt x="685911" y="40678"/>
                </a:lnTo>
                <a:lnTo>
                  <a:pt x="686155" y="20878"/>
                </a:lnTo>
                <a:lnTo>
                  <a:pt x="646607" y="2737"/>
                </a:lnTo>
                <a:lnTo>
                  <a:pt x="631631" y="326"/>
                </a:lnTo>
                <a:lnTo>
                  <a:pt x="623874" y="0"/>
                </a:lnTo>
                <a:close/>
              </a:path>
              <a:path w="686435" h="229869">
                <a:moveTo>
                  <a:pt x="685800" y="112687"/>
                </a:moveTo>
                <a:lnTo>
                  <a:pt x="660234" y="136804"/>
                </a:lnTo>
                <a:lnTo>
                  <a:pt x="653402" y="141122"/>
                </a:lnTo>
                <a:lnTo>
                  <a:pt x="646925" y="143649"/>
                </a:lnTo>
                <a:lnTo>
                  <a:pt x="646557" y="143649"/>
                </a:lnTo>
                <a:lnTo>
                  <a:pt x="640079" y="146519"/>
                </a:lnTo>
                <a:lnTo>
                  <a:pt x="632879" y="147967"/>
                </a:lnTo>
                <a:lnTo>
                  <a:pt x="685800" y="147967"/>
                </a:lnTo>
                <a:lnTo>
                  <a:pt x="685800" y="112687"/>
                </a:lnTo>
                <a:close/>
              </a:path>
              <a:path w="686435" h="229869">
                <a:moveTo>
                  <a:pt x="685911" y="40678"/>
                </a:moveTo>
                <a:lnTo>
                  <a:pt x="632879" y="40678"/>
                </a:lnTo>
                <a:lnTo>
                  <a:pt x="640079" y="42481"/>
                </a:lnTo>
                <a:lnTo>
                  <a:pt x="646557" y="45008"/>
                </a:lnTo>
                <a:lnTo>
                  <a:pt x="646925" y="45008"/>
                </a:lnTo>
                <a:lnTo>
                  <a:pt x="653402" y="47878"/>
                </a:lnTo>
                <a:lnTo>
                  <a:pt x="660234" y="52209"/>
                </a:lnTo>
                <a:lnTo>
                  <a:pt x="666356" y="57962"/>
                </a:lnTo>
                <a:lnTo>
                  <a:pt x="685800" y="75958"/>
                </a:lnTo>
                <a:lnTo>
                  <a:pt x="685911" y="40678"/>
                </a:lnTo>
                <a:close/>
              </a:path>
              <a:path w="686435" h="229869">
                <a:moveTo>
                  <a:pt x="44640" y="2882"/>
                </a:moveTo>
                <a:lnTo>
                  <a:pt x="0" y="2882"/>
                </a:lnTo>
                <a:lnTo>
                  <a:pt x="0" y="114122"/>
                </a:lnTo>
                <a:lnTo>
                  <a:pt x="10174" y="158320"/>
                </a:lnTo>
                <a:lnTo>
                  <a:pt x="42160" y="183919"/>
                </a:lnTo>
                <a:lnTo>
                  <a:pt x="72364" y="188645"/>
                </a:lnTo>
                <a:lnTo>
                  <a:pt x="88442" y="187481"/>
                </a:lnTo>
                <a:lnTo>
                  <a:pt x="126364" y="169202"/>
                </a:lnTo>
                <a:lnTo>
                  <a:pt x="139233" y="148323"/>
                </a:lnTo>
                <a:lnTo>
                  <a:pt x="60845" y="148323"/>
                </a:lnTo>
                <a:lnTo>
                  <a:pt x="54724" y="145440"/>
                </a:lnTo>
                <a:lnTo>
                  <a:pt x="44640" y="111239"/>
                </a:lnTo>
                <a:lnTo>
                  <a:pt x="44640" y="2882"/>
                </a:lnTo>
                <a:close/>
              </a:path>
              <a:path w="686435" h="229869">
                <a:moveTo>
                  <a:pt x="145084" y="2882"/>
                </a:moveTo>
                <a:lnTo>
                  <a:pt x="100075" y="2882"/>
                </a:lnTo>
                <a:lnTo>
                  <a:pt x="100075" y="111239"/>
                </a:lnTo>
                <a:lnTo>
                  <a:pt x="99571" y="121987"/>
                </a:lnTo>
                <a:lnTo>
                  <a:pt x="84239" y="148323"/>
                </a:lnTo>
                <a:lnTo>
                  <a:pt x="139233" y="148323"/>
                </a:lnTo>
                <a:lnTo>
                  <a:pt x="140582" y="145310"/>
                </a:lnTo>
                <a:lnTo>
                  <a:pt x="143981" y="130475"/>
                </a:lnTo>
                <a:lnTo>
                  <a:pt x="145084" y="114122"/>
                </a:lnTo>
                <a:lnTo>
                  <a:pt x="145084" y="2882"/>
                </a:lnTo>
                <a:close/>
              </a:path>
              <a:path w="686435" h="229869">
                <a:moveTo>
                  <a:pt x="277558" y="2882"/>
                </a:moveTo>
                <a:lnTo>
                  <a:pt x="217436" y="2882"/>
                </a:lnTo>
                <a:lnTo>
                  <a:pt x="217436" y="185407"/>
                </a:lnTo>
                <a:lnTo>
                  <a:pt x="262077" y="185407"/>
                </a:lnTo>
                <a:lnTo>
                  <a:pt x="262077" y="118084"/>
                </a:lnTo>
                <a:lnTo>
                  <a:pt x="337853" y="118084"/>
                </a:lnTo>
                <a:lnTo>
                  <a:pt x="334530" y="112368"/>
                </a:lnTo>
                <a:lnTo>
                  <a:pt x="330809" y="106802"/>
                </a:lnTo>
                <a:lnTo>
                  <a:pt x="326885" y="101879"/>
                </a:lnTo>
                <a:lnTo>
                  <a:pt x="326516" y="101879"/>
                </a:lnTo>
                <a:lnTo>
                  <a:pt x="326516" y="101523"/>
                </a:lnTo>
                <a:lnTo>
                  <a:pt x="325805" y="100799"/>
                </a:lnTo>
                <a:lnTo>
                  <a:pt x="329044" y="98285"/>
                </a:lnTo>
                <a:lnTo>
                  <a:pt x="331914" y="95402"/>
                </a:lnTo>
                <a:lnTo>
                  <a:pt x="334073" y="92163"/>
                </a:lnTo>
                <a:lnTo>
                  <a:pt x="334441" y="92163"/>
                </a:lnTo>
                <a:lnTo>
                  <a:pt x="338429" y="85035"/>
                </a:lnTo>
                <a:lnTo>
                  <a:pt x="341183" y="77406"/>
                </a:lnTo>
                <a:lnTo>
                  <a:pt x="262077" y="77406"/>
                </a:lnTo>
                <a:lnTo>
                  <a:pt x="262077" y="43929"/>
                </a:lnTo>
                <a:lnTo>
                  <a:pt x="341286" y="43929"/>
                </a:lnTo>
                <a:lnTo>
                  <a:pt x="339072" y="36052"/>
                </a:lnTo>
                <a:lnTo>
                  <a:pt x="304649" y="6302"/>
                </a:lnTo>
                <a:lnTo>
                  <a:pt x="291778" y="3715"/>
                </a:lnTo>
                <a:lnTo>
                  <a:pt x="277558" y="2882"/>
                </a:lnTo>
                <a:close/>
              </a:path>
              <a:path w="686435" h="229869">
                <a:moveTo>
                  <a:pt x="337853" y="118084"/>
                </a:moveTo>
                <a:lnTo>
                  <a:pt x="280797" y="118084"/>
                </a:lnTo>
                <a:lnTo>
                  <a:pt x="285114" y="119519"/>
                </a:lnTo>
                <a:lnTo>
                  <a:pt x="287274" y="121323"/>
                </a:lnTo>
                <a:lnTo>
                  <a:pt x="287642" y="121323"/>
                </a:lnTo>
                <a:lnTo>
                  <a:pt x="289801" y="122758"/>
                </a:lnTo>
                <a:lnTo>
                  <a:pt x="294119" y="128524"/>
                </a:lnTo>
                <a:lnTo>
                  <a:pt x="299161" y="138239"/>
                </a:lnTo>
                <a:lnTo>
                  <a:pt x="319684" y="179285"/>
                </a:lnTo>
                <a:lnTo>
                  <a:pt x="322922" y="185407"/>
                </a:lnTo>
                <a:lnTo>
                  <a:pt x="371881" y="185407"/>
                </a:lnTo>
                <a:lnTo>
                  <a:pt x="363600" y="168846"/>
                </a:lnTo>
                <a:lnTo>
                  <a:pt x="341642" y="125285"/>
                </a:lnTo>
                <a:lnTo>
                  <a:pt x="338118" y="118540"/>
                </a:lnTo>
                <a:lnTo>
                  <a:pt x="337853" y="118084"/>
                </a:lnTo>
                <a:close/>
              </a:path>
              <a:path w="686435" h="229869">
                <a:moveTo>
                  <a:pt x="341286" y="43929"/>
                </a:moveTo>
                <a:lnTo>
                  <a:pt x="286562" y="43929"/>
                </a:lnTo>
                <a:lnTo>
                  <a:pt x="290880" y="45720"/>
                </a:lnTo>
                <a:lnTo>
                  <a:pt x="293395" y="47878"/>
                </a:lnTo>
                <a:lnTo>
                  <a:pt x="293763" y="47878"/>
                </a:lnTo>
                <a:lnTo>
                  <a:pt x="295922" y="50406"/>
                </a:lnTo>
                <a:lnTo>
                  <a:pt x="297357" y="53289"/>
                </a:lnTo>
                <a:lnTo>
                  <a:pt x="297357" y="67678"/>
                </a:lnTo>
                <a:lnTo>
                  <a:pt x="295922" y="70929"/>
                </a:lnTo>
                <a:lnTo>
                  <a:pt x="293395" y="73088"/>
                </a:lnTo>
                <a:lnTo>
                  <a:pt x="290880" y="75603"/>
                </a:lnTo>
                <a:lnTo>
                  <a:pt x="286562" y="77406"/>
                </a:lnTo>
                <a:lnTo>
                  <a:pt x="341183" y="77406"/>
                </a:lnTo>
                <a:lnTo>
                  <a:pt x="341233" y="77268"/>
                </a:lnTo>
                <a:lnTo>
                  <a:pt x="342889" y="69027"/>
                </a:lnTo>
                <a:lnTo>
                  <a:pt x="343433" y="60477"/>
                </a:lnTo>
                <a:lnTo>
                  <a:pt x="342348" y="47709"/>
                </a:lnTo>
                <a:lnTo>
                  <a:pt x="341286" y="43929"/>
                </a:lnTo>
                <a:close/>
              </a:path>
              <a:path w="686435" h="229869">
                <a:moveTo>
                  <a:pt x="469074" y="2882"/>
                </a:moveTo>
                <a:lnTo>
                  <a:pt x="424078" y="2882"/>
                </a:lnTo>
                <a:lnTo>
                  <a:pt x="424078" y="175679"/>
                </a:lnTo>
                <a:lnTo>
                  <a:pt x="421563" y="183248"/>
                </a:lnTo>
                <a:lnTo>
                  <a:pt x="420484" y="184683"/>
                </a:lnTo>
                <a:lnTo>
                  <a:pt x="419404" y="186486"/>
                </a:lnTo>
                <a:lnTo>
                  <a:pt x="416877" y="188277"/>
                </a:lnTo>
                <a:lnTo>
                  <a:pt x="391680" y="188277"/>
                </a:lnTo>
                <a:lnTo>
                  <a:pt x="391680" y="229323"/>
                </a:lnTo>
                <a:lnTo>
                  <a:pt x="411124" y="229323"/>
                </a:lnTo>
                <a:lnTo>
                  <a:pt x="424315" y="228300"/>
                </a:lnTo>
                <a:lnTo>
                  <a:pt x="461637" y="202571"/>
                </a:lnTo>
                <a:lnTo>
                  <a:pt x="469074" y="163080"/>
                </a:lnTo>
                <a:lnTo>
                  <a:pt x="469074" y="2882"/>
                </a:lnTo>
                <a:close/>
              </a:path>
            </a:pathLst>
          </a:custGeom>
          <a:solidFill>
            <a:srgbClr val="CA001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0" y="5759640"/>
            <a:ext cx="9144000" cy="1098550"/>
          </a:xfrm>
          <a:custGeom>
            <a:avLst/>
            <a:gdLst/>
            <a:ahLst/>
            <a:cxnLst/>
            <a:rect l="l" t="t" r="r" b="b"/>
            <a:pathLst>
              <a:path w="9144000" h="1098550">
                <a:moveTo>
                  <a:pt x="9144000" y="0"/>
                </a:moveTo>
                <a:lnTo>
                  <a:pt x="9144000" y="1098359"/>
                </a:lnTo>
                <a:lnTo>
                  <a:pt x="0" y="1098359"/>
                </a:lnTo>
                <a:lnTo>
                  <a:pt x="0" y="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0" y="0"/>
            <a:ext cx="9144000" cy="149225"/>
          </a:xfrm>
          <a:custGeom>
            <a:avLst/>
            <a:gdLst/>
            <a:ahLst/>
            <a:cxnLst/>
            <a:rect l="l" t="t" r="r" b="b"/>
            <a:pathLst>
              <a:path w="9144000" h="149225">
                <a:moveTo>
                  <a:pt x="0" y="0"/>
                </a:moveTo>
                <a:lnTo>
                  <a:pt x="9143644" y="0"/>
                </a:lnTo>
                <a:lnTo>
                  <a:pt x="9143644" y="149034"/>
                </a:lnTo>
                <a:lnTo>
                  <a:pt x="0" y="149034"/>
                </a:lnTo>
                <a:lnTo>
                  <a:pt x="0" y="0"/>
                </a:lnTo>
                <a:close/>
              </a:path>
            </a:pathLst>
          </a:custGeom>
          <a:solidFill>
            <a:srgbClr val="CA001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43801" y="6285242"/>
            <a:ext cx="252095" cy="291465"/>
          </a:xfrm>
          <a:custGeom>
            <a:avLst/>
            <a:gdLst/>
            <a:ahLst/>
            <a:cxnLst/>
            <a:rect l="l" t="t" r="r" b="b"/>
            <a:pathLst>
              <a:path w="252095" h="291465">
                <a:moveTo>
                  <a:pt x="251637" y="0"/>
                </a:moveTo>
                <a:lnTo>
                  <a:pt x="188633" y="0"/>
                </a:lnTo>
                <a:lnTo>
                  <a:pt x="188633" y="163080"/>
                </a:lnTo>
                <a:lnTo>
                  <a:pt x="185000" y="193963"/>
                </a:lnTo>
                <a:lnTo>
                  <a:pt x="173066" y="218741"/>
                </a:lnTo>
                <a:lnTo>
                  <a:pt x="151278" y="235218"/>
                </a:lnTo>
                <a:lnTo>
                  <a:pt x="118084" y="241198"/>
                </a:lnTo>
                <a:lnTo>
                  <a:pt x="94892" y="237541"/>
                </a:lnTo>
                <a:lnTo>
                  <a:pt x="77574" y="225717"/>
                </a:lnTo>
                <a:lnTo>
                  <a:pt x="66738" y="204443"/>
                </a:lnTo>
                <a:lnTo>
                  <a:pt x="62991" y="172440"/>
                </a:lnTo>
                <a:lnTo>
                  <a:pt x="62991" y="0"/>
                </a:lnTo>
                <a:lnTo>
                  <a:pt x="0" y="0"/>
                </a:lnTo>
                <a:lnTo>
                  <a:pt x="0" y="178561"/>
                </a:lnTo>
                <a:lnTo>
                  <a:pt x="6176" y="227757"/>
                </a:lnTo>
                <a:lnTo>
                  <a:pt x="25380" y="262978"/>
                </a:lnTo>
                <a:lnTo>
                  <a:pt x="58625" y="284160"/>
                </a:lnTo>
                <a:lnTo>
                  <a:pt x="106921" y="291236"/>
                </a:lnTo>
                <a:lnTo>
                  <a:pt x="130875" y="287805"/>
                </a:lnTo>
                <a:lnTo>
                  <a:pt x="153854" y="278098"/>
                </a:lnTo>
                <a:lnTo>
                  <a:pt x="173793" y="262990"/>
                </a:lnTo>
                <a:lnTo>
                  <a:pt x="188633" y="243357"/>
                </a:lnTo>
                <a:lnTo>
                  <a:pt x="189712" y="243357"/>
                </a:lnTo>
                <a:lnTo>
                  <a:pt x="189712" y="283311"/>
                </a:lnTo>
                <a:lnTo>
                  <a:pt x="251637" y="283311"/>
                </a:lnTo>
                <a:lnTo>
                  <a:pt x="25163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11" name="object 11"/>
          <p:cNvGrpSpPr/>
          <p:nvPr/>
        </p:nvGrpSpPr>
        <p:grpSpPr>
          <a:xfrm>
            <a:off x="343801" y="6050165"/>
            <a:ext cx="252095" cy="187960"/>
            <a:chOff x="343801" y="6050165"/>
            <a:chExt cx="252095" cy="187960"/>
          </a:xfrm>
        </p:grpSpPr>
        <p:sp>
          <p:nvSpPr>
            <p:cNvPr id="12" name="object 12"/>
            <p:cNvSpPr/>
            <p:nvPr/>
          </p:nvSpPr>
          <p:spPr>
            <a:xfrm>
              <a:off x="380517" y="6206756"/>
              <a:ext cx="178435" cy="31750"/>
            </a:xfrm>
            <a:custGeom>
              <a:avLst/>
              <a:gdLst/>
              <a:ahLst/>
              <a:cxnLst/>
              <a:rect l="l" t="t" r="r" b="b"/>
              <a:pathLst>
                <a:path w="178434" h="31750">
                  <a:moveTo>
                    <a:pt x="178206" y="0"/>
                  </a:moveTo>
                  <a:lnTo>
                    <a:pt x="0" y="0"/>
                  </a:lnTo>
                  <a:lnTo>
                    <a:pt x="0" y="31318"/>
                  </a:lnTo>
                  <a:lnTo>
                    <a:pt x="178206" y="31318"/>
                  </a:lnTo>
                  <a:lnTo>
                    <a:pt x="178206" y="0"/>
                  </a:lnTo>
                  <a:close/>
                </a:path>
              </a:pathLst>
            </a:custGeom>
            <a:solidFill>
              <a:srgbClr val="CA0016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3" name="object 1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43801" y="6050165"/>
              <a:ext cx="251637" cy="135712"/>
            </a:xfrm>
            <a:prstGeom prst="rect">
              <a:avLst/>
            </a:prstGeom>
          </p:spPr>
        </p:pic>
      </p:grpSp>
      <p:pic>
        <p:nvPicPr>
          <p:cNvPr id="14" name="object 1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63562" y="6285242"/>
            <a:ext cx="1017358" cy="320395"/>
          </a:xfrm>
          <a:prstGeom prst="rect">
            <a:avLst/>
          </a:prstGeom>
        </p:spPr>
      </p:pic>
      <p:sp>
        <p:nvSpPr>
          <p:cNvPr id="15" name="object 1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7825105">
              <a:lnSpc>
                <a:spcPct val="100000"/>
              </a:lnSpc>
              <a:spcBef>
                <a:spcPts val="100"/>
              </a:spcBef>
            </a:pPr>
            <a:r>
              <a:rPr dirty="0" spc="-30"/>
              <a:t>08-2023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1972703" y="3010298"/>
            <a:ext cx="7064375" cy="2626995"/>
          </a:xfrm>
          <a:prstGeom prst="rect">
            <a:avLst/>
          </a:prstGeom>
        </p:spPr>
        <p:txBody>
          <a:bodyPr wrap="square" lIns="0" tIns="100330" rIns="0" bIns="0" rtlCol="0" vert="horz">
            <a:spAutoFit/>
          </a:bodyPr>
          <a:lstStyle/>
          <a:p>
            <a:pPr algn="r" marR="57150">
              <a:lnSpc>
                <a:spcPct val="100000"/>
              </a:lnSpc>
              <a:spcBef>
                <a:spcPts val="790"/>
              </a:spcBef>
            </a:pPr>
            <a:r>
              <a:rPr dirty="0" sz="2200" spc="-35">
                <a:solidFill>
                  <a:srgbClr val="4B4B4B"/>
                </a:solidFill>
                <a:latin typeface="Corbel"/>
                <a:cs typeface="Corbel"/>
              </a:rPr>
              <a:t>©2023</a:t>
            </a:r>
            <a:endParaRPr sz="2200">
              <a:latin typeface="Corbel"/>
              <a:cs typeface="Corbel"/>
            </a:endParaRPr>
          </a:p>
          <a:p>
            <a:pPr algn="r" marR="7620">
              <a:lnSpc>
                <a:spcPct val="100000"/>
              </a:lnSpc>
              <a:spcBef>
                <a:spcPts val="690"/>
              </a:spcBef>
            </a:pPr>
            <a:r>
              <a:rPr dirty="0" sz="2200" spc="-10">
                <a:solidFill>
                  <a:srgbClr val="4B4B4B"/>
                </a:solidFill>
                <a:latin typeface="Corbel"/>
                <a:cs typeface="Corbel"/>
              </a:rPr>
              <a:t>Mic</a:t>
            </a:r>
            <a:r>
              <a:rPr dirty="0" sz="2200">
                <a:solidFill>
                  <a:srgbClr val="4B4B4B"/>
                </a:solidFill>
                <a:latin typeface="Corbel"/>
                <a:cs typeface="Corbel"/>
              </a:rPr>
              <a:t>a</a:t>
            </a:r>
            <a:r>
              <a:rPr dirty="0" sz="2200" spc="-5">
                <a:solidFill>
                  <a:srgbClr val="4B4B4B"/>
                </a:solidFill>
                <a:latin typeface="Corbel"/>
                <a:cs typeface="Corbel"/>
              </a:rPr>
              <a:t>e</a:t>
            </a:r>
            <a:r>
              <a:rPr dirty="0" sz="2200">
                <a:solidFill>
                  <a:srgbClr val="4B4B4B"/>
                </a:solidFill>
                <a:latin typeface="Corbel"/>
                <a:cs typeface="Corbel"/>
              </a:rPr>
              <a:t>l</a:t>
            </a:r>
            <a:r>
              <a:rPr dirty="0" sz="2200" spc="-105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200" spc="-5">
                <a:solidFill>
                  <a:srgbClr val="4B4B4B"/>
                </a:solidFill>
                <a:latin typeface="Corbel"/>
                <a:cs typeface="Corbel"/>
              </a:rPr>
              <a:t>G</a:t>
            </a:r>
            <a:r>
              <a:rPr dirty="0" sz="2200">
                <a:solidFill>
                  <a:srgbClr val="4B4B4B"/>
                </a:solidFill>
                <a:latin typeface="Corbel"/>
                <a:cs typeface="Corbel"/>
              </a:rPr>
              <a:t>a</a:t>
            </a:r>
            <a:r>
              <a:rPr dirty="0" sz="2200" spc="-10">
                <a:solidFill>
                  <a:srgbClr val="4B4B4B"/>
                </a:solidFill>
                <a:latin typeface="Corbel"/>
                <a:cs typeface="Corbel"/>
              </a:rPr>
              <a:t>ll</a:t>
            </a:r>
            <a:r>
              <a:rPr dirty="0" sz="2200" spc="-5">
                <a:solidFill>
                  <a:srgbClr val="4B4B4B"/>
                </a:solidFill>
                <a:latin typeface="Corbel"/>
                <a:cs typeface="Corbel"/>
              </a:rPr>
              <a:t>e</a:t>
            </a:r>
            <a:r>
              <a:rPr dirty="0" sz="2200" spc="-10">
                <a:solidFill>
                  <a:srgbClr val="4B4B4B"/>
                </a:solidFill>
                <a:latin typeface="Corbel"/>
                <a:cs typeface="Corbel"/>
              </a:rPr>
              <a:t>g</a:t>
            </a:r>
            <a:r>
              <a:rPr dirty="0" sz="2200">
                <a:solidFill>
                  <a:srgbClr val="4B4B4B"/>
                </a:solidFill>
                <a:latin typeface="Corbel"/>
                <a:cs typeface="Corbel"/>
              </a:rPr>
              <a:t>o,</a:t>
            </a:r>
            <a:r>
              <a:rPr dirty="0" sz="2200" spc="-5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200" spc="-10">
                <a:solidFill>
                  <a:srgbClr val="4B4B4B"/>
                </a:solidFill>
                <a:latin typeface="Corbel"/>
                <a:cs typeface="Corbel"/>
              </a:rPr>
              <a:t>Ni</a:t>
            </a:r>
            <a:r>
              <a:rPr dirty="0" sz="2200" spc="-5">
                <a:solidFill>
                  <a:srgbClr val="4B4B4B"/>
                </a:solidFill>
                <a:latin typeface="Corbel"/>
                <a:cs typeface="Corbel"/>
              </a:rPr>
              <a:t>c</a:t>
            </a:r>
            <a:r>
              <a:rPr dirty="0" sz="2200">
                <a:solidFill>
                  <a:srgbClr val="4B4B4B"/>
                </a:solidFill>
                <a:latin typeface="Corbel"/>
                <a:cs typeface="Corbel"/>
              </a:rPr>
              <a:t>o</a:t>
            </a:r>
            <a:r>
              <a:rPr dirty="0" sz="2200" spc="-10">
                <a:solidFill>
                  <a:srgbClr val="4B4B4B"/>
                </a:solidFill>
                <a:latin typeface="Corbel"/>
                <a:cs typeface="Corbel"/>
              </a:rPr>
              <a:t>l</a:t>
            </a:r>
            <a:r>
              <a:rPr dirty="0" sz="2200">
                <a:solidFill>
                  <a:srgbClr val="4B4B4B"/>
                </a:solidFill>
                <a:latin typeface="Corbel"/>
                <a:cs typeface="Corbel"/>
              </a:rPr>
              <a:t>ás</a:t>
            </a:r>
            <a:r>
              <a:rPr dirty="0" sz="2200" spc="-5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200" spc="-45">
                <a:solidFill>
                  <a:srgbClr val="4B4B4B"/>
                </a:solidFill>
                <a:latin typeface="Corbel"/>
                <a:cs typeface="Corbel"/>
              </a:rPr>
              <a:t>R</a:t>
            </a:r>
            <a:r>
              <a:rPr dirty="0" sz="2200">
                <a:solidFill>
                  <a:srgbClr val="4B4B4B"/>
                </a:solidFill>
                <a:latin typeface="Corbel"/>
                <a:cs typeface="Corbel"/>
              </a:rPr>
              <a:t>o</a:t>
            </a:r>
            <a:r>
              <a:rPr dirty="0" sz="2200" spc="-5">
                <a:solidFill>
                  <a:srgbClr val="4B4B4B"/>
                </a:solidFill>
                <a:latin typeface="Corbel"/>
                <a:cs typeface="Corbel"/>
              </a:rPr>
              <a:t>d</a:t>
            </a:r>
            <a:r>
              <a:rPr dirty="0" sz="2200" spc="-10">
                <a:solidFill>
                  <a:srgbClr val="4B4B4B"/>
                </a:solidFill>
                <a:latin typeface="Corbel"/>
                <a:cs typeface="Corbel"/>
              </a:rPr>
              <a:t>ríg</a:t>
            </a:r>
            <a:r>
              <a:rPr dirty="0" sz="2200">
                <a:solidFill>
                  <a:srgbClr val="4B4B4B"/>
                </a:solidFill>
                <a:latin typeface="Corbel"/>
                <a:cs typeface="Corbel"/>
              </a:rPr>
              <a:t>u</a:t>
            </a:r>
            <a:r>
              <a:rPr dirty="0" sz="2200" spc="-5">
                <a:solidFill>
                  <a:srgbClr val="4B4B4B"/>
                </a:solidFill>
                <a:latin typeface="Corbel"/>
                <a:cs typeface="Corbel"/>
              </a:rPr>
              <a:t>e</a:t>
            </a:r>
            <a:r>
              <a:rPr dirty="0" sz="2200" spc="-10">
                <a:solidFill>
                  <a:srgbClr val="4B4B4B"/>
                </a:solidFill>
                <a:latin typeface="Corbel"/>
                <a:cs typeface="Corbel"/>
              </a:rPr>
              <a:t>z</a:t>
            </a:r>
            <a:r>
              <a:rPr dirty="0" sz="2200">
                <a:solidFill>
                  <a:srgbClr val="4B4B4B"/>
                </a:solidFill>
                <a:latin typeface="Corbel"/>
                <a:cs typeface="Corbel"/>
              </a:rPr>
              <a:t>,</a:t>
            </a:r>
            <a:r>
              <a:rPr dirty="0" sz="2200" spc="-5">
                <a:solidFill>
                  <a:srgbClr val="4B4B4B"/>
                </a:solidFill>
                <a:latin typeface="Corbel"/>
                <a:cs typeface="Corbel"/>
              </a:rPr>
              <a:t> I</a:t>
            </a:r>
            <a:r>
              <a:rPr dirty="0" sz="2200">
                <a:solidFill>
                  <a:srgbClr val="4B4B4B"/>
                </a:solidFill>
                <a:latin typeface="Corbel"/>
                <a:cs typeface="Corbel"/>
              </a:rPr>
              <a:t>ván</a:t>
            </a:r>
            <a:r>
              <a:rPr dirty="0" sz="2200" spc="-95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200" spc="-5">
                <a:solidFill>
                  <a:srgbClr val="4B4B4B"/>
                </a:solidFill>
                <a:latin typeface="Corbel"/>
                <a:cs typeface="Corbel"/>
              </a:rPr>
              <a:t>C</a:t>
            </a:r>
            <a:r>
              <a:rPr dirty="0" sz="2200" spc="-10">
                <a:solidFill>
                  <a:srgbClr val="4B4B4B"/>
                </a:solidFill>
                <a:latin typeface="Corbel"/>
                <a:cs typeface="Corbel"/>
              </a:rPr>
              <a:t>hi</a:t>
            </a:r>
            <a:r>
              <a:rPr dirty="0" sz="2200" spc="-5">
                <a:solidFill>
                  <a:srgbClr val="4B4B4B"/>
                </a:solidFill>
                <a:latin typeface="Corbel"/>
                <a:cs typeface="Corbel"/>
              </a:rPr>
              <a:t>c</a:t>
            </a:r>
            <a:r>
              <a:rPr dirty="0" sz="2200">
                <a:solidFill>
                  <a:srgbClr val="4B4B4B"/>
                </a:solidFill>
                <a:latin typeface="Corbel"/>
                <a:cs typeface="Corbel"/>
              </a:rPr>
              <a:t>a</a:t>
            </a:r>
            <a:r>
              <a:rPr dirty="0" sz="2200" spc="-5">
                <a:solidFill>
                  <a:srgbClr val="4B4B4B"/>
                </a:solidFill>
                <a:latin typeface="Corbel"/>
                <a:cs typeface="Corbel"/>
              </a:rPr>
              <a:t>n</a:t>
            </a:r>
            <a:r>
              <a:rPr dirty="0" sz="2200">
                <a:solidFill>
                  <a:srgbClr val="4B4B4B"/>
                </a:solidFill>
                <a:latin typeface="Corbel"/>
                <a:cs typeface="Corbel"/>
              </a:rPr>
              <a:t>o,</a:t>
            </a:r>
            <a:r>
              <a:rPr dirty="0" sz="2200" spc="-5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200" spc="-10">
                <a:solidFill>
                  <a:srgbClr val="4B4B4B"/>
                </a:solidFill>
                <a:latin typeface="Corbel"/>
                <a:cs typeface="Corbel"/>
              </a:rPr>
              <a:t>Mic</a:t>
            </a:r>
            <a:r>
              <a:rPr dirty="0" sz="2200" spc="-5">
                <a:solidFill>
                  <a:srgbClr val="4B4B4B"/>
                </a:solidFill>
                <a:latin typeface="Corbel"/>
                <a:cs typeface="Corbel"/>
              </a:rPr>
              <a:t>he</a:t>
            </a:r>
            <a:r>
              <a:rPr dirty="0" sz="2200">
                <a:solidFill>
                  <a:srgbClr val="4B4B4B"/>
                </a:solidFill>
                <a:latin typeface="Corbel"/>
                <a:cs typeface="Corbel"/>
              </a:rPr>
              <a:t>l</a:t>
            </a:r>
            <a:r>
              <a:rPr dirty="0" sz="2200" spc="-5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200" spc="-10">
                <a:solidFill>
                  <a:srgbClr val="4B4B4B"/>
                </a:solidFill>
                <a:latin typeface="Corbel"/>
                <a:cs typeface="Corbel"/>
              </a:rPr>
              <a:t>M</a:t>
            </a:r>
            <a:r>
              <a:rPr dirty="0" sz="2200">
                <a:solidFill>
                  <a:srgbClr val="4B4B4B"/>
                </a:solidFill>
                <a:latin typeface="Corbel"/>
                <a:cs typeface="Corbel"/>
              </a:rPr>
              <a:t>a</a:t>
            </a:r>
            <a:r>
              <a:rPr dirty="0" sz="2200" spc="-5">
                <a:solidFill>
                  <a:srgbClr val="4B4B4B"/>
                </a:solidFill>
                <a:latin typeface="Corbel"/>
                <a:cs typeface="Corbel"/>
              </a:rPr>
              <a:t>e</a:t>
            </a:r>
            <a:r>
              <a:rPr dirty="0" sz="2200">
                <a:solidFill>
                  <a:srgbClr val="4B4B4B"/>
                </a:solidFill>
                <a:latin typeface="Corbel"/>
                <a:cs typeface="Corbel"/>
              </a:rPr>
              <a:t>s</a:t>
            </a:r>
            <a:endParaRPr sz="2200">
              <a:latin typeface="Corbel"/>
              <a:cs typeface="Corbel"/>
            </a:endParaRPr>
          </a:p>
          <a:p>
            <a:pPr algn="r" marR="5080">
              <a:lnSpc>
                <a:spcPct val="100000"/>
              </a:lnSpc>
              <a:spcBef>
                <a:spcPts val="1260"/>
              </a:spcBef>
            </a:pPr>
            <a:r>
              <a:rPr dirty="0" sz="2200" spc="-5">
                <a:solidFill>
                  <a:srgbClr val="4B4B4B"/>
                </a:solidFill>
                <a:latin typeface="Corbel"/>
                <a:cs typeface="Corbel"/>
              </a:rPr>
              <a:t>Algunos</a:t>
            </a:r>
            <a:r>
              <a:rPr dirty="0" sz="2200" spc="-55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200" spc="-5">
                <a:solidFill>
                  <a:srgbClr val="4B4B4B"/>
                </a:solidFill>
                <a:latin typeface="Corbel"/>
                <a:cs typeface="Corbel"/>
              </a:rPr>
              <a:t>derechos</a:t>
            </a:r>
            <a:r>
              <a:rPr dirty="0" sz="2200" spc="-5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200" spc="-5">
                <a:solidFill>
                  <a:srgbClr val="4B4B4B"/>
                </a:solidFill>
                <a:latin typeface="Corbel"/>
                <a:cs typeface="Corbel"/>
              </a:rPr>
              <a:t>reservados</a:t>
            </a:r>
            <a:endParaRPr sz="2200">
              <a:latin typeface="Corbel"/>
              <a:cs typeface="Corbel"/>
            </a:endParaRPr>
          </a:p>
          <a:p>
            <a:pPr algn="r" marL="1748155" marR="5715" indent="172085">
              <a:lnSpc>
                <a:spcPts val="2200"/>
              </a:lnSpc>
              <a:spcBef>
                <a:spcPts val="1130"/>
              </a:spcBef>
            </a:pPr>
            <a:r>
              <a:rPr dirty="0" sz="2200" spc="-5">
                <a:solidFill>
                  <a:srgbClr val="4B4B4B"/>
                </a:solidFill>
                <a:latin typeface="Corbel"/>
                <a:cs typeface="Corbel"/>
              </a:rPr>
              <a:t>Este documento se distribuye bajo la </a:t>
            </a:r>
            <a:r>
              <a:rPr dirty="0" sz="2200" spc="-10">
                <a:solidFill>
                  <a:srgbClr val="4B4B4B"/>
                </a:solidFill>
                <a:latin typeface="Corbel"/>
                <a:cs typeface="Corbel"/>
              </a:rPr>
              <a:t>licencia </a:t>
            </a:r>
            <a:r>
              <a:rPr dirty="0" sz="2200" spc="-43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200" spc="-5">
                <a:solidFill>
                  <a:srgbClr val="4B4B4B"/>
                </a:solidFill>
                <a:latin typeface="Corbel"/>
                <a:cs typeface="Corbel"/>
              </a:rPr>
              <a:t>“Atribución-CompartirIgual 4.0 Internacional” </a:t>
            </a:r>
            <a:r>
              <a:rPr dirty="0" sz="220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200" spc="-5">
                <a:solidFill>
                  <a:srgbClr val="4B4B4B"/>
                </a:solidFill>
                <a:latin typeface="Corbel"/>
                <a:cs typeface="Corbel"/>
              </a:rPr>
              <a:t>de</a:t>
            </a:r>
            <a:r>
              <a:rPr dirty="0" sz="2200" spc="-105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200" spc="-5">
                <a:solidFill>
                  <a:srgbClr val="4B4B4B"/>
                </a:solidFill>
                <a:latin typeface="Corbel"/>
                <a:cs typeface="Corbel"/>
              </a:rPr>
              <a:t>Creative</a:t>
            </a:r>
            <a:r>
              <a:rPr dirty="0" sz="2200" spc="-10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200" spc="-5">
                <a:solidFill>
                  <a:srgbClr val="4B4B4B"/>
                </a:solidFill>
                <a:latin typeface="Corbel"/>
                <a:cs typeface="Corbel"/>
              </a:rPr>
              <a:t>Comons </a:t>
            </a:r>
            <a:r>
              <a:rPr dirty="0" sz="2200" spc="-10">
                <a:solidFill>
                  <a:srgbClr val="4B4B4B"/>
                </a:solidFill>
                <a:latin typeface="Corbel"/>
                <a:cs typeface="Corbel"/>
              </a:rPr>
              <a:t>Disponible</a:t>
            </a:r>
            <a:r>
              <a:rPr dirty="0" sz="2200" spc="-5">
                <a:solidFill>
                  <a:srgbClr val="4B4B4B"/>
                </a:solidFill>
                <a:latin typeface="Corbel"/>
                <a:cs typeface="Corbel"/>
              </a:rPr>
              <a:t> en</a:t>
            </a:r>
            <a:endParaRPr sz="2200">
              <a:latin typeface="Corbel"/>
              <a:cs typeface="Corbel"/>
            </a:endParaRPr>
          </a:p>
          <a:p>
            <a:pPr algn="r" marR="5715">
              <a:lnSpc>
                <a:spcPts val="2190"/>
              </a:lnSpc>
            </a:pPr>
            <a:r>
              <a:rPr dirty="0" sz="2200" spc="-5">
                <a:solidFill>
                  <a:srgbClr val="4B4B4B"/>
                </a:solidFill>
                <a:latin typeface="Corbel"/>
                <a:cs typeface="Corbel"/>
                <a:hlinkClick r:id="rId4"/>
              </a:rPr>
              <a:t>https://creativecommons.org/licenses/by-sa/4.0/deed.es</a:t>
            </a:r>
            <a:endParaRPr sz="22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563111" y="1110996"/>
            <a:ext cx="382270" cy="492125"/>
          </a:xfrm>
          <a:custGeom>
            <a:avLst/>
            <a:gdLst/>
            <a:ahLst/>
            <a:cxnLst/>
            <a:rect l="l" t="t" r="r" b="b"/>
            <a:pathLst>
              <a:path w="382270" h="492125">
                <a:moveTo>
                  <a:pt x="233552" y="0"/>
                </a:moveTo>
                <a:lnTo>
                  <a:pt x="183483" y="4304"/>
                </a:lnTo>
                <a:lnTo>
                  <a:pt x="138652" y="17192"/>
                </a:lnTo>
                <a:lnTo>
                  <a:pt x="99107" y="38629"/>
                </a:lnTo>
                <a:lnTo>
                  <a:pt x="64897" y="68579"/>
                </a:lnTo>
                <a:lnTo>
                  <a:pt x="36486" y="105852"/>
                </a:lnTo>
                <a:lnTo>
                  <a:pt x="16208" y="148256"/>
                </a:lnTo>
                <a:lnTo>
                  <a:pt x="4050" y="195970"/>
                </a:lnTo>
                <a:lnTo>
                  <a:pt x="0" y="249174"/>
                </a:lnTo>
                <a:lnTo>
                  <a:pt x="4264" y="301755"/>
                </a:lnTo>
                <a:lnTo>
                  <a:pt x="16875" y="348932"/>
                </a:lnTo>
                <a:lnTo>
                  <a:pt x="37558" y="390584"/>
                </a:lnTo>
                <a:lnTo>
                  <a:pt x="66039" y="426592"/>
                </a:lnTo>
                <a:lnTo>
                  <a:pt x="102195" y="455116"/>
                </a:lnTo>
                <a:lnTo>
                  <a:pt x="143922" y="475519"/>
                </a:lnTo>
                <a:lnTo>
                  <a:pt x="191127" y="487779"/>
                </a:lnTo>
                <a:lnTo>
                  <a:pt x="243712" y="491870"/>
                </a:lnTo>
                <a:lnTo>
                  <a:pt x="277808" y="490194"/>
                </a:lnTo>
                <a:lnTo>
                  <a:pt x="312070" y="485219"/>
                </a:lnTo>
                <a:lnTo>
                  <a:pt x="346761" y="477029"/>
                </a:lnTo>
                <a:lnTo>
                  <a:pt x="382142" y="465708"/>
                </a:lnTo>
                <a:lnTo>
                  <a:pt x="382142" y="372744"/>
                </a:lnTo>
                <a:lnTo>
                  <a:pt x="348015" y="386881"/>
                </a:lnTo>
                <a:lnTo>
                  <a:pt x="315722" y="396684"/>
                </a:lnTo>
                <a:lnTo>
                  <a:pt x="285523" y="402391"/>
                </a:lnTo>
                <a:lnTo>
                  <a:pt x="257683" y="404240"/>
                </a:lnTo>
                <a:lnTo>
                  <a:pt x="222315" y="401562"/>
                </a:lnTo>
                <a:lnTo>
                  <a:pt x="163439" y="380345"/>
                </a:lnTo>
                <a:lnTo>
                  <a:pt x="119929" y="338689"/>
                </a:lnTo>
                <a:lnTo>
                  <a:pt x="97835" y="280689"/>
                </a:lnTo>
                <a:lnTo>
                  <a:pt x="95123" y="245999"/>
                </a:lnTo>
                <a:lnTo>
                  <a:pt x="97553" y="213107"/>
                </a:lnTo>
                <a:lnTo>
                  <a:pt x="117465" y="155898"/>
                </a:lnTo>
                <a:lnTo>
                  <a:pt x="157081" y="112924"/>
                </a:lnTo>
                <a:lnTo>
                  <a:pt x="209067" y="90806"/>
                </a:lnTo>
                <a:lnTo>
                  <a:pt x="239395" y="88011"/>
                </a:lnTo>
                <a:lnTo>
                  <a:pt x="270710" y="90824"/>
                </a:lnTo>
                <a:lnTo>
                  <a:pt x="303228" y="99282"/>
                </a:lnTo>
                <a:lnTo>
                  <a:pt x="336817" y="113407"/>
                </a:lnTo>
                <a:lnTo>
                  <a:pt x="371348" y="133223"/>
                </a:lnTo>
                <a:lnTo>
                  <a:pt x="371348" y="32638"/>
                </a:lnTo>
                <a:lnTo>
                  <a:pt x="332279" y="17129"/>
                </a:lnTo>
                <a:lnTo>
                  <a:pt x="284666" y="3643"/>
                </a:lnTo>
                <a:lnTo>
                  <a:pt x="251765" y="404"/>
                </a:lnTo>
                <a:lnTo>
                  <a:pt x="23355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4024884" y="1118616"/>
            <a:ext cx="507365" cy="484505"/>
          </a:xfrm>
          <a:custGeom>
            <a:avLst/>
            <a:gdLst/>
            <a:ahLst/>
            <a:cxnLst/>
            <a:rect l="l" t="t" r="r" b="b"/>
            <a:pathLst>
              <a:path w="507364" h="484505">
                <a:moveTo>
                  <a:pt x="254888" y="0"/>
                </a:moveTo>
                <a:lnTo>
                  <a:pt x="202120" y="4282"/>
                </a:lnTo>
                <a:lnTo>
                  <a:pt x="154304" y="17208"/>
                </a:lnTo>
                <a:lnTo>
                  <a:pt x="111156" y="38897"/>
                </a:lnTo>
                <a:lnTo>
                  <a:pt x="72389" y="69469"/>
                </a:lnTo>
                <a:lnTo>
                  <a:pt x="40558" y="105995"/>
                </a:lnTo>
                <a:lnTo>
                  <a:pt x="17954" y="147367"/>
                </a:lnTo>
                <a:lnTo>
                  <a:pt x="4470" y="193288"/>
                </a:lnTo>
                <a:lnTo>
                  <a:pt x="0" y="243459"/>
                </a:lnTo>
                <a:lnTo>
                  <a:pt x="4458" y="292538"/>
                </a:lnTo>
                <a:lnTo>
                  <a:pt x="17859" y="337772"/>
                </a:lnTo>
                <a:lnTo>
                  <a:pt x="40237" y="379029"/>
                </a:lnTo>
                <a:lnTo>
                  <a:pt x="71627" y="416179"/>
                </a:lnTo>
                <a:lnTo>
                  <a:pt x="109557" y="445996"/>
                </a:lnTo>
                <a:lnTo>
                  <a:pt x="152082" y="467264"/>
                </a:lnTo>
                <a:lnTo>
                  <a:pt x="199179" y="480008"/>
                </a:lnTo>
                <a:lnTo>
                  <a:pt x="250825" y="484250"/>
                </a:lnTo>
                <a:lnTo>
                  <a:pt x="303694" y="480163"/>
                </a:lnTo>
                <a:lnTo>
                  <a:pt x="351742" y="467740"/>
                </a:lnTo>
                <a:lnTo>
                  <a:pt x="395146" y="446746"/>
                </a:lnTo>
                <a:lnTo>
                  <a:pt x="434086" y="416941"/>
                </a:lnTo>
                <a:lnTo>
                  <a:pt x="452257" y="396367"/>
                </a:lnTo>
                <a:lnTo>
                  <a:pt x="254126" y="396367"/>
                </a:lnTo>
                <a:lnTo>
                  <a:pt x="220579" y="393674"/>
                </a:lnTo>
                <a:lnTo>
                  <a:pt x="163526" y="372417"/>
                </a:lnTo>
                <a:lnTo>
                  <a:pt x="119971" y="330553"/>
                </a:lnTo>
                <a:lnTo>
                  <a:pt x="97198" y="274617"/>
                </a:lnTo>
                <a:lnTo>
                  <a:pt x="94361" y="241935"/>
                </a:lnTo>
                <a:lnTo>
                  <a:pt x="97182" y="209296"/>
                </a:lnTo>
                <a:lnTo>
                  <a:pt x="119555" y="152765"/>
                </a:lnTo>
                <a:lnTo>
                  <a:pt x="161667" y="109388"/>
                </a:lnTo>
                <a:lnTo>
                  <a:pt x="216983" y="87262"/>
                </a:lnTo>
                <a:lnTo>
                  <a:pt x="249427" y="84582"/>
                </a:lnTo>
                <a:lnTo>
                  <a:pt x="447908" y="84582"/>
                </a:lnTo>
                <a:lnTo>
                  <a:pt x="435101" y="69469"/>
                </a:lnTo>
                <a:lnTo>
                  <a:pt x="397013" y="38897"/>
                </a:lnTo>
                <a:lnTo>
                  <a:pt x="354139" y="17208"/>
                </a:lnTo>
                <a:lnTo>
                  <a:pt x="306693" y="4282"/>
                </a:lnTo>
                <a:lnTo>
                  <a:pt x="254888" y="0"/>
                </a:lnTo>
                <a:close/>
              </a:path>
              <a:path w="507364" h="484505">
                <a:moveTo>
                  <a:pt x="447908" y="84582"/>
                </a:moveTo>
                <a:lnTo>
                  <a:pt x="249427" y="84582"/>
                </a:lnTo>
                <a:lnTo>
                  <a:pt x="282908" y="87262"/>
                </a:lnTo>
                <a:lnTo>
                  <a:pt x="313340" y="95456"/>
                </a:lnTo>
                <a:lnTo>
                  <a:pt x="365632" y="129286"/>
                </a:lnTo>
                <a:lnTo>
                  <a:pt x="399827" y="179387"/>
                </a:lnTo>
                <a:lnTo>
                  <a:pt x="411352" y="240919"/>
                </a:lnTo>
                <a:lnTo>
                  <a:pt x="408483" y="273605"/>
                </a:lnTo>
                <a:lnTo>
                  <a:pt x="386171" y="329644"/>
                </a:lnTo>
                <a:lnTo>
                  <a:pt x="343388" y="372096"/>
                </a:lnTo>
                <a:lnTo>
                  <a:pt x="286754" y="393674"/>
                </a:lnTo>
                <a:lnTo>
                  <a:pt x="254126" y="396367"/>
                </a:lnTo>
                <a:lnTo>
                  <a:pt x="452257" y="396367"/>
                </a:lnTo>
                <a:lnTo>
                  <a:pt x="466284" y="380486"/>
                </a:lnTo>
                <a:lnTo>
                  <a:pt x="489076" y="339709"/>
                </a:lnTo>
                <a:lnTo>
                  <a:pt x="502630" y="294622"/>
                </a:lnTo>
                <a:lnTo>
                  <a:pt x="507111" y="245237"/>
                </a:lnTo>
                <a:lnTo>
                  <a:pt x="502646" y="194573"/>
                </a:lnTo>
                <a:lnTo>
                  <a:pt x="489203" y="148447"/>
                </a:lnTo>
                <a:lnTo>
                  <a:pt x="466713" y="106773"/>
                </a:lnTo>
                <a:lnTo>
                  <a:pt x="447908" y="8458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616196" y="873252"/>
            <a:ext cx="431165" cy="721995"/>
          </a:xfrm>
          <a:custGeom>
            <a:avLst/>
            <a:gdLst/>
            <a:ahLst/>
            <a:cxnLst/>
            <a:rect l="l" t="t" r="r" b="b"/>
            <a:pathLst>
              <a:path w="431164" h="721994">
                <a:moveTo>
                  <a:pt x="233806" y="235585"/>
                </a:moveTo>
                <a:lnTo>
                  <a:pt x="185037" y="239833"/>
                </a:lnTo>
                <a:lnTo>
                  <a:pt x="140731" y="252523"/>
                </a:lnTo>
                <a:lnTo>
                  <a:pt x="101022" y="273571"/>
                </a:lnTo>
                <a:lnTo>
                  <a:pt x="66039" y="302895"/>
                </a:lnTo>
                <a:lnTo>
                  <a:pt x="36968" y="339347"/>
                </a:lnTo>
                <a:lnTo>
                  <a:pt x="16351" y="380206"/>
                </a:lnTo>
                <a:lnTo>
                  <a:pt x="4067" y="425588"/>
                </a:lnTo>
                <a:lnTo>
                  <a:pt x="0" y="475614"/>
                </a:lnTo>
                <a:lnTo>
                  <a:pt x="3857" y="528669"/>
                </a:lnTo>
                <a:lnTo>
                  <a:pt x="15525" y="576199"/>
                </a:lnTo>
                <a:lnTo>
                  <a:pt x="35147" y="618204"/>
                </a:lnTo>
                <a:lnTo>
                  <a:pt x="62864" y="654685"/>
                </a:lnTo>
                <a:lnTo>
                  <a:pt x="96416" y="683900"/>
                </a:lnTo>
                <a:lnTo>
                  <a:pt x="135635" y="704961"/>
                </a:lnTo>
                <a:lnTo>
                  <a:pt x="180379" y="717710"/>
                </a:lnTo>
                <a:lnTo>
                  <a:pt x="230504" y="721995"/>
                </a:lnTo>
                <a:lnTo>
                  <a:pt x="430911" y="721995"/>
                </a:lnTo>
                <a:lnTo>
                  <a:pt x="430911" y="640334"/>
                </a:lnTo>
                <a:lnTo>
                  <a:pt x="264287" y="640334"/>
                </a:lnTo>
                <a:lnTo>
                  <a:pt x="235128" y="639913"/>
                </a:lnTo>
                <a:lnTo>
                  <a:pt x="191242" y="636262"/>
                </a:lnTo>
                <a:lnTo>
                  <a:pt x="152907" y="620601"/>
                </a:lnTo>
                <a:lnTo>
                  <a:pt x="115163" y="578377"/>
                </a:lnTo>
                <a:lnTo>
                  <a:pt x="96506" y="521743"/>
                </a:lnTo>
                <a:lnTo>
                  <a:pt x="94106" y="487045"/>
                </a:lnTo>
                <a:lnTo>
                  <a:pt x="96734" y="450220"/>
                </a:lnTo>
                <a:lnTo>
                  <a:pt x="117895" y="388479"/>
                </a:lnTo>
                <a:lnTo>
                  <a:pt x="158748" y="343084"/>
                </a:lnTo>
                <a:lnTo>
                  <a:pt x="214624" y="319847"/>
                </a:lnTo>
                <a:lnTo>
                  <a:pt x="247776" y="316992"/>
                </a:lnTo>
                <a:lnTo>
                  <a:pt x="430911" y="316992"/>
                </a:lnTo>
                <a:lnTo>
                  <a:pt x="430911" y="255015"/>
                </a:lnTo>
                <a:lnTo>
                  <a:pt x="336803" y="255015"/>
                </a:lnTo>
                <a:lnTo>
                  <a:pt x="309244" y="246514"/>
                </a:lnTo>
                <a:lnTo>
                  <a:pt x="283019" y="240442"/>
                </a:lnTo>
                <a:lnTo>
                  <a:pt x="257936" y="236799"/>
                </a:lnTo>
                <a:lnTo>
                  <a:pt x="233806" y="235585"/>
                </a:lnTo>
                <a:close/>
              </a:path>
              <a:path w="431164" h="721994">
                <a:moveTo>
                  <a:pt x="430911" y="316992"/>
                </a:moveTo>
                <a:lnTo>
                  <a:pt x="247776" y="316992"/>
                </a:lnTo>
                <a:lnTo>
                  <a:pt x="270402" y="318452"/>
                </a:lnTo>
                <a:lnTo>
                  <a:pt x="292671" y="322770"/>
                </a:lnTo>
                <a:lnTo>
                  <a:pt x="314749" y="329850"/>
                </a:lnTo>
                <a:lnTo>
                  <a:pt x="336803" y="339598"/>
                </a:lnTo>
                <a:lnTo>
                  <a:pt x="336803" y="640334"/>
                </a:lnTo>
                <a:lnTo>
                  <a:pt x="430911" y="640334"/>
                </a:lnTo>
                <a:lnTo>
                  <a:pt x="430911" y="316992"/>
                </a:lnTo>
                <a:close/>
              </a:path>
              <a:path w="431164" h="721994">
                <a:moveTo>
                  <a:pt x="430911" y="0"/>
                </a:moveTo>
                <a:lnTo>
                  <a:pt x="336803" y="0"/>
                </a:lnTo>
                <a:lnTo>
                  <a:pt x="336803" y="255015"/>
                </a:lnTo>
                <a:lnTo>
                  <a:pt x="430911" y="255015"/>
                </a:lnTo>
                <a:lnTo>
                  <a:pt x="43091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5151120" y="1110996"/>
            <a:ext cx="427990" cy="490855"/>
          </a:xfrm>
          <a:custGeom>
            <a:avLst/>
            <a:gdLst/>
            <a:ahLst/>
            <a:cxnLst/>
            <a:rect l="l" t="t" r="r" b="b"/>
            <a:pathLst>
              <a:path w="427989" h="490855">
                <a:moveTo>
                  <a:pt x="221106" y="0"/>
                </a:moveTo>
                <a:lnTo>
                  <a:pt x="173993" y="4280"/>
                </a:lnTo>
                <a:lnTo>
                  <a:pt x="131667" y="17002"/>
                </a:lnTo>
                <a:lnTo>
                  <a:pt x="94055" y="37986"/>
                </a:lnTo>
                <a:lnTo>
                  <a:pt x="61087" y="67055"/>
                </a:lnTo>
                <a:lnTo>
                  <a:pt x="34557" y="103836"/>
                </a:lnTo>
                <a:lnTo>
                  <a:pt x="15446" y="145653"/>
                </a:lnTo>
                <a:lnTo>
                  <a:pt x="3883" y="192303"/>
                </a:lnTo>
                <a:lnTo>
                  <a:pt x="0" y="243586"/>
                </a:lnTo>
                <a:lnTo>
                  <a:pt x="1817" y="278959"/>
                </a:lnTo>
                <a:lnTo>
                  <a:pt x="16502" y="342705"/>
                </a:lnTo>
                <a:lnTo>
                  <a:pt x="45219" y="397307"/>
                </a:lnTo>
                <a:lnTo>
                  <a:pt x="83827" y="440336"/>
                </a:lnTo>
                <a:lnTo>
                  <a:pt x="132387" y="471916"/>
                </a:lnTo>
                <a:lnTo>
                  <a:pt x="195756" y="488283"/>
                </a:lnTo>
                <a:lnTo>
                  <a:pt x="232917" y="490346"/>
                </a:lnTo>
                <a:lnTo>
                  <a:pt x="261088" y="489715"/>
                </a:lnTo>
                <a:lnTo>
                  <a:pt x="311570" y="484024"/>
                </a:lnTo>
                <a:lnTo>
                  <a:pt x="354911" y="471050"/>
                </a:lnTo>
                <a:lnTo>
                  <a:pt x="397444" y="450746"/>
                </a:lnTo>
                <a:lnTo>
                  <a:pt x="418972" y="437261"/>
                </a:lnTo>
                <a:lnTo>
                  <a:pt x="418972" y="402463"/>
                </a:lnTo>
                <a:lnTo>
                  <a:pt x="248030" y="402463"/>
                </a:lnTo>
                <a:lnTo>
                  <a:pt x="216441" y="400020"/>
                </a:lnTo>
                <a:lnTo>
                  <a:pt x="162359" y="380228"/>
                </a:lnTo>
                <a:lnTo>
                  <a:pt x="121078" y="340623"/>
                </a:lnTo>
                <a:lnTo>
                  <a:pt x="98409" y="286541"/>
                </a:lnTo>
                <a:lnTo>
                  <a:pt x="94360" y="254380"/>
                </a:lnTo>
                <a:lnTo>
                  <a:pt x="427863" y="254380"/>
                </a:lnTo>
                <a:lnTo>
                  <a:pt x="427863" y="242442"/>
                </a:lnTo>
                <a:lnTo>
                  <a:pt x="424808" y="197992"/>
                </a:lnTo>
                <a:lnTo>
                  <a:pt x="96519" y="197992"/>
                </a:lnTo>
                <a:lnTo>
                  <a:pt x="102201" y="171924"/>
                </a:lnTo>
                <a:lnTo>
                  <a:pt x="122898" y="128502"/>
                </a:lnTo>
                <a:lnTo>
                  <a:pt x="155223" y="98659"/>
                </a:lnTo>
                <a:lnTo>
                  <a:pt x="197034" y="83395"/>
                </a:lnTo>
                <a:lnTo>
                  <a:pt x="221106" y="81406"/>
                </a:lnTo>
                <a:lnTo>
                  <a:pt x="381921" y="81406"/>
                </a:lnTo>
                <a:lnTo>
                  <a:pt x="371475" y="66039"/>
                </a:lnTo>
                <a:lnTo>
                  <a:pt x="340961" y="37076"/>
                </a:lnTo>
                <a:lnTo>
                  <a:pt x="305768" y="16446"/>
                </a:lnTo>
                <a:lnTo>
                  <a:pt x="265836" y="4103"/>
                </a:lnTo>
                <a:lnTo>
                  <a:pt x="221106" y="0"/>
                </a:lnTo>
                <a:close/>
              </a:path>
              <a:path w="427989" h="490855">
                <a:moveTo>
                  <a:pt x="418972" y="345058"/>
                </a:moveTo>
                <a:lnTo>
                  <a:pt x="379136" y="370530"/>
                </a:lnTo>
                <a:lnTo>
                  <a:pt x="337359" y="388429"/>
                </a:lnTo>
                <a:lnTo>
                  <a:pt x="293653" y="398994"/>
                </a:lnTo>
                <a:lnTo>
                  <a:pt x="248030" y="402463"/>
                </a:lnTo>
                <a:lnTo>
                  <a:pt x="418972" y="402463"/>
                </a:lnTo>
                <a:lnTo>
                  <a:pt x="418972" y="345058"/>
                </a:lnTo>
                <a:close/>
              </a:path>
              <a:path w="427989" h="490855">
                <a:moveTo>
                  <a:pt x="381921" y="81406"/>
                </a:moveTo>
                <a:lnTo>
                  <a:pt x="221106" y="81406"/>
                </a:lnTo>
                <a:lnTo>
                  <a:pt x="244824" y="83395"/>
                </a:lnTo>
                <a:lnTo>
                  <a:pt x="265969" y="89217"/>
                </a:lnTo>
                <a:lnTo>
                  <a:pt x="301116" y="111505"/>
                </a:lnTo>
                <a:lnTo>
                  <a:pt x="324484" y="148701"/>
                </a:lnTo>
                <a:lnTo>
                  <a:pt x="334899" y="197992"/>
                </a:lnTo>
                <a:lnTo>
                  <a:pt x="424808" y="197992"/>
                </a:lnTo>
                <a:lnTo>
                  <a:pt x="424267" y="190109"/>
                </a:lnTo>
                <a:lnTo>
                  <a:pt x="413575" y="143335"/>
                </a:lnTo>
                <a:lnTo>
                  <a:pt x="395930" y="102014"/>
                </a:lnTo>
                <a:lnTo>
                  <a:pt x="381921" y="8140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4059935" y="731519"/>
            <a:ext cx="437515" cy="327660"/>
          </a:xfrm>
          <a:custGeom>
            <a:avLst/>
            <a:gdLst/>
            <a:ahLst/>
            <a:cxnLst/>
            <a:rect l="l" t="t" r="r" b="b"/>
            <a:pathLst>
              <a:path w="437514" h="327659">
                <a:moveTo>
                  <a:pt x="372490" y="272795"/>
                </a:moveTo>
                <a:lnTo>
                  <a:pt x="64897" y="272795"/>
                </a:lnTo>
                <a:lnTo>
                  <a:pt x="64897" y="327278"/>
                </a:lnTo>
                <a:lnTo>
                  <a:pt x="372490" y="327278"/>
                </a:lnTo>
                <a:lnTo>
                  <a:pt x="372490" y="272795"/>
                </a:lnTo>
                <a:close/>
              </a:path>
              <a:path w="437514" h="327659">
                <a:moveTo>
                  <a:pt x="218693" y="0"/>
                </a:moveTo>
                <a:lnTo>
                  <a:pt x="203267" y="3139"/>
                </a:lnTo>
                <a:lnTo>
                  <a:pt x="190626" y="11683"/>
                </a:lnTo>
                <a:lnTo>
                  <a:pt x="182082" y="24324"/>
                </a:lnTo>
                <a:lnTo>
                  <a:pt x="178942" y="39750"/>
                </a:lnTo>
                <a:lnTo>
                  <a:pt x="182082" y="55030"/>
                </a:lnTo>
                <a:lnTo>
                  <a:pt x="190626" y="67595"/>
                </a:lnTo>
                <a:lnTo>
                  <a:pt x="203267" y="76112"/>
                </a:lnTo>
                <a:lnTo>
                  <a:pt x="218693" y="79247"/>
                </a:lnTo>
                <a:lnTo>
                  <a:pt x="233920" y="76112"/>
                </a:lnTo>
                <a:lnTo>
                  <a:pt x="246491" y="67595"/>
                </a:lnTo>
                <a:lnTo>
                  <a:pt x="255037" y="55030"/>
                </a:lnTo>
                <a:lnTo>
                  <a:pt x="258190" y="39750"/>
                </a:lnTo>
                <a:lnTo>
                  <a:pt x="255037" y="24324"/>
                </a:lnTo>
                <a:lnTo>
                  <a:pt x="246491" y="11683"/>
                </a:lnTo>
                <a:lnTo>
                  <a:pt x="233920" y="3139"/>
                </a:lnTo>
                <a:lnTo>
                  <a:pt x="218693" y="0"/>
                </a:lnTo>
                <a:close/>
              </a:path>
              <a:path w="437514" h="327659">
                <a:moveTo>
                  <a:pt x="372490" y="107950"/>
                </a:moveTo>
                <a:lnTo>
                  <a:pt x="347241" y="113093"/>
                </a:lnTo>
                <a:lnTo>
                  <a:pt x="326612" y="127095"/>
                </a:lnTo>
                <a:lnTo>
                  <a:pt x="312697" y="147812"/>
                </a:lnTo>
                <a:lnTo>
                  <a:pt x="307593" y="173100"/>
                </a:lnTo>
                <a:lnTo>
                  <a:pt x="312697" y="198183"/>
                </a:lnTo>
                <a:lnTo>
                  <a:pt x="326612" y="218693"/>
                </a:lnTo>
                <a:lnTo>
                  <a:pt x="347241" y="232537"/>
                </a:lnTo>
                <a:lnTo>
                  <a:pt x="372490" y="237616"/>
                </a:lnTo>
                <a:lnTo>
                  <a:pt x="397573" y="232537"/>
                </a:lnTo>
                <a:lnTo>
                  <a:pt x="418084" y="218693"/>
                </a:lnTo>
                <a:lnTo>
                  <a:pt x="431926" y="198183"/>
                </a:lnTo>
                <a:lnTo>
                  <a:pt x="437006" y="173100"/>
                </a:lnTo>
                <a:lnTo>
                  <a:pt x="431926" y="147812"/>
                </a:lnTo>
                <a:lnTo>
                  <a:pt x="418084" y="127095"/>
                </a:lnTo>
                <a:lnTo>
                  <a:pt x="397573" y="113093"/>
                </a:lnTo>
                <a:lnTo>
                  <a:pt x="372490" y="107950"/>
                </a:lnTo>
                <a:close/>
              </a:path>
              <a:path w="437514" h="327659">
                <a:moveTo>
                  <a:pt x="218693" y="107950"/>
                </a:moveTo>
                <a:lnTo>
                  <a:pt x="193444" y="113093"/>
                </a:lnTo>
                <a:lnTo>
                  <a:pt x="172815" y="127095"/>
                </a:lnTo>
                <a:lnTo>
                  <a:pt x="158900" y="147812"/>
                </a:lnTo>
                <a:lnTo>
                  <a:pt x="153797" y="173100"/>
                </a:lnTo>
                <a:lnTo>
                  <a:pt x="158900" y="198183"/>
                </a:lnTo>
                <a:lnTo>
                  <a:pt x="172815" y="218693"/>
                </a:lnTo>
                <a:lnTo>
                  <a:pt x="193444" y="232537"/>
                </a:lnTo>
                <a:lnTo>
                  <a:pt x="218693" y="237616"/>
                </a:lnTo>
                <a:lnTo>
                  <a:pt x="243722" y="232537"/>
                </a:lnTo>
                <a:lnTo>
                  <a:pt x="264239" y="218693"/>
                </a:lnTo>
                <a:lnTo>
                  <a:pt x="278112" y="198183"/>
                </a:lnTo>
                <a:lnTo>
                  <a:pt x="283210" y="173100"/>
                </a:lnTo>
                <a:lnTo>
                  <a:pt x="278112" y="147812"/>
                </a:lnTo>
                <a:lnTo>
                  <a:pt x="264239" y="127095"/>
                </a:lnTo>
                <a:lnTo>
                  <a:pt x="243722" y="113093"/>
                </a:lnTo>
                <a:lnTo>
                  <a:pt x="218693" y="107950"/>
                </a:lnTo>
                <a:close/>
              </a:path>
              <a:path w="437514" h="327659">
                <a:moveTo>
                  <a:pt x="64897" y="107950"/>
                </a:moveTo>
                <a:lnTo>
                  <a:pt x="39647" y="113093"/>
                </a:lnTo>
                <a:lnTo>
                  <a:pt x="19018" y="127095"/>
                </a:lnTo>
                <a:lnTo>
                  <a:pt x="5103" y="147812"/>
                </a:lnTo>
                <a:lnTo>
                  <a:pt x="0" y="173100"/>
                </a:lnTo>
                <a:lnTo>
                  <a:pt x="5103" y="198183"/>
                </a:lnTo>
                <a:lnTo>
                  <a:pt x="19018" y="218693"/>
                </a:lnTo>
                <a:lnTo>
                  <a:pt x="39647" y="232537"/>
                </a:lnTo>
                <a:lnTo>
                  <a:pt x="64897" y="237616"/>
                </a:lnTo>
                <a:lnTo>
                  <a:pt x="89925" y="232537"/>
                </a:lnTo>
                <a:lnTo>
                  <a:pt x="110442" y="218693"/>
                </a:lnTo>
                <a:lnTo>
                  <a:pt x="124315" y="198183"/>
                </a:lnTo>
                <a:lnTo>
                  <a:pt x="129412" y="173100"/>
                </a:lnTo>
                <a:lnTo>
                  <a:pt x="124315" y="147812"/>
                </a:lnTo>
                <a:lnTo>
                  <a:pt x="110442" y="127095"/>
                </a:lnTo>
                <a:lnTo>
                  <a:pt x="89925" y="113093"/>
                </a:lnTo>
                <a:lnTo>
                  <a:pt x="64897" y="107950"/>
                </a:lnTo>
                <a:close/>
              </a:path>
            </a:pathLst>
          </a:custGeom>
          <a:solidFill>
            <a:srgbClr val="CA001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224528" y="1719072"/>
            <a:ext cx="685800" cy="228600"/>
          </a:xfrm>
          <a:custGeom>
            <a:avLst/>
            <a:gdLst/>
            <a:ahLst/>
            <a:cxnLst/>
            <a:rect l="l" t="t" r="r" b="b"/>
            <a:pathLst>
              <a:path w="685800" h="228600">
                <a:moveTo>
                  <a:pt x="623188" y="0"/>
                </a:moveTo>
                <a:lnTo>
                  <a:pt x="570914" y="14680"/>
                </a:lnTo>
                <a:lnTo>
                  <a:pt x="539575" y="56007"/>
                </a:lnTo>
                <a:lnTo>
                  <a:pt x="533654" y="93852"/>
                </a:lnTo>
                <a:lnTo>
                  <a:pt x="535132" y="113764"/>
                </a:lnTo>
                <a:lnTo>
                  <a:pt x="557402" y="162305"/>
                </a:lnTo>
                <a:lnTo>
                  <a:pt x="604033" y="186148"/>
                </a:lnTo>
                <a:lnTo>
                  <a:pt x="623188" y="187705"/>
                </a:lnTo>
                <a:lnTo>
                  <a:pt x="630941" y="187448"/>
                </a:lnTo>
                <a:lnTo>
                  <a:pt x="673697" y="174589"/>
                </a:lnTo>
                <a:lnTo>
                  <a:pt x="685038" y="167004"/>
                </a:lnTo>
                <a:lnTo>
                  <a:pt x="685038" y="147319"/>
                </a:lnTo>
                <a:lnTo>
                  <a:pt x="624332" y="147319"/>
                </a:lnTo>
                <a:lnTo>
                  <a:pt x="613527" y="146516"/>
                </a:lnTo>
                <a:lnTo>
                  <a:pt x="582612" y="118348"/>
                </a:lnTo>
                <a:lnTo>
                  <a:pt x="579374" y="93852"/>
                </a:lnTo>
                <a:lnTo>
                  <a:pt x="580219" y="80706"/>
                </a:lnTo>
                <a:lnTo>
                  <a:pt x="604662" y="43878"/>
                </a:lnTo>
                <a:lnTo>
                  <a:pt x="624332" y="40512"/>
                </a:lnTo>
                <a:lnTo>
                  <a:pt x="685156" y="40512"/>
                </a:lnTo>
                <a:lnTo>
                  <a:pt x="685419" y="20827"/>
                </a:lnTo>
                <a:lnTo>
                  <a:pt x="645923" y="2732"/>
                </a:lnTo>
                <a:lnTo>
                  <a:pt x="630941" y="323"/>
                </a:lnTo>
                <a:lnTo>
                  <a:pt x="623188" y="0"/>
                </a:lnTo>
                <a:close/>
              </a:path>
              <a:path w="685800" h="228600">
                <a:moveTo>
                  <a:pt x="685038" y="112140"/>
                </a:moveTo>
                <a:lnTo>
                  <a:pt x="659511" y="136143"/>
                </a:lnTo>
                <a:lnTo>
                  <a:pt x="652652" y="140462"/>
                </a:lnTo>
                <a:lnTo>
                  <a:pt x="646302" y="143001"/>
                </a:lnTo>
                <a:lnTo>
                  <a:pt x="645922" y="143001"/>
                </a:lnTo>
                <a:lnTo>
                  <a:pt x="639445" y="145795"/>
                </a:lnTo>
                <a:lnTo>
                  <a:pt x="632206" y="147319"/>
                </a:lnTo>
                <a:lnTo>
                  <a:pt x="685038" y="147319"/>
                </a:lnTo>
                <a:lnTo>
                  <a:pt x="685038" y="112140"/>
                </a:lnTo>
                <a:close/>
              </a:path>
              <a:path w="685800" h="228600">
                <a:moveTo>
                  <a:pt x="685156" y="40512"/>
                </a:moveTo>
                <a:lnTo>
                  <a:pt x="632206" y="40512"/>
                </a:lnTo>
                <a:lnTo>
                  <a:pt x="639445" y="42290"/>
                </a:lnTo>
                <a:lnTo>
                  <a:pt x="645922" y="44830"/>
                </a:lnTo>
                <a:lnTo>
                  <a:pt x="646302" y="44830"/>
                </a:lnTo>
                <a:lnTo>
                  <a:pt x="652652" y="47625"/>
                </a:lnTo>
                <a:lnTo>
                  <a:pt x="659511" y="51942"/>
                </a:lnTo>
                <a:lnTo>
                  <a:pt x="665607" y="57657"/>
                </a:lnTo>
                <a:lnTo>
                  <a:pt x="685038" y="75564"/>
                </a:lnTo>
                <a:lnTo>
                  <a:pt x="685156" y="40512"/>
                </a:lnTo>
                <a:close/>
              </a:path>
              <a:path w="685800" h="228600">
                <a:moveTo>
                  <a:pt x="44576" y="2920"/>
                </a:moveTo>
                <a:lnTo>
                  <a:pt x="0" y="2920"/>
                </a:lnTo>
                <a:lnTo>
                  <a:pt x="0" y="113537"/>
                </a:lnTo>
                <a:lnTo>
                  <a:pt x="10126" y="157543"/>
                </a:lnTo>
                <a:lnTo>
                  <a:pt x="42084" y="183006"/>
                </a:lnTo>
                <a:lnTo>
                  <a:pt x="72262" y="187705"/>
                </a:lnTo>
                <a:lnTo>
                  <a:pt x="88358" y="186547"/>
                </a:lnTo>
                <a:lnTo>
                  <a:pt x="126237" y="168401"/>
                </a:lnTo>
                <a:lnTo>
                  <a:pt x="139091" y="147574"/>
                </a:lnTo>
                <a:lnTo>
                  <a:pt x="60833" y="147574"/>
                </a:lnTo>
                <a:lnTo>
                  <a:pt x="54610" y="144779"/>
                </a:lnTo>
                <a:lnTo>
                  <a:pt x="44576" y="110743"/>
                </a:lnTo>
                <a:lnTo>
                  <a:pt x="44576" y="2920"/>
                </a:lnTo>
                <a:close/>
              </a:path>
              <a:path w="685800" h="228600">
                <a:moveTo>
                  <a:pt x="144907" y="2920"/>
                </a:moveTo>
                <a:lnTo>
                  <a:pt x="99949" y="2920"/>
                </a:lnTo>
                <a:lnTo>
                  <a:pt x="99949" y="110743"/>
                </a:lnTo>
                <a:lnTo>
                  <a:pt x="99454" y="121423"/>
                </a:lnTo>
                <a:lnTo>
                  <a:pt x="84200" y="147574"/>
                </a:lnTo>
                <a:lnTo>
                  <a:pt x="139091" y="147574"/>
                </a:lnTo>
                <a:lnTo>
                  <a:pt x="140430" y="144589"/>
                </a:lnTo>
                <a:lnTo>
                  <a:pt x="143811" y="129825"/>
                </a:lnTo>
                <a:lnTo>
                  <a:pt x="144907" y="113537"/>
                </a:lnTo>
                <a:lnTo>
                  <a:pt x="144907" y="2920"/>
                </a:lnTo>
                <a:close/>
              </a:path>
              <a:path w="685800" h="228600">
                <a:moveTo>
                  <a:pt x="277241" y="2920"/>
                </a:moveTo>
                <a:lnTo>
                  <a:pt x="217170" y="2920"/>
                </a:lnTo>
                <a:lnTo>
                  <a:pt x="217170" y="184530"/>
                </a:lnTo>
                <a:lnTo>
                  <a:pt x="261747" y="184530"/>
                </a:lnTo>
                <a:lnTo>
                  <a:pt x="261747" y="117475"/>
                </a:lnTo>
                <a:lnTo>
                  <a:pt x="337455" y="117475"/>
                </a:lnTo>
                <a:lnTo>
                  <a:pt x="334168" y="111791"/>
                </a:lnTo>
                <a:lnTo>
                  <a:pt x="330461" y="106247"/>
                </a:lnTo>
                <a:lnTo>
                  <a:pt x="326517" y="101345"/>
                </a:lnTo>
                <a:lnTo>
                  <a:pt x="326136" y="101345"/>
                </a:lnTo>
                <a:lnTo>
                  <a:pt x="326136" y="101091"/>
                </a:lnTo>
                <a:lnTo>
                  <a:pt x="325755" y="100711"/>
                </a:lnTo>
                <a:lnTo>
                  <a:pt x="325500" y="100329"/>
                </a:lnTo>
                <a:lnTo>
                  <a:pt x="328675" y="97789"/>
                </a:lnTo>
                <a:lnTo>
                  <a:pt x="331597" y="94995"/>
                </a:lnTo>
                <a:lnTo>
                  <a:pt x="333756" y="91693"/>
                </a:lnTo>
                <a:lnTo>
                  <a:pt x="334137" y="91693"/>
                </a:lnTo>
                <a:lnTo>
                  <a:pt x="338097" y="84629"/>
                </a:lnTo>
                <a:lnTo>
                  <a:pt x="340799" y="77088"/>
                </a:lnTo>
                <a:lnTo>
                  <a:pt x="261747" y="77088"/>
                </a:lnTo>
                <a:lnTo>
                  <a:pt x="261747" y="43687"/>
                </a:lnTo>
                <a:lnTo>
                  <a:pt x="340885" y="43687"/>
                </a:lnTo>
                <a:lnTo>
                  <a:pt x="338693" y="35861"/>
                </a:lnTo>
                <a:lnTo>
                  <a:pt x="304323" y="6270"/>
                </a:lnTo>
                <a:lnTo>
                  <a:pt x="291461" y="3732"/>
                </a:lnTo>
                <a:lnTo>
                  <a:pt x="277241" y="2920"/>
                </a:lnTo>
                <a:close/>
              </a:path>
              <a:path w="685800" h="228600">
                <a:moveTo>
                  <a:pt x="337455" y="117475"/>
                </a:moveTo>
                <a:lnTo>
                  <a:pt x="280543" y="117475"/>
                </a:lnTo>
                <a:lnTo>
                  <a:pt x="284861" y="118999"/>
                </a:lnTo>
                <a:lnTo>
                  <a:pt x="287020" y="120776"/>
                </a:lnTo>
                <a:lnTo>
                  <a:pt x="287400" y="120776"/>
                </a:lnTo>
                <a:lnTo>
                  <a:pt x="289433" y="122174"/>
                </a:lnTo>
                <a:lnTo>
                  <a:pt x="293750" y="127888"/>
                </a:lnTo>
                <a:lnTo>
                  <a:pt x="298831" y="137540"/>
                </a:lnTo>
                <a:lnTo>
                  <a:pt x="319405" y="178435"/>
                </a:lnTo>
                <a:lnTo>
                  <a:pt x="322580" y="184530"/>
                </a:lnTo>
                <a:lnTo>
                  <a:pt x="371475" y="184530"/>
                </a:lnTo>
                <a:lnTo>
                  <a:pt x="363220" y="168020"/>
                </a:lnTo>
                <a:lnTo>
                  <a:pt x="341249" y="124713"/>
                </a:lnTo>
                <a:lnTo>
                  <a:pt x="337732" y="117955"/>
                </a:lnTo>
                <a:lnTo>
                  <a:pt x="337455" y="117475"/>
                </a:lnTo>
                <a:close/>
              </a:path>
              <a:path w="685800" h="228600">
                <a:moveTo>
                  <a:pt x="340885" y="43687"/>
                </a:moveTo>
                <a:lnTo>
                  <a:pt x="286258" y="43687"/>
                </a:lnTo>
                <a:lnTo>
                  <a:pt x="290575" y="45465"/>
                </a:lnTo>
                <a:lnTo>
                  <a:pt x="293116" y="47625"/>
                </a:lnTo>
                <a:lnTo>
                  <a:pt x="293497" y="47625"/>
                </a:lnTo>
                <a:lnTo>
                  <a:pt x="295656" y="50164"/>
                </a:lnTo>
                <a:lnTo>
                  <a:pt x="297052" y="53086"/>
                </a:lnTo>
                <a:lnTo>
                  <a:pt x="297052" y="67310"/>
                </a:lnTo>
                <a:lnTo>
                  <a:pt x="295656" y="70612"/>
                </a:lnTo>
                <a:lnTo>
                  <a:pt x="293116" y="72770"/>
                </a:lnTo>
                <a:lnTo>
                  <a:pt x="290575" y="75183"/>
                </a:lnTo>
                <a:lnTo>
                  <a:pt x="286258" y="77088"/>
                </a:lnTo>
                <a:lnTo>
                  <a:pt x="340799" y="77088"/>
                </a:lnTo>
                <a:lnTo>
                  <a:pt x="340867" y="76898"/>
                </a:lnTo>
                <a:lnTo>
                  <a:pt x="342495" y="68691"/>
                </a:lnTo>
                <a:lnTo>
                  <a:pt x="343026" y="60198"/>
                </a:lnTo>
                <a:lnTo>
                  <a:pt x="341949" y="47488"/>
                </a:lnTo>
                <a:lnTo>
                  <a:pt x="340885" y="43687"/>
                </a:lnTo>
                <a:close/>
              </a:path>
              <a:path w="685800" h="228600">
                <a:moveTo>
                  <a:pt x="468630" y="2920"/>
                </a:moveTo>
                <a:lnTo>
                  <a:pt x="423672" y="2920"/>
                </a:lnTo>
                <a:lnTo>
                  <a:pt x="423672" y="174878"/>
                </a:lnTo>
                <a:lnTo>
                  <a:pt x="421132" y="182372"/>
                </a:lnTo>
                <a:lnTo>
                  <a:pt x="419988" y="183768"/>
                </a:lnTo>
                <a:lnTo>
                  <a:pt x="418973" y="185547"/>
                </a:lnTo>
                <a:lnTo>
                  <a:pt x="416433" y="187451"/>
                </a:lnTo>
                <a:lnTo>
                  <a:pt x="391287" y="187451"/>
                </a:lnTo>
                <a:lnTo>
                  <a:pt x="391287" y="228218"/>
                </a:lnTo>
                <a:lnTo>
                  <a:pt x="410718" y="228218"/>
                </a:lnTo>
                <a:lnTo>
                  <a:pt x="423874" y="227206"/>
                </a:lnTo>
                <a:lnTo>
                  <a:pt x="461182" y="201614"/>
                </a:lnTo>
                <a:lnTo>
                  <a:pt x="468630" y="162305"/>
                </a:lnTo>
                <a:lnTo>
                  <a:pt x="468630" y="2920"/>
                </a:lnTo>
                <a:close/>
              </a:path>
            </a:pathLst>
          </a:custGeom>
          <a:solidFill>
            <a:srgbClr val="CA0017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8" name="object 8"/>
          <p:cNvGrpSpPr/>
          <p:nvPr/>
        </p:nvGrpSpPr>
        <p:grpSpPr>
          <a:xfrm>
            <a:off x="0" y="5760719"/>
            <a:ext cx="9144000" cy="1097280"/>
            <a:chOff x="0" y="5760719"/>
            <a:chExt cx="9144000" cy="1097280"/>
          </a:xfrm>
        </p:grpSpPr>
        <p:pic>
          <p:nvPicPr>
            <p:cNvPr id="9" name="object 9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5785106"/>
              <a:ext cx="9141714" cy="1070610"/>
            </a:xfrm>
            <a:prstGeom prst="rect">
              <a:avLst/>
            </a:prstGeom>
          </p:spPr>
        </p:pic>
        <p:sp>
          <p:nvSpPr>
            <p:cNvPr id="10" name="object 10"/>
            <p:cNvSpPr/>
            <p:nvPr/>
          </p:nvSpPr>
          <p:spPr>
            <a:xfrm>
              <a:off x="0" y="5760719"/>
              <a:ext cx="9144000" cy="1097280"/>
            </a:xfrm>
            <a:custGeom>
              <a:avLst/>
              <a:gdLst/>
              <a:ahLst/>
              <a:cxnLst/>
              <a:rect l="l" t="t" r="r" b="b"/>
              <a:pathLst>
                <a:path w="9144000" h="1097279">
                  <a:moveTo>
                    <a:pt x="9144000" y="0"/>
                  </a:moveTo>
                  <a:lnTo>
                    <a:pt x="0" y="0"/>
                  </a:lnTo>
                  <a:lnTo>
                    <a:pt x="0" y="1097277"/>
                  </a:lnTo>
                  <a:lnTo>
                    <a:pt x="9144000" y="1097277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1" name="object 11"/>
          <p:cNvSpPr/>
          <p:nvPr/>
        </p:nvSpPr>
        <p:spPr>
          <a:xfrm>
            <a:off x="0" y="0"/>
            <a:ext cx="9144000" cy="146685"/>
          </a:xfrm>
          <a:custGeom>
            <a:avLst/>
            <a:gdLst/>
            <a:ahLst/>
            <a:cxnLst/>
            <a:rect l="l" t="t" r="r" b="b"/>
            <a:pathLst>
              <a:path w="9144000" h="146685">
                <a:moveTo>
                  <a:pt x="0" y="146303"/>
                </a:moveTo>
                <a:lnTo>
                  <a:pt x="9144000" y="146303"/>
                </a:lnTo>
                <a:lnTo>
                  <a:pt x="9144000" y="0"/>
                </a:lnTo>
                <a:lnTo>
                  <a:pt x="0" y="0"/>
                </a:lnTo>
                <a:lnTo>
                  <a:pt x="0" y="146303"/>
                </a:lnTo>
                <a:close/>
              </a:path>
            </a:pathLst>
          </a:custGeom>
          <a:solidFill>
            <a:srgbClr val="CA001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344424" y="6284976"/>
            <a:ext cx="250190" cy="291465"/>
          </a:xfrm>
          <a:custGeom>
            <a:avLst/>
            <a:gdLst/>
            <a:ahLst/>
            <a:cxnLst/>
            <a:rect l="l" t="t" r="r" b="b"/>
            <a:pathLst>
              <a:path w="250190" h="291465">
                <a:moveTo>
                  <a:pt x="249935" y="0"/>
                </a:moveTo>
                <a:lnTo>
                  <a:pt x="187363" y="0"/>
                </a:lnTo>
                <a:lnTo>
                  <a:pt x="187363" y="162991"/>
                </a:lnTo>
                <a:lnTo>
                  <a:pt x="183753" y="193863"/>
                </a:lnTo>
                <a:lnTo>
                  <a:pt x="171897" y="218628"/>
                </a:lnTo>
                <a:lnTo>
                  <a:pt x="150254" y="235095"/>
                </a:lnTo>
                <a:lnTo>
                  <a:pt x="117284" y="241071"/>
                </a:lnTo>
                <a:lnTo>
                  <a:pt x="94253" y="237416"/>
                </a:lnTo>
                <a:lnTo>
                  <a:pt x="77055" y="225599"/>
                </a:lnTo>
                <a:lnTo>
                  <a:pt x="66294" y="204338"/>
                </a:lnTo>
                <a:lnTo>
                  <a:pt x="62572" y="172351"/>
                </a:lnTo>
                <a:lnTo>
                  <a:pt x="62572" y="0"/>
                </a:lnTo>
                <a:lnTo>
                  <a:pt x="0" y="0"/>
                </a:lnTo>
                <a:lnTo>
                  <a:pt x="0" y="178460"/>
                </a:lnTo>
                <a:lnTo>
                  <a:pt x="6134" y="227631"/>
                </a:lnTo>
                <a:lnTo>
                  <a:pt x="25209" y="262837"/>
                </a:lnTo>
                <a:lnTo>
                  <a:pt x="58228" y="284011"/>
                </a:lnTo>
                <a:lnTo>
                  <a:pt x="106197" y="291084"/>
                </a:lnTo>
                <a:lnTo>
                  <a:pt x="129988" y="287653"/>
                </a:lnTo>
                <a:lnTo>
                  <a:pt x="152809" y="277949"/>
                </a:lnTo>
                <a:lnTo>
                  <a:pt x="172616" y="262848"/>
                </a:lnTo>
                <a:lnTo>
                  <a:pt x="187363" y="243230"/>
                </a:lnTo>
                <a:lnTo>
                  <a:pt x="188429" y="243230"/>
                </a:lnTo>
                <a:lnTo>
                  <a:pt x="188429" y="283171"/>
                </a:lnTo>
                <a:lnTo>
                  <a:pt x="249935" y="283171"/>
                </a:lnTo>
                <a:lnTo>
                  <a:pt x="24993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13" name="object 13"/>
          <p:cNvGrpSpPr/>
          <p:nvPr/>
        </p:nvGrpSpPr>
        <p:grpSpPr>
          <a:xfrm>
            <a:off x="344424" y="6050279"/>
            <a:ext cx="250190" cy="187960"/>
            <a:chOff x="344424" y="6050279"/>
            <a:chExt cx="250190" cy="187960"/>
          </a:xfrm>
        </p:grpSpPr>
        <p:sp>
          <p:nvSpPr>
            <p:cNvPr id="14" name="object 14"/>
            <p:cNvSpPr/>
            <p:nvPr/>
          </p:nvSpPr>
          <p:spPr>
            <a:xfrm>
              <a:off x="381000" y="6207251"/>
              <a:ext cx="177165" cy="30480"/>
            </a:xfrm>
            <a:custGeom>
              <a:avLst/>
              <a:gdLst/>
              <a:ahLst/>
              <a:cxnLst/>
              <a:rect l="l" t="t" r="r" b="b"/>
              <a:pathLst>
                <a:path w="177165" h="30479">
                  <a:moveTo>
                    <a:pt x="176784" y="0"/>
                  </a:moveTo>
                  <a:lnTo>
                    <a:pt x="0" y="0"/>
                  </a:lnTo>
                  <a:lnTo>
                    <a:pt x="0" y="30480"/>
                  </a:lnTo>
                  <a:lnTo>
                    <a:pt x="176784" y="30480"/>
                  </a:lnTo>
                  <a:lnTo>
                    <a:pt x="176784" y="0"/>
                  </a:lnTo>
                  <a:close/>
                </a:path>
              </a:pathLst>
            </a:custGeom>
            <a:solidFill>
              <a:srgbClr val="CA0017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5" name="object 1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44424" y="6050279"/>
              <a:ext cx="249935" cy="135636"/>
            </a:xfrm>
            <a:prstGeom prst="rect">
              <a:avLst/>
            </a:prstGeom>
          </p:spPr>
        </p:pic>
      </p:grpSp>
      <p:pic>
        <p:nvPicPr>
          <p:cNvPr id="16" name="object 1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63523" y="6284976"/>
            <a:ext cx="1016507" cy="320039"/>
          </a:xfrm>
          <a:prstGeom prst="rect">
            <a:avLst/>
          </a:prstGeom>
        </p:spPr>
      </p:pic>
      <p:sp>
        <p:nvSpPr>
          <p:cNvPr id="17" name="object 17"/>
          <p:cNvSpPr txBox="1"/>
          <p:nvPr/>
        </p:nvSpPr>
        <p:spPr>
          <a:xfrm>
            <a:off x="1217472" y="2361641"/>
            <a:ext cx="7175500" cy="320357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 marR="474345">
              <a:lnSpc>
                <a:spcPct val="100000"/>
              </a:lnSpc>
              <a:spcBef>
                <a:spcPts val="95"/>
              </a:spcBef>
            </a:pPr>
            <a:r>
              <a:rPr dirty="0" sz="2800" spc="-10">
                <a:solidFill>
                  <a:srgbClr val="CA0017"/>
                </a:solidFill>
                <a:latin typeface="Corbel"/>
                <a:cs typeface="Corbel"/>
              </a:rPr>
              <a:t>Fu</a:t>
            </a:r>
            <a:r>
              <a:rPr dirty="0" sz="2800" spc="-5">
                <a:solidFill>
                  <a:srgbClr val="CA0017"/>
                </a:solidFill>
                <a:latin typeface="Corbel"/>
                <a:cs typeface="Corbel"/>
              </a:rPr>
              <a:t>ndam</a:t>
            </a:r>
            <a:r>
              <a:rPr dirty="0" sz="2800" spc="-15">
                <a:solidFill>
                  <a:srgbClr val="CA0017"/>
                </a:solidFill>
                <a:latin typeface="Corbel"/>
                <a:cs typeface="Corbel"/>
              </a:rPr>
              <a:t>e</a:t>
            </a:r>
            <a:r>
              <a:rPr dirty="0" sz="2800" spc="-10">
                <a:solidFill>
                  <a:srgbClr val="CA0017"/>
                </a:solidFill>
                <a:latin typeface="Corbel"/>
                <a:cs typeface="Corbel"/>
              </a:rPr>
              <a:t>nto</a:t>
            </a:r>
            <a:r>
              <a:rPr dirty="0" sz="2800" spc="-5">
                <a:solidFill>
                  <a:srgbClr val="CA0017"/>
                </a:solidFill>
                <a:latin typeface="Corbel"/>
                <a:cs typeface="Corbel"/>
              </a:rPr>
              <a:t>s</a:t>
            </a:r>
            <a:r>
              <a:rPr dirty="0" sz="2800" spc="-5">
                <a:solidFill>
                  <a:srgbClr val="CA0017"/>
                </a:solidFill>
                <a:latin typeface="Corbel"/>
                <a:cs typeface="Corbel"/>
              </a:rPr>
              <a:t> </a:t>
            </a:r>
            <a:r>
              <a:rPr dirty="0" sz="2800" spc="-5">
                <a:solidFill>
                  <a:srgbClr val="CA0017"/>
                </a:solidFill>
                <a:latin typeface="Corbel"/>
                <a:cs typeface="Corbel"/>
              </a:rPr>
              <a:t>de</a:t>
            </a:r>
            <a:r>
              <a:rPr dirty="0" sz="2800" spc="-10">
                <a:solidFill>
                  <a:srgbClr val="CA0017"/>
                </a:solidFill>
                <a:latin typeface="Corbel"/>
                <a:cs typeface="Corbel"/>
              </a:rPr>
              <a:t> </a:t>
            </a:r>
            <a:r>
              <a:rPr dirty="0" sz="2800" spc="-5">
                <a:solidFill>
                  <a:srgbClr val="CA0017"/>
                </a:solidFill>
                <a:latin typeface="Corbel"/>
                <a:cs typeface="Corbel"/>
              </a:rPr>
              <a:t>la</a:t>
            </a:r>
            <a:r>
              <a:rPr dirty="0" sz="2800" spc="-150">
                <a:solidFill>
                  <a:srgbClr val="CA0017"/>
                </a:solidFill>
                <a:latin typeface="Corbel"/>
                <a:cs typeface="Corbel"/>
              </a:rPr>
              <a:t> </a:t>
            </a:r>
            <a:r>
              <a:rPr dirty="0" sz="2800" spc="-125">
                <a:solidFill>
                  <a:srgbClr val="CA0017"/>
                </a:solidFill>
                <a:latin typeface="Corbel"/>
                <a:cs typeface="Corbel"/>
              </a:rPr>
              <a:t>W</a:t>
            </a:r>
            <a:r>
              <a:rPr dirty="0" sz="2800" spc="-5">
                <a:solidFill>
                  <a:srgbClr val="CA0017"/>
                </a:solidFill>
                <a:latin typeface="Corbel"/>
                <a:cs typeface="Corbel"/>
              </a:rPr>
              <a:t>eb</a:t>
            </a:r>
            <a:endParaRPr sz="2800">
              <a:latin typeface="Corbel"/>
              <a:cs typeface="Corbel"/>
            </a:endParaRPr>
          </a:p>
          <a:p>
            <a:pPr algn="ctr" marL="12700" marR="5080">
              <a:lnSpc>
                <a:spcPct val="115100"/>
              </a:lnSpc>
              <a:spcBef>
                <a:spcPts val="1914"/>
              </a:spcBef>
            </a:pPr>
            <a:r>
              <a:rPr dirty="0" sz="3200" spc="-5">
                <a:solidFill>
                  <a:srgbClr val="C8201E"/>
                </a:solidFill>
                <a:latin typeface="Corbel"/>
                <a:cs typeface="Corbel"/>
              </a:rPr>
              <a:t>Bloqu</a:t>
            </a:r>
            <a:r>
              <a:rPr dirty="0" sz="3200">
                <a:solidFill>
                  <a:srgbClr val="C8201E"/>
                </a:solidFill>
                <a:latin typeface="Corbel"/>
                <a:cs typeface="Corbel"/>
              </a:rPr>
              <a:t>e</a:t>
            </a:r>
            <a:r>
              <a:rPr dirty="0" sz="3200" spc="-5">
                <a:solidFill>
                  <a:srgbClr val="C8201E"/>
                </a:solidFill>
                <a:latin typeface="Corbel"/>
                <a:cs typeface="Corbel"/>
              </a:rPr>
              <a:t> </a:t>
            </a:r>
            <a:r>
              <a:rPr dirty="0" sz="3200">
                <a:solidFill>
                  <a:srgbClr val="C8201E"/>
                </a:solidFill>
                <a:latin typeface="Corbel"/>
                <a:cs typeface="Corbel"/>
              </a:rPr>
              <a:t>I</a:t>
            </a:r>
            <a:r>
              <a:rPr dirty="0" sz="3200" spc="-105">
                <a:solidFill>
                  <a:srgbClr val="C8201E"/>
                </a:solidFill>
                <a:latin typeface="Corbel"/>
                <a:cs typeface="Corbel"/>
              </a:rPr>
              <a:t>V</a:t>
            </a:r>
            <a:r>
              <a:rPr dirty="0" sz="3200">
                <a:solidFill>
                  <a:srgbClr val="C8201E"/>
                </a:solidFill>
                <a:latin typeface="Corbel"/>
                <a:cs typeface="Corbel"/>
              </a:rPr>
              <a:t>:</a:t>
            </a:r>
            <a:r>
              <a:rPr dirty="0" sz="3200" spc="-229">
                <a:solidFill>
                  <a:srgbClr val="C8201E"/>
                </a:solidFill>
                <a:latin typeface="Corbel"/>
                <a:cs typeface="Corbel"/>
              </a:rPr>
              <a:t> </a:t>
            </a:r>
            <a:r>
              <a:rPr dirty="0" sz="3200" spc="-210">
                <a:solidFill>
                  <a:srgbClr val="C8201E"/>
                </a:solidFill>
                <a:latin typeface="Corbel"/>
                <a:cs typeface="Corbel"/>
              </a:rPr>
              <a:t>T</a:t>
            </a:r>
            <a:r>
              <a:rPr dirty="0" sz="3200">
                <a:solidFill>
                  <a:srgbClr val="C8201E"/>
                </a:solidFill>
                <a:latin typeface="Corbel"/>
                <a:cs typeface="Corbel"/>
              </a:rPr>
              <a:t>ec</a:t>
            </a:r>
            <a:r>
              <a:rPr dirty="0" sz="3200" spc="10">
                <a:solidFill>
                  <a:srgbClr val="C8201E"/>
                </a:solidFill>
                <a:latin typeface="Corbel"/>
                <a:cs typeface="Corbel"/>
              </a:rPr>
              <a:t>n</a:t>
            </a:r>
            <a:r>
              <a:rPr dirty="0" sz="3200" spc="-5">
                <a:solidFill>
                  <a:srgbClr val="C8201E"/>
                </a:solidFill>
                <a:latin typeface="Corbel"/>
                <a:cs typeface="Corbel"/>
              </a:rPr>
              <a:t>ologí</a:t>
            </a:r>
            <a:r>
              <a:rPr dirty="0" sz="3200" spc="5">
                <a:solidFill>
                  <a:srgbClr val="C8201E"/>
                </a:solidFill>
                <a:latin typeface="Corbel"/>
                <a:cs typeface="Corbel"/>
              </a:rPr>
              <a:t>a</a:t>
            </a:r>
            <a:r>
              <a:rPr dirty="0" sz="3200">
                <a:solidFill>
                  <a:srgbClr val="C8201E"/>
                </a:solidFill>
                <a:latin typeface="Corbel"/>
                <a:cs typeface="Corbel"/>
              </a:rPr>
              <a:t>s</a:t>
            </a:r>
            <a:r>
              <a:rPr dirty="0" sz="3200" spc="-40">
                <a:solidFill>
                  <a:srgbClr val="C8201E"/>
                </a:solidFill>
                <a:latin typeface="Corbel"/>
                <a:cs typeface="Corbel"/>
              </a:rPr>
              <a:t> </a:t>
            </a:r>
            <a:r>
              <a:rPr dirty="0" sz="3200">
                <a:solidFill>
                  <a:srgbClr val="C8201E"/>
                </a:solidFill>
                <a:latin typeface="Corbel"/>
                <a:cs typeface="Corbel"/>
              </a:rPr>
              <a:t>de</a:t>
            </a:r>
            <a:r>
              <a:rPr dirty="0" sz="3200" spc="-10">
                <a:solidFill>
                  <a:srgbClr val="C8201E"/>
                </a:solidFill>
                <a:latin typeface="Corbel"/>
                <a:cs typeface="Corbel"/>
              </a:rPr>
              <a:t> </a:t>
            </a:r>
            <a:r>
              <a:rPr dirty="0" sz="3200">
                <a:solidFill>
                  <a:srgbClr val="C8201E"/>
                </a:solidFill>
                <a:latin typeface="Corbel"/>
                <a:cs typeface="Corbel"/>
              </a:rPr>
              <a:t>in</a:t>
            </a:r>
            <a:r>
              <a:rPr dirty="0" sz="3200" spc="10">
                <a:solidFill>
                  <a:srgbClr val="C8201E"/>
                </a:solidFill>
                <a:latin typeface="Corbel"/>
                <a:cs typeface="Corbel"/>
              </a:rPr>
              <a:t>t</a:t>
            </a:r>
            <a:r>
              <a:rPr dirty="0" sz="3200">
                <a:solidFill>
                  <a:srgbClr val="C8201E"/>
                </a:solidFill>
                <a:latin typeface="Corbel"/>
                <a:cs typeface="Corbel"/>
              </a:rPr>
              <a:t>erac</a:t>
            </a:r>
            <a:r>
              <a:rPr dirty="0" sz="3200" spc="10">
                <a:solidFill>
                  <a:srgbClr val="C8201E"/>
                </a:solidFill>
                <a:latin typeface="Corbel"/>
                <a:cs typeface="Corbel"/>
              </a:rPr>
              <a:t>t</a:t>
            </a:r>
            <a:r>
              <a:rPr dirty="0" sz="3200">
                <a:solidFill>
                  <a:srgbClr val="C8201E"/>
                </a:solidFill>
                <a:latin typeface="Corbel"/>
                <a:cs typeface="Corbel"/>
              </a:rPr>
              <a:t>i</a:t>
            </a:r>
            <a:r>
              <a:rPr dirty="0" sz="3200" spc="-10">
                <a:solidFill>
                  <a:srgbClr val="C8201E"/>
                </a:solidFill>
                <a:latin typeface="Corbel"/>
                <a:cs typeface="Corbel"/>
              </a:rPr>
              <a:t>v</a:t>
            </a:r>
            <a:r>
              <a:rPr dirty="0" sz="3200">
                <a:solidFill>
                  <a:srgbClr val="C8201E"/>
                </a:solidFill>
                <a:latin typeface="Corbel"/>
                <a:cs typeface="Corbel"/>
              </a:rPr>
              <a:t>id</a:t>
            </a:r>
            <a:r>
              <a:rPr dirty="0" sz="3200" spc="-20">
                <a:solidFill>
                  <a:srgbClr val="C8201E"/>
                </a:solidFill>
                <a:latin typeface="Corbel"/>
                <a:cs typeface="Corbel"/>
              </a:rPr>
              <a:t>a</a:t>
            </a:r>
            <a:r>
              <a:rPr dirty="0" sz="3200">
                <a:solidFill>
                  <a:srgbClr val="C8201E"/>
                </a:solidFill>
                <a:latin typeface="Corbel"/>
                <a:cs typeface="Corbel"/>
              </a:rPr>
              <a:t>d</a:t>
            </a:r>
            <a:r>
              <a:rPr dirty="0" sz="3200" spc="-10">
                <a:solidFill>
                  <a:srgbClr val="C8201E"/>
                </a:solidFill>
                <a:latin typeface="Corbel"/>
                <a:cs typeface="Corbel"/>
              </a:rPr>
              <a:t> </a:t>
            </a:r>
            <a:r>
              <a:rPr dirty="0" sz="3200">
                <a:solidFill>
                  <a:srgbClr val="C8201E"/>
                </a:solidFill>
                <a:latin typeface="Corbel"/>
                <a:cs typeface="Corbel"/>
              </a:rPr>
              <a:t>en  </a:t>
            </a:r>
            <a:r>
              <a:rPr dirty="0" sz="3200">
                <a:solidFill>
                  <a:srgbClr val="C8201E"/>
                </a:solidFill>
                <a:latin typeface="Corbel"/>
                <a:cs typeface="Corbel"/>
              </a:rPr>
              <a:t>el</a:t>
            </a:r>
            <a:r>
              <a:rPr dirty="0" sz="3200" spc="-20">
                <a:solidFill>
                  <a:srgbClr val="C8201E"/>
                </a:solidFill>
                <a:latin typeface="Corbel"/>
                <a:cs typeface="Corbel"/>
              </a:rPr>
              <a:t> </a:t>
            </a:r>
            <a:r>
              <a:rPr dirty="0" sz="3200" spc="-5">
                <a:solidFill>
                  <a:srgbClr val="C8201E"/>
                </a:solidFill>
                <a:latin typeface="Corbel"/>
                <a:cs typeface="Corbel"/>
              </a:rPr>
              <a:t>cliente</a:t>
            </a:r>
            <a:r>
              <a:rPr dirty="0" sz="3200" spc="-45">
                <a:solidFill>
                  <a:srgbClr val="C8201E"/>
                </a:solidFill>
                <a:latin typeface="Corbel"/>
                <a:cs typeface="Corbel"/>
              </a:rPr>
              <a:t> </a:t>
            </a:r>
            <a:r>
              <a:rPr dirty="0" sz="3200">
                <a:solidFill>
                  <a:srgbClr val="C8201E"/>
                </a:solidFill>
                <a:latin typeface="Corbel"/>
                <a:cs typeface="Corbel"/>
              </a:rPr>
              <a:t>web</a:t>
            </a:r>
            <a:endParaRPr sz="3200">
              <a:latin typeface="Corbel"/>
              <a:cs typeface="Corbel"/>
            </a:endParaRPr>
          </a:p>
          <a:p>
            <a:pPr algn="ctr" marL="286385" marR="631825">
              <a:lnSpc>
                <a:spcPct val="114999"/>
              </a:lnSpc>
              <a:spcBef>
                <a:spcPts val="975"/>
              </a:spcBef>
            </a:pPr>
            <a:r>
              <a:rPr dirty="0" sz="3600" spc="-60" b="1">
                <a:solidFill>
                  <a:srgbClr val="C8201E"/>
                </a:solidFill>
                <a:latin typeface="Corbel"/>
                <a:cs typeface="Corbel"/>
              </a:rPr>
              <a:t>Tema</a:t>
            </a:r>
            <a:r>
              <a:rPr dirty="0" sz="3600" spc="-45" b="1">
                <a:solidFill>
                  <a:srgbClr val="C8201E"/>
                </a:solidFill>
                <a:latin typeface="Corbel"/>
                <a:cs typeface="Corbel"/>
              </a:rPr>
              <a:t> </a:t>
            </a:r>
            <a:r>
              <a:rPr dirty="0" sz="3600" b="1">
                <a:solidFill>
                  <a:srgbClr val="C8201E"/>
                </a:solidFill>
                <a:latin typeface="Corbel"/>
                <a:cs typeface="Corbel"/>
              </a:rPr>
              <a:t>4.1:</a:t>
            </a:r>
            <a:r>
              <a:rPr dirty="0" sz="3600" spc="-30" b="1">
                <a:solidFill>
                  <a:srgbClr val="C8201E"/>
                </a:solidFill>
                <a:latin typeface="Corbel"/>
                <a:cs typeface="Corbel"/>
              </a:rPr>
              <a:t> </a:t>
            </a:r>
            <a:r>
              <a:rPr dirty="0" sz="3600" spc="-5" b="1">
                <a:solidFill>
                  <a:srgbClr val="C8201E"/>
                </a:solidFill>
                <a:latin typeface="Corbel"/>
                <a:cs typeface="Corbel"/>
              </a:rPr>
              <a:t>HTML</a:t>
            </a:r>
            <a:r>
              <a:rPr dirty="0" sz="3600" spc="-40" b="1">
                <a:solidFill>
                  <a:srgbClr val="C8201E"/>
                </a:solidFill>
                <a:latin typeface="Corbel"/>
                <a:cs typeface="Corbel"/>
              </a:rPr>
              <a:t> </a:t>
            </a:r>
            <a:r>
              <a:rPr dirty="0" sz="3600" b="1">
                <a:solidFill>
                  <a:srgbClr val="C8201E"/>
                </a:solidFill>
                <a:latin typeface="Corbel"/>
                <a:cs typeface="Corbel"/>
              </a:rPr>
              <a:t>interactivo</a:t>
            </a:r>
            <a:r>
              <a:rPr dirty="0" sz="3600" spc="-35" b="1">
                <a:solidFill>
                  <a:srgbClr val="C8201E"/>
                </a:solidFill>
                <a:latin typeface="Corbel"/>
                <a:cs typeface="Corbel"/>
              </a:rPr>
              <a:t> </a:t>
            </a:r>
            <a:r>
              <a:rPr dirty="0" sz="3600" b="1">
                <a:solidFill>
                  <a:srgbClr val="C8201E"/>
                </a:solidFill>
                <a:latin typeface="Corbel"/>
                <a:cs typeface="Corbel"/>
              </a:rPr>
              <a:t>con </a:t>
            </a:r>
            <a:r>
              <a:rPr dirty="0" sz="3600" spc="-725" b="1">
                <a:solidFill>
                  <a:srgbClr val="C8201E"/>
                </a:solidFill>
                <a:latin typeface="Corbel"/>
                <a:cs typeface="Corbel"/>
              </a:rPr>
              <a:t> </a:t>
            </a:r>
            <a:r>
              <a:rPr dirty="0" sz="3600" spc="-10" b="1">
                <a:solidFill>
                  <a:srgbClr val="C8201E"/>
                </a:solidFill>
                <a:latin typeface="Corbel"/>
                <a:cs typeface="Corbel"/>
              </a:rPr>
              <a:t>JavaScript</a:t>
            </a:r>
            <a:endParaRPr sz="3600">
              <a:latin typeface="Corbel"/>
              <a:cs typeface="Corbe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7958455" y="153161"/>
            <a:ext cx="104330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5" b="1">
                <a:solidFill>
                  <a:srgbClr val="333333"/>
                </a:solidFill>
                <a:latin typeface="Corbel"/>
                <a:cs typeface="Corbel"/>
              </a:rPr>
              <a:t>08</a:t>
            </a:r>
            <a:r>
              <a:rPr dirty="0" sz="2400" spc="5" b="1">
                <a:solidFill>
                  <a:srgbClr val="333333"/>
                </a:solidFill>
                <a:latin typeface="Corbel"/>
                <a:cs typeface="Corbel"/>
              </a:rPr>
              <a:t>-</a:t>
            </a:r>
            <a:r>
              <a:rPr dirty="0" sz="2400" spc="-50" b="1">
                <a:solidFill>
                  <a:srgbClr val="333333"/>
                </a:solidFill>
                <a:latin typeface="Corbel"/>
                <a:cs typeface="Corbel"/>
              </a:rPr>
              <a:t>20</a:t>
            </a:r>
            <a:r>
              <a:rPr dirty="0" sz="2400" spc="-70" b="1">
                <a:solidFill>
                  <a:srgbClr val="333333"/>
                </a:solidFill>
                <a:latin typeface="Corbel"/>
                <a:cs typeface="Corbel"/>
              </a:rPr>
              <a:t>2</a:t>
            </a:r>
            <a:r>
              <a:rPr dirty="0" sz="2400" b="1">
                <a:solidFill>
                  <a:srgbClr val="333333"/>
                </a:solidFill>
                <a:latin typeface="Corbel"/>
                <a:cs typeface="Corbel"/>
              </a:rPr>
              <a:t>3</a:t>
            </a:r>
            <a:endParaRPr sz="2400">
              <a:latin typeface="Corbel"/>
              <a:cs typeface="Corbe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760470" y="5962903"/>
            <a:ext cx="2169160" cy="66675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 marL="3810">
              <a:lnSpc>
                <a:spcPct val="100000"/>
              </a:lnSpc>
              <a:spcBef>
                <a:spcPts val="95"/>
              </a:spcBef>
            </a:pPr>
            <a:r>
              <a:rPr dirty="0" sz="1600" spc="-10" b="1">
                <a:solidFill>
                  <a:srgbClr val="FFFFFF"/>
                </a:solidFill>
                <a:latin typeface="Corbel"/>
                <a:cs typeface="Corbel"/>
              </a:rPr>
              <a:t>Mi</a:t>
            </a:r>
            <a:r>
              <a:rPr dirty="0" sz="1600" b="1">
                <a:solidFill>
                  <a:srgbClr val="FFFFFF"/>
                </a:solidFill>
                <a:latin typeface="Corbel"/>
                <a:cs typeface="Corbel"/>
              </a:rPr>
              <a:t>c</a:t>
            </a:r>
            <a:r>
              <a:rPr dirty="0" sz="1600" spc="-5" b="1">
                <a:solidFill>
                  <a:srgbClr val="FFFFFF"/>
                </a:solidFill>
                <a:latin typeface="Corbel"/>
                <a:cs typeface="Corbel"/>
              </a:rPr>
              <a:t>ael</a:t>
            </a:r>
            <a:r>
              <a:rPr dirty="0" sz="1600" spc="-65" b="1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dirty="0" sz="1600" spc="-10" b="1">
                <a:solidFill>
                  <a:srgbClr val="FFFFFF"/>
                </a:solidFill>
                <a:latin typeface="Corbel"/>
                <a:cs typeface="Corbel"/>
              </a:rPr>
              <a:t>G</a:t>
            </a:r>
            <a:r>
              <a:rPr dirty="0" sz="1600" spc="-15" b="1">
                <a:solidFill>
                  <a:srgbClr val="FFFFFF"/>
                </a:solidFill>
                <a:latin typeface="Corbel"/>
                <a:cs typeface="Corbel"/>
              </a:rPr>
              <a:t>a</a:t>
            </a:r>
            <a:r>
              <a:rPr dirty="0" sz="1600" spc="-5" b="1">
                <a:solidFill>
                  <a:srgbClr val="FFFFFF"/>
                </a:solidFill>
                <a:latin typeface="Corbel"/>
                <a:cs typeface="Corbel"/>
              </a:rPr>
              <a:t>llego</a:t>
            </a:r>
            <a:endParaRPr sz="1600">
              <a:latin typeface="Corbel"/>
              <a:cs typeface="Corbel"/>
            </a:endParaRPr>
          </a:p>
          <a:p>
            <a:pPr algn="ctr" marL="12065" marR="5080">
              <a:lnSpc>
                <a:spcPct val="100000"/>
              </a:lnSpc>
              <a:spcBef>
                <a:spcPts val="10"/>
              </a:spcBef>
            </a:pPr>
            <a:r>
              <a:rPr dirty="0" sz="1300" spc="-5">
                <a:solidFill>
                  <a:srgbClr val="FFFFFF"/>
                </a:solidFill>
                <a:latin typeface="Corbel"/>
                <a:cs typeface="Corbel"/>
              </a:rPr>
              <a:t>Correo: </a:t>
            </a:r>
            <a:r>
              <a:rPr dirty="0" sz="1300" spc="-5">
                <a:solidFill>
                  <a:srgbClr val="FFFFFF"/>
                </a:solidFill>
                <a:latin typeface="Corbel"/>
                <a:cs typeface="Corbel"/>
                <a:hlinkClick r:id="rId5"/>
              </a:rPr>
              <a:t>micael.gallego@urjc.es </a:t>
            </a:r>
            <a:r>
              <a:rPr dirty="0" sz="1300" spc="-254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dirty="0" sz="1300" spc="-15">
                <a:solidFill>
                  <a:srgbClr val="FFFFFF"/>
                </a:solidFill>
                <a:latin typeface="Corbel"/>
                <a:cs typeface="Corbel"/>
              </a:rPr>
              <a:t>Twitter:</a:t>
            </a:r>
            <a:r>
              <a:rPr dirty="0" sz="1300" spc="-2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dirty="0" sz="1300" spc="-5">
                <a:solidFill>
                  <a:srgbClr val="FFFFFF"/>
                </a:solidFill>
                <a:latin typeface="Corbel"/>
                <a:cs typeface="Corbel"/>
              </a:rPr>
              <a:t>@micael_gallego</a:t>
            </a:r>
            <a:endParaRPr sz="1300">
              <a:latin typeface="Corbel"/>
              <a:cs typeface="Corbe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7567676" y="5818428"/>
            <a:ext cx="1500505" cy="91059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r" marL="12700" marR="5080" indent="367030">
              <a:lnSpc>
                <a:spcPct val="100200"/>
              </a:lnSpc>
              <a:spcBef>
                <a:spcPts val="90"/>
              </a:spcBef>
            </a:pPr>
            <a:r>
              <a:rPr dirty="0" sz="1600" spc="-5" b="1">
                <a:solidFill>
                  <a:srgbClr val="FFFFFF"/>
                </a:solidFill>
                <a:latin typeface="Corbel"/>
                <a:cs typeface="Corbel"/>
              </a:rPr>
              <a:t>Iv</a:t>
            </a:r>
            <a:r>
              <a:rPr dirty="0" sz="1600" spc="-15" b="1">
                <a:solidFill>
                  <a:srgbClr val="FFFFFF"/>
                </a:solidFill>
                <a:latin typeface="Corbel"/>
                <a:cs typeface="Corbel"/>
              </a:rPr>
              <a:t>á</a:t>
            </a:r>
            <a:r>
              <a:rPr dirty="0" sz="1600" spc="-5" b="1">
                <a:solidFill>
                  <a:srgbClr val="FFFFFF"/>
                </a:solidFill>
                <a:latin typeface="Corbel"/>
                <a:cs typeface="Corbel"/>
              </a:rPr>
              <a:t>n</a:t>
            </a:r>
            <a:r>
              <a:rPr dirty="0" sz="1600" spc="-65" b="1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dirty="0" sz="1600" spc="-10" b="1">
                <a:solidFill>
                  <a:srgbClr val="FFFFFF"/>
                </a:solidFill>
                <a:latin typeface="Corbel"/>
                <a:cs typeface="Corbel"/>
              </a:rPr>
              <a:t>Chic</a:t>
            </a:r>
            <a:r>
              <a:rPr dirty="0" sz="1600" spc="-15" b="1">
                <a:solidFill>
                  <a:srgbClr val="FFFFFF"/>
                </a:solidFill>
                <a:latin typeface="Corbel"/>
                <a:cs typeface="Corbel"/>
              </a:rPr>
              <a:t>a</a:t>
            </a:r>
            <a:r>
              <a:rPr dirty="0" sz="1600" spc="-5" b="1">
                <a:solidFill>
                  <a:srgbClr val="FFFFFF"/>
                </a:solidFill>
                <a:latin typeface="Corbel"/>
                <a:cs typeface="Corbel"/>
              </a:rPr>
              <a:t>no  </a:t>
            </a:r>
            <a:r>
              <a:rPr dirty="0" sz="1300" spc="-5">
                <a:solidFill>
                  <a:srgbClr val="FFFFFF"/>
                </a:solidFill>
                <a:latin typeface="Corbel"/>
                <a:cs typeface="Corbel"/>
                <a:hlinkClick r:id="rId6"/>
              </a:rPr>
              <a:t>ivan.chicano@urjc.es </a:t>
            </a:r>
            <a:r>
              <a:rPr dirty="0" sz="1300" spc="-25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dirty="0" sz="1600" spc="-5" b="1">
                <a:solidFill>
                  <a:srgbClr val="FFFFFF"/>
                </a:solidFill>
                <a:latin typeface="Corbel"/>
                <a:cs typeface="Corbel"/>
              </a:rPr>
              <a:t>Michel Maes </a:t>
            </a:r>
            <a:r>
              <a:rPr dirty="0" sz="1600" b="1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dirty="0" sz="1300" spc="-15">
                <a:solidFill>
                  <a:srgbClr val="FFFFFF"/>
                </a:solidFill>
                <a:latin typeface="Corbel"/>
                <a:cs typeface="Corbel"/>
                <a:hlinkClick r:id="rId7"/>
              </a:rPr>
              <a:t>m</a:t>
            </a:r>
            <a:r>
              <a:rPr dirty="0" sz="1300" spc="-5">
                <a:solidFill>
                  <a:srgbClr val="FFFFFF"/>
                </a:solidFill>
                <a:latin typeface="Corbel"/>
                <a:cs typeface="Corbel"/>
                <a:hlinkClick r:id="rId7"/>
              </a:rPr>
              <a:t>i</a:t>
            </a:r>
            <a:r>
              <a:rPr dirty="0" sz="1300" spc="-10">
                <a:solidFill>
                  <a:srgbClr val="FFFFFF"/>
                </a:solidFill>
                <a:latin typeface="Corbel"/>
                <a:cs typeface="Corbel"/>
                <a:hlinkClick r:id="rId7"/>
              </a:rPr>
              <a:t>c</a:t>
            </a:r>
            <a:r>
              <a:rPr dirty="0" sz="1300" spc="-15">
                <a:solidFill>
                  <a:srgbClr val="FFFFFF"/>
                </a:solidFill>
                <a:latin typeface="Corbel"/>
                <a:cs typeface="Corbel"/>
                <a:hlinkClick r:id="rId7"/>
              </a:rPr>
              <a:t>h</a:t>
            </a:r>
            <a:r>
              <a:rPr dirty="0" sz="1300" spc="-5">
                <a:solidFill>
                  <a:srgbClr val="FFFFFF"/>
                </a:solidFill>
                <a:latin typeface="Corbel"/>
                <a:cs typeface="Corbel"/>
                <a:hlinkClick r:id="rId7"/>
              </a:rPr>
              <a:t>el</a:t>
            </a:r>
            <a:r>
              <a:rPr dirty="0" sz="1300">
                <a:solidFill>
                  <a:srgbClr val="FFFFFF"/>
                </a:solidFill>
                <a:latin typeface="Corbel"/>
                <a:cs typeface="Corbel"/>
                <a:hlinkClick r:id="rId7"/>
              </a:rPr>
              <a:t>.</a:t>
            </a:r>
            <a:r>
              <a:rPr dirty="0" sz="1300" spc="-15">
                <a:solidFill>
                  <a:srgbClr val="FFFFFF"/>
                </a:solidFill>
                <a:latin typeface="Corbel"/>
                <a:cs typeface="Corbel"/>
                <a:hlinkClick r:id="rId7"/>
              </a:rPr>
              <a:t>m</a:t>
            </a:r>
            <a:r>
              <a:rPr dirty="0" sz="1300" spc="-5">
                <a:solidFill>
                  <a:srgbClr val="FFFFFF"/>
                </a:solidFill>
                <a:latin typeface="Corbel"/>
                <a:cs typeface="Corbel"/>
                <a:hlinkClick r:id="rId7"/>
              </a:rPr>
              <a:t>ae</a:t>
            </a:r>
            <a:r>
              <a:rPr dirty="0" sz="1300">
                <a:solidFill>
                  <a:srgbClr val="FFFFFF"/>
                </a:solidFill>
                <a:latin typeface="Corbel"/>
                <a:cs typeface="Corbel"/>
                <a:hlinkClick r:id="rId7"/>
              </a:rPr>
              <a:t>s</a:t>
            </a:r>
            <a:r>
              <a:rPr dirty="0" sz="1300" spc="-5">
                <a:solidFill>
                  <a:srgbClr val="FFFFFF"/>
                </a:solidFill>
                <a:latin typeface="Corbel"/>
                <a:cs typeface="Corbel"/>
                <a:hlinkClick r:id="rId7"/>
              </a:rPr>
              <a:t>@ur</a:t>
            </a:r>
            <a:r>
              <a:rPr dirty="0" sz="1300" spc="-10">
                <a:solidFill>
                  <a:srgbClr val="FFFFFF"/>
                </a:solidFill>
                <a:latin typeface="Corbel"/>
                <a:cs typeface="Corbel"/>
                <a:hlinkClick r:id="rId7"/>
              </a:rPr>
              <a:t>jc.</a:t>
            </a:r>
            <a:r>
              <a:rPr dirty="0" sz="1300" spc="-5">
                <a:solidFill>
                  <a:srgbClr val="FFFFFF"/>
                </a:solidFill>
                <a:latin typeface="Corbel"/>
                <a:cs typeface="Corbel"/>
                <a:hlinkClick r:id="rId7"/>
              </a:rPr>
              <a:t>es</a:t>
            </a:r>
            <a:endParaRPr sz="13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561588" y="1109472"/>
            <a:ext cx="384175" cy="493395"/>
          </a:xfrm>
          <a:custGeom>
            <a:avLst/>
            <a:gdLst/>
            <a:ahLst/>
            <a:cxnLst/>
            <a:rect l="l" t="t" r="r" b="b"/>
            <a:pathLst>
              <a:path w="384175" h="493394">
                <a:moveTo>
                  <a:pt x="234569" y="0"/>
                </a:moveTo>
                <a:lnTo>
                  <a:pt x="184237" y="4308"/>
                </a:lnTo>
                <a:lnTo>
                  <a:pt x="139191" y="17224"/>
                </a:lnTo>
                <a:lnTo>
                  <a:pt x="99480" y="38736"/>
                </a:lnTo>
                <a:lnTo>
                  <a:pt x="65150" y="68833"/>
                </a:lnTo>
                <a:lnTo>
                  <a:pt x="36593" y="106150"/>
                </a:lnTo>
                <a:lnTo>
                  <a:pt x="16240" y="148669"/>
                </a:lnTo>
                <a:lnTo>
                  <a:pt x="4054" y="196546"/>
                </a:lnTo>
                <a:lnTo>
                  <a:pt x="0" y="249936"/>
                </a:lnTo>
                <a:lnTo>
                  <a:pt x="4286" y="302633"/>
                </a:lnTo>
                <a:lnTo>
                  <a:pt x="16954" y="349948"/>
                </a:lnTo>
                <a:lnTo>
                  <a:pt x="37719" y="391739"/>
                </a:lnTo>
                <a:lnTo>
                  <a:pt x="66294" y="427863"/>
                </a:lnTo>
                <a:lnTo>
                  <a:pt x="102637" y="456479"/>
                </a:lnTo>
                <a:lnTo>
                  <a:pt x="144541" y="476964"/>
                </a:lnTo>
                <a:lnTo>
                  <a:pt x="191898" y="489281"/>
                </a:lnTo>
                <a:lnTo>
                  <a:pt x="244601" y="493394"/>
                </a:lnTo>
                <a:lnTo>
                  <a:pt x="278886" y="491716"/>
                </a:lnTo>
                <a:lnTo>
                  <a:pt x="313324" y="486727"/>
                </a:lnTo>
                <a:lnTo>
                  <a:pt x="348168" y="478500"/>
                </a:lnTo>
                <a:lnTo>
                  <a:pt x="383666" y="467105"/>
                </a:lnTo>
                <a:lnTo>
                  <a:pt x="383666" y="373888"/>
                </a:lnTo>
                <a:lnTo>
                  <a:pt x="349388" y="388098"/>
                </a:lnTo>
                <a:lnTo>
                  <a:pt x="316992" y="397938"/>
                </a:lnTo>
                <a:lnTo>
                  <a:pt x="286690" y="403659"/>
                </a:lnTo>
                <a:lnTo>
                  <a:pt x="258699" y="405511"/>
                </a:lnTo>
                <a:lnTo>
                  <a:pt x="223164" y="402830"/>
                </a:lnTo>
                <a:lnTo>
                  <a:pt x="164097" y="381561"/>
                </a:lnTo>
                <a:lnTo>
                  <a:pt x="120417" y="339790"/>
                </a:lnTo>
                <a:lnTo>
                  <a:pt x="98220" y="281564"/>
                </a:lnTo>
                <a:lnTo>
                  <a:pt x="95503" y="246761"/>
                </a:lnTo>
                <a:lnTo>
                  <a:pt x="97954" y="213723"/>
                </a:lnTo>
                <a:lnTo>
                  <a:pt x="117953" y="156410"/>
                </a:lnTo>
                <a:lnTo>
                  <a:pt x="157684" y="113339"/>
                </a:lnTo>
                <a:lnTo>
                  <a:pt x="209861" y="91082"/>
                </a:lnTo>
                <a:lnTo>
                  <a:pt x="240284" y="88264"/>
                </a:lnTo>
                <a:lnTo>
                  <a:pt x="271770" y="91098"/>
                </a:lnTo>
                <a:lnTo>
                  <a:pt x="304434" y="99599"/>
                </a:lnTo>
                <a:lnTo>
                  <a:pt x="338171" y="113768"/>
                </a:lnTo>
                <a:lnTo>
                  <a:pt x="372872" y="133603"/>
                </a:lnTo>
                <a:lnTo>
                  <a:pt x="372872" y="32765"/>
                </a:lnTo>
                <a:lnTo>
                  <a:pt x="333628" y="17192"/>
                </a:lnTo>
                <a:lnTo>
                  <a:pt x="285843" y="3643"/>
                </a:lnTo>
                <a:lnTo>
                  <a:pt x="252803" y="404"/>
                </a:lnTo>
                <a:lnTo>
                  <a:pt x="23456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4024884" y="1118616"/>
            <a:ext cx="507365" cy="484505"/>
          </a:xfrm>
          <a:custGeom>
            <a:avLst/>
            <a:gdLst/>
            <a:ahLst/>
            <a:cxnLst/>
            <a:rect l="l" t="t" r="r" b="b"/>
            <a:pathLst>
              <a:path w="507364" h="484505">
                <a:moveTo>
                  <a:pt x="254888" y="0"/>
                </a:moveTo>
                <a:lnTo>
                  <a:pt x="202120" y="4282"/>
                </a:lnTo>
                <a:lnTo>
                  <a:pt x="154304" y="17208"/>
                </a:lnTo>
                <a:lnTo>
                  <a:pt x="111156" y="38897"/>
                </a:lnTo>
                <a:lnTo>
                  <a:pt x="72389" y="69469"/>
                </a:lnTo>
                <a:lnTo>
                  <a:pt x="40558" y="105995"/>
                </a:lnTo>
                <a:lnTo>
                  <a:pt x="17954" y="147367"/>
                </a:lnTo>
                <a:lnTo>
                  <a:pt x="4470" y="193288"/>
                </a:lnTo>
                <a:lnTo>
                  <a:pt x="0" y="243459"/>
                </a:lnTo>
                <a:lnTo>
                  <a:pt x="4458" y="292538"/>
                </a:lnTo>
                <a:lnTo>
                  <a:pt x="17859" y="337772"/>
                </a:lnTo>
                <a:lnTo>
                  <a:pt x="40237" y="379029"/>
                </a:lnTo>
                <a:lnTo>
                  <a:pt x="71627" y="416179"/>
                </a:lnTo>
                <a:lnTo>
                  <a:pt x="109557" y="445996"/>
                </a:lnTo>
                <a:lnTo>
                  <a:pt x="152082" y="467264"/>
                </a:lnTo>
                <a:lnTo>
                  <a:pt x="199179" y="480008"/>
                </a:lnTo>
                <a:lnTo>
                  <a:pt x="250825" y="484250"/>
                </a:lnTo>
                <a:lnTo>
                  <a:pt x="303694" y="480163"/>
                </a:lnTo>
                <a:lnTo>
                  <a:pt x="351742" y="467740"/>
                </a:lnTo>
                <a:lnTo>
                  <a:pt x="395146" y="446746"/>
                </a:lnTo>
                <a:lnTo>
                  <a:pt x="434086" y="416941"/>
                </a:lnTo>
                <a:lnTo>
                  <a:pt x="452257" y="396367"/>
                </a:lnTo>
                <a:lnTo>
                  <a:pt x="254126" y="396367"/>
                </a:lnTo>
                <a:lnTo>
                  <a:pt x="220579" y="393674"/>
                </a:lnTo>
                <a:lnTo>
                  <a:pt x="163526" y="372417"/>
                </a:lnTo>
                <a:lnTo>
                  <a:pt x="119971" y="330553"/>
                </a:lnTo>
                <a:lnTo>
                  <a:pt x="97198" y="274617"/>
                </a:lnTo>
                <a:lnTo>
                  <a:pt x="94361" y="241935"/>
                </a:lnTo>
                <a:lnTo>
                  <a:pt x="97182" y="209296"/>
                </a:lnTo>
                <a:lnTo>
                  <a:pt x="119555" y="152765"/>
                </a:lnTo>
                <a:lnTo>
                  <a:pt x="161667" y="109388"/>
                </a:lnTo>
                <a:lnTo>
                  <a:pt x="216983" y="87262"/>
                </a:lnTo>
                <a:lnTo>
                  <a:pt x="249427" y="84582"/>
                </a:lnTo>
                <a:lnTo>
                  <a:pt x="447908" y="84582"/>
                </a:lnTo>
                <a:lnTo>
                  <a:pt x="435101" y="69469"/>
                </a:lnTo>
                <a:lnTo>
                  <a:pt x="397013" y="38897"/>
                </a:lnTo>
                <a:lnTo>
                  <a:pt x="354139" y="17208"/>
                </a:lnTo>
                <a:lnTo>
                  <a:pt x="306693" y="4282"/>
                </a:lnTo>
                <a:lnTo>
                  <a:pt x="254888" y="0"/>
                </a:lnTo>
                <a:close/>
              </a:path>
              <a:path w="507364" h="484505">
                <a:moveTo>
                  <a:pt x="447908" y="84582"/>
                </a:moveTo>
                <a:lnTo>
                  <a:pt x="249427" y="84582"/>
                </a:lnTo>
                <a:lnTo>
                  <a:pt x="282908" y="87262"/>
                </a:lnTo>
                <a:lnTo>
                  <a:pt x="313340" y="95456"/>
                </a:lnTo>
                <a:lnTo>
                  <a:pt x="365632" y="129286"/>
                </a:lnTo>
                <a:lnTo>
                  <a:pt x="399827" y="179387"/>
                </a:lnTo>
                <a:lnTo>
                  <a:pt x="411352" y="240919"/>
                </a:lnTo>
                <a:lnTo>
                  <a:pt x="408483" y="273605"/>
                </a:lnTo>
                <a:lnTo>
                  <a:pt x="386171" y="329644"/>
                </a:lnTo>
                <a:lnTo>
                  <a:pt x="343388" y="372096"/>
                </a:lnTo>
                <a:lnTo>
                  <a:pt x="286754" y="393674"/>
                </a:lnTo>
                <a:lnTo>
                  <a:pt x="254126" y="396367"/>
                </a:lnTo>
                <a:lnTo>
                  <a:pt x="452257" y="396367"/>
                </a:lnTo>
                <a:lnTo>
                  <a:pt x="466284" y="380486"/>
                </a:lnTo>
                <a:lnTo>
                  <a:pt x="489076" y="339709"/>
                </a:lnTo>
                <a:lnTo>
                  <a:pt x="502630" y="294622"/>
                </a:lnTo>
                <a:lnTo>
                  <a:pt x="507111" y="245237"/>
                </a:lnTo>
                <a:lnTo>
                  <a:pt x="502646" y="194573"/>
                </a:lnTo>
                <a:lnTo>
                  <a:pt x="489203" y="148447"/>
                </a:lnTo>
                <a:lnTo>
                  <a:pt x="466713" y="106773"/>
                </a:lnTo>
                <a:lnTo>
                  <a:pt x="447908" y="8458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616196" y="873252"/>
            <a:ext cx="431165" cy="721995"/>
          </a:xfrm>
          <a:custGeom>
            <a:avLst/>
            <a:gdLst/>
            <a:ahLst/>
            <a:cxnLst/>
            <a:rect l="l" t="t" r="r" b="b"/>
            <a:pathLst>
              <a:path w="431164" h="721994">
                <a:moveTo>
                  <a:pt x="233806" y="235585"/>
                </a:moveTo>
                <a:lnTo>
                  <a:pt x="185037" y="239833"/>
                </a:lnTo>
                <a:lnTo>
                  <a:pt x="140731" y="252523"/>
                </a:lnTo>
                <a:lnTo>
                  <a:pt x="101022" y="273571"/>
                </a:lnTo>
                <a:lnTo>
                  <a:pt x="66039" y="302895"/>
                </a:lnTo>
                <a:lnTo>
                  <a:pt x="36968" y="339347"/>
                </a:lnTo>
                <a:lnTo>
                  <a:pt x="16351" y="380206"/>
                </a:lnTo>
                <a:lnTo>
                  <a:pt x="4067" y="425588"/>
                </a:lnTo>
                <a:lnTo>
                  <a:pt x="0" y="475614"/>
                </a:lnTo>
                <a:lnTo>
                  <a:pt x="3857" y="528669"/>
                </a:lnTo>
                <a:lnTo>
                  <a:pt x="15525" y="576199"/>
                </a:lnTo>
                <a:lnTo>
                  <a:pt x="35147" y="618204"/>
                </a:lnTo>
                <a:lnTo>
                  <a:pt x="62864" y="654685"/>
                </a:lnTo>
                <a:lnTo>
                  <a:pt x="96416" y="683900"/>
                </a:lnTo>
                <a:lnTo>
                  <a:pt x="135635" y="704961"/>
                </a:lnTo>
                <a:lnTo>
                  <a:pt x="180379" y="717710"/>
                </a:lnTo>
                <a:lnTo>
                  <a:pt x="230504" y="721995"/>
                </a:lnTo>
                <a:lnTo>
                  <a:pt x="430911" y="721995"/>
                </a:lnTo>
                <a:lnTo>
                  <a:pt x="430911" y="640334"/>
                </a:lnTo>
                <a:lnTo>
                  <a:pt x="264287" y="640334"/>
                </a:lnTo>
                <a:lnTo>
                  <a:pt x="235128" y="639913"/>
                </a:lnTo>
                <a:lnTo>
                  <a:pt x="191242" y="636262"/>
                </a:lnTo>
                <a:lnTo>
                  <a:pt x="152907" y="620601"/>
                </a:lnTo>
                <a:lnTo>
                  <a:pt x="115163" y="578377"/>
                </a:lnTo>
                <a:lnTo>
                  <a:pt x="96506" y="521743"/>
                </a:lnTo>
                <a:lnTo>
                  <a:pt x="94106" y="487045"/>
                </a:lnTo>
                <a:lnTo>
                  <a:pt x="96734" y="450220"/>
                </a:lnTo>
                <a:lnTo>
                  <a:pt x="117895" y="388479"/>
                </a:lnTo>
                <a:lnTo>
                  <a:pt x="158748" y="343084"/>
                </a:lnTo>
                <a:lnTo>
                  <a:pt x="214624" y="319847"/>
                </a:lnTo>
                <a:lnTo>
                  <a:pt x="247776" y="316992"/>
                </a:lnTo>
                <a:lnTo>
                  <a:pt x="430911" y="316992"/>
                </a:lnTo>
                <a:lnTo>
                  <a:pt x="430911" y="255015"/>
                </a:lnTo>
                <a:lnTo>
                  <a:pt x="336803" y="255015"/>
                </a:lnTo>
                <a:lnTo>
                  <a:pt x="309244" y="246514"/>
                </a:lnTo>
                <a:lnTo>
                  <a:pt x="283019" y="240442"/>
                </a:lnTo>
                <a:lnTo>
                  <a:pt x="257936" y="236799"/>
                </a:lnTo>
                <a:lnTo>
                  <a:pt x="233806" y="235585"/>
                </a:lnTo>
                <a:close/>
              </a:path>
              <a:path w="431164" h="721994">
                <a:moveTo>
                  <a:pt x="430911" y="316992"/>
                </a:moveTo>
                <a:lnTo>
                  <a:pt x="247776" y="316992"/>
                </a:lnTo>
                <a:lnTo>
                  <a:pt x="270402" y="318452"/>
                </a:lnTo>
                <a:lnTo>
                  <a:pt x="292671" y="322770"/>
                </a:lnTo>
                <a:lnTo>
                  <a:pt x="314749" y="329850"/>
                </a:lnTo>
                <a:lnTo>
                  <a:pt x="336803" y="339598"/>
                </a:lnTo>
                <a:lnTo>
                  <a:pt x="336803" y="640334"/>
                </a:lnTo>
                <a:lnTo>
                  <a:pt x="430911" y="640334"/>
                </a:lnTo>
                <a:lnTo>
                  <a:pt x="430911" y="316992"/>
                </a:lnTo>
                <a:close/>
              </a:path>
              <a:path w="431164" h="721994">
                <a:moveTo>
                  <a:pt x="430911" y="0"/>
                </a:moveTo>
                <a:lnTo>
                  <a:pt x="336803" y="0"/>
                </a:lnTo>
                <a:lnTo>
                  <a:pt x="336803" y="255015"/>
                </a:lnTo>
                <a:lnTo>
                  <a:pt x="430911" y="255015"/>
                </a:lnTo>
                <a:lnTo>
                  <a:pt x="43091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5151120" y="1109472"/>
            <a:ext cx="427990" cy="492125"/>
          </a:xfrm>
          <a:custGeom>
            <a:avLst/>
            <a:gdLst/>
            <a:ahLst/>
            <a:cxnLst/>
            <a:rect l="l" t="t" r="r" b="b"/>
            <a:pathLst>
              <a:path w="427989" h="492125">
                <a:moveTo>
                  <a:pt x="221106" y="0"/>
                </a:moveTo>
                <a:lnTo>
                  <a:pt x="173993" y="4284"/>
                </a:lnTo>
                <a:lnTo>
                  <a:pt x="131667" y="17033"/>
                </a:lnTo>
                <a:lnTo>
                  <a:pt x="94055" y="38094"/>
                </a:lnTo>
                <a:lnTo>
                  <a:pt x="61087" y="67310"/>
                </a:lnTo>
                <a:lnTo>
                  <a:pt x="34557" y="104187"/>
                </a:lnTo>
                <a:lnTo>
                  <a:pt x="15446" y="146113"/>
                </a:lnTo>
                <a:lnTo>
                  <a:pt x="3883" y="192897"/>
                </a:lnTo>
                <a:lnTo>
                  <a:pt x="0" y="244348"/>
                </a:lnTo>
                <a:lnTo>
                  <a:pt x="1817" y="279816"/>
                </a:lnTo>
                <a:lnTo>
                  <a:pt x="16502" y="343753"/>
                </a:lnTo>
                <a:lnTo>
                  <a:pt x="45219" y="398525"/>
                </a:lnTo>
                <a:lnTo>
                  <a:pt x="83827" y="441658"/>
                </a:lnTo>
                <a:lnTo>
                  <a:pt x="132387" y="473332"/>
                </a:lnTo>
                <a:lnTo>
                  <a:pt x="195756" y="489787"/>
                </a:lnTo>
                <a:lnTo>
                  <a:pt x="232917" y="491870"/>
                </a:lnTo>
                <a:lnTo>
                  <a:pt x="261088" y="491239"/>
                </a:lnTo>
                <a:lnTo>
                  <a:pt x="311570" y="485548"/>
                </a:lnTo>
                <a:lnTo>
                  <a:pt x="354911" y="472572"/>
                </a:lnTo>
                <a:lnTo>
                  <a:pt x="397444" y="452217"/>
                </a:lnTo>
                <a:lnTo>
                  <a:pt x="418972" y="438657"/>
                </a:lnTo>
                <a:lnTo>
                  <a:pt x="418972" y="403732"/>
                </a:lnTo>
                <a:lnTo>
                  <a:pt x="248030" y="403732"/>
                </a:lnTo>
                <a:lnTo>
                  <a:pt x="216441" y="401286"/>
                </a:lnTo>
                <a:lnTo>
                  <a:pt x="162359" y="381390"/>
                </a:lnTo>
                <a:lnTo>
                  <a:pt x="121078" y="341618"/>
                </a:lnTo>
                <a:lnTo>
                  <a:pt x="98409" y="287397"/>
                </a:lnTo>
                <a:lnTo>
                  <a:pt x="94360" y="255142"/>
                </a:lnTo>
                <a:lnTo>
                  <a:pt x="427863" y="255142"/>
                </a:lnTo>
                <a:lnTo>
                  <a:pt x="427863" y="243204"/>
                </a:lnTo>
                <a:lnTo>
                  <a:pt x="424810" y="198627"/>
                </a:lnTo>
                <a:lnTo>
                  <a:pt x="96519" y="198627"/>
                </a:lnTo>
                <a:lnTo>
                  <a:pt x="102201" y="172483"/>
                </a:lnTo>
                <a:lnTo>
                  <a:pt x="122898" y="128958"/>
                </a:lnTo>
                <a:lnTo>
                  <a:pt x="155223" y="98966"/>
                </a:lnTo>
                <a:lnTo>
                  <a:pt x="197034" y="83651"/>
                </a:lnTo>
                <a:lnTo>
                  <a:pt x="221106" y="81661"/>
                </a:lnTo>
                <a:lnTo>
                  <a:pt x="381958" y="81661"/>
                </a:lnTo>
                <a:lnTo>
                  <a:pt x="371475" y="66166"/>
                </a:lnTo>
                <a:lnTo>
                  <a:pt x="340961" y="37183"/>
                </a:lnTo>
                <a:lnTo>
                  <a:pt x="305768" y="16509"/>
                </a:lnTo>
                <a:lnTo>
                  <a:pt x="265836" y="4123"/>
                </a:lnTo>
                <a:lnTo>
                  <a:pt x="221106" y="0"/>
                </a:lnTo>
                <a:close/>
              </a:path>
              <a:path w="427989" h="492125">
                <a:moveTo>
                  <a:pt x="418972" y="346201"/>
                </a:moveTo>
                <a:lnTo>
                  <a:pt x="379136" y="371693"/>
                </a:lnTo>
                <a:lnTo>
                  <a:pt x="337359" y="389636"/>
                </a:lnTo>
                <a:lnTo>
                  <a:pt x="293653" y="400244"/>
                </a:lnTo>
                <a:lnTo>
                  <a:pt x="248030" y="403732"/>
                </a:lnTo>
                <a:lnTo>
                  <a:pt x="418972" y="403732"/>
                </a:lnTo>
                <a:lnTo>
                  <a:pt x="418972" y="346201"/>
                </a:lnTo>
                <a:close/>
              </a:path>
              <a:path w="427989" h="492125">
                <a:moveTo>
                  <a:pt x="381958" y="81661"/>
                </a:moveTo>
                <a:lnTo>
                  <a:pt x="221106" y="81661"/>
                </a:lnTo>
                <a:lnTo>
                  <a:pt x="244824" y="83651"/>
                </a:lnTo>
                <a:lnTo>
                  <a:pt x="265969" y="89487"/>
                </a:lnTo>
                <a:lnTo>
                  <a:pt x="301116" y="111887"/>
                </a:lnTo>
                <a:lnTo>
                  <a:pt x="324484" y="149209"/>
                </a:lnTo>
                <a:lnTo>
                  <a:pt x="334899" y="198627"/>
                </a:lnTo>
                <a:lnTo>
                  <a:pt x="424810" y="198627"/>
                </a:lnTo>
                <a:lnTo>
                  <a:pt x="424267" y="190700"/>
                </a:lnTo>
                <a:lnTo>
                  <a:pt x="413575" y="143779"/>
                </a:lnTo>
                <a:lnTo>
                  <a:pt x="395930" y="102312"/>
                </a:lnTo>
                <a:lnTo>
                  <a:pt x="381958" y="8166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4058411" y="729995"/>
            <a:ext cx="438784" cy="328930"/>
          </a:xfrm>
          <a:custGeom>
            <a:avLst/>
            <a:gdLst/>
            <a:ahLst/>
            <a:cxnLst/>
            <a:rect l="l" t="t" r="r" b="b"/>
            <a:pathLst>
              <a:path w="438785" h="328930">
                <a:moveTo>
                  <a:pt x="373761" y="274065"/>
                </a:moveTo>
                <a:lnTo>
                  <a:pt x="65150" y="274065"/>
                </a:lnTo>
                <a:lnTo>
                  <a:pt x="65150" y="328802"/>
                </a:lnTo>
                <a:lnTo>
                  <a:pt x="373761" y="328802"/>
                </a:lnTo>
                <a:lnTo>
                  <a:pt x="373761" y="274065"/>
                </a:lnTo>
                <a:close/>
              </a:path>
              <a:path w="438785" h="328930">
                <a:moveTo>
                  <a:pt x="219455" y="0"/>
                </a:moveTo>
                <a:lnTo>
                  <a:pt x="203956" y="3161"/>
                </a:lnTo>
                <a:lnTo>
                  <a:pt x="191277" y="11763"/>
                </a:lnTo>
                <a:lnTo>
                  <a:pt x="182719" y="24485"/>
                </a:lnTo>
                <a:lnTo>
                  <a:pt x="179577" y="40004"/>
                </a:lnTo>
                <a:lnTo>
                  <a:pt x="182719" y="55304"/>
                </a:lnTo>
                <a:lnTo>
                  <a:pt x="191277" y="67913"/>
                </a:lnTo>
                <a:lnTo>
                  <a:pt x="203956" y="76473"/>
                </a:lnTo>
                <a:lnTo>
                  <a:pt x="219455" y="79628"/>
                </a:lnTo>
                <a:lnTo>
                  <a:pt x="234755" y="76473"/>
                </a:lnTo>
                <a:lnTo>
                  <a:pt x="247364" y="67913"/>
                </a:lnTo>
                <a:lnTo>
                  <a:pt x="255924" y="55304"/>
                </a:lnTo>
                <a:lnTo>
                  <a:pt x="259079" y="40004"/>
                </a:lnTo>
                <a:lnTo>
                  <a:pt x="255924" y="24485"/>
                </a:lnTo>
                <a:lnTo>
                  <a:pt x="247364" y="11763"/>
                </a:lnTo>
                <a:lnTo>
                  <a:pt x="234755" y="3161"/>
                </a:lnTo>
                <a:lnTo>
                  <a:pt x="219455" y="0"/>
                </a:lnTo>
                <a:close/>
              </a:path>
              <a:path w="438785" h="328930">
                <a:moveTo>
                  <a:pt x="373761" y="108457"/>
                </a:moveTo>
                <a:lnTo>
                  <a:pt x="348438" y="113625"/>
                </a:lnTo>
                <a:lnTo>
                  <a:pt x="327771" y="127698"/>
                </a:lnTo>
                <a:lnTo>
                  <a:pt x="313842" y="148534"/>
                </a:lnTo>
                <a:lnTo>
                  <a:pt x="308737" y="173989"/>
                </a:lnTo>
                <a:lnTo>
                  <a:pt x="313842" y="199112"/>
                </a:lnTo>
                <a:lnTo>
                  <a:pt x="327771" y="219709"/>
                </a:lnTo>
                <a:lnTo>
                  <a:pt x="348438" y="233640"/>
                </a:lnTo>
                <a:lnTo>
                  <a:pt x="373761" y="238759"/>
                </a:lnTo>
                <a:lnTo>
                  <a:pt x="398936" y="233640"/>
                </a:lnTo>
                <a:lnTo>
                  <a:pt x="419528" y="219709"/>
                </a:lnTo>
                <a:lnTo>
                  <a:pt x="433429" y="199112"/>
                </a:lnTo>
                <a:lnTo>
                  <a:pt x="438530" y="173989"/>
                </a:lnTo>
                <a:lnTo>
                  <a:pt x="433429" y="148534"/>
                </a:lnTo>
                <a:lnTo>
                  <a:pt x="419528" y="127698"/>
                </a:lnTo>
                <a:lnTo>
                  <a:pt x="398936" y="113625"/>
                </a:lnTo>
                <a:lnTo>
                  <a:pt x="373761" y="108457"/>
                </a:lnTo>
                <a:close/>
              </a:path>
              <a:path w="438785" h="328930">
                <a:moveTo>
                  <a:pt x="219455" y="108457"/>
                </a:moveTo>
                <a:lnTo>
                  <a:pt x="194113" y="113625"/>
                </a:lnTo>
                <a:lnTo>
                  <a:pt x="173402" y="127698"/>
                </a:lnTo>
                <a:lnTo>
                  <a:pt x="159430" y="148534"/>
                </a:lnTo>
                <a:lnTo>
                  <a:pt x="154304" y="173989"/>
                </a:lnTo>
                <a:lnTo>
                  <a:pt x="159430" y="199112"/>
                </a:lnTo>
                <a:lnTo>
                  <a:pt x="173402" y="219709"/>
                </a:lnTo>
                <a:lnTo>
                  <a:pt x="194113" y="233640"/>
                </a:lnTo>
                <a:lnTo>
                  <a:pt x="219455" y="238759"/>
                </a:lnTo>
                <a:lnTo>
                  <a:pt x="244578" y="233640"/>
                </a:lnTo>
                <a:lnTo>
                  <a:pt x="265175" y="219709"/>
                </a:lnTo>
                <a:lnTo>
                  <a:pt x="279106" y="199112"/>
                </a:lnTo>
                <a:lnTo>
                  <a:pt x="284225" y="173989"/>
                </a:lnTo>
                <a:lnTo>
                  <a:pt x="279106" y="148534"/>
                </a:lnTo>
                <a:lnTo>
                  <a:pt x="265175" y="127698"/>
                </a:lnTo>
                <a:lnTo>
                  <a:pt x="244578" y="113625"/>
                </a:lnTo>
                <a:lnTo>
                  <a:pt x="219455" y="108457"/>
                </a:lnTo>
                <a:close/>
              </a:path>
              <a:path w="438785" h="328930">
                <a:moveTo>
                  <a:pt x="65150" y="108457"/>
                </a:moveTo>
                <a:lnTo>
                  <a:pt x="39754" y="113625"/>
                </a:lnTo>
                <a:lnTo>
                  <a:pt x="19050" y="127698"/>
                </a:lnTo>
                <a:lnTo>
                  <a:pt x="5107" y="148534"/>
                </a:lnTo>
                <a:lnTo>
                  <a:pt x="0" y="173989"/>
                </a:lnTo>
                <a:lnTo>
                  <a:pt x="5107" y="199112"/>
                </a:lnTo>
                <a:lnTo>
                  <a:pt x="19050" y="219709"/>
                </a:lnTo>
                <a:lnTo>
                  <a:pt x="39754" y="233640"/>
                </a:lnTo>
                <a:lnTo>
                  <a:pt x="65150" y="238759"/>
                </a:lnTo>
                <a:lnTo>
                  <a:pt x="90273" y="233640"/>
                </a:lnTo>
                <a:lnTo>
                  <a:pt x="110871" y="219709"/>
                </a:lnTo>
                <a:lnTo>
                  <a:pt x="124801" y="199112"/>
                </a:lnTo>
                <a:lnTo>
                  <a:pt x="129921" y="173989"/>
                </a:lnTo>
                <a:lnTo>
                  <a:pt x="124801" y="148534"/>
                </a:lnTo>
                <a:lnTo>
                  <a:pt x="110871" y="127698"/>
                </a:lnTo>
                <a:lnTo>
                  <a:pt x="90273" y="113625"/>
                </a:lnTo>
                <a:lnTo>
                  <a:pt x="65150" y="108457"/>
                </a:lnTo>
                <a:close/>
              </a:path>
            </a:pathLst>
          </a:custGeom>
          <a:solidFill>
            <a:srgbClr val="CA001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224528" y="1717548"/>
            <a:ext cx="685800" cy="229870"/>
          </a:xfrm>
          <a:custGeom>
            <a:avLst/>
            <a:gdLst/>
            <a:ahLst/>
            <a:cxnLst/>
            <a:rect l="l" t="t" r="r" b="b"/>
            <a:pathLst>
              <a:path w="685800" h="229869">
                <a:moveTo>
                  <a:pt x="623188" y="0"/>
                </a:moveTo>
                <a:lnTo>
                  <a:pt x="570914" y="14733"/>
                </a:lnTo>
                <a:lnTo>
                  <a:pt x="539575" y="56340"/>
                </a:lnTo>
                <a:lnTo>
                  <a:pt x="533654" y="94487"/>
                </a:lnTo>
                <a:lnTo>
                  <a:pt x="535132" y="114550"/>
                </a:lnTo>
                <a:lnTo>
                  <a:pt x="557402" y="163449"/>
                </a:lnTo>
                <a:lnTo>
                  <a:pt x="604033" y="187416"/>
                </a:lnTo>
                <a:lnTo>
                  <a:pt x="623188" y="188975"/>
                </a:lnTo>
                <a:lnTo>
                  <a:pt x="630941" y="188718"/>
                </a:lnTo>
                <a:lnTo>
                  <a:pt x="673697" y="175734"/>
                </a:lnTo>
                <a:lnTo>
                  <a:pt x="685038" y="168021"/>
                </a:lnTo>
                <a:lnTo>
                  <a:pt x="685038" y="148209"/>
                </a:lnTo>
                <a:lnTo>
                  <a:pt x="624332" y="148209"/>
                </a:lnTo>
                <a:lnTo>
                  <a:pt x="613527" y="147405"/>
                </a:lnTo>
                <a:lnTo>
                  <a:pt x="582612" y="119110"/>
                </a:lnTo>
                <a:lnTo>
                  <a:pt x="579374" y="94487"/>
                </a:lnTo>
                <a:lnTo>
                  <a:pt x="580219" y="81248"/>
                </a:lnTo>
                <a:lnTo>
                  <a:pt x="604662" y="44195"/>
                </a:lnTo>
                <a:lnTo>
                  <a:pt x="624332" y="40766"/>
                </a:lnTo>
                <a:lnTo>
                  <a:pt x="685157" y="40766"/>
                </a:lnTo>
                <a:lnTo>
                  <a:pt x="685419" y="20954"/>
                </a:lnTo>
                <a:lnTo>
                  <a:pt x="645923" y="2732"/>
                </a:lnTo>
                <a:lnTo>
                  <a:pt x="630941" y="323"/>
                </a:lnTo>
                <a:lnTo>
                  <a:pt x="623188" y="0"/>
                </a:lnTo>
                <a:close/>
              </a:path>
              <a:path w="685800" h="229869">
                <a:moveTo>
                  <a:pt x="685038" y="112902"/>
                </a:moveTo>
                <a:lnTo>
                  <a:pt x="665607" y="131317"/>
                </a:lnTo>
                <a:lnTo>
                  <a:pt x="659511" y="137032"/>
                </a:lnTo>
                <a:lnTo>
                  <a:pt x="652652" y="141350"/>
                </a:lnTo>
                <a:lnTo>
                  <a:pt x="646302" y="143890"/>
                </a:lnTo>
                <a:lnTo>
                  <a:pt x="645922" y="143890"/>
                </a:lnTo>
                <a:lnTo>
                  <a:pt x="639445" y="146812"/>
                </a:lnTo>
                <a:lnTo>
                  <a:pt x="632206" y="148209"/>
                </a:lnTo>
                <a:lnTo>
                  <a:pt x="685038" y="148209"/>
                </a:lnTo>
                <a:lnTo>
                  <a:pt x="685038" y="112902"/>
                </a:lnTo>
                <a:close/>
              </a:path>
              <a:path w="685800" h="229869">
                <a:moveTo>
                  <a:pt x="685157" y="40766"/>
                </a:moveTo>
                <a:lnTo>
                  <a:pt x="632206" y="40766"/>
                </a:lnTo>
                <a:lnTo>
                  <a:pt x="639445" y="42544"/>
                </a:lnTo>
                <a:lnTo>
                  <a:pt x="645922" y="45085"/>
                </a:lnTo>
                <a:lnTo>
                  <a:pt x="646302" y="45085"/>
                </a:lnTo>
                <a:lnTo>
                  <a:pt x="652652" y="48005"/>
                </a:lnTo>
                <a:lnTo>
                  <a:pt x="659511" y="52324"/>
                </a:lnTo>
                <a:lnTo>
                  <a:pt x="685038" y="76073"/>
                </a:lnTo>
                <a:lnTo>
                  <a:pt x="685157" y="40766"/>
                </a:lnTo>
                <a:close/>
              </a:path>
              <a:path w="685800" h="229869">
                <a:moveTo>
                  <a:pt x="44576" y="2921"/>
                </a:moveTo>
                <a:lnTo>
                  <a:pt x="0" y="2921"/>
                </a:lnTo>
                <a:lnTo>
                  <a:pt x="0" y="114300"/>
                </a:lnTo>
                <a:lnTo>
                  <a:pt x="10126" y="158644"/>
                </a:lnTo>
                <a:lnTo>
                  <a:pt x="42084" y="184261"/>
                </a:lnTo>
                <a:lnTo>
                  <a:pt x="72262" y="188975"/>
                </a:lnTo>
                <a:lnTo>
                  <a:pt x="88358" y="187815"/>
                </a:lnTo>
                <a:lnTo>
                  <a:pt x="126237" y="169544"/>
                </a:lnTo>
                <a:lnTo>
                  <a:pt x="139094" y="148589"/>
                </a:lnTo>
                <a:lnTo>
                  <a:pt x="60833" y="148589"/>
                </a:lnTo>
                <a:lnTo>
                  <a:pt x="54610" y="145668"/>
                </a:lnTo>
                <a:lnTo>
                  <a:pt x="44576" y="111505"/>
                </a:lnTo>
                <a:lnTo>
                  <a:pt x="44576" y="2921"/>
                </a:lnTo>
                <a:close/>
              </a:path>
              <a:path w="685800" h="229869">
                <a:moveTo>
                  <a:pt x="144907" y="2921"/>
                </a:moveTo>
                <a:lnTo>
                  <a:pt x="99949" y="2921"/>
                </a:lnTo>
                <a:lnTo>
                  <a:pt x="99949" y="111505"/>
                </a:lnTo>
                <a:lnTo>
                  <a:pt x="99454" y="122259"/>
                </a:lnTo>
                <a:lnTo>
                  <a:pt x="84200" y="148589"/>
                </a:lnTo>
                <a:lnTo>
                  <a:pt x="139094" y="148589"/>
                </a:lnTo>
                <a:lnTo>
                  <a:pt x="140430" y="145589"/>
                </a:lnTo>
                <a:lnTo>
                  <a:pt x="143811" y="130700"/>
                </a:lnTo>
                <a:lnTo>
                  <a:pt x="144907" y="114300"/>
                </a:lnTo>
                <a:lnTo>
                  <a:pt x="144907" y="2921"/>
                </a:lnTo>
                <a:close/>
              </a:path>
              <a:path w="685800" h="229869">
                <a:moveTo>
                  <a:pt x="277241" y="2921"/>
                </a:moveTo>
                <a:lnTo>
                  <a:pt x="217170" y="2921"/>
                </a:lnTo>
                <a:lnTo>
                  <a:pt x="217170" y="185800"/>
                </a:lnTo>
                <a:lnTo>
                  <a:pt x="261747" y="185800"/>
                </a:lnTo>
                <a:lnTo>
                  <a:pt x="261747" y="118363"/>
                </a:lnTo>
                <a:lnTo>
                  <a:pt x="337497" y="118363"/>
                </a:lnTo>
                <a:lnTo>
                  <a:pt x="334168" y="112601"/>
                </a:lnTo>
                <a:lnTo>
                  <a:pt x="330461" y="107027"/>
                </a:lnTo>
                <a:lnTo>
                  <a:pt x="326517" y="102107"/>
                </a:lnTo>
                <a:lnTo>
                  <a:pt x="326136" y="102107"/>
                </a:lnTo>
                <a:lnTo>
                  <a:pt x="326136" y="101726"/>
                </a:lnTo>
                <a:lnTo>
                  <a:pt x="325755" y="101346"/>
                </a:lnTo>
                <a:lnTo>
                  <a:pt x="325500" y="100964"/>
                </a:lnTo>
                <a:lnTo>
                  <a:pt x="328675" y="98425"/>
                </a:lnTo>
                <a:lnTo>
                  <a:pt x="331597" y="95630"/>
                </a:lnTo>
                <a:lnTo>
                  <a:pt x="333756" y="92328"/>
                </a:lnTo>
                <a:lnTo>
                  <a:pt x="334137" y="92328"/>
                </a:lnTo>
                <a:lnTo>
                  <a:pt x="338097" y="85189"/>
                </a:lnTo>
                <a:lnTo>
                  <a:pt x="340800" y="77597"/>
                </a:lnTo>
                <a:lnTo>
                  <a:pt x="261747" y="77597"/>
                </a:lnTo>
                <a:lnTo>
                  <a:pt x="261747" y="43941"/>
                </a:lnTo>
                <a:lnTo>
                  <a:pt x="340875" y="43941"/>
                </a:lnTo>
                <a:lnTo>
                  <a:pt x="338693" y="36115"/>
                </a:lnTo>
                <a:lnTo>
                  <a:pt x="304323" y="6334"/>
                </a:lnTo>
                <a:lnTo>
                  <a:pt x="291461" y="3752"/>
                </a:lnTo>
                <a:lnTo>
                  <a:pt x="277241" y="2921"/>
                </a:lnTo>
                <a:close/>
              </a:path>
              <a:path w="685800" h="229869">
                <a:moveTo>
                  <a:pt x="337497" y="118363"/>
                </a:moveTo>
                <a:lnTo>
                  <a:pt x="280543" y="118363"/>
                </a:lnTo>
                <a:lnTo>
                  <a:pt x="284861" y="119761"/>
                </a:lnTo>
                <a:lnTo>
                  <a:pt x="287020" y="121538"/>
                </a:lnTo>
                <a:lnTo>
                  <a:pt x="287400" y="121538"/>
                </a:lnTo>
                <a:lnTo>
                  <a:pt x="289433" y="122936"/>
                </a:lnTo>
                <a:lnTo>
                  <a:pt x="293750" y="128777"/>
                </a:lnTo>
                <a:lnTo>
                  <a:pt x="298831" y="138556"/>
                </a:lnTo>
                <a:lnTo>
                  <a:pt x="319405" y="179577"/>
                </a:lnTo>
                <a:lnTo>
                  <a:pt x="322580" y="185800"/>
                </a:lnTo>
                <a:lnTo>
                  <a:pt x="371475" y="185800"/>
                </a:lnTo>
                <a:lnTo>
                  <a:pt x="363220" y="169163"/>
                </a:lnTo>
                <a:lnTo>
                  <a:pt x="341249" y="125475"/>
                </a:lnTo>
                <a:lnTo>
                  <a:pt x="337732" y="118770"/>
                </a:lnTo>
                <a:lnTo>
                  <a:pt x="337497" y="118363"/>
                </a:lnTo>
                <a:close/>
              </a:path>
              <a:path w="685800" h="229869">
                <a:moveTo>
                  <a:pt x="340875" y="43941"/>
                </a:moveTo>
                <a:lnTo>
                  <a:pt x="286258" y="43941"/>
                </a:lnTo>
                <a:lnTo>
                  <a:pt x="290575" y="45847"/>
                </a:lnTo>
                <a:lnTo>
                  <a:pt x="293116" y="48005"/>
                </a:lnTo>
                <a:lnTo>
                  <a:pt x="293497" y="48005"/>
                </a:lnTo>
                <a:lnTo>
                  <a:pt x="295656" y="50546"/>
                </a:lnTo>
                <a:lnTo>
                  <a:pt x="297052" y="53339"/>
                </a:lnTo>
                <a:lnTo>
                  <a:pt x="297052" y="67817"/>
                </a:lnTo>
                <a:lnTo>
                  <a:pt x="295656" y="71119"/>
                </a:lnTo>
                <a:lnTo>
                  <a:pt x="293116" y="73278"/>
                </a:lnTo>
                <a:lnTo>
                  <a:pt x="290575" y="75691"/>
                </a:lnTo>
                <a:lnTo>
                  <a:pt x="286258" y="77597"/>
                </a:lnTo>
                <a:lnTo>
                  <a:pt x="340800" y="77597"/>
                </a:lnTo>
                <a:lnTo>
                  <a:pt x="340867" y="77406"/>
                </a:lnTo>
                <a:lnTo>
                  <a:pt x="342495" y="69147"/>
                </a:lnTo>
                <a:lnTo>
                  <a:pt x="343026" y="60578"/>
                </a:lnTo>
                <a:lnTo>
                  <a:pt x="341949" y="47793"/>
                </a:lnTo>
                <a:lnTo>
                  <a:pt x="340875" y="43941"/>
                </a:lnTo>
                <a:close/>
              </a:path>
              <a:path w="685800" h="229869">
                <a:moveTo>
                  <a:pt x="468630" y="2921"/>
                </a:moveTo>
                <a:lnTo>
                  <a:pt x="423672" y="2921"/>
                </a:lnTo>
                <a:lnTo>
                  <a:pt x="423672" y="176022"/>
                </a:lnTo>
                <a:lnTo>
                  <a:pt x="421132" y="183641"/>
                </a:lnTo>
                <a:lnTo>
                  <a:pt x="419988" y="185038"/>
                </a:lnTo>
                <a:lnTo>
                  <a:pt x="418973" y="186816"/>
                </a:lnTo>
                <a:lnTo>
                  <a:pt x="416433" y="188594"/>
                </a:lnTo>
                <a:lnTo>
                  <a:pt x="391287" y="188594"/>
                </a:lnTo>
                <a:lnTo>
                  <a:pt x="391287" y="229742"/>
                </a:lnTo>
                <a:lnTo>
                  <a:pt x="410718" y="229742"/>
                </a:lnTo>
                <a:lnTo>
                  <a:pt x="423874" y="228728"/>
                </a:lnTo>
                <a:lnTo>
                  <a:pt x="461182" y="202971"/>
                </a:lnTo>
                <a:lnTo>
                  <a:pt x="468630" y="163449"/>
                </a:lnTo>
                <a:lnTo>
                  <a:pt x="468630" y="2921"/>
                </a:lnTo>
                <a:close/>
              </a:path>
            </a:pathLst>
          </a:custGeom>
          <a:solidFill>
            <a:srgbClr val="CA0017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8" name="object 8"/>
          <p:cNvGrpSpPr/>
          <p:nvPr/>
        </p:nvGrpSpPr>
        <p:grpSpPr>
          <a:xfrm>
            <a:off x="0" y="5759195"/>
            <a:ext cx="9144000" cy="1099185"/>
            <a:chOff x="0" y="5759195"/>
            <a:chExt cx="9144000" cy="1099185"/>
          </a:xfrm>
        </p:grpSpPr>
        <p:pic>
          <p:nvPicPr>
            <p:cNvPr id="9" name="object 9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5783579"/>
              <a:ext cx="9141714" cy="1072134"/>
            </a:xfrm>
            <a:prstGeom prst="rect">
              <a:avLst/>
            </a:prstGeom>
          </p:spPr>
        </p:pic>
        <p:sp>
          <p:nvSpPr>
            <p:cNvPr id="10" name="object 10"/>
            <p:cNvSpPr/>
            <p:nvPr/>
          </p:nvSpPr>
          <p:spPr>
            <a:xfrm>
              <a:off x="0" y="5759195"/>
              <a:ext cx="9144000" cy="1099185"/>
            </a:xfrm>
            <a:custGeom>
              <a:avLst/>
              <a:gdLst/>
              <a:ahLst/>
              <a:cxnLst/>
              <a:rect l="l" t="t" r="r" b="b"/>
              <a:pathLst>
                <a:path w="9144000" h="1099184">
                  <a:moveTo>
                    <a:pt x="9144000" y="0"/>
                  </a:moveTo>
                  <a:lnTo>
                    <a:pt x="0" y="0"/>
                  </a:lnTo>
                  <a:lnTo>
                    <a:pt x="0" y="1098802"/>
                  </a:lnTo>
                  <a:lnTo>
                    <a:pt x="9144000" y="1098802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1" name="object 11"/>
          <p:cNvSpPr/>
          <p:nvPr/>
        </p:nvSpPr>
        <p:spPr>
          <a:xfrm>
            <a:off x="0" y="0"/>
            <a:ext cx="9144000" cy="149860"/>
          </a:xfrm>
          <a:custGeom>
            <a:avLst/>
            <a:gdLst/>
            <a:ahLst/>
            <a:cxnLst/>
            <a:rect l="l" t="t" r="r" b="b"/>
            <a:pathLst>
              <a:path w="9144000" h="149860">
                <a:moveTo>
                  <a:pt x="0" y="149351"/>
                </a:moveTo>
                <a:lnTo>
                  <a:pt x="9144000" y="149351"/>
                </a:lnTo>
                <a:lnTo>
                  <a:pt x="9144000" y="0"/>
                </a:lnTo>
                <a:lnTo>
                  <a:pt x="0" y="0"/>
                </a:lnTo>
                <a:lnTo>
                  <a:pt x="0" y="149351"/>
                </a:lnTo>
                <a:close/>
              </a:path>
            </a:pathLst>
          </a:custGeom>
          <a:solidFill>
            <a:srgbClr val="CA001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344424" y="6284976"/>
            <a:ext cx="251460" cy="291465"/>
          </a:xfrm>
          <a:custGeom>
            <a:avLst/>
            <a:gdLst/>
            <a:ahLst/>
            <a:cxnLst/>
            <a:rect l="l" t="t" r="r" b="b"/>
            <a:pathLst>
              <a:path w="251459" h="291465">
                <a:moveTo>
                  <a:pt x="251460" y="0"/>
                </a:moveTo>
                <a:lnTo>
                  <a:pt x="188506" y="0"/>
                </a:lnTo>
                <a:lnTo>
                  <a:pt x="188506" y="162991"/>
                </a:lnTo>
                <a:lnTo>
                  <a:pt x="184875" y="193863"/>
                </a:lnTo>
                <a:lnTo>
                  <a:pt x="172948" y="218628"/>
                </a:lnTo>
                <a:lnTo>
                  <a:pt x="151172" y="235095"/>
                </a:lnTo>
                <a:lnTo>
                  <a:pt x="117995" y="241071"/>
                </a:lnTo>
                <a:lnTo>
                  <a:pt x="94827" y="237416"/>
                </a:lnTo>
                <a:lnTo>
                  <a:pt x="77525" y="225599"/>
                </a:lnTo>
                <a:lnTo>
                  <a:pt x="66698" y="204338"/>
                </a:lnTo>
                <a:lnTo>
                  <a:pt x="62953" y="172351"/>
                </a:lnTo>
                <a:lnTo>
                  <a:pt x="62953" y="0"/>
                </a:lnTo>
                <a:lnTo>
                  <a:pt x="0" y="0"/>
                </a:lnTo>
                <a:lnTo>
                  <a:pt x="0" y="178460"/>
                </a:lnTo>
                <a:lnTo>
                  <a:pt x="6171" y="227631"/>
                </a:lnTo>
                <a:lnTo>
                  <a:pt x="25361" y="262837"/>
                </a:lnTo>
                <a:lnTo>
                  <a:pt x="58582" y="284011"/>
                </a:lnTo>
                <a:lnTo>
                  <a:pt x="106845" y="291084"/>
                </a:lnTo>
                <a:lnTo>
                  <a:pt x="130786" y="287653"/>
                </a:lnTo>
                <a:lnTo>
                  <a:pt x="153747" y="277949"/>
                </a:lnTo>
                <a:lnTo>
                  <a:pt x="173673" y="262848"/>
                </a:lnTo>
                <a:lnTo>
                  <a:pt x="188506" y="243230"/>
                </a:lnTo>
                <a:lnTo>
                  <a:pt x="189585" y="243230"/>
                </a:lnTo>
                <a:lnTo>
                  <a:pt x="189585" y="283171"/>
                </a:lnTo>
                <a:lnTo>
                  <a:pt x="251460" y="283171"/>
                </a:lnTo>
                <a:lnTo>
                  <a:pt x="25146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13" name="object 13"/>
          <p:cNvGrpSpPr/>
          <p:nvPr/>
        </p:nvGrpSpPr>
        <p:grpSpPr>
          <a:xfrm>
            <a:off x="344424" y="6050279"/>
            <a:ext cx="251460" cy="187960"/>
            <a:chOff x="344424" y="6050279"/>
            <a:chExt cx="251460" cy="187960"/>
          </a:xfrm>
        </p:grpSpPr>
        <p:sp>
          <p:nvSpPr>
            <p:cNvPr id="14" name="object 14"/>
            <p:cNvSpPr/>
            <p:nvPr/>
          </p:nvSpPr>
          <p:spPr>
            <a:xfrm>
              <a:off x="381000" y="6207251"/>
              <a:ext cx="178435" cy="30480"/>
            </a:xfrm>
            <a:custGeom>
              <a:avLst/>
              <a:gdLst/>
              <a:ahLst/>
              <a:cxnLst/>
              <a:rect l="l" t="t" r="r" b="b"/>
              <a:pathLst>
                <a:path w="178434" h="30479">
                  <a:moveTo>
                    <a:pt x="178308" y="0"/>
                  </a:moveTo>
                  <a:lnTo>
                    <a:pt x="0" y="0"/>
                  </a:lnTo>
                  <a:lnTo>
                    <a:pt x="0" y="30480"/>
                  </a:lnTo>
                  <a:lnTo>
                    <a:pt x="178308" y="30480"/>
                  </a:lnTo>
                  <a:lnTo>
                    <a:pt x="178308" y="0"/>
                  </a:lnTo>
                  <a:close/>
                </a:path>
              </a:pathLst>
            </a:custGeom>
            <a:solidFill>
              <a:srgbClr val="CA0017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5" name="object 1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44424" y="6050279"/>
              <a:ext cx="251460" cy="135636"/>
            </a:xfrm>
            <a:prstGeom prst="rect">
              <a:avLst/>
            </a:prstGeom>
          </p:spPr>
        </p:pic>
      </p:grpSp>
      <p:pic>
        <p:nvPicPr>
          <p:cNvPr id="16" name="object 1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63523" y="6284976"/>
            <a:ext cx="1018032" cy="320039"/>
          </a:xfrm>
          <a:prstGeom prst="rect">
            <a:avLst/>
          </a:prstGeom>
        </p:spPr>
      </p:pic>
      <p:sp>
        <p:nvSpPr>
          <p:cNvPr id="17" name="object 17"/>
          <p:cNvSpPr txBox="1">
            <a:spLocks noGrp="1"/>
          </p:cNvSpPr>
          <p:nvPr>
            <p:ph type="title"/>
          </p:nvPr>
        </p:nvSpPr>
        <p:spPr>
          <a:xfrm>
            <a:off x="7958073" y="151257"/>
            <a:ext cx="1043305" cy="3911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08</a:t>
            </a:r>
            <a:r>
              <a:rPr dirty="0" spc="5"/>
              <a:t>-</a:t>
            </a:r>
            <a:r>
              <a:rPr dirty="0" spc="-50"/>
              <a:t>20</a:t>
            </a:r>
            <a:r>
              <a:rPr dirty="0" spc="-70"/>
              <a:t>2</a:t>
            </a:r>
            <a:r>
              <a:rPr dirty="0"/>
              <a:t>3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2570226" y="2711348"/>
            <a:ext cx="6480175" cy="3032760"/>
          </a:xfrm>
          <a:prstGeom prst="rect">
            <a:avLst/>
          </a:prstGeom>
        </p:spPr>
        <p:txBody>
          <a:bodyPr wrap="square" lIns="0" tIns="165100" rIns="0" bIns="0" rtlCol="0" vert="horz">
            <a:spAutoFit/>
          </a:bodyPr>
          <a:lstStyle/>
          <a:p>
            <a:pPr algn="r" marR="7620">
              <a:lnSpc>
                <a:spcPct val="100000"/>
              </a:lnSpc>
              <a:spcBef>
                <a:spcPts val="1300"/>
              </a:spcBef>
            </a:pPr>
            <a:r>
              <a:rPr dirty="0" sz="2200" spc="-40">
                <a:solidFill>
                  <a:srgbClr val="4B4B4B"/>
                </a:solidFill>
                <a:latin typeface="Corbel"/>
                <a:cs typeface="Corbel"/>
              </a:rPr>
              <a:t>©2023</a:t>
            </a:r>
            <a:endParaRPr sz="2200">
              <a:latin typeface="Corbel"/>
              <a:cs typeface="Corbel"/>
            </a:endParaRPr>
          </a:p>
          <a:p>
            <a:pPr algn="r" marR="9525">
              <a:lnSpc>
                <a:spcPct val="100000"/>
              </a:lnSpc>
              <a:spcBef>
                <a:spcPts val="1200"/>
              </a:spcBef>
            </a:pPr>
            <a:r>
              <a:rPr dirty="0" sz="2200" spc="-5">
                <a:solidFill>
                  <a:srgbClr val="4B4B4B"/>
                </a:solidFill>
                <a:latin typeface="Corbel"/>
                <a:cs typeface="Corbel"/>
              </a:rPr>
              <a:t>M</a:t>
            </a:r>
            <a:r>
              <a:rPr dirty="0" sz="2200" spc="-20">
                <a:solidFill>
                  <a:srgbClr val="4B4B4B"/>
                </a:solidFill>
                <a:latin typeface="Corbel"/>
                <a:cs typeface="Corbel"/>
              </a:rPr>
              <a:t>i</a:t>
            </a:r>
            <a:r>
              <a:rPr dirty="0" sz="2200" spc="-10">
                <a:solidFill>
                  <a:srgbClr val="4B4B4B"/>
                </a:solidFill>
                <a:latin typeface="Corbel"/>
                <a:cs typeface="Corbel"/>
              </a:rPr>
              <a:t>cae</a:t>
            </a:r>
            <a:r>
              <a:rPr dirty="0" sz="2200" spc="-5">
                <a:solidFill>
                  <a:srgbClr val="4B4B4B"/>
                </a:solidFill>
                <a:latin typeface="Corbel"/>
                <a:cs typeface="Corbel"/>
              </a:rPr>
              <a:t>l</a:t>
            </a:r>
            <a:r>
              <a:rPr dirty="0" sz="2200" spc="-65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200" spc="-5">
                <a:solidFill>
                  <a:srgbClr val="4B4B4B"/>
                </a:solidFill>
                <a:latin typeface="Corbel"/>
                <a:cs typeface="Corbel"/>
              </a:rPr>
              <a:t>Gal</a:t>
            </a:r>
            <a:r>
              <a:rPr dirty="0" sz="2200" spc="-20">
                <a:solidFill>
                  <a:srgbClr val="4B4B4B"/>
                </a:solidFill>
                <a:latin typeface="Corbel"/>
                <a:cs typeface="Corbel"/>
              </a:rPr>
              <a:t>l</a:t>
            </a:r>
            <a:r>
              <a:rPr dirty="0" sz="2200" spc="-5">
                <a:solidFill>
                  <a:srgbClr val="4B4B4B"/>
                </a:solidFill>
                <a:latin typeface="Corbel"/>
                <a:cs typeface="Corbel"/>
              </a:rPr>
              <a:t>ego,</a:t>
            </a:r>
            <a:r>
              <a:rPr dirty="0" sz="2200" spc="1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200" spc="-5">
                <a:solidFill>
                  <a:srgbClr val="4B4B4B"/>
                </a:solidFill>
                <a:latin typeface="Corbel"/>
                <a:cs typeface="Corbel"/>
              </a:rPr>
              <a:t>Iv</a:t>
            </a:r>
            <a:r>
              <a:rPr dirty="0" sz="2200">
                <a:solidFill>
                  <a:srgbClr val="4B4B4B"/>
                </a:solidFill>
                <a:latin typeface="Corbel"/>
                <a:cs typeface="Corbel"/>
              </a:rPr>
              <a:t>á</a:t>
            </a:r>
            <a:r>
              <a:rPr dirty="0" sz="2200" spc="-5">
                <a:solidFill>
                  <a:srgbClr val="4B4B4B"/>
                </a:solidFill>
                <a:latin typeface="Corbel"/>
                <a:cs typeface="Corbel"/>
              </a:rPr>
              <a:t>n</a:t>
            </a:r>
            <a:r>
              <a:rPr dirty="0" sz="2200" spc="-114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200" spc="-10">
                <a:solidFill>
                  <a:srgbClr val="4B4B4B"/>
                </a:solidFill>
                <a:latin typeface="Corbel"/>
                <a:cs typeface="Corbel"/>
              </a:rPr>
              <a:t>Ch</a:t>
            </a:r>
            <a:r>
              <a:rPr dirty="0" sz="2200" spc="-15">
                <a:solidFill>
                  <a:srgbClr val="4B4B4B"/>
                </a:solidFill>
                <a:latin typeface="Corbel"/>
                <a:cs typeface="Corbel"/>
              </a:rPr>
              <a:t>i</a:t>
            </a:r>
            <a:r>
              <a:rPr dirty="0" sz="2200" spc="-10">
                <a:solidFill>
                  <a:srgbClr val="4B4B4B"/>
                </a:solidFill>
                <a:latin typeface="Corbel"/>
                <a:cs typeface="Corbel"/>
              </a:rPr>
              <a:t>ca</a:t>
            </a:r>
            <a:r>
              <a:rPr dirty="0" sz="2200">
                <a:solidFill>
                  <a:srgbClr val="4B4B4B"/>
                </a:solidFill>
                <a:latin typeface="Corbel"/>
                <a:cs typeface="Corbel"/>
              </a:rPr>
              <a:t>n</a:t>
            </a:r>
            <a:r>
              <a:rPr dirty="0" sz="2200" spc="-10">
                <a:solidFill>
                  <a:srgbClr val="4B4B4B"/>
                </a:solidFill>
                <a:latin typeface="Corbel"/>
                <a:cs typeface="Corbel"/>
              </a:rPr>
              <a:t>o</a:t>
            </a:r>
            <a:r>
              <a:rPr dirty="0" sz="2200" spc="-5">
                <a:solidFill>
                  <a:srgbClr val="4B4B4B"/>
                </a:solidFill>
                <a:latin typeface="Corbel"/>
                <a:cs typeface="Corbel"/>
              </a:rPr>
              <a:t>,</a:t>
            </a:r>
            <a:r>
              <a:rPr dirty="0" sz="2200" spc="-5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200" spc="-5">
                <a:solidFill>
                  <a:srgbClr val="4B4B4B"/>
                </a:solidFill>
                <a:latin typeface="Corbel"/>
                <a:cs typeface="Corbel"/>
              </a:rPr>
              <a:t>Mic</a:t>
            </a:r>
            <a:r>
              <a:rPr dirty="0" sz="2200" spc="-20">
                <a:solidFill>
                  <a:srgbClr val="4B4B4B"/>
                </a:solidFill>
                <a:latin typeface="Corbel"/>
                <a:cs typeface="Corbel"/>
              </a:rPr>
              <a:t>h</a:t>
            </a:r>
            <a:r>
              <a:rPr dirty="0" sz="2200" spc="-5">
                <a:solidFill>
                  <a:srgbClr val="4B4B4B"/>
                </a:solidFill>
                <a:latin typeface="Corbel"/>
                <a:cs typeface="Corbel"/>
              </a:rPr>
              <a:t>el</a:t>
            </a:r>
            <a:r>
              <a:rPr dirty="0" sz="2200" spc="3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200" spc="-5">
                <a:solidFill>
                  <a:srgbClr val="4B4B4B"/>
                </a:solidFill>
                <a:latin typeface="Corbel"/>
                <a:cs typeface="Corbel"/>
              </a:rPr>
              <a:t>Maes</a:t>
            </a:r>
            <a:endParaRPr sz="2200">
              <a:latin typeface="Corbel"/>
              <a:cs typeface="Corbel"/>
            </a:endParaRPr>
          </a:p>
          <a:p>
            <a:pPr algn="r" marR="9525">
              <a:lnSpc>
                <a:spcPct val="100000"/>
              </a:lnSpc>
              <a:spcBef>
                <a:spcPts val="1689"/>
              </a:spcBef>
            </a:pPr>
            <a:r>
              <a:rPr dirty="0" sz="2200" spc="-5">
                <a:solidFill>
                  <a:srgbClr val="4B4B4B"/>
                </a:solidFill>
                <a:latin typeface="Corbel"/>
                <a:cs typeface="Corbel"/>
              </a:rPr>
              <a:t>Algunos</a:t>
            </a:r>
            <a:r>
              <a:rPr dirty="0" sz="2200" spc="-45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200" spc="-5">
                <a:solidFill>
                  <a:srgbClr val="4B4B4B"/>
                </a:solidFill>
                <a:latin typeface="Corbel"/>
                <a:cs typeface="Corbel"/>
              </a:rPr>
              <a:t>derechos</a:t>
            </a:r>
            <a:r>
              <a:rPr dirty="0" sz="2200" spc="-2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200" spc="-5">
                <a:solidFill>
                  <a:srgbClr val="4B4B4B"/>
                </a:solidFill>
                <a:latin typeface="Corbel"/>
                <a:cs typeface="Corbel"/>
              </a:rPr>
              <a:t>reservados</a:t>
            </a:r>
            <a:endParaRPr sz="2200">
              <a:latin typeface="Corbel"/>
              <a:cs typeface="Corbel"/>
            </a:endParaRPr>
          </a:p>
          <a:p>
            <a:pPr algn="r" marL="1231900" marR="5080" indent="104775">
              <a:lnSpc>
                <a:spcPct val="100000"/>
              </a:lnSpc>
              <a:spcBef>
                <a:spcPts val="1105"/>
              </a:spcBef>
            </a:pPr>
            <a:r>
              <a:rPr dirty="0" sz="2200" spc="-5">
                <a:solidFill>
                  <a:srgbClr val="4B4B4B"/>
                </a:solidFill>
                <a:latin typeface="Corbel"/>
                <a:cs typeface="Corbel"/>
              </a:rPr>
              <a:t>Este</a:t>
            </a:r>
            <a:r>
              <a:rPr dirty="0" sz="2200" spc="-15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200" spc="-5">
                <a:solidFill>
                  <a:srgbClr val="4B4B4B"/>
                </a:solidFill>
                <a:latin typeface="Corbel"/>
                <a:cs typeface="Corbel"/>
              </a:rPr>
              <a:t>documento se distribuye bajo</a:t>
            </a:r>
            <a:r>
              <a:rPr dirty="0" sz="220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200" spc="-10">
                <a:solidFill>
                  <a:srgbClr val="4B4B4B"/>
                </a:solidFill>
                <a:latin typeface="Corbel"/>
                <a:cs typeface="Corbel"/>
              </a:rPr>
              <a:t>la</a:t>
            </a:r>
            <a:r>
              <a:rPr dirty="0" sz="2200" spc="-5">
                <a:solidFill>
                  <a:srgbClr val="4B4B4B"/>
                </a:solidFill>
                <a:latin typeface="Corbel"/>
                <a:cs typeface="Corbel"/>
              </a:rPr>
              <a:t> licencia </a:t>
            </a:r>
            <a:r>
              <a:rPr dirty="0" sz="2200" spc="-425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200" spc="-10">
                <a:solidFill>
                  <a:srgbClr val="4B4B4B"/>
                </a:solidFill>
                <a:latin typeface="Corbel"/>
                <a:cs typeface="Corbel"/>
              </a:rPr>
              <a:t>“Atribución-CompartirIgual</a:t>
            </a:r>
            <a:r>
              <a:rPr dirty="0" sz="2200" spc="15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200" spc="-5">
                <a:solidFill>
                  <a:srgbClr val="4B4B4B"/>
                </a:solidFill>
                <a:latin typeface="Corbel"/>
                <a:cs typeface="Corbel"/>
              </a:rPr>
              <a:t>4.0 Internacional” </a:t>
            </a:r>
            <a:r>
              <a:rPr dirty="0" sz="2200" spc="-425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200" spc="-5">
                <a:solidFill>
                  <a:srgbClr val="4B4B4B"/>
                </a:solidFill>
                <a:latin typeface="Corbel"/>
                <a:cs typeface="Corbel"/>
              </a:rPr>
              <a:t>de</a:t>
            </a:r>
            <a:r>
              <a:rPr dirty="0" sz="2200" spc="-9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200" spc="-5">
                <a:solidFill>
                  <a:srgbClr val="4B4B4B"/>
                </a:solidFill>
                <a:latin typeface="Corbel"/>
                <a:cs typeface="Corbel"/>
              </a:rPr>
              <a:t>Creative</a:t>
            </a:r>
            <a:r>
              <a:rPr dirty="0" sz="2200" spc="-9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200" spc="-5">
                <a:solidFill>
                  <a:srgbClr val="4B4B4B"/>
                </a:solidFill>
                <a:latin typeface="Corbel"/>
                <a:cs typeface="Corbel"/>
              </a:rPr>
              <a:t>Comons</a:t>
            </a:r>
            <a:r>
              <a:rPr dirty="0" sz="220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200" spc="-5">
                <a:solidFill>
                  <a:srgbClr val="4B4B4B"/>
                </a:solidFill>
                <a:latin typeface="Corbel"/>
                <a:cs typeface="Corbel"/>
              </a:rPr>
              <a:t>Disponible</a:t>
            </a:r>
            <a:r>
              <a:rPr dirty="0" sz="2200" spc="5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200" spc="-5">
                <a:solidFill>
                  <a:srgbClr val="4B4B4B"/>
                </a:solidFill>
                <a:latin typeface="Corbel"/>
                <a:cs typeface="Corbel"/>
              </a:rPr>
              <a:t>en</a:t>
            </a:r>
            <a:endParaRPr sz="2200">
              <a:latin typeface="Corbel"/>
              <a:cs typeface="Corbel"/>
            </a:endParaRPr>
          </a:p>
          <a:p>
            <a:pPr algn="r" marR="7620">
              <a:lnSpc>
                <a:spcPct val="100000"/>
              </a:lnSpc>
            </a:pPr>
            <a:r>
              <a:rPr dirty="0" u="sng" sz="2200" spc="-5">
                <a:solidFill>
                  <a:srgbClr val="0000ED"/>
                </a:solidFill>
                <a:uFill>
                  <a:solidFill>
                    <a:srgbClr val="0000ED"/>
                  </a:solidFill>
                </a:uFill>
                <a:latin typeface="Corbel"/>
                <a:cs typeface="Corbel"/>
                <a:hlinkClick r:id="rId5"/>
              </a:rPr>
              <a:t>https://creativecommons.org/licenses/by-sa/4.0/deed.es</a:t>
            </a:r>
            <a:endParaRPr sz="22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2"/>
            <a:ext cx="9144000" cy="144780"/>
          </a:xfrm>
          <a:custGeom>
            <a:avLst/>
            <a:gdLst/>
            <a:ahLst/>
            <a:cxnLst/>
            <a:rect l="l" t="t" r="r" b="b"/>
            <a:pathLst>
              <a:path w="9144000" h="144780">
                <a:moveTo>
                  <a:pt x="9144000" y="0"/>
                </a:moveTo>
                <a:lnTo>
                  <a:pt x="0" y="0"/>
                </a:lnTo>
                <a:lnTo>
                  <a:pt x="0" y="144513"/>
                </a:lnTo>
                <a:lnTo>
                  <a:pt x="9144000" y="144513"/>
                </a:lnTo>
                <a:lnTo>
                  <a:pt x="9144000" y="0"/>
                </a:lnTo>
                <a:close/>
              </a:path>
            </a:pathLst>
          </a:custGeom>
          <a:solidFill>
            <a:srgbClr val="C90016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934219" y="356960"/>
            <a:ext cx="921493" cy="561604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76250" y="458165"/>
            <a:ext cx="3749040" cy="59880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3750" spc="-55">
                <a:solidFill>
                  <a:srgbClr val="C71F1D"/>
                </a:solidFill>
              </a:rPr>
              <a:t>Í</a:t>
            </a:r>
            <a:r>
              <a:rPr dirty="0" sz="3750" spc="-45">
                <a:solidFill>
                  <a:srgbClr val="C71F1D"/>
                </a:solidFill>
              </a:rPr>
              <a:t>n</a:t>
            </a:r>
            <a:r>
              <a:rPr dirty="0" sz="3750" spc="-40">
                <a:solidFill>
                  <a:srgbClr val="C71F1D"/>
                </a:solidFill>
              </a:rPr>
              <a:t>d</a:t>
            </a:r>
            <a:r>
              <a:rPr dirty="0" sz="3750" spc="-45">
                <a:solidFill>
                  <a:srgbClr val="C71F1D"/>
                </a:solidFill>
              </a:rPr>
              <a:t>i</a:t>
            </a:r>
            <a:r>
              <a:rPr dirty="0" sz="3750" spc="-60">
                <a:solidFill>
                  <a:srgbClr val="C71F1D"/>
                </a:solidFill>
              </a:rPr>
              <a:t>c</a:t>
            </a:r>
            <a:r>
              <a:rPr dirty="0" sz="3750">
                <a:solidFill>
                  <a:srgbClr val="C71F1D"/>
                </a:solidFill>
              </a:rPr>
              <a:t>e</a:t>
            </a:r>
            <a:r>
              <a:rPr dirty="0" sz="3750" spc="-140">
                <a:solidFill>
                  <a:srgbClr val="C71F1D"/>
                </a:solidFill>
              </a:rPr>
              <a:t> </a:t>
            </a:r>
            <a:r>
              <a:rPr dirty="0" sz="3750" spc="-45">
                <a:solidFill>
                  <a:srgbClr val="C71F1D"/>
                </a:solidFill>
              </a:rPr>
              <a:t>d</a:t>
            </a:r>
            <a:r>
              <a:rPr dirty="0" sz="3750">
                <a:solidFill>
                  <a:srgbClr val="C71F1D"/>
                </a:solidFill>
              </a:rPr>
              <a:t>e</a:t>
            </a:r>
            <a:r>
              <a:rPr dirty="0" sz="3750" spc="-120">
                <a:solidFill>
                  <a:srgbClr val="C71F1D"/>
                </a:solidFill>
              </a:rPr>
              <a:t> </a:t>
            </a:r>
            <a:r>
              <a:rPr dirty="0" sz="3750" spc="-60">
                <a:solidFill>
                  <a:srgbClr val="C71F1D"/>
                </a:solidFill>
              </a:rPr>
              <a:t>e</a:t>
            </a:r>
            <a:r>
              <a:rPr dirty="0" sz="3750" spc="-55">
                <a:solidFill>
                  <a:srgbClr val="C71F1D"/>
                </a:solidFill>
              </a:rPr>
              <a:t>j</a:t>
            </a:r>
            <a:r>
              <a:rPr dirty="0" sz="3750" spc="-60">
                <a:solidFill>
                  <a:srgbClr val="C71F1D"/>
                </a:solidFill>
              </a:rPr>
              <a:t>e</a:t>
            </a:r>
            <a:r>
              <a:rPr dirty="0" sz="3750" spc="-55">
                <a:solidFill>
                  <a:srgbClr val="C71F1D"/>
                </a:solidFill>
              </a:rPr>
              <a:t>r</a:t>
            </a:r>
            <a:r>
              <a:rPr dirty="0" sz="3750" spc="-50">
                <a:solidFill>
                  <a:srgbClr val="C71F1D"/>
                </a:solidFill>
              </a:rPr>
              <a:t>cicio</a:t>
            </a:r>
            <a:r>
              <a:rPr dirty="0" sz="3750">
                <a:solidFill>
                  <a:srgbClr val="C71F1D"/>
                </a:solidFill>
              </a:rPr>
              <a:t>s</a:t>
            </a:r>
            <a:endParaRPr sz="3750"/>
          </a:p>
        </p:txBody>
      </p:sp>
      <p:sp>
        <p:nvSpPr>
          <p:cNvPr id="6" name="object 6"/>
          <p:cNvSpPr txBox="1"/>
          <p:nvPr/>
        </p:nvSpPr>
        <p:spPr>
          <a:xfrm>
            <a:off x="8746870" y="6416522"/>
            <a:ext cx="179705" cy="2038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435"/>
              </a:lnSpc>
            </a:pPr>
            <a:r>
              <a:rPr dirty="0" sz="1400" b="1">
                <a:latin typeface="Calibri"/>
                <a:cs typeface="Calibri"/>
              </a:rPr>
              <a:t>3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01497" y="1584706"/>
            <a:ext cx="1995170" cy="3491229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266700" indent="-254635">
              <a:lnSpc>
                <a:spcPct val="100000"/>
              </a:lnSpc>
              <a:spcBef>
                <a:spcPts val="105"/>
              </a:spcBef>
              <a:buClr>
                <a:srgbClr val="63A334"/>
              </a:buClr>
              <a:buFont typeface="Trebuchet MS"/>
              <a:buChar char="•"/>
              <a:tabLst>
                <a:tab pos="267335" algn="l"/>
              </a:tabLst>
            </a:pPr>
            <a:r>
              <a:rPr dirty="0" sz="3200" spc="-5">
                <a:solidFill>
                  <a:srgbClr val="4A4A4A"/>
                </a:solidFill>
                <a:latin typeface="Corbel"/>
                <a:cs typeface="Corbel"/>
              </a:rPr>
              <a:t>Ejercicio</a:t>
            </a:r>
            <a:r>
              <a:rPr dirty="0" sz="3200" spc="-75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3200">
                <a:solidFill>
                  <a:srgbClr val="4A4A4A"/>
                </a:solidFill>
                <a:latin typeface="Corbel"/>
                <a:cs typeface="Corbel"/>
              </a:rPr>
              <a:t>1</a:t>
            </a:r>
            <a:endParaRPr sz="3200">
              <a:latin typeface="Corbel"/>
              <a:cs typeface="Corbel"/>
            </a:endParaRPr>
          </a:p>
          <a:p>
            <a:pPr marL="266700" indent="-254635">
              <a:lnSpc>
                <a:spcPct val="100000"/>
              </a:lnSpc>
              <a:spcBef>
                <a:spcPts val="70"/>
              </a:spcBef>
              <a:buClr>
                <a:srgbClr val="63A334"/>
              </a:buClr>
              <a:buFont typeface="Trebuchet MS"/>
              <a:buChar char="•"/>
              <a:tabLst>
                <a:tab pos="267335" algn="l"/>
              </a:tabLst>
            </a:pPr>
            <a:r>
              <a:rPr dirty="0" sz="3200" spc="-5">
                <a:solidFill>
                  <a:srgbClr val="4A4A4A"/>
                </a:solidFill>
                <a:latin typeface="Corbel"/>
                <a:cs typeface="Corbel"/>
              </a:rPr>
              <a:t>Ejercicio</a:t>
            </a:r>
            <a:r>
              <a:rPr dirty="0" sz="3200" spc="-105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3200">
                <a:solidFill>
                  <a:srgbClr val="4A4A4A"/>
                </a:solidFill>
                <a:latin typeface="Corbel"/>
                <a:cs typeface="Corbel"/>
              </a:rPr>
              <a:t>2</a:t>
            </a:r>
            <a:endParaRPr sz="3200">
              <a:latin typeface="Corbel"/>
              <a:cs typeface="Corbel"/>
            </a:endParaRPr>
          </a:p>
          <a:p>
            <a:pPr marL="266700" indent="-254635">
              <a:lnSpc>
                <a:spcPct val="100000"/>
              </a:lnSpc>
              <a:spcBef>
                <a:spcPts val="60"/>
              </a:spcBef>
              <a:buClr>
                <a:srgbClr val="63A334"/>
              </a:buClr>
              <a:buFont typeface="Trebuchet MS"/>
              <a:buChar char="•"/>
              <a:tabLst>
                <a:tab pos="267335" algn="l"/>
              </a:tabLst>
            </a:pPr>
            <a:r>
              <a:rPr dirty="0" sz="3200" spc="-5">
                <a:solidFill>
                  <a:srgbClr val="4A4A4A"/>
                </a:solidFill>
                <a:latin typeface="Corbel"/>
                <a:cs typeface="Corbel"/>
              </a:rPr>
              <a:t>Ejercicio</a:t>
            </a:r>
            <a:r>
              <a:rPr dirty="0" sz="3200" spc="-100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3200">
                <a:solidFill>
                  <a:srgbClr val="4A4A4A"/>
                </a:solidFill>
                <a:latin typeface="Corbel"/>
                <a:cs typeface="Corbel"/>
              </a:rPr>
              <a:t>3</a:t>
            </a:r>
            <a:endParaRPr sz="3200">
              <a:latin typeface="Corbel"/>
              <a:cs typeface="Corbel"/>
            </a:endParaRPr>
          </a:p>
          <a:p>
            <a:pPr marL="266700" indent="-254635">
              <a:lnSpc>
                <a:spcPct val="100000"/>
              </a:lnSpc>
              <a:spcBef>
                <a:spcPts val="60"/>
              </a:spcBef>
              <a:buClr>
                <a:srgbClr val="63A334"/>
              </a:buClr>
              <a:buFont typeface="Trebuchet MS"/>
              <a:buChar char="•"/>
              <a:tabLst>
                <a:tab pos="267335" algn="l"/>
              </a:tabLst>
            </a:pPr>
            <a:r>
              <a:rPr dirty="0" sz="3200" spc="-5">
                <a:solidFill>
                  <a:srgbClr val="4A4A4A"/>
                </a:solidFill>
                <a:latin typeface="Corbel"/>
                <a:cs typeface="Corbel"/>
              </a:rPr>
              <a:t>Ejercicio</a:t>
            </a:r>
            <a:r>
              <a:rPr dirty="0" sz="3200" spc="-105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3200">
                <a:solidFill>
                  <a:srgbClr val="4A4A4A"/>
                </a:solidFill>
                <a:latin typeface="Corbel"/>
                <a:cs typeface="Corbel"/>
              </a:rPr>
              <a:t>4</a:t>
            </a:r>
            <a:endParaRPr sz="3200">
              <a:latin typeface="Corbel"/>
              <a:cs typeface="Corbel"/>
            </a:endParaRPr>
          </a:p>
          <a:p>
            <a:pPr marL="266700" indent="-254635">
              <a:lnSpc>
                <a:spcPct val="100000"/>
              </a:lnSpc>
              <a:spcBef>
                <a:spcPts val="60"/>
              </a:spcBef>
              <a:buClr>
                <a:srgbClr val="63A334"/>
              </a:buClr>
              <a:buFont typeface="Trebuchet MS"/>
              <a:buChar char="•"/>
              <a:tabLst>
                <a:tab pos="267335" algn="l"/>
              </a:tabLst>
            </a:pPr>
            <a:r>
              <a:rPr dirty="0" sz="3200" spc="-5">
                <a:solidFill>
                  <a:srgbClr val="4A4A4A"/>
                </a:solidFill>
                <a:latin typeface="Corbel"/>
                <a:cs typeface="Corbel"/>
              </a:rPr>
              <a:t>Ejercicio</a:t>
            </a:r>
            <a:r>
              <a:rPr dirty="0" sz="3200" spc="-105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3200">
                <a:solidFill>
                  <a:srgbClr val="4A4A4A"/>
                </a:solidFill>
                <a:latin typeface="Corbel"/>
                <a:cs typeface="Corbel"/>
              </a:rPr>
              <a:t>5</a:t>
            </a:r>
            <a:endParaRPr sz="3200">
              <a:latin typeface="Corbel"/>
              <a:cs typeface="Corbel"/>
            </a:endParaRPr>
          </a:p>
          <a:p>
            <a:pPr marL="266700" indent="-254635">
              <a:lnSpc>
                <a:spcPct val="100000"/>
              </a:lnSpc>
              <a:spcBef>
                <a:spcPts val="60"/>
              </a:spcBef>
              <a:buClr>
                <a:srgbClr val="63A334"/>
              </a:buClr>
              <a:buFont typeface="Trebuchet MS"/>
              <a:buChar char="•"/>
              <a:tabLst>
                <a:tab pos="267335" algn="l"/>
              </a:tabLst>
            </a:pPr>
            <a:r>
              <a:rPr dirty="0" sz="3200" spc="-5">
                <a:solidFill>
                  <a:srgbClr val="4A4A4A"/>
                </a:solidFill>
                <a:latin typeface="Corbel"/>
                <a:cs typeface="Corbel"/>
              </a:rPr>
              <a:t>Ejercicio</a:t>
            </a:r>
            <a:r>
              <a:rPr dirty="0" sz="3200" spc="-100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3200">
                <a:solidFill>
                  <a:srgbClr val="4A4A4A"/>
                </a:solidFill>
                <a:latin typeface="Corbel"/>
                <a:cs typeface="Corbel"/>
              </a:rPr>
              <a:t>6</a:t>
            </a:r>
            <a:endParaRPr sz="3200">
              <a:latin typeface="Corbel"/>
              <a:cs typeface="Corbel"/>
            </a:endParaRPr>
          </a:p>
          <a:p>
            <a:pPr marL="266700" indent="-254635">
              <a:lnSpc>
                <a:spcPct val="100000"/>
              </a:lnSpc>
              <a:spcBef>
                <a:spcPts val="90"/>
              </a:spcBef>
              <a:buClr>
                <a:srgbClr val="63A334"/>
              </a:buClr>
              <a:buFont typeface="Trebuchet MS"/>
              <a:buChar char="•"/>
              <a:tabLst>
                <a:tab pos="267335" algn="l"/>
              </a:tabLst>
            </a:pPr>
            <a:r>
              <a:rPr dirty="0" sz="3200" spc="-5">
                <a:solidFill>
                  <a:srgbClr val="4A4A4A"/>
                </a:solidFill>
                <a:latin typeface="Corbel"/>
                <a:cs typeface="Corbel"/>
              </a:rPr>
              <a:t>Ejercicio</a:t>
            </a:r>
            <a:r>
              <a:rPr dirty="0" sz="3200" spc="-70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3200">
                <a:solidFill>
                  <a:srgbClr val="4A4A4A"/>
                </a:solidFill>
                <a:latin typeface="Corbel"/>
                <a:cs typeface="Corbel"/>
              </a:rPr>
              <a:t>7</a:t>
            </a:r>
            <a:endParaRPr sz="32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2"/>
            <a:ext cx="9144000" cy="144780"/>
          </a:xfrm>
          <a:custGeom>
            <a:avLst/>
            <a:gdLst/>
            <a:ahLst/>
            <a:cxnLst/>
            <a:rect l="l" t="t" r="r" b="b"/>
            <a:pathLst>
              <a:path w="9144000" h="144780">
                <a:moveTo>
                  <a:pt x="9144000" y="0"/>
                </a:moveTo>
                <a:lnTo>
                  <a:pt x="0" y="0"/>
                </a:lnTo>
                <a:lnTo>
                  <a:pt x="0" y="144513"/>
                </a:lnTo>
                <a:lnTo>
                  <a:pt x="9144000" y="144513"/>
                </a:lnTo>
                <a:lnTo>
                  <a:pt x="9144000" y="0"/>
                </a:lnTo>
                <a:close/>
              </a:path>
            </a:pathLst>
          </a:custGeom>
          <a:solidFill>
            <a:srgbClr val="C90016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934219" y="356960"/>
            <a:ext cx="921493" cy="561604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76250" y="458165"/>
            <a:ext cx="2077085" cy="59880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3750">
                <a:solidFill>
                  <a:srgbClr val="C71F1D"/>
                </a:solidFill>
              </a:rPr>
              <a:t>Ejercicio</a:t>
            </a:r>
            <a:r>
              <a:rPr dirty="0" sz="3750" spc="-180">
                <a:solidFill>
                  <a:srgbClr val="C71F1D"/>
                </a:solidFill>
              </a:rPr>
              <a:t> </a:t>
            </a:r>
            <a:r>
              <a:rPr dirty="0" sz="3750">
                <a:solidFill>
                  <a:srgbClr val="C71F1D"/>
                </a:solidFill>
              </a:rPr>
              <a:t>1</a:t>
            </a:r>
            <a:endParaRPr sz="3750"/>
          </a:p>
        </p:txBody>
      </p:sp>
      <p:sp>
        <p:nvSpPr>
          <p:cNvPr id="6" name="object 6"/>
          <p:cNvSpPr txBox="1"/>
          <p:nvPr/>
        </p:nvSpPr>
        <p:spPr>
          <a:xfrm>
            <a:off x="8746870" y="6416522"/>
            <a:ext cx="179705" cy="2038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435"/>
              </a:lnSpc>
            </a:pPr>
            <a:r>
              <a:rPr dirty="0" sz="1400" b="1">
                <a:latin typeface="Calibri"/>
                <a:cs typeface="Calibri"/>
              </a:rPr>
              <a:t>4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01497" y="1584706"/>
            <a:ext cx="6927215" cy="148336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algn="just" marL="266700" marR="5080" indent="-254635">
              <a:lnSpc>
                <a:spcPct val="99400"/>
              </a:lnSpc>
              <a:spcBef>
                <a:spcPts val="125"/>
              </a:spcBef>
              <a:buClr>
                <a:srgbClr val="63A334"/>
              </a:buClr>
              <a:buFont typeface="Trebuchet MS"/>
              <a:buChar char="•"/>
              <a:tabLst>
                <a:tab pos="267335" algn="l"/>
              </a:tabLst>
            </a:pPr>
            <a:r>
              <a:rPr dirty="0" sz="3200" spc="-5">
                <a:solidFill>
                  <a:srgbClr val="4A4A4A"/>
                </a:solidFill>
                <a:latin typeface="Corbel"/>
                <a:cs typeface="Corbel"/>
              </a:rPr>
              <a:t>Crea una página web que </a:t>
            </a:r>
            <a:r>
              <a:rPr dirty="0" sz="3200">
                <a:solidFill>
                  <a:srgbClr val="4A4A4A"/>
                </a:solidFill>
                <a:latin typeface="Corbel"/>
                <a:cs typeface="Corbel"/>
              </a:rPr>
              <a:t>muestre en </a:t>
            </a:r>
            <a:r>
              <a:rPr dirty="0" sz="3200" spc="-40">
                <a:solidFill>
                  <a:srgbClr val="4A4A4A"/>
                </a:solidFill>
                <a:latin typeface="Corbel"/>
                <a:cs typeface="Corbel"/>
              </a:rPr>
              <a:t>la </a:t>
            </a:r>
            <a:r>
              <a:rPr dirty="0" sz="3200" spc="-35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3200" spc="-30">
                <a:solidFill>
                  <a:srgbClr val="4A4A4A"/>
                </a:solidFill>
                <a:latin typeface="Corbel"/>
                <a:cs typeface="Corbel"/>
              </a:rPr>
              <a:t>consola“Hola </a:t>
            </a:r>
            <a:r>
              <a:rPr dirty="0" sz="3200" spc="-5">
                <a:solidFill>
                  <a:srgbClr val="4A4A4A"/>
                </a:solidFill>
                <a:latin typeface="Corbel"/>
                <a:cs typeface="Corbel"/>
              </a:rPr>
              <a:t>Mundo!” al cargarse </a:t>
            </a:r>
            <a:r>
              <a:rPr dirty="0" sz="3200">
                <a:solidFill>
                  <a:srgbClr val="4A4A4A"/>
                </a:solidFill>
                <a:latin typeface="Corbel"/>
                <a:cs typeface="Corbel"/>
              </a:rPr>
              <a:t>en </a:t>
            </a:r>
            <a:r>
              <a:rPr dirty="0" sz="3200" spc="-40">
                <a:solidFill>
                  <a:srgbClr val="4A4A4A"/>
                </a:solidFill>
                <a:latin typeface="Corbel"/>
                <a:cs typeface="Corbel"/>
              </a:rPr>
              <a:t>un </a:t>
            </a:r>
            <a:r>
              <a:rPr dirty="0" sz="3200" spc="-630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3200" spc="-5">
                <a:solidFill>
                  <a:srgbClr val="4A4A4A"/>
                </a:solidFill>
                <a:latin typeface="Corbel"/>
                <a:cs typeface="Corbel"/>
              </a:rPr>
              <a:t>navegador</a:t>
            </a:r>
            <a:r>
              <a:rPr dirty="0" sz="3200" spc="-90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3200" spc="-15">
                <a:solidFill>
                  <a:srgbClr val="4A4A4A"/>
                </a:solidFill>
                <a:latin typeface="Corbel"/>
                <a:cs typeface="Corbel"/>
              </a:rPr>
              <a:t>web</a:t>
            </a:r>
            <a:endParaRPr sz="32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2"/>
            <a:ext cx="9144000" cy="144780"/>
          </a:xfrm>
          <a:custGeom>
            <a:avLst/>
            <a:gdLst/>
            <a:ahLst/>
            <a:cxnLst/>
            <a:rect l="l" t="t" r="r" b="b"/>
            <a:pathLst>
              <a:path w="9144000" h="144780">
                <a:moveTo>
                  <a:pt x="9144000" y="0"/>
                </a:moveTo>
                <a:lnTo>
                  <a:pt x="0" y="0"/>
                </a:lnTo>
                <a:lnTo>
                  <a:pt x="0" y="144513"/>
                </a:lnTo>
                <a:lnTo>
                  <a:pt x="9144000" y="144513"/>
                </a:lnTo>
                <a:lnTo>
                  <a:pt x="9144000" y="0"/>
                </a:lnTo>
                <a:close/>
              </a:path>
            </a:pathLst>
          </a:custGeom>
          <a:solidFill>
            <a:srgbClr val="C90016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934219" y="356960"/>
            <a:ext cx="921493" cy="561604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76250" y="458165"/>
            <a:ext cx="2079625" cy="59880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3750">
                <a:solidFill>
                  <a:srgbClr val="C71F1D"/>
                </a:solidFill>
              </a:rPr>
              <a:t>Ejercicio</a:t>
            </a:r>
            <a:r>
              <a:rPr dirty="0" sz="3750" spc="-180">
                <a:solidFill>
                  <a:srgbClr val="C71F1D"/>
                </a:solidFill>
              </a:rPr>
              <a:t> </a:t>
            </a:r>
            <a:r>
              <a:rPr dirty="0" sz="3750">
                <a:solidFill>
                  <a:srgbClr val="C71F1D"/>
                </a:solidFill>
              </a:rPr>
              <a:t>2</a:t>
            </a:r>
            <a:endParaRPr sz="3750"/>
          </a:p>
        </p:txBody>
      </p:sp>
      <p:sp>
        <p:nvSpPr>
          <p:cNvPr id="9" name="object 9"/>
          <p:cNvSpPr txBox="1"/>
          <p:nvPr/>
        </p:nvSpPr>
        <p:spPr>
          <a:xfrm>
            <a:off x="8746870" y="6416522"/>
            <a:ext cx="179705" cy="2038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435"/>
              </a:lnSpc>
            </a:pPr>
            <a:r>
              <a:rPr dirty="0" sz="1400" b="1">
                <a:latin typeface="Calibri"/>
                <a:cs typeface="Calibri"/>
              </a:rPr>
              <a:t>5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01497" y="1598168"/>
            <a:ext cx="7673340" cy="1000125"/>
          </a:xfrm>
          <a:prstGeom prst="rect">
            <a:avLst/>
          </a:prstGeom>
        </p:spPr>
        <p:txBody>
          <a:bodyPr wrap="square" lIns="0" tIns="26670" rIns="0" bIns="0" rtlCol="0" vert="horz">
            <a:spAutoFit/>
          </a:bodyPr>
          <a:lstStyle/>
          <a:p>
            <a:pPr marL="266700" marR="5080" indent="-254635">
              <a:lnSpc>
                <a:spcPts val="3829"/>
              </a:lnSpc>
              <a:spcBef>
                <a:spcPts val="210"/>
              </a:spcBef>
              <a:buClr>
                <a:srgbClr val="63A334"/>
              </a:buClr>
              <a:buFont typeface="Trebuchet MS"/>
              <a:buChar char="•"/>
              <a:tabLst>
                <a:tab pos="267335" algn="l"/>
              </a:tabLst>
            </a:pPr>
            <a:r>
              <a:rPr dirty="0" sz="3200" spc="-5">
                <a:solidFill>
                  <a:srgbClr val="4A4A4A"/>
                </a:solidFill>
                <a:latin typeface="Corbel"/>
                <a:cs typeface="Corbel"/>
              </a:rPr>
              <a:t>Implementa</a:t>
            </a:r>
            <a:r>
              <a:rPr dirty="0" sz="3200" spc="-55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3200">
                <a:solidFill>
                  <a:srgbClr val="4A4A4A"/>
                </a:solidFill>
                <a:latin typeface="Corbel"/>
                <a:cs typeface="Corbel"/>
              </a:rPr>
              <a:t>una</a:t>
            </a:r>
            <a:r>
              <a:rPr dirty="0" sz="3200" spc="-30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3200">
                <a:solidFill>
                  <a:srgbClr val="4A4A4A"/>
                </a:solidFill>
                <a:latin typeface="Corbel"/>
                <a:cs typeface="Corbel"/>
              </a:rPr>
              <a:t>web</a:t>
            </a:r>
            <a:r>
              <a:rPr dirty="0" sz="3200" spc="-45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3200" spc="-5">
                <a:solidFill>
                  <a:srgbClr val="4A4A4A"/>
                </a:solidFill>
                <a:latin typeface="Corbel"/>
                <a:cs typeface="Corbel"/>
              </a:rPr>
              <a:t>que</a:t>
            </a:r>
            <a:r>
              <a:rPr dirty="0" sz="3200" spc="-25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3200">
                <a:solidFill>
                  <a:srgbClr val="4A4A4A"/>
                </a:solidFill>
                <a:latin typeface="Corbel"/>
                <a:cs typeface="Corbel"/>
              </a:rPr>
              <a:t>muestre</a:t>
            </a:r>
            <a:r>
              <a:rPr dirty="0" sz="3200" spc="-35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3200">
                <a:solidFill>
                  <a:srgbClr val="4A4A4A"/>
                </a:solidFill>
                <a:latin typeface="Corbel"/>
                <a:cs typeface="Corbel"/>
              </a:rPr>
              <a:t>los</a:t>
            </a:r>
            <a:r>
              <a:rPr dirty="0" sz="3200" spc="-10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3200" spc="-15">
                <a:solidFill>
                  <a:srgbClr val="4A4A4A"/>
                </a:solidFill>
                <a:latin typeface="Corbel"/>
                <a:cs typeface="Corbel"/>
              </a:rPr>
              <a:t>títulos </a:t>
            </a:r>
            <a:r>
              <a:rPr dirty="0" sz="3200" spc="-625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3200" spc="-5">
                <a:solidFill>
                  <a:srgbClr val="4A4A4A"/>
                </a:solidFill>
                <a:latin typeface="Corbel"/>
                <a:cs typeface="Corbel"/>
              </a:rPr>
              <a:t>de</a:t>
            </a:r>
            <a:r>
              <a:rPr dirty="0" sz="3200" spc="-45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3200">
                <a:solidFill>
                  <a:srgbClr val="4A4A4A"/>
                </a:solidFill>
                <a:latin typeface="Corbel"/>
                <a:cs typeface="Corbel"/>
              </a:rPr>
              <a:t>unos</a:t>
            </a:r>
            <a:r>
              <a:rPr dirty="0" sz="3200" spc="-15">
                <a:solidFill>
                  <a:srgbClr val="4A4A4A"/>
                </a:solidFill>
                <a:latin typeface="Corbel"/>
                <a:cs typeface="Corbel"/>
              </a:rPr>
              <a:t> libros</a:t>
            </a:r>
            <a:endParaRPr sz="3200">
              <a:latin typeface="Corbel"/>
              <a:cs typeface="Corbe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32180" y="3276091"/>
            <a:ext cx="163830" cy="3238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950">
                <a:latin typeface="Arial"/>
                <a:cs typeface="Arial"/>
              </a:rPr>
              <a:t>–</a:t>
            </a:r>
            <a:endParaRPr sz="195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32180" y="2519908"/>
            <a:ext cx="3248660" cy="16427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35280" marR="5080" indent="-323215">
              <a:lnSpc>
                <a:spcPct val="136200"/>
              </a:lnSpc>
              <a:spcBef>
                <a:spcPts val="95"/>
              </a:spcBef>
              <a:tabLst>
                <a:tab pos="326390" algn="l"/>
              </a:tabLst>
            </a:pPr>
            <a:r>
              <a:rPr dirty="0" baseline="14245" sz="2925">
                <a:latin typeface="Arial"/>
                <a:cs typeface="Arial"/>
              </a:rPr>
              <a:t>–	</a:t>
            </a:r>
            <a:r>
              <a:rPr dirty="0" sz="2600" spc="-15">
                <a:solidFill>
                  <a:srgbClr val="4A4A4A"/>
                </a:solidFill>
                <a:latin typeface="Corbel"/>
                <a:cs typeface="Corbel"/>
              </a:rPr>
              <a:t>Cien</a:t>
            </a:r>
            <a:r>
              <a:rPr dirty="0" sz="2600" spc="210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2600" spc="-20">
                <a:solidFill>
                  <a:srgbClr val="4A4A4A"/>
                </a:solidFill>
                <a:latin typeface="Corbel"/>
                <a:cs typeface="Corbel"/>
              </a:rPr>
              <a:t>años</a:t>
            </a:r>
            <a:r>
              <a:rPr dirty="0" sz="2600" spc="225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2600" spc="-15">
                <a:solidFill>
                  <a:srgbClr val="4A4A4A"/>
                </a:solidFill>
                <a:latin typeface="Corbel"/>
                <a:cs typeface="Corbel"/>
              </a:rPr>
              <a:t>de</a:t>
            </a:r>
            <a:r>
              <a:rPr dirty="0" sz="2600" spc="220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2600" spc="-35">
                <a:solidFill>
                  <a:srgbClr val="4A4A4A"/>
                </a:solidFill>
                <a:latin typeface="Corbel"/>
                <a:cs typeface="Corbel"/>
              </a:rPr>
              <a:t>soledad </a:t>
            </a:r>
            <a:r>
              <a:rPr dirty="0" sz="2600" spc="-505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2600">
                <a:solidFill>
                  <a:srgbClr val="4A4A4A"/>
                </a:solidFill>
                <a:latin typeface="Corbel"/>
                <a:cs typeface="Corbel"/>
              </a:rPr>
              <a:t>El</a:t>
            </a:r>
            <a:r>
              <a:rPr dirty="0" sz="2600" spc="20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2600" spc="-5">
                <a:solidFill>
                  <a:srgbClr val="4A4A4A"/>
                </a:solidFill>
                <a:latin typeface="Corbel"/>
                <a:cs typeface="Corbel"/>
              </a:rPr>
              <a:t>señor</a:t>
            </a:r>
            <a:r>
              <a:rPr dirty="0" sz="2600" spc="20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2600" spc="-5">
                <a:solidFill>
                  <a:srgbClr val="4A4A4A"/>
                </a:solidFill>
                <a:latin typeface="Corbel"/>
                <a:cs typeface="Corbel"/>
              </a:rPr>
              <a:t>de</a:t>
            </a:r>
            <a:r>
              <a:rPr dirty="0" sz="2600" spc="20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2600">
                <a:solidFill>
                  <a:srgbClr val="4A4A4A"/>
                </a:solidFill>
                <a:latin typeface="Corbel"/>
                <a:cs typeface="Corbel"/>
              </a:rPr>
              <a:t>los</a:t>
            </a:r>
            <a:r>
              <a:rPr dirty="0" sz="2600" spc="20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2600" spc="-15">
                <a:solidFill>
                  <a:srgbClr val="4A4A4A"/>
                </a:solidFill>
                <a:latin typeface="Corbel"/>
                <a:cs typeface="Corbel"/>
              </a:rPr>
              <a:t>anillos</a:t>
            </a:r>
            <a:endParaRPr sz="2600">
              <a:latin typeface="Corbel"/>
              <a:cs typeface="Corbel"/>
            </a:endParaRPr>
          </a:p>
          <a:p>
            <a:pPr marL="12700">
              <a:lnSpc>
                <a:spcPct val="100000"/>
              </a:lnSpc>
              <a:spcBef>
                <a:spcPts val="1115"/>
              </a:spcBef>
              <a:tabLst>
                <a:tab pos="335280" algn="l"/>
              </a:tabLst>
            </a:pPr>
            <a:r>
              <a:rPr dirty="0" baseline="1424" sz="2925">
                <a:latin typeface="Arial"/>
                <a:cs typeface="Arial"/>
              </a:rPr>
              <a:t>–	</a:t>
            </a:r>
            <a:r>
              <a:rPr dirty="0" sz="2600" spc="-20">
                <a:solidFill>
                  <a:srgbClr val="4A4A4A"/>
                </a:solidFill>
                <a:latin typeface="Corbel"/>
                <a:cs typeface="Corbel"/>
              </a:rPr>
              <a:t>1984</a:t>
            </a:r>
            <a:endParaRPr sz="2600">
              <a:latin typeface="Corbel"/>
              <a:cs typeface="Corbe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76097" y="4202413"/>
            <a:ext cx="7741284" cy="1679575"/>
          </a:xfrm>
          <a:prstGeom prst="rect">
            <a:avLst/>
          </a:prstGeom>
        </p:spPr>
        <p:txBody>
          <a:bodyPr wrap="square" lIns="0" tIns="137795" rIns="0" bIns="0" rtlCol="0" vert="horz">
            <a:spAutoFit/>
          </a:bodyPr>
          <a:lstStyle/>
          <a:p>
            <a:pPr marL="468630">
              <a:lnSpc>
                <a:spcPct val="100000"/>
              </a:lnSpc>
              <a:spcBef>
                <a:spcPts val="1085"/>
              </a:spcBef>
            </a:pPr>
            <a:r>
              <a:rPr dirty="0" baseline="11396" sz="2925" spc="-1635">
                <a:latin typeface="Arial"/>
                <a:cs typeface="Arial"/>
              </a:rPr>
              <a:t>–</a:t>
            </a:r>
            <a:r>
              <a:rPr dirty="0" sz="2600" spc="5">
                <a:solidFill>
                  <a:srgbClr val="4A4A4A"/>
                </a:solidFill>
                <a:latin typeface="Corbel"/>
                <a:cs typeface="Corbel"/>
              </a:rPr>
              <a:t>U</a:t>
            </a:r>
            <a:r>
              <a:rPr dirty="0" sz="2600">
                <a:solidFill>
                  <a:srgbClr val="4A4A4A"/>
                </a:solidFill>
                <a:latin typeface="Corbel"/>
                <a:cs typeface="Corbel"/>
              </a:rPr>
              <a:t>n</a:t>
            </a:r>
            <a:r>
              <a:rPr dirty="0" sz="2600" spc="-10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2600">
                <a:solidFill>
                  <a:srgbClr val="4A4A4A"/>
                </a:solidFill>
                <a:latin typeface="Corbel"/>
                <a:cs typeface="Corbel"/>
              </a:rPr>
              <a:t>mu</a:t>
            </a:r>
            <a:r>
              <a:rPr dirty="0" sz="2600" spc="-10">
                <a:solidFill>
                  <a:srgbClr val="4A4A4A"/>
                </a:solidFill>
                <a:latin typeface="Corbel"/>
                <a:cs typeface="Corbel"/>
              </a:rPr>
              <a:t>n</a:t>
            </a:r>
            <a:r>
              <a:rPr dirty="0" sz="2600">
                <a:solidFill>
                  <a:srgbClr val="4A4A4A"/>
                </a:solidFill>
                <a:latin typeface="Corbel"/>
                <a:cs typeface="Corbel"/>
              </a:rPr>
              <a:t>do</a:t>
            </a:r>
            <a:r>
              <a:rPr dirty="0" sz="2600" spc="-20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2600" spc="-15">
                <a:solidFill>
                  <a:srgbClr val="4A4A4A"/>
                </a:solidFill>
                <a:latin typeface="Corbel"/>
                <a:cs typeface="Corbel"/>
              </a:rPr>
              <a:t>fe</a:t>
            </a:r>
            <a:r>
              <a:rPr dirty="0" sz="2600" spc="-20">
                <a:solidFill>
                  <a:srgbClr val="4A4A4A"/>
                </a:solidFill>
                <a:latin typeface="Corbel"/>
                <a:cs typeface="Corbel"/>
              </a:rPr>
              <a:t>li</a:t>
            </a:r>
            <a:r>
              <a:rPr dirty="0" sz="2600">
                <a:solidFill>
                  <a:srgbClr val="4A4A4A"/>
                </a:solidFill>
                <a:latin typeface="Corbel"/>
                <a:cs typeface="Corbel"/>
              </a:rPr>
              <a:t>z</a:t>
            </a:r>
            <a:endParaRPr sz="2600">
              <a:latin typeface="Corbel"/>
              <a:cs typeface="Corbel"/>
            </a:endParaRPr>
          </a:p>
          <a:p>
            <a:pPr marL="292100" marR="30480" indent="-254635">
              <a:lnSpc>
                <a:spcPct val="100600"/>
              </a:lnSpc>
              <a:spcBef>
                <a:spcPts val="1190"/>
              </a:spcBef>
              <a:buClr>
                <a:srgbClr val="63A334"/>
              </a:buClr>
              <a:buFont typeface="Trebuchet MS"/>
              <a:buChar char="•"/>
              <a:tabLst>
                <a:tab pos="292735" algn="l"/>
              </a:tabLst>
            </a:pPr>
            <a:r>
              <a:rPr dirty="0" sz="3200">
                <a:solidFill>
                  <a:srgbClr val="4A4A4A"/>
                </a:solidFill>
                <a:latin typeface="Corbel"/>
                <a:cs typeface="Corbel"/>
              </a:rPr>
              <a:t>Los</a:t>
            </a:r>
            <a:r>
              <a:rPr dirty="0" sz="3200" spc="-45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3200" spc="-5">
                <a:solidFill>
                  <a:srgbClr val="4A4A4A"/>
                </a:solidFill>
                <a:latin typeface="Corbel"/>
                <a:cs typeface="Corbel"/>
              </a:rPr>
              <a:t>títulos</a:t>
            </a:r>
            <a:r>
              <a:rPr dirty="0" sz="3200" spc="-30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3200" spc="-5">
                <a:solidFill>
                  <a:srgbClr val="4A4A4A"/>
                </a:solidFill>
                <a:latin typeface="Corbel"/>
                <a:cs typeface="Corbel"/>
              </a:rPr>
              <a:t>de</a:t>
            </a:r>
            <a:r>
              <a:rPr dirty="0" sz="3200" spc="-50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3200">
                <a:solidFill>
                  <a:srgbClr val="4A4A4A"/>
                </a:solidFill>
                <a:latin typeface="Corbel"/>
                <a:cs typeface="Corbel"/>
              </a:rPr>
              <a:t>los</a:t>
            </a:r>
            <a:r>
              <a:rPr dirty="0" sz="3200" spc="-25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3200">
                <a:solidFill>
                  <a:srgbClr val="4A4A4A"/>
                </a:solidFill>
                <a:latin typeface="Corbel"/>
                <a:cs typeface="Corbel"/>
              </a:rPr>
              <a:t>libros</a:t>
            </a:r>
            <a:r>
              <a:rPr dirty="0" sz="3200" spc="-30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3200">
                <a:solidFill>
                  <a:srgbClr val="4A4A4A"/>
                </a:solidFill>
                <a:latin typeface="Corbel"/>
                <a:cs typeface="Corbel"/>
              </a:rPr>
              <a:t>estarán</a:t>
            </a:r>
            <a:r>
              <a:rPr dirty="0" sz="3200" spc="-65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3200" spc="-10">
                <a:solidFill>
                  <a:srgbClr val="4A4A4A"/>
                </a:solidFill>
                <a:latin typeface="Corbel"/>
                <a:cs typeface="Corbel"/>
              </a:rPr>
              <a:t>almacenados </a:t>
            </a:r>
            <a:r>
              <a:rPr dirty="0" sz="3200" spc="-625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3200">
                <a:solidFill>
                  <a:srgbClr val="4A4A4A"/>
                </a:solidFill>
                <a:latin typeface="Corbel"/>
                <a:cs typeface="Corbel"/>
              </a:rPr>
              <a:t>en</a:t>
            </a:r>
            <a:r>
              <a:rPr dirty="0" sz="3200" spc="-30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3200" spc="-5">
                <a:solidFill>
                  <a:srgbClr val="4A4A4A"/>
                </a:solidFill>
                <a:latin typeface="Corbel"/>
                <a:cs typeface="Corbel"/>
              </a:rPr>
              <a:t>u</a:t>
            </a:r>
            <a:r>
              <a:rPr dirty="0" sz="3200">
                <a:solidFill>
                  <a:srgbClr val="4A4A4A"/>
                </a:solidFill>
                <a:latin typeface="Corbel"/>
                <a:cs typeface="Corbel"/>
              </a:rPr>
              <a:t>n</a:t>
            </a:r>
            <a:r>
              <a:rPr dirty="0" sz="3200" spc="-30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3200">
                <a:solidFill>
                  <a:srgbClr val="4A4A4A"/>
                </a:solidFill>
                <a:latin typeface="Corbel"/>
                <a:cs typeface="Corbel"/>
              </a:rPr>
              <a:t>array</a:t>
            </a:r>
            <a:r>
              <a:rPr dirty="0" sz="3200" spc="-25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3200" spc="-5">
                <a:solidFill>
                  <a:srgbClr val="4A4A4A"/>
                </a:solidFill>
                <a:latin typeface="Corbel"/>
                <a:cs typeface="Corbel"/>
              </a:rPr>
              <a:t>d</a:t>
            </a:r>
            <a:r>
              <a:rPr dirty="0" sz="3200">
                <a:solidFill>
                  <a:srgbClr val="4A4A4A"/>
                </a:solidFill>
                <a:latin typeface="Corbel"/>
                <a:cs typeface="Corbel"/>
              </a:rPr>
              <a:t>e</a:t>
            </a:r>
            <a:r>
              <a:rPr dirty="0" sz="3200" spc="-160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3200" spc="-15">
                <a:solidFill>
                  <a:srgbClr val="4A4A4A"/>
                </a:solidFill>
                <a:latin typeface="Corbel"/>
                <a:cs typeface="Corbel"/>
              </a:rPr>
              <a:t>J</a:t>
            </a:r>
            <a:r>
              <a:rPr dirty="0" sz="3200" spc="-10">
                <a:solidFill>
                  <a:srgbClr val="4A4A4A"/>
                </a:solidFill>
                <a:latin typeface="Corbel"/>
                <a:cs typeface="Corbel"/>
              </a:rPr>
              <a:t>a</a:t>
            </a:r>
            <a:r>
              <a:rPr dirty="0" sz="3200" spc="-20">
                <a:solidFill>
                  <a:srgbClr val="4A4A4A"/>
                </a:solidFill>
                <a:latin typeface="Corbel"/>
                <a:cs typeface="Corbel"/>
              </a:rPr>
              <a:t>v</a:t>
            </a:r>
            <a:r>
              <a:rPr dirty="0" sz="3200" spc="-10">
                <a:solidFill>
                  <a:srgbClr val="4A4A4A"/>
                </a:solidFill>
                <a:latin typeface="Corbel"/>
                <a:cs typeface="Corbel"/>
              </a:rPr>
              <a:t>a</a:t>
            </a:r>
            <a:r>
              <a:rPr dirty="0" sz="3200" spc="-20">
                <a:solidFill>
                  <a:srgbClr val="4A4A4A"/>
                </a:solidFill>
                <a:latin typeface="Corbel"/>
                <a:cs typeface="Corbel"/>
              </a:rPr>
              <a:t>S</a:t>
            </a:r>
            <a:r>
              <a:rPr dirty="0" sz="3200" spc="-15">
                <a:solidFill>
                  <a:srgbClr val="4A4A4A"/>
                </a:solidFill>
                <a:latin typeface="Corbel"/>
                <a:cs typeface="Corbel"/>
              </a:rPr>
              <a:t>c</a:t>
            </a:r>
            <a:r>
              <a:rPr dirty="0" sz="3200" spc="-20">
                <a:solidFill>
                  <a:srgbClr val="4A4A4A"/>
                </a:solidFill>
                <a:latin typeface="Corbel"/>
                <a:cs typeface="Corbel"/>
              </a:rPr>
              <a:t>r</a:t>
            </a:r>
            <a:r>
              <a:rPr dirty="0" sz="3200" spc="-15">
                <a:solidFill>
                  <a:srgbClr val="4A4A4A"/>
                </a:solidFill>
                <a:latin typeface="Corbel"/>
                <a:cs typeface="Corbel"/>
              </a:rPr>
              <a:t>i</a:t>
            </a:r>
            <a:r>
              <a:rPr dirty="0" sz="3200">
                <a:solidFill>
                  <a:srgbClr val="4A4A4A"/>
                </a:solidFill>
                <a:latin typeface="Corbel"/>
                <a:cs typeface="Corbel"/>
              </a:rPr>
              <a:t>pt</a:t>
            </a:r>
            <a:endParaRPr sz="32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2"/>
            <a:ext cx="9144000" cy="144780"/>
          </a:xfrm>
          <a:custGeom>
            <a:avLst/>
            <a:gdLst/>
            <a:ahLst/>
            <a:cxnLst/>
            <a:rect l="l" t="t" r="r" b="b"/>
            <a:pathLst>
              <a:path w="9144000" h="144780">
                <a:moveTo>
                  <a:pt x="9144000" y="0"/>
                </a:moveTo>
                <a:lnTo>
                  <a:pt x="0" y="0"/>
                </a:lnTo>
                <a:lnTo>
                  <a:pt x="0" y="144513"/>
                </a:lnTo>
                <a:lnTo>
                  <a:pt x="9144000" y="144513"/>
                </a:lnTo>
                <a:lnTo>
                  <a:pt x="9144000" y="0"/>
                </a:lnTo>
                <a:close/>
              </a:path>
            </a:pathLst>
          </a:custGeom>
          <a:solidFill>
            <a:srgbClr val="C90016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934219" y="356960"/>
            <a:ext cx="921493" cy="561604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76250" y="458165"/>
            <a:ext cx="2073910" cy="59880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3750">
                <a:solidFill>
                  <a:srgbClr val="C71F1D"/>
                </a:solidFill>
              </a:rPr>
              <a:t>Ejercicio</a:t>
            </a:r>
            <a:r>
              <a:rPr dirty="0" sz="3750" spc="-180">
                <a:solidFill>
                  <a:srgbClr val="C71F1D"/>
                </a:solidFill>
              </a:rPr>
              <a:t> </a:t>
            </a:r>
            <a:r>
              <a:rPr dirty="0" sz="3750">
                <a:solidFill>
                  <a:srgbClr val="C71F1D"/>
                </a:solidFill>
              </a:rPr>
              <a:t>3</a:t>
            </a:r>
            <a:endParaRPr sz="3750"/>
          </a:p>
        </p:txBody>
      </p:sp>
      <p:sp>
        <p:nvSpPr>
          <p:cNvPr id="6" name="object 6"/>
          <p:cNvSpPr txBox="1"/>
          <p:nvPr/>
        </p:nvSpPr>
        <p:spPr>
          <a:xfrm>
            <a:off x="8746870" y="6416522"/>
            <a:ext cx="179705" cy="2038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435"/>
              </a:lnSpc>
            </a:pPr>
            <a:r>
              <a:rPr dirty="0" sz="1400" b="1">
                <a:latin typeface="Calibri"/>
                <a:cs typeface="Calibri"/>
              </a:rPr>
              <a:t>6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01497" y="1601215"/>
            <a:ext cx="7519034" cy="2115820"/>
          </a:xfrm>
          <a:prstGeom prst="rect">
            <a:avLst/>
          </a:prstGeom>
        </p:spPr>
        <p:txBody>
          <a:bodyPr wrap="square" lIns="0" tIns="30480" rIns="0" bIns="0" rtlCol="0" vert="horz">
            <a:spAutoFit/>
          </a:bodyPr>
          <a:lstStyle/>
          <a:p>
            <a:pPr marL="266700" marR="76200" indent="-254635">
              <a:lnSpc>
                <a:spcPts val="3829"/>
              </a:lnSpc>
              <a:spcBef>
                <a:spcPts val="240"/>
              </a:spcBef>
              <a:buClr>
                <a:srgbClr val="63A334"/>
              </a:buClr>
              <a:buFont typeface="Trebuchet MS"/>
              <a:buChar char="•"/>
              <a:tabLst>
                <a:tab pos="267335" algn="l"/>
              </a:tabLst>
            </a:pPr>
            <a:r>
              <a:rPr dirty="0" sz="3200" spc="-5">
                <a:solidFill>
                  <a:srgbClr val="4A4A4A"/>
                </a:solidFill>
                <a:latin typeface="Corbel"/>
                <a:cs typeface="Corbel"/>
              </a:rPr>
              <a:t>Crea</a:t>
            </a:r>
            <a:r>
              <a:rPr dirty="0" sz="3200" spc="-50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3200">
                <a:solidFill>
                  <a:srgbClr val="4A4A4A"/>
                </a:solidFill>
                <a:latin typeface="Corbel"/>
                <a:cs typeface="Corbel"/>
              </a:rPr>
              <a:t>una</a:t>
            </a:r>
            <a:r>
              <a:rPr dirty="0" sz="3200" spc="-30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3200">
                <a:solidFill>
                  <a:srgbClr val="4A4A4A"/>
                </a:solidFill>
                <a:latin typeface="Corbel"/>
                <a:cs typeface="Corbel"/>
              </a:rPr>
              <a:t>página</a:t>
            </a:r>
            <a:r>
              <a:rPr dirty="0" sz="3200" spc="-65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3200" spc="-5">
                <a:solidFill>
                  <a:srgbClr val="4A4A4A"/>
                </a:solidFill>
                <a:latin typeface="Corbel"/>
                <a:cs typeface="Corbel"/>
              </a:rPr>
              <a:t>con</a:t>
            </a:r>
            <a:r>
              <a:rPr dirty="0" sz="3200" spc="-15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3200" spc="-5">
                <a:solidFill>
                  <a:srgbClr val="4A4A4A"/>
                </a:solidFill>
                <a:latin typeface="Corbel"/>
                <a:cs typeface="Corbel"/>
              </a:rPr>
              <a:t>un</a:t>
            </a:r>
            <a:r>
              <a:rPr dirty="0" sz="3200" spc="-15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3200">
                <a:solidFill>
                  <a:srgbClr val="4A4A4A"/>
                </a:solidFill>
                <a:latin typeface="Corbel"/>
                <a:cs typeface="Corbel"/>
              </a:rPr>
              <a:t>botón</a:t>
            </a:r>
            <a:r>
              <a:rPr dirty="0" sz="3200" spc="-40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3200" spc="-5">
                <a:solidFill>
                  <a:srgbClr val="4A4A4A"/>
                </a:solidFill>
                <a:latin typeface="Corbel"/>
                <a:cs typeface="Corbel"/>
              </a:rPr>
              <a:t>que</a:t>
            </a:r>
            <a:r>
              <a:rPr dirty="0" sz="3200" spc="-25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3200" spc="-5">
                <a:solidFill>
                  <a:srgbClr val="4A4A4A"/>
                </a:solidFill>
                <a:latin typeface="Corbel"/>
                <a:cs typeface="Corbel"/>
              </a:rPr>
              <a:t>oculte</a:t>
            </a:r>
            <a:r>
              <a:rPr dirty="0" sz="3200" spc="-30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3200" spc="-25">
                <a:solidFill>
                  <a:srgbClr val="4A4A4A"/>
                </a:solidFill>
                <a:latin typeface="Corbel"/>
                <a:cs typeface="Corbel"/>
              </a:rPr>
              <a:t>el </a:t>
            </a:r>
            <a:r>
              <a:rPr dirty="0" sz="3200" spc="-625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3200">
                <a:solidFill>
                  <a:srgbClr val="4A4A4A"/>
                </a:solidFill>
                <a:latin typeface="Corbel"/>
                <a:cs typeface="Corbel"/>
              </a:rPr>
              <a:t>texto</a:t>
            </a:r>
            <a:r>
              <a:rPr dirty="0" sz="3200" spc="-60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3200" spc="-5">
                <a:solidFill>
                  <a:srgbClr val="4A4A4A"/>
                </a:solidFill>
                <a:latin typeface="Corbel"/>
                <a:cs typeface="Corbel"/>
              </a:rPr>
              <a:t>“Hola</a:t>
            </a:r>
            <a:r>
              <a:rPr dirty="0" sz="3200" spc="-30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3200" spc="-5">
                <a:solidFill>
                  <a:srgbClr val="4A4A4A"/>
                </a:solidFill>
                <a:latin typeface="Corbel"/>
                <a:cs typeface="Corbel"/>
              </a:rPr>
              <a:t>Mundo”</a:t>
            </a:r>
            <a:r>
              <a:rPr dirty="0" sz="3200" spc="-35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3200" spc="-5">
                <a:solidFill>
                  <a:srgbClr val="4A4A4A"/>
                </a:solidFill>
                <a:latin typeface="Corbel"/>
                <a:cs typeface="Corbel"/>
              </a:rPr>
              <a:t>cuando</a:t>
            </a:r>
            <a:r>
              <a:rPr dirty="0" sz="3200" spc="-50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3200">
                <a:solidFill>
                  <a:srgbClr val="4A4A4A"/>
                </a:solidFill>
                <a:latin typeface="Corbel"/>
                <a:cs typeface="Corbel"/>
              </a:rPr>
              <a:t>se</a:t>
            </a:r>
            <a:r>
              <a:rPr dirty="0" sz="3200" spc="-30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3200" spc="-10">
                <a:solidFill>
                  <a:srgbClr val="4A4A4A"/>
                </a:solidFill>
                <a:latin typeface="Corbel"/>
                <a:cs typeface="Corbel"/>
              </a:rPr>
              <a:t>pulse</a:t>
            </a:r>
            <a:endParaRPr sz="3200">
              <a:latin typeface="Corbel"/>
              <a:cs typeface="Corbel"/>
            </a:endParaRPr>
          </a:p>
          <a:p>
            <a:pPr marL="266700" marR="5080" indent="-254635">
              <a:lnSpc>
                <a:spcPct val="100600"/>
              </a:lnSpc>
              <a:spcBef>
                <a:spcPts val="930"/>
              </a:spcBef>
              <a:buClr>
                <a:srgbClr val="63A334"/>
              </a:buClr>
              <a:buFont typeface="Trebuchet MS"/>
              <a:buChar char="•"/>
              <a:tabLst>
                <a:tab pos="267335" algn="l"/>
              </a:tabLst>
            </a:pPr>
            <a:r>
              <a:rPr dirty="0" sz="3200" spc="-5">
                <a:solidFill>
                  <a:srgbClr val="4A4A4A"/>
                </a:solidFill>
                <a:latin typeface="Corbel"/>
                <a:cs typeface="Corbel"/>
              </a:rPr>
              <a:t>Si</a:t>
            </a:r>
            <a:r>
              <a:rPr dirty="0" sz="3200" spc="-45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3200">
                <a:solidFill>
                  <a:srgbClr val="4A4A4A"/>
                </a:solidFill>
                <a:latin typeface="Corbel"/>
                <a:cs typeface="Corbel"/>
              </a:rPr>
              <a:t>se</a:t>
            </a:r>
            <a:r>
              <a:rPr dirty="0" sz="3200" spc="-30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3200">
                <a:solidFill>
                  <a:srgbClr val="4A4A4A"/>
                </a:solidFill>
                <a:latin typeface="Corbel"/>
                <a:cs typeface="Corbel"/>
              </a:rPr>
              <a:t>pulsa</a:t>
            </a:r>
            <a:r>
              <a:rPr dirty="0" sz="3200" spc="-25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3200" spc="-5">
                <a:solidFill>
                  <a:srgbClr val="4A4A4A"/>
                </a:solidFill>
                <a:latin typeface="Corbel"/>
                <a:cs typeface="Corbel"/>
              </a:rPr>
              <a:t>de</a:t>
            </a:r>
            <a:r>
              <a:rPr dirty="0" sz="3200" spc="-40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3200" spc="-5">
                <a:solidFill>
                  <a:srgbClr val="4A4A4A"/>
                </a:solidFill>
                <a:latin typeface="Corbel"/>
                <a:cs typeface="Corbel"/>
              </a:rPr>
              <a:t>nuevo,</a:t>
            </a:r>
            <a:r>
              <a:rPr dirty="0" sz="3200" spc="-35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3200">
                <a:solidFill>
                  <a:srgbClr val="4A4A4A"/>
                </a:solidFill>
                <a:latin typeface="Corbel"/>
                <a:cs typeface="Corbel"/>
              </a:rPr>
              <a:t>se</a:t>
            </a:r>
            <a:r>
              <a:rPr dirty="0" sz="3200" spc="-30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3200" spc="-5">
                <a:solidFill>
                  <a:srgbClr val="4A4A4A"/>
                </a:solidFill>
                <a:latin typeface="Corbel"/>
                <a:cs typeface="Corbel"/>
              </a:rPr>
              <a:t>volverá</a:t>
            </a:r>
            <a:r>
              <a:rPr dirty="0" sz="3200" spc="-45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3200">
                <a:solidFill>
                  <a:srgbClr val="4A4A4A"/>
                </a:solidFill>
                <a:latin typeface="Corbel"/>
                <a:cs typeface="Corbel"/>
              </a:rPr>
              <a:t>a</a:t>
            </a:r>
            <a:r>
              <a:rPr dirty="0" sz="3200" spc="-15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3200">
                <a:solidFill>
                  <a:srgbClr val="4A4A4A"/>
                </a:solidFill>
                <a:latin typeface="Corbel"/>
                <a:cs typeface="Corbel"/>
              </a:rPr>
              <a:t>mostrar</a:t>
            </a:r>
            <a:r>
              <a:rPr dirty="0" sz="3200" spc="-50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3200" spc="-25">
                <a:solidFill>
                  <a:srgbClr val="4A4A4A"/>
                </a:solidFill>
                <a:latin typeface="Corbel"/>
                <a:cs typeface="Corbel"/>
              </a:rPr>
              <a:t>el </a:t>
            </a:r>
            <a:r>
              <a:rPr dirty="0" sz="3200" spc="-625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3200" spc="-5">
                <a:solidFill>
                  <a:srgbClr val="4A4A4A"/>
                </a:solidFill>
                <a:latin typeface="Corbel"/>
                <a:cs typeface="Corbel"/>
              </a:rPr>
              <a:t>texto</a:t>
            </a:r>
            <a:r>
              <a:rPr dirty="0" sz="3200" spc="-40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3200" spc="-5">
                <a:solidFill>
                  <a:srgbClr val="4A4A4A"/>
                </a:solidFill>
                <a:latin typeface="Corbel"/>
                <a:cs typeface="Corbel"/>
              </a:rPr>
              <a:t>“Hola</a:t>
            </a:r>
            <a:r>
              <a:rPr dirty="0" sz="3200" spc="-30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3200" spc="-15">
                <a:solidFill>
                  <a:srgbClr val="4A4A4A"/>
                </a:solidFill>
                <a:latin typeface="Corbel"/>
                <a:cs typeface="Corbel"/>
              </a:rPr>
              <a:t>Mundo”</a:t>
            </a:r>
            <a:endParaRPr sz="32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2"/>
            <a:ext cx="9144000" cy="144780"/>
          </a:xfrm>
          <a:custGeom>
            <a:avLst/>
            <a:gdLst/>
            <a:ahLst/>
            <a:cxnLst/>
            <a:rect l="l" t="t" r="r" b="b"/>
            <a:pathLst>
              <a:path w="9144000" h="144780">
                <a:moveTo>
                  <a:pt x="9144000" y="0"/>
                </a:moveTo>
                <a:lnTo>
                  <a:pt x="0" y="0"/>
                </a:lnTo>
                <a:lnTo>
                  <a:pt x="0" y="144513"/>
                </a:lnTo>
                <a:lnTo>
                  <a:pt x="9144000" y="144513"/>
                </a:lnTo>
                <a:lnTo>
                  <a:pt x="9144000" y="0"/>
                </a:lnTo>
                <a:close/>
              </a:path>
            </a:pathLst>
          </a:custGeom>
          <a:solidFill>
            <a:srgbClr val="C90016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934219" y="356960"/>
            <a:ext cx="921493" cy="561604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76250" y="458165"/>
            <a:ext cx="2092960" cy="59880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3750">
                <a:solidFill>
                  <a:srgbClr val="C71F1D"/>
                </a:solidFill>
              </a:rPr>
              <a:t>Ejercicio</a:t>
            </a:r>
            <a:r>
              <a:rPr dirty="0" sz="3750" spc="-175">
                <a:solidFill>
                  <a:srgbClr val="C71F1D"/>
                </a:solidFill>
              </a:rPr>
              <a:t> </a:t>
            </a:r>
            <a:r>
              <a:rPr dirty="0" sz="3750">
                <a:solidFill>
                  <a:srgbClr val="C71F1D"/>
                </a:solidFill>
              </a:rPr>
              <a:t>4</a:t>
            </a:r>
            <a:endParaRPr sz="3750"/>
          </a:p>
        </p:txBody>
      </p:sp>
      <p:sp>
        <p:nvSpPr>
          <p:cNvPr id="6" name="object 6"/>
          <p:cNvSpPr txBox="1"/>
          <p:nvPr/>
        </p:nvSpPr>
        <p:spPr>
          <a:xfrm>
            <a:off x="8746870" y="6416522"/>
            <a:ext cx="179705" cy="2038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435"/>
              </a:lnSpc>
            </a:pPr>
            <a:r>
              <a:rPr dirty="0" sz="1400" b="1">
                <a:latin typeface="Calibri"/>
                <a:cs typeface="Calibri"/>
              </a:rPr>
              <a:t>7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01497" y="1601215"/>
            <a:ext cx="8100059" cy="3716654"/>
          </a:xfrm>
          <a:prstGeom prst="rect">
            <a:avLst/>
          </a:prstGeom>
        </p:spPr>
        <p:txBody>
          <a:bodyPr wrap="square" lIns="0" tIns="30480" rIns="0" bIns="0" rtlCol="0" vert="horz">
            <a:spAutoFit/>
          </a:bodyPr>
          <a:lstStyle/>
          <a:p>
            <a:pPr marL="266700" marR="397510" indent="-254635">
              <a:lnSpc>
                <a:spcPts val="3829"/>
              </a:lnSpc>
              <a:spcBef>
                <a:spcPts val="240"/>
              </a:spcBef>
              <a:buClr>
                <a:srgbClr val="63A334"/>
              </a:buClr>
              <a:buFont typeface="Trebuchet MS"/>
              <a:buChar char="•"/>
              <a:tabLst>
                <a:tab pos="267335" algn="l"/>
              </a:tabLst>
            </a:pPr>
            <a:r>
              <a:rPr dirty="0" sz="3200" spc="-5">
                <a:solidFill>
                  <a:srgbClr val="4A4A4A"/>
                </a:solidFill>
                <a:latin typeface="Corbel"/>
                <a:cs typeface="Corbel"/>
              </a:rPr>
              <a:t>Amplía</a:t>
            </a:r>
            <a:r>
              <a:rPr dirty="0" sz="3200" spc="-60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3200">
                <a:solidFill>
                  <a:srgbClr val="4A4A4A"/>
                </a:solidFill>
                <a:latin typeface="Corbel"/>
                <a:cs typeface="Corbel"/>
              </a:rPr>
              <a:t>el</a:t>
            </a:r>
            <a:r>
              <a:rPr dirty="0" sz="3200" spc="-45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3200" spc="-5">
                <a:solidFill>
                  <a:srgbClr val="4A4A4A"/>
                </a:solidFill>
                <a:latin typeface="Corbel"/>
                <a:cs typeface="Corbel"/>
              </a:rPr>
              <a:t>Ejercicio</a:t>
            </a:r>
            <a:r>
              <a:rPr dirty="0" sz="3200" spc="-30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3200">
                <a:solidFill>
                  <a:srgbClr val="4A4A4A"/>
                </a:solidFill>
                <a:latin typeface="Corbel"/>
                <a:cs typeface="Corbel"/>
              </a:rPr>
              <a:t>2</a:t>
            </a:r>
            <a:r>
              <a:rPr dirty="0" sz="3200" spc="-30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3200">
                <a:solidFill>
                  <a:srgbClr val="4A4A4A"/>
                </a:solidFill>
                <a:latin typeface="Corbel"/>
                <a:cs typeface="Corbel"/>
              </a:rPr>
              <a:t>para</a:t>
            </a:r>
            <a:r>
              <a:rPr dirty="0" sz="3200" spc="-35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3200" spc="-5">
                <a:solidFill>
                  <a:srgbClr val="4A4A4A"/>
                </a:solidFill>
                <a:latin typeface="Corbel"/>
                <a:cs typeface="Corbel"/>
              </a:rPr>
              <a:t>que</a:t>
            </a:r>
            <a:r>
              <a:rPr dirty="0" sz="3200" spc="-15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3200">
                <a:solidFill>
                  <a:srgbClr val="4A4A4A"/>
                </a:solidFill>
                <a:latin typeface="Corbel"/>
                <a:cs typeface="Corbel"/>
              </a:rPr>
              <a:t>al</a:t>
            </a:r>
            <a:r>
              <a:rPr dirty="0" sz="3200" spc="-40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3200">
                <a:solidFill>
                  <a:srgbClr val="4A4A4A"/>
                </a:solidFill>
                <a:latin typeface="Corbel"/>
                <a:cs typeface="Corbel"/>
              </a:rPr>
              <a:t>lado</a:t>
            </a:r>
            <a:r>
              <a:rPr dirty="0" sz="3200" spc="-50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3200" spc="-5">
                <a:solidFill>
                  <a:srgbClr val="4A4A4A"/>
                </a:solidFill>
                <a:latin typeface="Corbel"/>
                <a:cs typeface="Corbel"/>
              </a:rPr>
              <a:t>de</a:t>
            </a:r>
            <a:r>
              <a:rPr dirty="0" sz="3200" spc="-30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3200" spc="-20">
                <a:solidFill>
                  <a:srgbClr val="4A4A4A"/>
                </a:solidFill>
                <a:latin typeface="Corbel"/>
                <a:cs typeface="Corbel"/>
              </a:rPr>
              <a:t>cada </a:t>
            </a:r>
            <a:r>
              <a:rPr dirty="0" sz="3200" spc="-625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3200">
                <a:solidFill>
                  <a:srgbClr val="4A4A4A"/>
                </a:solidFill>
                <a:latin typeface="Corbel"/>
                <a:cs typeface="Corbel"/>
              </a:rPr>
              <a:t>libro</a:t>
            </a:r>
            <a:r>
              <a:rPr dirty="0" sz="3200" spc="-60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3200">
                <a:solidFill>
                  <a:srgbClr val="4A4A4A"/>
                </a:solidFill>
                <a:latin typeface="Corbel"/>
                <a:cs typeface="Corbel"/>
              </a:rPr>
              <a:t>aparezca</a:t>
            </a:r>
            <a:r>
              <a:rPr dirty="0" sz="3200" spc="-70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3200">
                <a:solidFill>
                  <a:srgbClr val="4A4A4A"/>
                </a:solidFill>
                <a:latin typeface="Corbel"/>
                <a:cs typeface="Corbel"/>
              </a:rPr>
              <a:t>un</a:t>
            </a:r>
            <a:r>
              <a:rPr dirty="0" sz="3200" spc="-30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3200">
                <a:solidFill>
                  <a:srgbClr val="4A4A4A"/>
                </a:solidFill>
                <a:latin typeface="Corbel"/>
                <a:cs typeface="Corbel"/>
              </a:rPr>
              <a:t>botón</a:t>
            </a:r>
            <a:r>
              <a:rPr dirty="0" sz="3200" spc="-30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3200">
                <a:solidFill>
                  <a:srgbClr val="4A4A4A"/>
                </a:solidFill>
                <a:latin typeface="Corbel"/>
                <a:cs typeface="Corbel"/>
              </a:rPr>
              <a:t>[Más</a:t>
            </a:r>
            <a:r>
              <a:rPr dirty="0" sz="3200" spc="-40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3200" spc="-25">
                <a:solidFill>
                  <a:srgbClr val="4A4A4A"/>
                </a:solidFill>
                <a:latin typeface="Corbel"/>
                <a:cs typeface="Corbel"/>
              </a:rPr>
              <a:t>info]</a:t>
            </a:r>
            <a:endParaRPr sz="3200">
              <a:latin typeface="Corbel"/>
              <a:cs typeface="Corbel"/>
            </a:endParaRPr>
          </a:p>
          <a:p>
            <a:pPr marL="266700" marR="5080" indent="-254635">
              <a:lnSpc>
                <a:spcPct val="100600"/>
              </a:lnSpc>
              <a:spcBef>
                <a:spcPts val="930"/>
              </a:spcBef>
              <a:buClr>
                <a:srgbClr val="63A334"/>
              </a:buClr>
              <a:buFont typeface="Trebuchet MS"/>
              <a:buChar char="•"/>
              <a:tabLst>
                <a:tab pos="267335" algn="l"/>
              </a:tabLst>
            </a:pPr>
            <a:r>
              <a:rPr dirty="0" sz="3200">
                <a:solidFill>
                  <a:srgbClr val="4A4A4A"/>
                </a:solidFill>
                <a:latin typeface="Corbel"/>
                <a:cs typeface="Corbel"/>
              </a:rPr>
              <a:t>Al</a:t>
            </a:r>
            <a:r>
              <a:rPr dirty="0" sz="3200" spc="-40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3200">
                <a:solidFill>
                  <a:srgbClr val="4A4A4A"/>
                </a:solidFill>
                <a:latin typeface="Corbel"/>
                <a:cs typeface="Corbel"/>
              </a:rPr>
              <a:t>pulsar</a:t>
            </a:r>
            <a:r>
              <a:rPr dirty="0" sz="3200" spc="-45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3200">
                <a:solidFill>
                  <a:srgbClr val="4A4A4A"/>
                </a:solidFill>
                <a:latin typeface="Corbel"/>
                <a:cs typeface="Corbel"/>
              </a:rPr>
              <a:t>el</a:t>
            </a:r>
            <a:r>
              <a:rPr dirty="0" sz="3200" spc="-30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3200">
                <a:solidFill>
                  <a:srgbClr val="4A4A4A"/>
                </a:solidFill>
                <a:latin typeface="Corbel"/>
                <a:cs typeface="Corbel"/>
              </a:rPr>
              <a:t>botón</a:t>
            </a:r>
            <a:r>
              <a:rPr dirty="0" sz="3200" spc="-25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3200" spc="-5">
                <a:solidFill>
                  <a:srgbClr val="4A4A4A"/>
                </a:solidFill>
                <a:latin typeface="Corbel"/>
                <a:cs typeface="Corbel"/>
              </a:rPr>
              <a:t>aparecerá</a:t>
            </a:r>
            <a:r>
              <a:rPr dirty="0" sz="3200" spc="-50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3200">
                <a:solidFill>
                  <a:srgbClr val="4A4A4A"/>
                </a:solidFill>
                <a:latin typeface="Corbel"/>
                <a:cs typeface="Corbel"/>
              </a:rPr>
              <a:t>debajo</a:t>
            </a:r>
            <a:r>
              <a:rPr dirty="0" sz="3200" spc="-65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3200">
                <a:solidFill>
                  <a:srgbClr val="4A4A4A"/>
                </a:solidFill>
                <a:latin typeface="Corbel"/>
                <a:cs typeface="Corbel"/>
              </a:rPr>
              <a:t>del</a:t>
            </a:r>
            <a:r>
              <a:rPr dirty="0" sz="3200" spc="-45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3200" spc="-5">
                <a:solidFill>
                  <a:srgbClr val="4A4A4A"/>
                </a:solidFill>
                <a:latin typeface="Corbel"/>
                <a:cs typeface="Corbel"/>
              </a:rPr>
              <a:t>título</a:t>
            </a:r>
            <a:r>
              <a:rPr dirty="0" sz="3200" spc="-25">
                <a:solidFill>
                  <a:srgbClr val="4A4A4A"/>
                </a:solidFill>
                <a:latin typeface="Corbel"/>
                <a:cs typeface="Corbel"/>
              </a:rPr>
              <a:t> el </a:t>
            </a:r>
            <a:r>
              <a:rPr dirty="0" sz="3200" spc="-625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3200">
                <a:solidFill>
                  <a:srgbClr val="4A4A4A"/>
                </a:solidFill>
                <a:latin typeface="Corbel"/>
                <a:cs typeface="Corbel"/>
              </a:rPr>
              <a:t>autor</a:t>
            </a:r>
            <a:r>
              <a:rPr dirty="0" sz="3200" spc="-45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3200">
                <a:solidFill>
                  <a:srgbClr val="4A4A4A"/>
                </a:solidFill>
                <a:latin typeface="Corbel"/>
                <a:cs typeface="Corbel"/>
              </a:rPr>
              <a:t>del</a:t>
            </a:r>
            <a:r>
              <a:rPr dirty="0" sz="3200" spc="-30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3200">
                <a:solidFill>
                  <a:srgbClr val="4A4A4A"/>
                </a:solidFill>
                <a:latin typeface="Corbel"/>
                <a:cs typeface="Corbel"/>
              </a:rPr>
              <a:t>libro</a:t>
            </a:r>
            <a:r>
              <a:rPr dirty="0" sz="3200" spc="-50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3200">
                <a:solidFill>
                  <a:srgbClr val="4A4A4A"/>
                </a:solidFill>
                <a:latin typeface="Corbel"/>
                <a:cs typeface="Corbel"/>
              </a:rPr>
              <a:t>y</a:t>
            </a:r>
            <a:r>
              <a:rPr dirty="0" sz="3200" spc="-20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3200">
                <a:solidFill>
                  <a:srgbClr val="4A4A4A"/>
                </a:solidFill>
                <a:latin typeface="Corbel"/>
                <a:cs typeface="Corbel"/>
              </a:rPr>
              <a:t>su</a:t>
            </a:r>
            <a:r>
              <a:rPr dirty="0" sz="3200" spc="-20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3200">
                <a:solidFill>
                  <a:srgbClr val="4A4A4A"/>
                </a:solidFill>
                <a:latin typeface="Corbel"/>
                <a:cs typeface="Corbel"/>
              </a:rPr>
              <a:t>año</a:t>
            </a:r>
            <a:r>
              <a:rPr dirty="0" sz="3200" spc="-35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3200" spc="-5">
                <a:solidFill>
                  <a:srgbClr val="4A4A4A"/>
                </a:solidFill>
                <a:latin typeface="Corbel"/>
                <a:cs typeface="Corbel"/>
              </a:rPr>
              <a:t>de</a:t>
            </a:r>
            <a:r>
              <a:rPr dirty="0" sz="3200" spc="-30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3200" spc="-15">
                <a:solidFill>
                  <a:srgbClr val="4A4A4A"/>
                </a:solidFill>
                <a:latin typeface="Corbel"/>
                <a:cs typeface="Corbel"/>
              </a:rPr>
              <a:t>publicación</a:t>
            </a:r>
            <a:endParaRPr sz="3200">
              <a:latin typeface="Corbel"/>
              <a:cs typeface="Corbel"/>
            </a:endParaRPr>
          </a:p>
          <a:p>
            <a:pPr marL="266700" marR="779780" indent="-254635">
              <a:lnSpc>
                <a:spcPct val="99400"/>
              </a:lnSpc>
              <a:spcBef>
                <a:spcPts val="1155"/>
              </a:spcBef>
              <a:buClr>
                <a:srgbClr val="63A334"/>
              </a:buClr>
              <a:buFont typeface="Trebuchet MS"/>
              <a:buChar char="•"/>
              <a:tabLst>
                <a:tab pos="267335" algn="l"/>
              </a:tabLst>
            </a:pPr>
            <a:r>
              <a:rPr dirty="0" sz="3200" spc="-5">
                <a:solidFill>
                  <a:srgbClr val="4A4A4A"/>
                </a:solidFill>
                <a:latin typeface="Corbel"/>
                <a:cs typeface="Corbel"/>
              </a:rPr>
              <a:t>Un</a:t>
            </a:r>
            <a:r>
              <a:rPr dirty="0" sz="3200" spc="-45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3200">
                <a:solidFill>
                  <a:srgbClr val="4A4A4A"/>
                </a:solidFill>
                <a:latin typeface="Corbel"/>
                <a:cs typeface="Corbel"/>
              </a:rPr>
              <a:t>elemento</a:t>
            </a:r>
            <a:r>
              <a:rPr dirty="0" sz="3200" spc="-60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3200">
                <a:solidFill>
                  <a:srgbClr val="4A4A4A"/>
                </a:solidFill>
                <a:latin typeface="Corbel"/>
                <a:cs typeface="Corbel"/>
              </a:rPr>
              <a:t>se</a:t>
            </a:r>
            <a:r>
              <a:rPr dirty="0" sz="3200" spc="-45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3200">
                <a:solidFill>
                  <a:srgbClr val="4A4A4A"/>
                </a:solidFill>
                <a:latin typeface="Corbel"/>
                <a:cs typeface="Corbel"/>
              </a:rPr>
              <a:t>puede</a:t>
            </a:r>
            <a:r>
              <a:rPr dirty="0" sz="3200" spc="-25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3200" spc="-5">
                <a:solidFill>
                  <a:srgbClr val="4A4A4A"/>
                </a:solidFill>
                <a:latin typeface="Corbel"/>
                <a:cs typeface="Corbel"/>
              </a:rPr>
              <a:t>ocultar</a:t>
            </a:r>
            <a:r>
              <a:rPr dirty="0" sz="3200" spc="-40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3200" spc="-5">
                <a:solidFill>
                  <a:srgbClr val="4A4A4A"/>
                </a:solidFill>
                <a:latin typeface="Corbel"/>
                <a:cs typeface="Corbel"/>
              </a:rPr>
              <a:t>con</a:t>
            </a:r>
            <a:r>
              <a:rPr dirty="0" sz="3200" spc="-30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3200">
                <a:solidFill>
                  <a:srgbClr val="4A4A4A"/>
                </a:solidFill>
                <a:latin typeface="Corbel"/>
                <a:cs typeface="Corbel"/>
              </a:rPr>
              <a:t>el</a:t>
            </a:r>
            <a:r>
              <a:rPr dirty="0" sz="3200" spc="-35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3200" spc="-15">
                <a:solidFill>
                  <a:srgbClr val="4A4A4A"/>
                </a:solidFill>
                <a:latin typeface="Corbel"/>
                <a:cs typeface="Corbel"/>
              </a:rPr>
              <a:t>estilo </a:t>
            </a:r>
            <a:r>
              <a:rPr dirty="0" sz="3200" spc="-625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3200" spc="-5">
                <a:solidFill>
                  <a:srgbClr val="4A4A4A"/>
                </a:solidFill>
                <a:latin typeface="Corbel"/>
                <a:cs typeface="Corbel"/>
              </a:rPr>
              <a:t>“display:none” </a:t>
            </a:r>
            <a:r>
              <a:rPr dirty="0" sz="3200">
                <a:solidFill>
                  <a:srgbClr val="4A4A4A"/>
                </a:solidFill>
                <a:latin typeface="Corbel"/>
                <a:cs typeface="Corbel"/>
              </a:rPr>
              <a:t>y mostrarse </a:t>
            </a:r>
            <a:r>
              <a:rPr dirty="0" sz="3200" spc="-5">
                <a:solidFill>
                  <a:srgbClr val="4A4A4A"/>
                </a:solidFill>
                <a:latin typeface="Corbel"/>
                <a:cs typeface="Corbel"/>
              </a:rPr>
              <a:t>de nuevo </a:t>
            </a:r>
            <a:r>
              <a:rPr dirty="0" sz="3200" spc="-20">
                <a:solidFill>
                  <a:srgbClr val="4A4A4A"/>
                </a:solidFill>
                <a:latin typeface="Corbel"/>
                <a:cs typeface="Corbel"/>
              </a:rPr>
              <a:t>con </a:t>
            </a:r>
            <a:r>
              <a:rPr dirty="0" sz="3200" spc="-15">
                <a:solidFill>
                  <a:srgbClr val="4A4A4A"/>
                </a:solidFill>
                <a:latin typeface="Corbel"/>
                <a:cs typeface="Corbel"/>
              </a:rPr>
              <a:t> “display:block”</a:t>
            </a:r>
            <a:endParaRPr sz="32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2"/>
            <a:ext cx="9144000" cy="144780"/>
          </a:xfrm>
          <a:custGeom>
            <a:avLst/>
            <a:gdLst/>
            <a:ahLst/>
            <a:cxnLst/>
            <a:rect l="l" t="t" r="r" b="b"/>
            <a:pathLst>
              <a:path w="9144000" h="144780">
                <a:moveTo>
                  <a:pt x="9144000" y="0"/>
                </a:moveTo>
                <a:lnTo>
                  <a:pt x="0" y="0"/>
                </a:lnTo>
                <a:lnTo>
                  <a:pt x="0" y="144513"/>
                </a:lnTo>
                <a:lnTo>
                  <a:pt x="9144000" y="144513"/>
                </a:lnTo>
                <a:lnTo>
                  <a:pt x="9144000" y="0"/>
                </a:lnTo>
                <a:close/>
              </a:path>
            </a:pathLst>
          </a:custGeom>
          <a:solidFill>
            <a:srgbClr val="C90016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934219" y="356960"/>
            <a:ext cx="921493" cy="561604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76250" y="457961"/>
            <a:ext cx="2232660" cy="6350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000" spc="-5">
                <a:solidFill>
                  <a:srgbClr val="C71F1D"/>
                </a:solidFill>
              </a:rPr>
              <a:t>Ejercicio</a:t>
            </a:r>
            <a:r>
              <a:rPr dirty="0" sz="4000" spc="-120">
                <a:solidFill>
                  <a:srgbClr val="C71F1D"/>
                </a:solidFill>
              </a:rPr>
              <a:t> </a:t>
            </a:r>
            <a:r>
              <a:rPr dirty="0" sz="4000" spc="-5">
                <a:solidFill>
                  <a:srgbClr val="C71F1D"/>
                </a:solidFill>
              </a:rPr>
              <a:t>4</a:t>
            </a:r>
            <a:endParaRPr sz="4000"/>
          </a:p>
        </p:txBody>
      </p:sp>
      <p:sp>
        <p:nvSpPr>
          <p:cNvPr id="5" name="object 5"/>
          <p:cNvSpPr txBox="1"/>
          <p:nvPr/>
        </p:nvSpPr>
        <p:spPr>
          <a:xfrm>
            <a:off x="476402" y="1601215"/>
            <a:ext cx="7952105" cy="2242820"/>
          </a:xfrm>
          <a:prstGeom prst="rect">
            <a:avLst/>
          </a:prstGeom>
        </p:spPr>
        <p:txBody>
          <a:bodyPr wrap="square" lIns="0" tIns="30480" rIns="0" bIns="0" rtlCol="0" vert="horz">
            <a:spAutoFit/>
          </a:bodyPr>
          <a:lstStyle/>
          <a:p>
            <a:pPr marL="292100" marR="1122045" indent="-254635">
              <a:lnSpc>
                <a:spcPts val="3829"/>
              </a:lnSpc>
              <a:spcBef>
                <a:spcPts val="240"/>
              </a:spcBef>
              <a:buClr>
                <a:srgbClr val="63A334"/>
              </a:buClr>
              <a:buFont typeface="Trebuchet MS"/>
              <a:buChar char="•"/>
              <a:tabLst>
                <a:tab pos="292735" algn="l"/>
              </a:tabLst>
            </a:pPr>
            <a:r>
              <a:rPr dirty="0" sz="3200" spc="-5">
                <a:solidFill>
                  <a:srgbClr val="4A4A4A"/>
                </a:solidFill>
                <a:latin typeface="Corbel"/>
                <a:cs typeface="Corbel"/>
              </a:rPr>
              <a:t>Cuando</a:t>
            </a:r>
            <a:r>
              <a:rPr dirty="0" sz="3200" spc="-45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3200">
                <a:solidFill>
                  <a:srgbClr val="4A4A4A"/>
                </a:solidFill>
                <a:latin typeface="Corbel"/>
                <a:cs typeface="Corbel"/>
              </a:rPr>
              <a:t>el</a:t>
            </a:r>
            <a:r>
              <a:rPr dirty="0" sz="3200" spc="-55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3200" spc="-5">
                <a:solidFill>
                  <a:srgbClr val="4A4A4A"/>
                </a:solidFill>
                <a:latin typeface="Corbel"/>
                <a:cs typeface="Corbel"/>
              </a:rPr>
              <a:t>código</a:t>
            </a:r>
            <a:r>
              <a:rPr dirty="0" sz="3200" spc="-45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3200" spc="-5">
                <a:solidFill>
                  <a:srgbClr val="4A4A4A"/>
                </a:solidFill>
                <a:latin typeface="Corbel"/>
                <a:cs typeface="Corbel"/>
              </a:rPr>
              <a:t>HTML</a:t>
            </a:r>
            <a:r>
              <a:rPr dirty="0" sz="3200" spc="-35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3200">
                <a:solidFill>
                  <a:srgbClr val="4A4A4A"/>
                </a:solidFill>
                <a:latin typeface="Corbel"/>
                <a:cs typeface="Corbel"/>
              </a:rPr>
              <a:t>es</a:t>
            </a:r>
            <a:r>
              <a:rPr dirty="0" sz="3200" spc="-35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3200" spc="-5">
                <a:solidFill>
                  <a:srgbClr val="4A4A4A"/>
                </a:solidFill>
                <a:latin typeface="Corbel"/>
                <a:cs typeface="Corbel"/>
              </a:rPr>
              <a:t>complejo</a:t>
            </a:r>
            <a:r>
              <a:rPr dirty="0" sz="3200" spc="-30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3200" spc="-15">
                <a:solidFill>
                  <a:srgbClr val="4A4A4A"/>
                </a:solidFill>
                <a:latin typeface="Corbel"/>
                <a:cs typeface="Corbel"/>
              </a:rPr>
              <a:t>se </a:t>
            </a:r>
            <a:r>
              <a:rPr dirty="0" sz="3200" spc="-630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3200">
                <a:solidFill>
                  <a:srgbClr val="4A4A4A"/>
                </a:solidFill>
                <a:latin typeface="Corbel"/>
                <a:cs typeface="Corbel"/>
              </a:rPr>
              <a:t>pueden</a:t>
            </a:r>
            <a:r>
              <a:rPr dirty="0" sz="3200" spc="-75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3200">
                <a:solidFill>
                  <a:srgbClr val="4A4A4A"/>
                </a:solidFill>
                <a:latin typeface="Corbel"/>
                <a:cs typeface="Corbel"/>
              </a:rPr>
              <a:t>usar</a:t>
            </a:r>
            <a:r>
              <a:rPr dirty="0" sz="3200" spc="-25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3200" spc="-5" i="1">
                <a:solidFill>
                  <a:srgbClr val="4A4A4A"/>
                </a:solidFill>
                <a:latin typeface="Corbel"/>
                <a:cs typeface="Corbel"/>
              </a:rPr>
              <a:t>template</a:t>
            </a:r>
            <a:r>
              <a:rPr dirty="0" sz="3200" spc="-35" i="1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3200" spc="-15" i="1">
                <a:solidFill>
                  <a:srgbClr val="4A4A4A"/>
                </a:solidFill>
                <a:latin typeface="Corbel"/>
                <a:cs typeface="Corbel"/>
              </a:rPr>
              <a:t>literals</a:t>
            </a:r>
            <a:endParaRPr sz="3200">
              <a:latin typeface="Corbel"/>
              <a:cs typeface="Corbel"/>
            </a:endParaRPr>
          </a:p>
          <a:p>
            <a:pPr lvl="1" marL="792480" indent="-323215">
              <a:lnSpc>
                <a:spcPct val="100000"/>
              </a:lnSpc>
              <a:spcBef>
                <a:spcPts val="869"/>
              </a:spcBef>
              <a:buClr>
                <a:srgbClr val="000000"/>
              </a:buClr>
              <a:buSzPct val="75000"/>
              <a:buFont typeface="Arial"/>
              <a:buChar char="–"/>
              <a:tabLst>
                <a:tab pos="791845" algn="l"/>
                <a:tab pos="792480" algn="l"/>
              </a:tabLst>
            </a:pPr>
            <a:r>
              <a:rPr dirty="0" sz="3200" spc="-5">
                <a:solidFill>
                  <a:srgbClr val="4A4A4A"/>
                </a:solidFill>
                <a:latin typeface="Corbel"/>
                <a:cs typeface="Corbel"/>
              </a:rPr>
              <a:t>S</a:t>
            </a:r>
            <a:r>
              <a:rPr dirty="0" sz="3200">
                <a:solidFill>
                  <a:srgbClr val="4A4A4A"/>
                </a:solidFill>
                <a:latin typeface="Corbel"/>
                <a:cs typeface="Corbel"/>
              </a:rPr>
              <a:t>e</a:t>
            </a:r>
            <a:r>
              <a:rPr dirty="0" sz="3200" spc="-40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3200">
                <a:solidFill>
                  <a:srgbClr val="4A4A4A"/>
                </a:solidFill>
                <a:latin typeface="Corbel"/>
                <a:cs typeface="Corbel"/>
              </a:rPr>
              <a:t>usan</a:t>
            </a:r>
            <a:r>
              <a:rPr dirty="0" sz="3200" spc="-30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3200" spc="-5">
                <a:solidFill>
                  <a:srgbClr val="4A4A4A"/>
                </a:solidFill>
                <a:latin typeface="Corbel"/>
                <a:cs typeface="Corbel"/>
              </a:rPr>
              <a:t>comill</a:t>
            </a:r>
            <a:r>
              <a:rPr dirty="0" sz="3200">
                <a:solidFill>
                  <a:srgbClr val="4A4A4A"/>
                </a:solidFill>
                <a:latin typeface="Corbel"/>
                <a:cs typeface="Corbel"/>
              </a:rPr>
              <a:t>a</a:t>
            </a:r>
            <a:r>
              <a:rPr dirty="0" sz="3200" spc="-25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3200">
                <a:solidFill>
                  <a:srgbClr val="4A4A4A"/>
                </a:solidFill>
                <a:latin typeface="Consolas"/>
                <a:cs typeface="Consolas"/>
              </a:rPr>
              <a:t>`</a:t>
            </a:r>
            <a:r>
              <a:rPr dirty="0" sz="3200" spc="-1125">
                <a:solidFill>
                  <a:srgbClr val="4A4A4A"/>
                </a:solidFill>
                <a:latin typeface="Consolas"/>
                <a:cs typeface="Consolas"/>
              </a:rPr>
              <a:t> </a:t>
            </a:r>
            <a:r>
              <a:rPr dirty="0" sz="3200" spc="-5">
                <a:solidFill>
                  <a:srgbClr val="4A4A4A"/>
                </a:solidFill>
                <a:latin typeface="Corbel"/>
                <a:cs typeface="Corbel"/>
              </a:rPr>
              <a:t>(</a:t>
            </a:r>
            <a:r>
              <a:rPr dirty="0" sz="3200" i="1">
                <a:solidFill>
                  <a:srgbClr val="4A4A4A"/>
                </a:solidFill>
                <a:latin typeface="Corbel"/>
                <a:cs typeface="Corbel"/>
              </a:rPr>
              <a:t>backtic</a:t>
            </a:r>
            <a:r>
              <a:rPr dirty="0" sz="3200" spc="-10" i="1">
                <a:solidFill>
                  <a:srgbClr val="4A4A4A"/>
                </a:solidFill>
                <a:latin typeface="Corbel"/>
                <a:cs typeface="Corbel"/>
              </a:rPr>
              <a:t>k</a:t>
            </a:r>
            <a:r>
              <a:rPr dirty="0" sz="3200">
                <a:solidFill>
                  <a:srgbClr val="4A4A4A"/>
                </a:solidFill>
                <a:latin typeface="Corbel"/>
                <a:cs typeface="Corbel"/>
              </a:rPr>
              <a:t>)</a:t>
            </a:r>
            <a:r>
              <a:rPr dirty="0" sz="3200" spc="-45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3200">
                <a:solidFill>
                  <a:srgbClr val="4A4A4A"/>
                </a:solidFill>
                <a:latin typeface="Corbel"/>
                <a:cs typeface="Corbel"/>
              </a:rPr>
              <a:t>para</a:t>
            </a:r>
            <a:r>
              <a:rPr dirty="0" sz="3200" spc="-40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3200" spc="-15">
                <a:solidFill>
                  <a:srgbClr val="4A4A4A"/>
                </a:solidFill>
                <a:latin typeface="Corbel"/>
                <a:cs typeface="Corbel"/>
              </a:rPr>
              <a:t>mul</a:t>
            </a:r>
            <a:r>
              <a:rPr dirty="0" sz="3200" spc="-5">
                <a:solidFill>
                  <a:srgbClr val="4A4A4A"/>
                </a:solidFill>
                <a:latin typeface="Corbel"/>
                <a:cs typeface="Corbel"/>
              </a:rPr>
              <a:t>t</a:t>
            </a:r>
            <a:r>
              <a:rPr dirty="0" sz="3200" spc="-20">
                <a:solidFill>
                  <a:srgbClr val="4A4A4A"/>
                </a:solidFill>
                <a:latin typeface="Corbel"/>
                <a:cs typeface="Corbel"/>
              </a:rPr>
              <a:t>i</a:t>
            </a:r>
            <a:r>
              <a:rPr dirty="0" sz="3200" spc="-15">
                <a:solidFill>
                  <a:srgbClr val="4A4A4A"/>
                </a:solidFill>
                <a:latin typeface="Corbel"/>
                <a:cs typeface="Corbel"/>
              </a:rPr>
              <a:t>lí</a:t>
            </a:r>
            <a:r>
              <a:rPr dirty="0" sz="3200" spc="-5">
                <a:solidFill>
                  <a:srgbClr val="4A4A4A"/>
                </a:solidFill>
                <a:latin typeface="Corbel"/>
                <a:cs typeface="Corbel"/>
              </a:rPr>
              <a:t>n</a:t>
            </a:r>
            <a:r>
              <a:rPr dirty="0" sz="3200" spc="-25">
                <a:solidFill>
                  <a:srgbClr val="4A4A4A"/>
                </a:solidFill>
                <a:latin typeface="Corbel"/>
                <a:cs typeface="Corbel"/>
              </a:rPr>
              <a:t>e</a:t>
            </a:r>
            <a:r>
              <a:rPr dirty="0" sz="3200">
                <a:solidFill>
                  <a:srgbClr val="4A4A4A"/>
                </a:solidFill>
                <a:latin typeface="Corbel"/>
                <a:cs typeface="Corbel"/>
              </a:rPr>
              <a:t>a</a:t>
            </a:r>
            <a:endParaRPr sz="3200">
              <a:latin typeface="Corbel"/>
              <a:cs typeface="Corbel"/>
            </a:endParaRPr>
          </a:p>
          <a:p>
            <a:pPr lvl="1" marL="792480" indent="-323215">
              <a:lnSpc>
                <a:spcPct val="100000"/>
              </a:lnSpc>
              <a:spcBef>
                <a:spcPts val="1105"/>
              </a:spcBef>
              <a:buClr>
                <a:srgbClr val="000000"/>
              </a:buClr>
              <a:buSzPct val="75000"/>
              <a:buFont typeface="Arial"/>
              <a:buChar char="–"/>
              <a:tabLst>
                <a:tab pos="791845" algn="l"/>
                <a:tab pos="792480" algn="l"/>
              </a:tabLst>
            </a:pPr>
            <a:r>
              <a:rPr dirty="0" sz="3200" spc="-10">
                <a:solidFill>
                  <a:srgbClr val="4A4A4A"/>
                </a:solidFill>
                <a:latin typeface="Corbel"/>
                <a:cs typeface="Corbel"/>
              </a:rPr>
              <a:t>S</a:t>
            </a:r>
            <a:r>
              <a:rPr dirty="0" sz="3200">
                <a:solidFill>
                  <a:srgbClr val="4A4A4A"/>
                </a:solidFill>
                <a:latin typeface="Corbel"/>
                <a:cs typeface="Corbel"/>
              </a:rPr>
              <a:t>e</a:t>
            </a:r>
            <a:r>
              <a:rPr dirty="0" sz="3200" spc="-30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3200">
                <a:solidFill>
                  <a:srgbClr val="4A4A4A"/>
                </a:solidFill>
                <a:latin typeface="Corbel"/>
                <a:cs typeface="Corbel"/>
              </a:rPr>
              <a:t>usa</a:t>
            </a:r>
            <a:r>
              <a:rPr dirty="0" sz="3200" spc="-20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3200" spc="-15">
                <a:solidFill>
                  <a:srgbClr val="4A4A4A"/>
                </a:solidFill>
                <a:latin typeface="Consolas"/>
                <a:cs typeface="Consolas"/>
              </a:rPr>
              <a:t>${…</a:t>
            </a:r>
            <a:r>
              <a:rPr dirty="0" sz="3200">
                <a:solidFill>
                  <a:srgbClr val="4A4A4A"/>
                </a:solidFill>
                <a:latin typeface="Consolas"/>
                <a:cs typeface="Consolas"/>
              </a:rPr>
              <a:t>}</a:t>
            </a:r>
            <a:r>
              <a:rPr dirty="0" sz="3200" spc="-475">
                <a:solidFill>
                  <a:srgbClr val="4A4A4A"/>
                </a:solidFill>
                <a:latin typeface="Consolas"/>
                <a:cs typeface="Consolas"/>
              </a:rPr>
              <a:t> </a:t>
            </a:r>
            <a:r>
              <a:rPr dirty="0" sz="3200">
                <a:solidFill>
                  <a:srgbClr val="4A4A4A"/>
                </a:solidFill>
                <a:latin typeface="Corbel"/>
                <a:cs typeface="Corbel"/>
              </a:rPr>
              <a:t>para</a:t>
            </a:r>
            <a:r>
              <a:rPr dirty="0" sz="3200" spc="-30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3200">
                <a:solidFill>
                  <a:srgbClr val="4A4A4A"/>
                </a:solidFill>
                <a:latin typeface="Corbel"/>
                <a:cs typeface="Corbel"/>
              </a:rPr>
              <a:t>las</a:t>
            </a:r>
            <a:r>
              <a:rPr dirty="0" sz="3200" spc="-20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3200" spc="-20">
                <a:solidFill>
                  <a:srgbClr val="4A4A4A"/>
                </a:solidFill>
                <a:latin typeface="Corbel"/>
                <a:cs typeface="Corbel"/>
              </a:rPr>
              <a:t>v</a:t>
            </a:r>
            <a:r>
              <a:rPr dirty="0" sz="3200" spc="-10">
                <a:solidFill>
                  <a:srgbClr val="4A4A4A"/>
                </a:solidFill>
                <a:latin typeface="Corbel"/>
                <a:cs typeface="Corbel"/>
              </a:rPr>
              <a:t>a</a:t>
            </a:r>
            <a:r>
              <a:rPr dirty="0" sz="3200" spc="-20">
                <a:solidFill>
                  <a:srgbClr val="4A4A4A"/>
                </a:solidFill>
                <a:latin typeface="Corbel"/>
                <a:cs typeface="Corbel"/>
              </a:rPr>
              <a:t>r</a:t>
            </a:r>
            <a:r>
              <a:rPr dirty="0" sz="3200" spc="-15">
                <a:solidFill>
                  <a:srgbClr val="4A4A4A"/>
                </a:solidFill>
                <a:latin typeface="Corbel"/>
                <a:cs typeface="Corbel"/>
              </a:rPr>
              <a:t>i</a:t>
            </a:r>
            <a:r>
              <a:rPr dirty="0" sz="3200" spc="-10">
                <a:solidFill>
                  <a:srgbClr val="4A4A4A"/>
                </a:solidFill>
                <a:latin typeface="Corbel"/>
                <a:cs typeface="Corbel"/>
              </a:rPr>
              <a:t>a</a:t>
            </a:r>
            <a:r>
              <a:rPr dirty="0" sz="3200" spc="-15">
                <a:solidFill>
                  <a:srgbClr val="4A4A4A"/>
                </a:solidFill>
                <a:latin typeface="Corbel"/>
                <a:cs typeface="Corbel"/>
              </a:rPr>
              <a:t>ble</a:t>
            </a:r>
            <a:r>
              <a:rPr dirty="0" sz="3200">
                <a:solidFill>
                  <a:srgbClr val="4A4A4A"/>
                </a:solidFill>
                <a:latin typeface="Corbel"/>
                <a:cs typeface="Corbel"/>
              </a:rPr>
              <a:t>s</a:t>
            </a:r>
            <a:endParaRPr sz="3200">
              <a:latin typeface="Corbel"/>
              <a:cs typeface="Corbe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13688" y="4296155"/>
            <a:ext cx="6381115" cy="1569720"/>
          </a:xfrm>
          <a:prstGeom prst="rect">
            <a:avLst/>
          </a:prstGeom>
          <a:ln w="3175">
            <a:solidFill>
              <a:srgbClr val="242424"/>
            </a:solidFill>
          </a:ln>
        </p:spPr>
        <p:txBody>
          <a:bodyPr wrap="square" lIns="0" tIns="32384" rIns="0" bIns="0" rtlCol="0" vert="horz">
            <a:spAutoFit/>
          </a:bodyPr>
          <a:lstStyle/>
          <a:p>
            <a:pPr algn="ctr" marL="6985">
              <a:lnSpc>
                <a:spcPct val="100000"/>
              </a:lnSpc>
              <a:spcBef>
                <a:spcPts val="254"/>
              </a:spcBef>
            </a:pPr>
            <a:r>
              <a:rPr dirty="0" sz="2000">
                <a:solidFill>
                  <a:srgbClr val="4A4A4A"/>
                </a:solidFill>
                <a:latin typeface="Consolas"/>
                <a:cs typeface="Consolas"/>
              </a:rPr>
              <a:t>let</a:t>
            </a:r>
            <a:r>
              <a:rPr dirty="0" sz="2000" spc="-50">
                <a:solidFill>
                  <a:srgbClr val="4A4A4A"/>
                </a:solidFill>
                <a:latin typeface="Consolas"/>
                <a:cs typeface="Consolas"/>
              </a:rPr>
              <a:t> </a:t>
            </a:r>
            <a:r>
              <a:rPr dirty="0" sz="2000" spc="-5">
                <a:solidFill>
                  <a:srgbClr val="4A4A4A"/>
                </a:solidFill>
                <a:latin typeface="Consolas"/>
                <a:cs typeface="Consolas"/>
              </a:rPr>
              <a:t>html</a:t>
            </a:r>
            <a:r>
              <a:rPr dirty="0" sz="2000" spc="-35">
                <a:solidFill>
                  <a:srgbClr val="4A4A4A"/>
                </a:solidFill>
                <a:latin typeface="Consolas"/>
                <a:cs typeface="Consolas"/>
              </a:rPr>
              <a:t> </a:t>
            </a:r>
            <a:r>
              <a:rPr dirty="0" sz="2000">
                <a:solidFill>
                  <a:srgbClr val="4A4A4A"/>
                </a:solidFill>
                <a:latin typeface="Consolas"/>
                <a:cs typeface="Consolas"/>
              </a:rPr>
              <a:t>=</a:t>
            </a:r>
            <a:endParaRPr sz="2000">
              <a:latin typeface="Consolas"/>
              <a:cs typeface="Consolas"/>
            </a:endParaRPr>
          </a:p>
          <a:p>
            <a:pPr algn="ctr" marL="3810">
              <a:lnSpc>
                <a:spcPct val="100000"/>
              </a:lnSpc>
            </a:pPr>
            <a:r>
              <a:rPr dirty="0" sz="2000" spc="-10">
                <a:solidFill>
                  <a:srgbClr val="4A4A4A"/>
                </a:solidFill>
                <a:latin typeface="Consolas"/>
                <a:cs typeface="Consolas"/>
              </a:rPr>
              <a:t>`&lt;div&gt;</a:t>
            </a:r>
            <a:endParaRPr sz="2000">
              <a:latin typeface="Consolas"/>
              <a:cs typeface="Consolas"/>
            </a:endParaRPr>
          </a:p>
          <a:p>
            <a:pPr marL="931544">
              <a:lnSpc>
                <a:spcPct val="100000"/>
              </a:lnSpc>
            </a:pPr>
            <a:r>
              <a:rPr dirty="0" sz="2000" spc="-15">
                <a:solidFill>
                  <a:srgbClr val="4A4A4A"/>
                </a:solidFill>
                <a:latin typeface="Consolas"/>
                <a:cs typeface="Consolas"/>
              </a:rPr>
              <a:t>&lt;p&gt;${libro.titulo}&lt;/p&gt;</a:t>
            </a:r>
            <a:endParaRPr sz="2000">
              <a:latin typeface="Consolas"/>
              <a:cs typeface="Consolas"/>
            </a:endParaRPr>
          </a:p>
          <a:p>
            <a:pPr marL="931544">
              <a:lnSpc>
                <a:spcPct val="100000"/>
              </a:lnSpc>
            </a:pPr>
            <a:r>
              <a:rPr dirty="0" sz="2000">
                <a:solidFill>
                  <a:srgbClr val="4A4A4A"/>
                </a:solidFill>
                <a:latin typeface="Consolas"/>
                <a:cs typeface="Consolas"/>
              </a:rPr>
              <a:t>&lt;p&gt;</a:t>
            </a:r>
            <a:r>
              <a:rPr dirty="0" sz="2000" spc="-30">
                <a:solidFill>
                  <a:srgbClr val="4A4A4A"/>
                </a:solidFill>
                <a:latin typeface="Consolas"/>
                <a:cs typeface="Consolas"/>
              </a:rPr>
              <a:t> </a:t>
            </a:r>
            <a:r>
              <a:rPr dirty="0" sz="2000" spc="-5">
                <a:solidFill>
                  <a:srgbClr val="4A4A4A"/>
                </a:solidFill>
                <a:latin typeface="Consolas"/>
                <a:cs typeface="Consolas"/>
              </a:rPr>
              <a:t>${libro.autor}</a:t>
            </a:r>
            <a:r>
              <a:rPr dirty="0" sz="2000">
                <a:solidFill>
                  <a:srgbClr val="4A4A4A"/>
                </a:solidFill>
                <a:latin typeface="Consolas"/>
                <a:cs typeface="Consolas"/>
              </a:rPr>
              <a:t> </a:t>
            </a:r>
            <a:r>
              <a:rPr dirty="0" sz="2000" spc="-15">
                <a:solidFill>
                  <a:srgbClr val="4A4A4A"/>
                </a:solidFill>
                <a:latin typeface="Consolas"/>
                <a:cs typeface="Consolas"/>
              </a:rPr>
              <a:t>(${libro.año})&lt;/p&gt;</a:t>
            </a:r>
            <a:endParaRPr sz="2000">
              <a:latin typeface="Consolas"/>
              <a:cs typeface="Consolas"/>
            </a:endParaRPr>
          </a:p>
          <a:p>
            <a:pPr marL="511175">
              <a:lnSpc>
                <a:spcPct val="100000"/>
              </a:lnSpc>
            </a:pPr>
            <a:r>
              <a:rPr dirty="0" sz="2000" spc="-15">
                <a:solidFill>
                  <a:srgbClr val="4A4A4A"/>
                </a:solidFill>
                <a:latin typeface="Consolas"/>
                <a:cs typeface="Consolas"/>
              </a:rPr>
              <a:t>&lt;/div&gt;`;</a:t>
            </a:r>
            <a:endParaRPr sz="2000">
              <a:latin typeface="Consolas"/>
              <a:cs typeface="Consola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06932" y="6280505"/>
            <a:ext cx="755586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u="sng" sz="1600" spc="-25">
                <a:solidFill>
                  <a:srgbClr val="0000FF"/>
                </a:solidFill>
                <a:uFill>
                  <a:solidFill>
                    <a:srgbClr val="C90016"/>
                  </a:solidFill>
                </a:uFill>
                <a:latin typeface="Arial"/>
                <a:cs typeface="Arial"/>
                <a:hlinkClick r:id="rId3"/>
              </a:rPr>
              <a:t>https://developer.mozilla.org/en-US/docs/Web/JavaScript/Reference/Template_literals</a:t>
            </a:r>
            <a:endParaRPr sz="16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772270" y="6371945"/>
            <a:ext cx="11620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Calibri"/>
                <a:cs typeface="Calibri"/>
              </a:rPr>
              <a:t>8</a:t>
            </a:r>
            <a:endParaRPr sz="1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2"/>
            <a:ext cx="9144000" cy="144780"/>
          </a:xfrm>
          <a:custGeom>
            <a:avLst/>
            <a:gdLst/>
            <a:ahLst/>
            <a:cxnLst/>
            <a:rect l="l" t="t" r="r" b="b"/>
            <a:pathLst>
              <a:path w="9144000" h="144780">
                <a:moveTo>
                  <a:pt x="9144000" y="0"/>
                </a:moveTo>
                <a:lnTo>
                  <a:pt x="0" y="0"/>
                </a:lnTo>
                <a:lnTo>
                  <a:pt x="0" y="144513"/>
                </a:lnTo>
                <a:lnTo>
                  <a:pt x="9144000" y="144513"/>
                </a:lnTo>
                <a:lnTo>
                  <a:pt x="9144000" y="0"/>
                </a:lnTo>
                <a:close/>
              </a:path>
            </a:pathLst>
          </a:custGeom>
          <a:solidFill>
            <a:srgbClr val="C90016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934219" y="356960"/>
            <a:ext cx="921493" cy="561604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76250" y="458165"/>
            <a:ext cx="2092960" cy="59880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3750">
                <a:solidFill>
                  <a:srgbClr val="C71F1D"/>
                </a:solidFill>
              </a:rPr>
              <a:t>Ejercicio</a:t>
            </a:r>
            <a:r>
              <a:rPr dirty="0" sz="3750" spc="-175">
                <a:solidFill>
                  <a:srgbClr val="C71F1D"/>
                </a:solidFill>
              </a:rPr>
              <a:t> </a:t>
            </a:r>
            <a:r>
              <a:rPr dirty="0" sz="3750">
                <a:solidFill>
                  <a:srgbClr val="C71F1D"/>
                </a:solidFill>
              </a:rPr>
              <a:t>4</a:t>
            </a:r>
            <a:endParaRPr sz="3750"/>
          </a:p>
        </p:txBody>
      </p:sp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435"/>
              </a:lnSpc>
            </a:pPr>
            <a:r>
              <a:rPr dirty="0"/>
              <a:t>9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76097" y="1400696"/>
            <a:ext cx="7863205" cy="3469004"/>
          </a:xfrm>
          <a:prstGeom prst="rect">
            <a:avLst/>
          </a:prstGeom>
        </p:spPr>
        <p:txBody>
          <a:bodyPr wrap="square" lIns="0" tIns="201930" rIns="0" bIns="0" rtlCol="0" vert="horz">
            <a:spAutoFit/>
          </a:bodyPr>
          <a:lstStyle/>
          <a:p>
            <a:pPr marL="307340" indent="-269875">
              <a:lnSpc>
                <a:spcPct val="100000"/>
              </a:lnSpc>
              <a:spcBef>
                <a:spcPts val="1590"/>
              </a:spcBef>
              <a:buClr>
                <a:srgbClr val="63A334"/>
              </a:buClr>
              <a:buSzPct val="97222"/>
              <a:buFont typeface="Trebuchet MS"/>
              <a:buChar char="•"/>
              <a:tabLst>
                <a:tab pos="307975" algn="l"/>
              </a:tabLst>
            </a:pPr>
            <a:r>
              <a:rPr dirty="0" sz="3600" spc="-5">
                <a:solidFill>
                  <a:srgbClr val="4A4A4A"/>
                </a:solidFill>
                <a:latin typeface="Corbel"/>
                <a:cs typeface="Corbel"/>
              </a:rPr>
              <a:t>Información</a:t>
            </a:r>
            <a:r>
              <a:rPr dirty="0" sz="3600" spc="-55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3600" spc="-10">
                <a:solidFill>
                  <a:srgbClr val="4A4A4A"/>
                </a:solidFill>
                <a:latin typeface="Corbel"/>
                <a:cs typeface="Corbel"/>
              </a:rPr>
              <a:t>libros</a:t>
            </a:r>
            <a:endParaRPr sz="3600">
              <a:latin typeface="Corbel"/>
              <a:cs typeface="Corbel"/>
            </a:endParaRPr>
          </a:p>
          <a:p>
            <a:pPr lvl="1" marL="791845" marR="30480" indent="-323215">
              <a:lnSpc>
                <a:spcPct val="100699"/>
              </a:lnSpc>
              <a:spcBef>
                <a:spcPts val="1125"/>
              </a:spcBef>
              <a:buClr>
                <a:srgbClr val="000000"/>
              </a:buClr>
              <a:buSzPct val="75000"/>
              <a:buFont typeface="Arial"/>
              <a:buChar char="–"/>
              <a:tabLst>
                <a:tab pos="791210" algn="l"/>
                <a:tab pos="792480" algn="l"/>
              </a:tabLst>
            </a:pPr>
            <a:r>
              <a:rPr dirty="0" sz="2800" spc="-10">
                <a:solidFill>
                  <a:srgbClr val="4A4A4A"/>
                </a:solidFill>
                <a:latin typeface="Corbel"/>
                <a:cs typeface="Corbel"/>
              </a:rPr>
              <a:t>Cien</a:t>
            </a:r>
            <a:r>
              <a:rPr dirty="0" sz="2800" spc="-35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2800" spc="-5">
                <a:solidFill>
                  <a:srgbClr val="4A4A4A"/>
                </a:solidFill>
                <a:latin typeface="Corbel"/>
                <a:cs typeface="Corbel"/>
              </a:rPr>
              <a:t>años</a:t>
            </a:r>
            <a:r>
              <a:rPr dirty="0" sz="2800" spc="-15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2800" spc="-5">
                <a:solidFill>
                  <a:srgbClr val="4A4A4A"/>
                </a:solidFill>
                <a:latin typeface="Corbel"/>
                <a:cs typeface="Corbel"/>
              </a:rPr>
              <a:t>de</a:t>
            </a:r>
            <a:r>
              <a:rPr dirty="0" sz="2800" spc="-25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2800" spc="-10">
                <a:solidFill>
                  <a:srgbClr val="4A4A4A"/>
                </a:solidFill>
                <a:latin typeface="Corbel"/>
                <a:cs typeface="Corbel"/>
              </a:rPr>
              <a:t>soledad,</a:t>
            </a:r>
            <a:r>
              <a:rPr dirty="0" sz="2800" spc="-20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2800" spc="-5">
                <a:solidFill>
                  <a:srgbClr val="4A4A4A"/>
                </a:solidFill>
                <a:latin typeface="Corbel"/>
                <a:cs typeface="Corbel"/>
              </a:rPr>
              <a:t>de</a:t>
            </a:r>
            <a:r>
              <a:rPr dirty="0" sz="2800" spc="-240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2800" spc="-5">
                <a:solidFill>
                  <a:srgbClr val="4A4A4A"/>
                </a:solidFill>
                <a:latin typeface="Corbel"/>
                <a:cs typeface="Corbel"/>
              </a:rPr>
              <a:t>Gabriel</a:t>
            </a:r>
            <a:r>
              <a:rPr dirty="0" sz="2800" spc="-235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2800" spc="-5">
                <a:solidFill>
                  <a:srgbClr val="4A4A4A"/>
                </a:solidFill>
                <a:latin typeface="Corbel"/>
                <a:cs typeface="Corbel"/>
              </a:rPr>
              <a:t>García</a:t>
            </a:r>
            <a:r>
              <a:rPr dirty="0" sz="2800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2800" spc="-15">
                <a:solidFill>
                  <a:srgbClr val="4A4A4A"/>
                </a:solidFill>
                <a:latin typeface="Corbel"/>
                <a:cs typeface="Corbel"/>
              </a:rPr>
              <a:t>Márquez </a:t>
            </a:r>
            <a:r>
              <a:rPr dirty="0" sz="2800" spc="-545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2800" spc="-35">
                <a:solidFill>
                  <a:srgbClr val="4A4A4A"/>
                </a:solidFill>
                <a:latin typeface="Corbel"/>
                <a:cs typeface="Corbel"/>
              </a:rPr>
              <a:t>(1967)</a:t>
            </a:r>
            <a:endParaRPr sz="2800">
              <a:latin typeface="Corbel"/>
              <a:cs typeface="Corbel"/>
            </a:endParaRPr>
          </a:p>
          <a:p>
            <a:pPr marL="468630">
              <a:lnSpc>
                <a:spcPct val="100000"/>
              </a:lnSpc>
              <a:spcBef>
                <a:spcPts val="710"/>
              </a:spcBef>
            </a:pPr>
            <a:r>
              <a:rPr dirty="0" baseline="2645" sz="3150" spc="-592">
                <a:latin typeface="Arial"/>
                <a:cs typeface="Arial"/>
              </a:rPr>
              <a:t>–</a:t>
            </a:r>
            <a:r>
              <a:rPr dirty="0" sz="2800" spc="-395">
                <a:solidFill>
                  <a:srgbClr val="4A4A4A"/>
                </a:solidFill>
                <a:latin typeface="Corbel"/>
                <a:cs typeface="Corbel"/>
              </a:rPr>
              <a:t>El</a:t>
            </a:r>
            <a:r>
              <a:rPr dirty="0" sz="2800" spc="-370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2800" spc="-10">
                <a:solidFill>
                  <a:srgbClr val="4A4A4A"/>
                </a:solidFill>
                <a:latin typeface="Corbel"/>
                <a:cs typeface="Corbel"/>
              </a:rPr>
              <a:t>señor</a:t>
            </a:r>
            <a:r>
              <a:rPr dirty="0" sz="2800" spc="-25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2800" spc="-5">
                <a:solidFill>
                  <a:srgbClr val="4A4A4A"/>
                </a:solidFill>
                <a:latin typeface="Corbel"/>
                <a:cs typeface="Corbel"/>
              </a:rPr>
              <a:t>de</a:t>
            </a:r>
            <a:r>
              <a:rPr dirty="0" sz="2800" spc="-30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2800" spc="-5">
                <a:solidFill>
                  <a:srgbClr val="4A4A4A"/>
                </a:solidFill>
                <a:latin typeface="Corbel"/>
                <a:cs typeface="Corbel"/>
              </a:rPr>
              <a:t>los anillos,</a:t>
            </a:r>
            <a:r>
              <a:rPr dirty="0" sz="2800" spc="-25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2800" spc="-5">
                <a:solidFill>
                  <a:srgbClr val="4A4A4A"/>
                </a:solidFill>
                <a:latin typeface="Corbel"/>
                <a:cs typeface="Corbel"/>
              </a:rPr>
              <a:t>de</a:t>
            </a:r>
            <a:r>
              <a:rPr dirty="0" sz="2800" spc="-135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2800" spc="-5">
                <a:solidFill>
                  <a:srgbClr val="4A4A4A"/>
                </a:solidFill>
                <a:latin typeface="Corbel"/>
                <a:cs typeface="Corbel"/>
              </a:rPr>
              <a:t>J. R.</a:t>
            </a:r>
            <a:r>
              <a:rPr dirty="0" sz="2800" spc="-10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2800" spc="-25">
                <a:solidFill>
                  <a:srgbClr val="4A4A4A"/>
                </a:solidFill>
                <a:latin typeface="Corbel"/>
                <a:cs typeface="Corbel"/>
              </a:rPr>
              <a:t>R.Tolkien</a:t>
            </a:r>
            <a:r>
              <a:rPr dirty="0" sz="2800" spc="-5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2800" spc="-20">
                <a:solidFill>
                  <a:srgbClr val="4A4A4A"/>
                </a:solidFill>
                <a:latin typeface="Corbel"/>
                <a:cs typeface="Corbel"/>
              </a:rPr>
              <a:t>(1954)</a:t>
            </a:r>
            <a:endParaRPr sz="2800">
              <a:latin typeface="Corbel"/>
              <a:cs typeface="Corbel"/>
            </a:endParaRPr>
          </a:p>
          <a:p>
            <a:pPr lvl="1" marL="791845" indent="-323850">
              <a:lnSpc>
                <a:spcPct val="100000"/>
              </a:lnSpc>
              <a:spcBef>
                <a:spcPts val="1115"/>
              </a:spcBef>
              <a:buClr>
                <a:srgbClr val="000000"/>
              </a:buClr>
              <a:buSzPct val="75000"/>
              <a:buFont typeface="Arial"/>
              <a:buChar char="–"/>
              <a:tabLst>
                <a:tab pos="791210" algn="l"/>
                <a:tab pos="792480" algn="l"/>
              </a:tabLst>
            </a:pPr>
            <a:r>
              <a:rPr dirty="0" sz="2800" spc="-10">
                <a:solidFill>
                  <a:srgbClr val="4A4A4A"/>
                </a:solidFill>
                <a:latin typeface="Corbel"/>
                <a:cs typeface="Corbel"/>
              </a:rPr>
              <a:t>198</a:t>
            </a:r>
            <a:r>
              <a:rPr dirty="0" sz="2800" spc="-20">
                <a:solidFill>
                  <a:srgbClr val="4A4A4A"/>
                </a:solidFill>
                <a:latin typeface="Corbel"/>
                <a:cs typeface="Corbel"/>
              </a:rPr>
              <a:t>4</a:t>
            </a:r>
            <a:r>
              <a:rPr dirty="0" sz="2800" spc="-5">
                <a:solidFill>
                  <a:srgbClr val="4A4A4A"/>
                </a:solidFill>
                <a:latin typeface="Corbel"/>
                <a:cs typeface="Corbel"/>
              </a:rPr>
              <a:t>,</a:t>
            </a:r>
            <a:r>
              <a:rPr dirty="0" sz="2800" spc="-25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2800" spc="-5">
                <a:solidFill>
                  <a:srgbClr val="4A4A4A"/>
                </a:solidFill>
                <a:latin typeface="Corbel"/>
                <a:cs typeface="Corbel"/>
              </a:rPr>
              <a:t>de</a:t>
            </a:r>
            <a:r>
              <a:rPr dirty="0" sz="2800" spc="-250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2800" spc="-5">
                <a:solidFill>
                  <a:srgbClr val="4A4A4A"/>
                </a:solidFill>
                <a:latin typeface="Corbel"/>
                <a:cs typeface="Corbel"/>
              </a:rPr>
              <a:t>George</a:t>
            </a:r>
            <a:r>
              <a:rPr dirty="0" sz="2800" spc="-245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2800" spc="-10">
                <a:solidFill>
                  <a:srgbClr val="4A4A4A"/>
                </a:solidFill>
                <a:latin typeface="Corbel"/>
                <a:cs typeface="Corbel"/>
              </a:rPr>
              <a:t>Orwel</a:t>
            </a:r>
            <a:r>
              <a:rPr dirty="0" sz="2800" spc="-5">
                <a:solidFill>
                  <a:srgbClr val="4A4A4A"/>
                </a:solidFill>
                <a:latin typeface="Corbel"/>
                <a:cs typeface="Corbel"/>
              </a:rPr>
              <a:t>l</a:t>
            </a:r>
            <a:r>
              <a:rPr dirty="0" sz="2800" spc="-20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2800" spc="-20">
                <a:solidFill>
                  <a:srgbClr val="4A4A4A"/>
                </a:solidFill>
                <a:latin typeface="Corbel"/>
                <a:cs typeface="Corbel"/>
              </a:rPr>
              <a:t>(</a:t>
            </a:r>
            <a:r>
              <a:rPr dirty="0" sz="2800" spc="-25">
                <a:solidFill>
                  <a:srgbClr val="4A4A4A"/>
                </a:solidFill>
                <a:latin typeface="Corbel"/>
                <a:cs typeface="Corbel"/>
              </a:rPr>
              <a:t>1949</a:t>
            </a:r>
            <a:r>
              <a:rPr dirty="0" sz="2800" spc="-5">
                <a:solidFill>
                  <a:srgbClr val="4A4A4A"/>
                </a:solidFill>
                <a:latin typeface="Corbel"/>
                <a:cs typeface="Corbel"/>
              </a:rPr>
              <a:t>)</a:t>
            </a:r>
            <a:endParaRPr sz="2800">
              <a:latin typeface="Corbel"/>
              <a:cs typeface="Corbel"/>
            </a:endParaRPr>
          </a:p>
          <a:p>
            <a:pPr marL="468630">
              <a:lnSpc>
                <a:spcPct val="100000"/>
              </a:lnSpc>
              <a:spcBef>
                <a:spcPts val="1500"/>
              </a:spcBef>
            </a:pPr>
            <a:r>
              <a:rPr dirty="0" baseline="11904" sz="3150" spc="-1754">
                <a:latin typeface="Arial"/>
                <a:cs typeface="Arial"/>
              </a:rPr>
              <a:t>–</a:t>
            </a:r>
            <a:r>
              <a:rPr dirty="0" sz="2800" spc="-15">
                <a:solidFill>
                  <a:srgbClr val="4A4A4A"/>
                </a:solidFill>
                <a:latin typeface="Corbel"/>
                <a:cs typeface="Corbel"/>
              </a:rPr>
              <a:t>U</a:t>
            </a:r>
            <a:r>
              <a:rPr dirty="0" sz="2800" spc="-5">
                <a:solidFill>
                  <a:srgbClr val="4A4A4A"/>
                </a:solidFill>
                <a:latin typeface="Corbel"/>
                <a:cs typeface="Corbel"/>
              </a:rPr>
              <a:t>n</a:t>
            </a:r>
            <a:r>
              <a:rPr dirty="0" sz="2800" spc="-45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2800" spc="-5">
                <a:solidFill>
                  <a:srgbClr val="4A4A4A"/>
                </a:solidFill>
                <a:latin typeface="Corbel"/>
                <a:cs typeface="Corbel"/>
              </a:rPr>
              <a:t>mundo</a:t>
            </a:r>
            <a:r>
              <a:rPr dirty="0" sz="2800" spc="-30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2800" spc="-5">
                <a:solidFill>
                  <a:srgbClr val="4A4A4A"/>
                </a:solidFill>
                <a:latin typeface="Corbel"/>
                <a:cs typeface="Corbel"/>
              </a:rPr>
              <a:t>feliz,</a:t>
            </a:r>
            <a:r>
              <a:rPr dirty="0" sz="2800" spc="-30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2800" spc="-5">
                <a:solidFill>
                  <a:srgbClr val="4A4A4A"/>
                </a:solidFill>
                <a:latin typeface="Corbel"/>
                <a:cs typeface="Corbel"/>
              </a:rPr>
              <a:t>de</a:t>
            </a:r>
            <a:r>
              <a:rPr dirty="0" sz="2800" spc="-275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2800" spc="-10">
                <a:solidFill>
                  <a:srgbClr val="4A4A4A"/>
                </a:solidFill>
                <a:latin typeface="Corbel"/>
                <a:cs typeface="Corbel"/>
              </a:rPr>
              <a:t>Aldou</a:t>
            </a:r>
            <a:r>
              <a:rPr dirty="0" sz="2800" spc="-5">
                <a:solidFill>
                  <a:srgbClr val="4A4A4A"/>
                </a:solidFill>
                <a:latin typeface="Corbel"/>
                <a:cs typeface="Corbel"/>
              </a:rPr>
              <a:t>s</a:t>
            </a:r>
            <a:r>
              <a:rPr dirty="0" sz="2800" spc="-15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2800" spc="-10">
                <a:solidFill>
                  <a:srgbClr val="4A4A4A"/>
                </a:solidFill>
                <a:latin typeface="Corbel"/>
                <a:cs typeface="Corbel"/>
              </a:rPr>
              <a:t>H</a:t>
            </a:r>
            <a:r>
              <a:rPr dirty="0" sz="2800">
                <a:solidFill>
                  <a:srgbClr val="4A4A4A"/>
                </a:solidFill>
                <a:latin typeface="Corbel"/>
                <a:cs typeface="Corbel"/>
              </a:rPr>
              <a:t>u</a:t>
            </a:r>
            <a:r>
              <a:rPr dirty="0" sz="2800" spc="-10">
                <a:solidFill>
                  <a:srgbClr val="4A4A4A"/>
                </a:solidFill>
                <a:latin typeface="Corbel"/>
                <a:cs typeface="Corbel"/>
              </a:rPr>
              <a:t>xl</a:t>
            </a:r>
            <a:r>
              <a:rPr dirty="0" sz="2800" spc="-25">
                <a:solidFill>
                  <a:srgbClr val="4A4A4A"/>
                </a:solidFill>
                <a:latin typeface="Corbel"/>
                <a:cs typeface="Corbel"/>
              </a:rPr>
              <a:t>e</a:t>
            </a:r>
            <a:r>
              <a:rPr dirty="0" sz="2800" spc="-5">
                <a:solidFill>
                  <a:srgbClr val="4A4A4A"/>
                </a:solidFill>
                <a:latin typeface="Corbel"/>
                <a:cs typeface="Corbel"/>
              </a:rPr>
              <a:t>y</a:t>
            </a:r>
            <a:r>
              <a:rPr dirty="0" sz="2800" spc="-25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2800" spc="-20">
                <a:solidFill>
                  <a:srgbClr val="4A4A4A"/>
                </a:solidFill>
                <a:latin typeface="Corbel"/>
                <a:cs typeface="Corbel"/>
              </a:rPr>
              <a:t>(</a:t>
            </a:r>
            <a:r>
              <a:rPr dirty="0" sz="2800" spc="-25">
                <a:solidFill>
                  <a:srgbClr val="4A4A4A"/>
                </a:solidFill>
                <a:latin typeface="Corbel"/>
                <a:cs typeface="Corbel"/>
              </a:rPr>
              <a:t>19</a:t>
            </a:r>
            <a:r>
              <a:rPr dirty="0" sz="2800" spc="-10">
                <a:solidFill>
                  <a:srgbClr val="4A4A4A"/>
                </a:solidFill>
                <a:latin typeface="Corbel"/>
                <a:cs typeface="Corbel"/>
              </a:rPr>
              <a:t>3</a:t>
            </a:r>
            <a:r>
              <a:rPr dirty="0" sz="2800" spc="-30">
                <a:solidFill>
                  <a:srgbClr val="4A4A4A"/>
                </a:solidFill>
                <a:latin typeface="Corbel"/>
                <a:cs typeface="Corbel"/>
              </a:rPr>
              <a:t>2</a:t>
            </a:r>
            <a:r>
              <a:rPr dirty="0" sz="2800" spc="-5">
                <a:solidFill>
                  <a:srgbClr val="4A4A4A"/>
                </a:solidFill>
                <a:latin typeface="Corbel"/>
                <a:cs typeface="Corbel"/>
              </a:rPr>
              <a:t>)</a:t>
            </a:r>
            <a:endParaRPr sz="28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2"/>
            <a:ext cx="9144000" cy="144780"/>
          </a:xfrm>
          <a:custGeom>
            <a:avLst/>
            <a:gdLst/>
            <a:ahLst/>
            <a:cxnLst/>
            <a:rect l="l" t="t" r="r" b="b"/>
            <a:pathLst>
              <a:path w="9144000" h="144780">
                <a:moveTo>
                  <a:pt x="9144000" y="0"/>
                </a:moveTo>
                <a:lnTo>
                  <a:pt x="0" y="0"/>
                </a:lnTo>
                <a:lnTo>
                  <a:pt x="0" y="144513"/>
                </a:lnTo>
                <a:lnTo>
                  <a:pt x="9144000" y="144513"/>
                </a:lnTo>
                <a:lnTo>
                  <a:pt x="9144000" y="0"/>
                </a:lnTo>
                <a:close/>
              </a:path>
            </a:pathLst>
          </a:custGeom>
          <a:solidFill>
            <a:srgbClr val="C90016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934219" y="356960"/>
            <a:ext cx="921493" cy="561604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76250" y="457961"/>
            <a:ext cx="2212975" cy="6350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000" spc="-5">
                <a:solidFill>
                  <a:srgbClr val="C71F1D"/>
                </a:solidFill>
              </a:rPr>
              <a:t>Ejercicio</a:t>
            </a:r>
            <a:r>
              <a:rPr dirty="0" sz="4000" spc="-120">
                <a:solidFill>
                  <a:srgbClr val="C71F1D"/>
                </a:solidFill>
              </a:rPr>
              <a:t> </a:t>
            </a:r>
            <a:r>
              <a:rPr dirty="0" sz="4000" spc="-5">
                <a:solidFill>
                  <a:srgbClr val="C71F1D"/>
                </a:solidFill>
              </a:rPr>
              <a:t>5</a:t>
            </a:r>
            <a:endParaRPr sz="4000"/>
          </a:p>
        </p:txBody>
      </p:sp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435"/>
              </a:lnSpc>
            </a:pPr>
            <a:r>
              <a:rPr dirty="0"/>
              <a:t>10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501497" y="1584706"/>
            <a:ext cx="7578090" cy="148336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266700" marR="5080" indent="-254635">
              <a:lnSpc>
                <a:spcPct val="99400"/>
              </a:lnSpc>
              <a:spcBef>
                <a:spcPts val="125"/>
              </a:spcBef>
              <a:buClr>
                <a:srgbClr val="63A334"/>
              </a:buClr>
              <a:buFont typeface="Trebuchet MS"/>
              <a:buChar char="•"/>
              <a:tabLst>
                <a:tab pos="267335" algn="l"/>
              </a:tabLst>
            </a:pPr>
            <a:r>
              <a:rPr dirty="0" sz="3200">
                <a:solidFill>
                  <a:srgbClr val="4A4A4A"/>
                </a:solidFill>
                <a:latin typeface="Corbel"/>
                <a:cs typeface="Corbel"/>
              </a:rPr>
              <a:t>Actualiza el ejercicio 3 para no generar </a:t>
            </a:r>
            <a:r>
              <a:rPr dirty="0" sz="3200" spc="-25">
                <a:solidFill>
                  <a:srgbClr val="4A4A4A"/>
                </a:solidFill>
                <a:latin typeface="Corbel"/>
                <a:cs typeface="Corbel"/>
              </a:rPr>
              <a:t>el </a:t>
            </a:r>
            <a:r>
              <a:rPr dirty="0" sz="3200" spc="-20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3200" spc="-5">
                <a:solidFill>
                  <a:srgbClr val="4A4A4A"/>
                </a:solidFill>
                <a:latin typeface="Corbel"/>
                <a:cs typeface="Corbel"/>
              </a:rPr>
              <a:t>HTM</a:t>
            </a:r>
            <a:r>
              <a:rPr dirty="0" sz="3200">
                <a:solidFill>
                  <a:srgbClr val="4A4A4A"/>
                </a:solidFill>
                <a:latin typeface="Corbel"/>
                <a:cs typeface="Corbel"/>
              </a:rPr>
              <a:t>L</a:t>
            </a:r>
            <a:r>
              <a:rPr dirty="0" sz="3200" spc="-60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3200" spc="-5">
                <a:solidFill>
                  <a:srgbClr val="4A4A4A"/>
                </a:solidFill>
                <a:latin typeface="Corbel"/>
                <a:cs typeface="Corbel"/>
              </a:rPr>
              <a:t>com</a:t>
            </a:r>
            <a:r>
              <a:rPr dirty="0" sz="3200">
                <a:solidFill>
                  <a:srgbClr val="4A4A4A"/>
                </a:solidFill>
                <a:latin typeface="Corbel"/>
                <a:cs typeface="Corbel"/>
              </a:rPr>
              <a:t>o</a:t>
            </a:r>
            <a:r>
              <a:rPr dirty="0" sz="3200" spc="-15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3200" spc="-5">
                <a:solidFill>
                  <a:srgbClr val="4A4A4A"/>
                </a:solidFill>
                <a:latin typeface="Corbel"/>
                <a:cs typeface="Corbel"/>
              </a:rPr>
              <a:t>te</a:t>
            </a:r>
            <a:r>
              <a:rPr dirty="0" sz="3200" spc="5">
                <a:solidFill>
                  <a:srgbClr val="4A4A4A"/>
                </a:solidFill>
                <a:latin typeface="Corbel"/>
                <a:cs typeface="Corbel"/>
              </a:rPr>
              <a:t>x</a:t>
            </a:r>
            <a:r>
              <a:rPr dirty="0" sz="3200" spc="-5">
                <a:solidFill>
                  <a:srgbClr val="4A4A4A"/>
                </a:solidFill>
                <a:latin typeface="Corbel"/>
                <a:cs typeface="Corbel"/>
              </a:rPr>
              <a:t>t</a:t>
            </a:r>
            <a:r>
              <a:rPr dirty="0" sz="3200">
                <a:solidFill>
                  <a:srgbClr val="4A4A4A"/>
                </a:solidFill>
                <a:latin typeface="Corbel"/>
                <a:cs typeface="Corbel"/>
              </a:rPr>
              <a:t>o</a:t>
            </a:r>
            <a:r>
              <a:rPr dirty="0" sz="3200" spc="-35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3200">
                <a:solidFill>
                  <a:srgbClr val="4A4A4A"/>
                </a:solidFill>
                <a:latin typeface="Corbel"/>
                <a:cs typeface="Corbel"/>
              </a:rPr>
              <a:t>y</a:t>
            </a:r>
            <a:r>
              <a:rPr dirty="0" sz="3200" spc="-15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3200">
                <a:solidFill>
                  <a:srgbClr val="4A4A4A"/>
                </a:solidFill>
                <a:latin typeface="Corbel"/>
                <a:cs typeface="Corbel"/>
              </a:rPr>
              <a:t>usar</a:t>
            </a:r>
            <a:r>
              <a:rPr dirty="0" sz="3200" spc="-25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3200">
                <a:solidFill>
                  <a:srgbClr val="4A4A4A"/>
                </a:solidFill>
                <a:latin typeface="Corbel"/>
                <a:cs typeface="Corbel"/>
              </a:rPr>
              <a:t>la</a:t>
            </a:r>
            <a:r>
              <a:rPr dirty="0" sz="3200" spc="-315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3200" spc="-5">
                <a:solidFill>
                  <a:srgbClr val="4A4A4A"/>
                </a:solidFill>
                <a:latin typeface="Corbel"/>
                <a:cs typeface="Corbel"/>
              </a:rPr>
              <a:t>AP</a:t>
            </a:r>
            <a:r>
              <a:rPr dirty="0" sz="3200">
                <a:solidFill>
                  <a:srgbClr val="4A4A4A"/>
                </a:solidFill>
                <a:latin typeface="Corbel"/>
                <a:cs typeface="Corbel"/>
              </a:rPr>
              <a:t>I</a:t>
            </a:r>
            <a:r>
              <a:rPr dirty="0" sz="3200" spc="-25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3200">
                <a:solidFill>
                  <a:srgbClr val="4A4A4A"/>
                </a:solidFill>
                <a:latin typeface="Corbel"/>
                <a:cs typeface="Corbel"/>
              </a:rPr>
              <a:t>de</a:t>
            </a:r>
            <a:r>
              <a:rPr dirty="0" sz="3200" spc="-30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3200" spc="-5">
                <a:solidFill>
                  <a:srgbClr val="4A4A4A"/>
                </a:solidFill>
                <a:latin typeface="Corbel"/>
                <a:cs typeface="Corbel"/>
              </a:rPr>
              <a:t>nodo</a:t>
            </a:r>
            <a:r>
              <a:rPr dirty="0" sz="3200">
                <a:solidFill>
                  <a:srgbClr val="4A4A4A"/>
                </a:solidFill>
                <a:latin typeface="Corbel"/>
                <a:cs typeface="Corbel"/>
              </a:rPr>
              <a:t>s</a:t>
            </a:r>
            <a:r>
              <a:rPr dirty="0" sz="3200" spc="-10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3200" spc="-25">
                <a:solidFill>
                  <a:srgbClr val="4A4A4A"/>
                </a:solidFill>
                <a:latin typeface="Corbel"/>
                <a:cs typeface="Corbel"/>
              </a:rPr>
              <a:t>de</a:t>
            </a:r>
            <a:r>
              <a:rPr dirty="0" sz="3200">
                <a:solidFill>
                  <a:srgbClr val="4A4A4A"/>
                </a:solidFill>
                <a:latin typeface="Corbel"/>
                <a:cs typeface="Corbel"/>
              </a:rPr>
              <a:t>l  </a:t>
            </a:r>
            <a:r>
              <a:rPr dirty="0" sz="3200" spc="-20">
                <a:solidFill>
                  <a:srgbClr val="4A4A4A"/>
                </a:solidFill>
                <a:latin typeface="Corbel"/>
                <a:cs typeface="Corbel"/>
              </a:rPr>
              <a:t>DOM</a:t>
            </a:r>
            <a:endParaRPr sz="32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55" y="12"/>
            <a:ext cx="9143365" cy="236854"/>
          </a:xfrm>
          <a:custGeom>
            <a:avLst/>
            <a:gdLst/>
            <a:ahLst/>
            <a:cxnLst/>
            <a:rect l="l" t="t" r="r" b="b"/>
            <a:pathLst>
              <a:path w="9143365" h="236854">
                <a:moveTo>
                  <a:pt x="0" y="0"/>
                </a:moveTo>
                <a:lnTo>
                  <a:pt x="9143276" y="0"/>
                </a:lnTo>
                <a:lnTo>
                  <a:pt x="9143276" y="236512"/>
                </a:lnTo>
                <a:lnTo>
                  <a:pt x="0" y="236512"/>
                </a:lnTo>
                <a:lnTo>
                  <a:pt x="0" y="0"/>
                </a:lnTo>
                <a:close/>
              </a:path>
            </a:pathLst>
          </a:custGeom>
          <a:solidFill>
            <a:srgbClr val="CA0016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768437" y="410032"/>
            <a:ext cx="1114196" cy="672122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501738" y="1614500"/>
            <a:ext cx="1964689" cy="5137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67970" indent="-255904">
              <a:lnSpc>
                <a:spcPct val="100000"/>
              </a:lnSpc>
              <a:spcBef>
                <a:spcPts val="100"/>
              </a:spcBef>
              <a:buClr>
                <a:srgbClr val="64A434"/>
              </a:buClr>
              <a:buFont typeface="Georgia"/>
              <a:buChar char="•"/>
              <a:tabLst>
                <a:tab pos="268605" algn="l"/>
              </a:tabLst>
            </a:pP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Ej</a:t>
            </a: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ercicio</a:t>
            </a:r>
            <a:r>
              <a:rPr dirty="0" sz="3200" spc="-95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>
                <a:solidFill>
                  <a:srgbClr val="4B4B4B"/>
                </a:solidFill>
                <a:latin typeface="Corbel"/>
                <a:cs typeface="Corbel"/>
              </a:rPr>
              <a:t>1</a:t>
            </a:r>
            <a:endParaRPr sz="3200">
              <a:latin typeface="Corbel"/>
              <a:cs typeface="Corbe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831935" y="6485575"/>
            <a:ext cx="210185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800"/>
              </a:lnSpc>
            </a:pPr>
            <a:r>
              <a:rPr dirty="0" sz="1800" b="1">
                <a:solidFill>
                  <a:srgbClr val="666666"/>
                </a:solidFill>
                <a:latin typeface="Corbel"/>
                <a:cs typeface="Corbel"/>
              </a:rPr>
              <a:t>3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48297" y="439458"/>
            <a:ext cx="3744595" cy="579120"/>
          </a:xfrm>
          <a:prstGeom prst="rect"/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3600" spc="10">
                <a:solidFill>
                  <a:srgbClr val="C8201D"/>
                </a:solidFill>
              </a:rPr>
              <a:t>Índice</a:t>
            </a:r>
            <a:r>
              <a:rPr dirty="0" sz="3600" spc="-40">
                <a:solidFill>
                  <a:srgbClr val="C8201D"/>
                </a:solidFill>
              </a:rPr>
              <a:t> </a:t>
            </a:r>
            <a:r>
              <a:rPr dirty="0" sz="3600" spc="10">
                <a:solidFill>
                  <a:srgbClr val="C8201D"/>
                </a:solidFill>
              </a:rPr>
              <a:t>de</a:t>
            </a:r>
            <a:r>
              <a:rPr dirty="0" sz="3600" spc="-40">
                <a:solidFill>
                  <a:srgbClr val="C8201D"/>
                </a:solidFill>
              </a:rPr>
              <a:t> </a:t>
            </a:r>
            <a:r>
              <a:rPr dirty="0" sz="3600" spc="10">
                <a:solidFill>
                  <a:srgbClr val="C8201D"/>
                </a:solidFill>
              </a:rPr>
              <a:t>ejercicios</a:t>
            </a:r>
            <a:endParaRPr sz="3600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2"/>
            <a:ext cx="9144000" cy="144780"/>
          </a:xfrm>
          <a:custGeom>
            <a:avLst/>
            <a:gdLst/>
            <a:ahLst/>
            <a:cxnLst/>
            <a:rect l="l" t="t" r="r" b="b"/>
            <a:pathLst>
              <a:path w="9144000" h="144780">
                <a:moveTo>
                  <a:pt x="9144000" y="0"/>
                </a:moveTo>
                <a:lnTo>
                  <a:pt x="0" y="0"/>
                </a:lnTo>
                <a:lnTo>
                  <a:pt x="0" y="144513"/>
                </a:lnTo>
                <a:lnTo>
                  <a:pt x="9144000" y="144513"/>
                </a:lnTo>
                <a:lnTo>
                  <a:pt x="9144000" y="0"/>
                </a:lnTo>
                <a:close/>
              </a:path>
            </a:pathLst>
          </a:custGeom>
          <a:solidFill>
            <a:srgbClr val="C90016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934219" y="356960"/>
            <a:ext cx="921493" cy="561604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76250" y="457961"/>
            <a:ext cx="2244090" cy="6350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000" spc="-5">
                <a:solidFill>
                  <a:srgbClr val="C71F1D"/>
                </a:solidFill>
              </a:rPr>
              <a:t>Ejercicio</a:t>
            </a:r>
            <a:r>
              <a:rPr dirty="0" sz="4000" spc="-120">
                <a:solidFill>
                  <a:srgbClr val="C71F1D"/>
                </a:solidFill>
              </a:rPr>
              <a:t> </a:t>
            </a:r>
            <a:r>
              <a:rPr dirty="0" sz="4000" spc="-5">
                <a:solidFill>
                  <a:srgbClr val="C71F1D"/>
                </a:solidFill>
              </a:rPr>
              <a:t>6</a:t>
            </a:r>
            <a:endParaRPr sz="4000"/>
          </a:p>
        </p:txBody>
      </p:sp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435"/>
              </a:lnSpc>
            </a:pPr>
            <a:r>
              <a:rPr dirty="0"/>
              <a:t>11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501497" y="1598168"/>
            <a:ext cx="7541895" cy="1000125"/>
          </a:xfrm>
          <a:prstGeom prst="rect">
            <a:avLst/>
          </a:prstGeom>
        </p:spPr>
        <p:txBody>
          <a:bodyPr wrap="square" lIns="0" tIns="26670" rIns="0" bIns="0" rtlCol="0" vert="horz">
            <a:spAutoFit/>
          </a:bodyPr>
          <a:lstStyle/>
          <a:p>
            <a:pPr marL="266700" marR="5080" indent="-254635">
              <a:lnSpc>
                <a:spcPts val="3829"/>
              </a:lnSpc>
              <a:spcBef>
                <a:spcPts val="210"/>
              </a:spcBef>
              <a:buClr>
                <a:srgbClr val="63A334"/>
              </a:buClr>
              <a:buFont typeface="Trebuchet MS"/>
              <a:buChar char="•"/>
              <a:tabLst>
                <a:tab pos="267335" algn="l"/>
              </a:tabLst>
            </a:pPr>
            <a:r>
              <a:rPr dirty="0" sz="3200" spc="-5">
                <a:solidFill>
                  <a:srgbClr val="4A4A4A"/>
                </a:solidFill>
                <a:latin typeface="Corbel"/>
                <a:cs typeface="Corbel"/>
              </a:rPr>
              <a:t>Amplía</a:t>
            </a:r>
            <a:r>
              <a:rPr dirty="0" sz="3200" spc="-60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3200">
                <a:solidFill>
                  <a:srgbClr val="4A4A4A"/>
                </a:solidFill>
                <a:latin typeface="Corbel"/>
                <a:cs typeface="Corbel"/>
              </a:rPr>
              <a:t>el</a:t>
            </a:r>
            <a:r>
              <a:rPr dirty="0" sz="3200" spc="-30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3200">
                <a:solidFill>
                  <a:srgbClr val="4A4A4A"/>
                </a:solidFill>
                <a:latin typeface="Corbel"/>
                <a:cs typeface="Corbel"/>
              </a:rPr>
              <a:t>ejercicio</a:t>
            </a:r>
            <a:r>
              <a:rPr dirty="0" sz="3200" spc="-70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3200">
                <a:solidFill>
                  <a:srgbClr val="4A4A4A"/>
                </a:solidFill>
                <a:latin typeface="Corbel"/>
                <a:cs typeface="Corbel"/>
              </a:rPr>
              <a:t>5</a:t>
            </a:r>
            <a:r>
              <a:rPr dirty="0" sz="3200" spc="-20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3200">
                <a:solidFill>
                  <a:srgbClr val="4A4A4A"/>
                </a:solidFill>
                <a:latin typeface="Corbel"/>
                <a:cs typeface="Corbel"/>
              </a:rPr>
              <a:t>para</a:t>
            </a:r>
            <a:r>
              <a:rPr dirty="0" sz="3200" spc="-45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3200" spc="-5">
                <a:solidFill>
                  <a:srgbClr val="4A4A4A"/>
                </a:solidFill>
                <a:latin typeface="Corbel"/>
                <a:cs typeface="Corbel"/>
              </a:rPr>
              <a:t>que</a:t>
            </a:r>
            <a:r>
              <a:rPr dirty="0" sz="3200" spc="-25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3200">
                <a:solidFill>
                  <a:srgbClr val="4A4A4A"/>
                </a:solidFill>
                <a:latin typeface="Corbel"/>
                <a:cs typeface="Corbel"/>
              </a:rPr>
              <a:t>se</a:t>
            </a:r>
            <a:r>
              <a:rPr dirty="0" sz="3200" spc="-35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3200">
                <a:solidFill>
                  <a:srgbClr val="4A4A4A"/>
                </a:solidFill>
                <a:latin typeface="Corbel"/>
                <a:cs typeface="Corbel"/>
              </a:rPr>
              <a:t>puedan</a:t>
            </a:r>
            <a:r>
              <a:rPr dirty="0" sz="3200" spc="-60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3200" spc="-15">
                <a:solidFill>
                  <a:srgbClr val="4A4A4A"/>
                </a:solidFill>
                <a:latin typeface="Corbel"/>
                <a:cs typeface="Corbel"/>
              </a:rPr>
              <a:t>dar </a:t>
            </a:r>
            <a:r>
              <a:rPr dirty="0" sz="3200" spc="-625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3200" spc="-5">
                <a:solidFill>
                  <a:srgbClr val="4A4A4A"/>
                </a:solidFill>
                <a:latin typeface="Corbel"/>
                <a:cs typeface="Corbel"/>
              </a:rPr>
              <a:t>de</a:t>
            </a:r>
            <a:r>
              <a:rPr dirty="0" sz="3200" spc="-60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3200">
                <a:solidFill>
                  <a:srgbClr val="4A4A4A"/>
                </a:solidFill>
                <a:latin typeface="Corbel"/>
                <a:cs typeface="Corbel"/>
              </a:rPr>
              <a:t>alta</a:t>
            </a:r>
            <a:r>
              <a:rPr dirty="0" sz="3200" spc="-45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3200" spc="-5">
                <a:solidFill>
                  <a:srgbClr val="4A4A4A"/>
                </a:solidFill>
                <a:latin typeface="Corbel"/>
                <a:cs typeface="Corbel"/>
              </a:rPr>
              <a:t>nuevos</a:t>
            </a:r>
            <a:r>
              <a:rPr dirty="0" sz="3200" spc="-40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3200">
                <a:solidFill>
                  <a:srgbClr val="4A4A4A"/>
                </a:solidFill>
                <a:latin typeface="Corbel"/>
                <a:cs typeface="Corbel"/>
              </a:rPr>
              <a:t>libros</a:t>
            </a:r>
            <a:r>
              <a:rPr dirty="0" sz="3200" spc="-25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3200" spc="-5">
                <a:solidFill>
                  <a:srgbClr val="4A4A4A"/>
                </a:solidFill>
                <a:latin typeface="Corbel"/>
                <a:cs typeface="Corbel"/>
              </a:rPr>
              <a:t>con</a:t>
            </a:r>
            <a:r>
              <a:rPr dirty="0" sz="3200" spc="-30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3200" spc="-5">
                <a:solidFill>
                  <a:srgbClr val="4A4A4A"/>
                </a:solidFill>
                <a:latin typeface="Corbel"/>
                <a:cs typeface="Corbel"/>
              </a:rPr>
              <a:t>un</a:t>
            </a:r>
            <a:r>
              <a:rPr dirty="0" sz="3200" spc="-15">
                <a:solidFill>
                  <a:srgbClr val="4A4A4A"/>
                </a:solidFill>
                <a:latin typeface="Corbel"/>
                <a:cs typeface="Corbel"/>
              </a:rPr>
              <a:t> formulario</a:t>
            </a:r>
            <a:endParaRPr sz="32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2"/>
            <a:ext cx="9144000" cy="144780"/>
          </a:xfrm>
          <a:custGeom>
            <a:avLst/>
            <a:gdLst/>
            <a:ahLst/>
            <a:cxnLst/>
            <a:rect l="l" t="t" r="r" b="b"/>
            <a:pathLst>
              <a:path w="9144000" h="144780">
                <a:moveTo>
                  <a:pt x="9144000" y="0"/>
                </a:moveTo>
                <a:lnTo>
                  <a:pt x="0" y="0"/>
                </a:lnTo>
                <a:lnTo>
                  <a:pt x="0" y="144513"/>
                </a:lnTo>
                <a:lnTo>
                  <a:pt x="9144000" y="144513"/>
                </a:lnTo>
                <a:lnTo>
                  <a:pt x="9144000" y="0"/>
                </a:lnTo>
                <a:close/>
              </a:path>
            </a:pathLst>
          </a:custGeom>
          <a:solidFill>
            <a:srgbClr val="C90016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934219" y="356960"/>
            <a:ext cx="921493" cy="561604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76250" y="429894"/>
            <a:ext cx="2212340" cy="6350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000" spc="-5">
                <a:solidFill>
                  <a:srgbClr val="C71F1D"/>
                </a:solidFill>
              </a:rPr>
              <a:t>Ejercicio</a:t>
            </a:r>
            <a:r>
              <a:rPr dirty="0" sz="4000" spc="-120">
                <a:solidFill>
                  <a:srgbClr val="C71F1D"/>
                </a:solidFill>
              </a:rPr>
              <a:t> </a:t>
            </a:r>
            <a:r>
              <a:rPr dirty="0" sz="4000" spc="-5">
                <a:solidFill>
                  <a:srgbClr val="C71F1D"/>
                </a:solidFill>
              </a:rPr>
              <a:t>7</a:t>
            </a:r>
            <a:endParaRPr sz="4000"/>
          </a:p>
        </p:txBody>
      </p:sp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435"/>
              </a:lnSpc>
            </a:pPr>
            <a:r>
              <a:rPr dirty="0"/>
              <a:t>12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501497" y="1601215"/>
            <a:ext cx="8067040" cy="3716654"/>
          </a:xfrm>
          <a:prstGeom prst="rect">
            <a:avLst/>
          </a:prstGeom>
        </p:spPr>
        <p:txBody>
          <a:bodyPr wrap="square" lIns="0" tIns="30480" rIns="0" bIns="0" rtlCol="0" vert="horz">
            <a:spAutoFit/>
          </a:bodyPr>
          <a:lstStyle/>
          <a:p>
            <a:pPr algn="just" marL="266700" marR="5080" indent="-254635">
              <a:lnSpc>
                <a:spcPts val="3829"/>
              </a:lnSpc>
              <a:spcBef>
                <a:spcPts val="240"/>
              </a:spcBef>
              <a:buClr>
                <a:srgbClr val="63A334"/>
              </a:buClr>
              <a:buFont typeface="Trebuchet MS"/>
              <a:buChar char="•"/>
              <a:tabLst>
                <a:tab pos="267335" algn="l"/>
              </a:tabLst>
            </a:pPr>
            <a:r>
              <a:rPr dirty="0" sz="3200" spc="-5">
                <a:solidFill>
                  <a:srgbClr val="4A4A4A"/>
                </a:solidFill>
                <a:latin typeface="Corbel"/>
                <a:cs typeface="Corbel"/>
              </a:rPr>
              <a:t>Crea</a:t>
            </a:r>
            <a:r>
              <a:rPr dirty="0" sz="3200" spc="-45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3200">
                <a:solidFill>
                  <a:srgbClr val="4A4A4A"/>
                </a:solidFill>
                <a:latin typeface="Corbel"/>
                <a:cs typeface="Corbel"/>
              </a:rPr>
              <a:t>una</a:t>
            </a:r>
            <a:r>
              <a:rPr dirty="0" sz="3200" spc="-15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3200">
                <a:solidFill>
                  <a:srgbClr val="4A4A4A"/>
                </a:solidFill>
                <a:latin typeface="Corbel"/>
                <a:cs typeface="Corbel"/>
              </a:rPr>
              <a:t>página</a:t>
            </a:r>
            <a:r>
              <a:rPr dirty="0" sz="3200" spc="-60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3200" spc="-5">
                <a:solidFill>
                  <a:srgbClr val="4A4A4A"/>
                </a:solidFill>
                <a:latin typeface="Corbel"/>
                <a:cs typeface="Corbel"/>
              </a:rPr>
              <a:t>que</a:t>
            </a:r>
            <a:r>
              <a:rPr dirty="0" sz="3200" spc="-25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3200">
                <a:solidFill>
                  <a:srgbClr val="4A4A4A"/>
                </a:solidFill>
                <a:latin typeface="Corbel"/>
                <a:cs typeface="Corbel"/>
              </a:rPr>
              <a:t>muestre</a:t>
            </a:r>
            <a:r>
              <a:rPr dirty="0" sz="3200" spc="-40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3200">
                <a:solidFill>
                  <a:srgbClr val="4A4A4A"/>
                </a:solidFill>
                <a:latin typeface="Corbel"/>
                <a:cs typeface="Corbel"/>
              </a:rPr>
              <a:t>el</a:t>
            </a:r>
            <a:r>
              <a:rPr dirty="0" sz="3200" spc="-35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3200" spc="-5">
                <a:solidFill>
                  <a:srgbClr val="4A4A4A"/>
                </a:solidFill>
                <a:latin typeface="Corbel"/>
                <a:cs typeface="Corbel"/>
              </a:rPr>
              <a:t>título</a:t>
            </a:r>
            <a:r>
              <a:rPr dirty="0" sz="3200" spc="-30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3200" spc="-5">
                <a:solidFill>
                  <a:srgbClr val="4A4A4A"/>
                </a:solidFill>
                <a:latin typeface="Corbel"/>
                <a:cs typeface="Corbel"/>
              </a:rPr>
              <a:t>de</a:t>
            </a:r>
            <a:r>
              <a:rPr dirty="0" sz="3200" spc="-35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3200" spc="-15">
                <a:solidFill>
                  <a:srgbClr val="4A4A4A"/>
                </a:solidFill>
                <a:latin typeface="Corbel"/>
                <a:cs typeface="Corbel"/>
              </a:rPr>
              <a:t>varios </a:t>
            </a:r>
            <a:r>
              <a:rPr dirty="0" sz="3200" spc="-630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3200" spc="-15">
                <a:solidFill>
                  <a:srgbClr val="4A4A4A"/>
                </a:solidFill>
                <a:latin typeface="Corbel"/>
                <a:cs typeface="Corbel"/>
              </a:rPr>
              <a:t>libros</a:t>
            </a:r>
            <a:endParaRPr sz="3200">
              <a:latin typeface="Corbel"/>
              <a:cs typeface="Corbel"/>
            </a:endParaRPr>
          </a:p>
          <a:p>
            <a:pPr algn="just" marL="266700" marR="156845" indent="-254635">
              <a:lnSpc>
                <a:spcPct val="100600"/>
              </a:lnSpc>
              <a:spcBef>
                <a:spcPts val="930"/>
              </a:spcBef>
              <a:buClr>
                <a:srgbClr val="63A334"/>
              </a:buClr>
              <a:buFont typeface="Trebuchet MS"/>
              <a:buChar char="•"/>
              <a:tabLst>
                <a:tab pos="267335" algn="l"/>
              </a:tabLst>
            </a:pPr>
            <a:r>
              <a:rPr dirty="0" sz="3200">
                <a:solidFill>
                  <a:srgbClr val="4A4A4A"/>
                </a:solidFill>
                <a:latin typeface="Corbel"/>
                <a:cs typeface="Corbel"/>
              </a:rPr>
              <a:t>Al</a:t>
            </a:r>
            <a:r>
              <a:rPr dirty="0" sz="3200" spc="-35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3200">
                <a:solidFill>
                  <a:srgbClr val="4A4A4A"/>
                </a:solidFill>
                <a:latin typeface="Corbel"/>
                <a:cs typeface="Corbel"/>
              </a:rPr>
              <a:t>lado</a:t>
            </a:r>
            <a:r>
              <a:rPr dirty="0" sz="3200" spc="-35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3200">
                <a:solidFill>
                  <a:srgbClr val="4A4A4A"/>
                </a:solidFill>
                <a:latin typeface="Corbel"/>
                <a:cs typeface="Corbel"/>
              </a:rPr>
              <a:t>de</a:t>
            </a:r>
            <a:r>
              <a:rPr dirty="0" sz="3200" spc="-30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3200" spc="-5">
                <a:solidFill>
                  <a:srgbClr val="4A4A4A"/>
                </a:solidFill>
                <a:latin typeface="Corbel"/>
                <a:cs typeface="Corbel"/>
              </a:rPr>
              <a:t>cada</a:t>
            </a:r>
            <a:r>
              <a:rPr dirty="0" sz="3200" spc="-50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3200" spc="-5">
                <a:solidFill>
                  <a:srgbClr val="4A4A4A"/>
                </a:solidFill>
                <a:latin typeface="Corbel"/>
                <a:cs typeface="Corbel"/>
              </a:rPr>
              <a:t>título</a:t>
            </a:r>
            <a:r>
              <a:rPr dirty="0" sz="3200" spc="-40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3200">
                <a:solidFill>
                  <a:srgbClr val="4A4A4A"/>
                </a:solidFill>
                <a:latin typeface="Corbel"/>
                <a:cs typeface="Corbel"/>
              </a:rPr>
              <a:t>aparecerá</a:t>
            </a:r>
            <a:r>
              <a:rPr dirty="0" sz="3200" spc="-35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3200">
                <a:solidFill>
                  <a:srgbClr val="4A4A4A"/>
                </a:solidFill>
                <a:latin typeface="Corbel"/>
                <a:cs typeface="Corbel"/>
              </a:rPr>
              <a:t>el</a:t>
            </a:r>
            <a:r>
              <a:rPr dirty="0" sz="3200" spc="-50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3200">
                <a:solidFill>
                  <a:srgbClr val="4A4A4A"/>
                </a:solidFill>
                <a:latin typeface="Corbel"/>
                <a:cs typeface="Corbel"/>
              </a:rPr>
              <a:t>botón</a:t>
            </a:r>
            <a:r>
              <a:rPr dirty="0" sz="3200" spc="-70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3200" spc="-20">
                <a:solidFill>
                  <a:srgbClr val="4A4A4A"/>
                </a:solidFill>
                <a:latin typeface="Corbel"/>
                <a:cs typeface="Corbel"/>
              </a:rPr>
              <a:t>“Más </a:t>
            </a:r>
            <a:r>
              <a:rPr dirty="0" sz="3200" spc="-625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3200" spc="-15">
                <a:solidFill>
                  <a:srgbClr val="4A4A4A"/>
                </a:solidFill>
                <a:latin typeface="Corbel"/>
                <a:cs typeface="Corbel"/>
              </a:rPr>
              <a:t>info”</a:t>
            </a:r>
            <a:endParaRPr sz="3200">
              <a:latin typeface="Corbel"/>
              <a:cs typeface="Corbel"/>
            </a:endParaRPr>
          </a:p>
          <a:p>
            <a:pPr algn="just" marL="266700" marR="80645" indent="-254635">
              <a:lnSpc>
                <a:spcPct val="99400"/>
              </a:lnSpc>
              <a:spcBef>
                <a:spcPts val="1155"/>
              </a:spcBef>
              <a:buClr>
                <a:srgbClr val="63A334"/>
              </a:buClr>
              <a:buFont typeface="Trebuchet MS"/>
              <a:buChar char="•"/>
              <a:tabLst>
                <a:tab pos="267335" algn="l"/>
              </a:tabLst>
            </a:pPr>
            <a:r>
              <a:rPr dirty="0" sz="3200">
                <a:solidFill>
                  <a:srgbClr val="4A4A4A"/>
                </a:solidFill>
                <a:latin typeface="Corbel"/>
                <a:cs typeface="Corbel"/>
              </a:rPr>
              <a:t>Al pulsar el botón se borrará la lista </a:t>
            </a:r>
            <a:r>
              <a:rPr dirty="0" sz="3200" spc="-5">
                <a:solidFill>
                  <a:srgbClr val="4A4A4A"/>
                </a:solidFill>
                <a:latin typeface="Corbel"/>
                <a:cs typeface="Corbel"/>
              </a:rPr>
              <a:t>de </a:t>
            </a:r>
            <a:r>
              <a:rPr dirty="0" sz="3200">
                <a:solidFill>
                  <a:srgbClr val="4A4A4A"/>
                </a:solidFill>
                <a:latin typeface="Corbel"/>
                <a:cs typeface="Corbel"/>
              </a:rPr>
              <a:t>libros y </a:t>
            </a:r>
            <a:r>
              <a:rPr dirty="0" sz="3200" spc="5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3200" spc="-5">
                <a:solidFill>
                  <a:srgbClr val="4A4A4A"/>
                </a:solidFill>
                <a:latin typeface="Corbel"/>
                <a:cs typeface="Corbel"/>
              </a:rPr>
              <a:t>aparecerá</a:t>
            </a:r>
            <a:r>
              <a:rPr dirty="0" sz="3200" spc="-75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3200">
                <a:solidFill>
                  <a:srgbClr val="4A4A4A"/>
                </a:solidFill>
                <a:latin typeface="Corbel"/>
                <a:cs typeface="Corbel"/>
              </a:rPr>
              <a:t>la</a:t>
            </a:r>
            <a:r>
              <a:rPr dirty="0" sz="3200" spc="-40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3200">
                <a:solidFill>
                  <a:srgbClr val="4A4A4A"/>
                </a:solidFill>
                <a:latin typeface="Corbel"/>
                <a:cs typeface="Corbel"/>
              </a:rPr>
              <a:t>información</a:t>
            </a:r>
            <a:r>
              <a:rPr dirty="0" sz="3200" spc="-75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3200">
                <a:solidFill>
                  <a:srgbClr val="4A4A4A"/>
                </a:solidFill>
                <a:latin typeface="Corbel"/>
                <a:cs typeface="Corbel"/>
              </a:rPr>
              <a:t>del</a:t>
            </a:r>
            <a:r>
              <a:rPr dirty="0" sz="3200" spc="-40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3200">
                <a:solidFill>
                  <a:srgbClr val="4A4A4A"/>
                </a:solidFill>
                <a:latin typeface="Corbel"/>
                <a:cs typeface="Corbel"/>
              </a:rPr>
              <a:t>libro</a:t>
            </a:r>
            <a:r>
              <a:rPr dirty="0" sz="3200" spc="-50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3200" spc="-5">
                <a:solidFill>
                  <a:srgbClr val="4A4A4A"/>
                </a:solidFill>
                <a:latin typeface="Corbel"/>
                <a:cs typeface="Corbel"/>
              </a:rPr>
              <a:t>junto</a:t>
            </a:r>
            <a:r>
              <a:rPr dirty="0" sz="3200" spc="-35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3200" spc="-5">
                <a:solidFill>
                  <a:srgbClr val="4A4A4A"/>
                </a:solidFill>
                <a:latin typeface="Corbel"/>
                <a:cs typeface="Corbel"/>
              </a:rPr>
              <a:t>con</a:t>
            </a:r>
            <a:r>
              <a:rPr dirty="0" sz="3200" spc="-25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3200" spc="-15">
                <a:solidFill>
                  <a:srgbClr val="4A4A4A"/>
                </a:solidFill>
                <a:latin typeface="Corbel"/>
                <a:cs typeface="Corbel"/>
              </a:rPr>
              <a:t>un </a:t>
            </a:r>
            <a:r>
              <a:rPr dirty="0" sz="3200" spc="-630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3200">
                <a:solidFill>
                  <a:srgbClr val="4A4A4A"/>
                </a:solidFill>
                <a:latin typeface="Corbel"/>
                <a:cs typeface="Corbel"/>
              </a:rPr>
              <a:t>botón</a:t>
            </a:r>
            <a:r>
              <a:rPr dirty="0" sz="3200" spc="-80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3200" spc="-20">
                <a:solidFill>
                  <a:srgbClr val="4A4A4A"/>
                </a:solidFill>
                <a:latin typeface="Corbel"/>
                <a:cs typeface="Corbel"/>
              </a:rPr>
              <a:t>“Volver</a:t>
            </a:r>
            <a:r>
              <a:rPr dirty="0" sz="3200" spc="-85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3200">
                <a:solidFill>
                  <a:srgbClr val="4A4A4A"/>
                </a:solidFill>
                <a:latin typeface="Corbel"/>
                <a:cs typeface="Corbel"/>
              </a:rPr>
              <a:t>a</a:t>
            </a:r>
            <a:r>
              <a:rPr dirty="0" sz="3200" spc="-65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3200">
                <a:solidFill>
                  <a:srgbClr val="4A4A4A"/>
                </a:solidFill>
                <a:latin typeface="Corbel"/>
                <a:cs typeface="Corbel"/>
              </a:rPr>
              <a:t>la</a:t>
            </a:r>
            <a:r>
              <a:rPr dirty="0" sz="3200" spc="-50">
                <a:solidFill>
                  <a:srgbClr val="4A4A4A"/>
                </a:solidFill>
                <a:latin typeface="Corbel"/>
                <a:cs typeface="Corbel"/>
              </a:rPr>
              <a:t> </a:t>
            </a:r>
            <a:r>
              <a:rPr dirty="0" sz="3200" spc="-15">
                <a:solidFill>
                  <a:srgbClr val="4A4A4A"/>
                </a:solidFill>
                <a:latin typeface="Corbel"/>
                <a:cs typeface="Corbel"/>
              </a:rPr>
              <a:t>lista”</a:t>
            </a:r>
            <a:endParaRPr sz="32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6250" y="429894"/>
            <a:ext cx="2212340" cy="6350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000" spc="-5">
                <a:solidFill>
                  <a:srgbClr val="C71F1D"/>
                </a:solidFill>
              </a:rPr>
              <a:t>Ejercicio</a:t>
            </a:r>
            <a:r>
              <a:rPr dirty="0" sz="4000" spc="-120">
                <a:solidFill>
                  <a:srgbClr val="C71F1D"/>
                </a:solidFill>
              </a:rPr>
              <a:t> </a:t>
            </a:r>
            <a:r>
              <a:rPr dirty="0" sz="4000" spc="-5">
                <a:solidFill>
                  <a:srgbClr val="C71F1D"/>
                </a:solidFill>
              </a:rPr>
              <a:t>7</a:t>
            </a:r>
            <a:endParaRPr sz="4000"/>
          </a:p>
        </p:txBody>
      </p:sp>
      <p:grpSp>
        <p:nvGrpSpPr>
          <p:cNvPr id="3" name="object 3"/>
          <p:cNvGrpSpPr/>
          <p:nvPr/>
        </p:nvGrpSpPr>
        <p:grpSpPr>
          <a:xfrm>
            <a:off x="496760" y="1847075"/>
            <a:ext cx="7997825" cy="3808729"/>
            <a:chOff x="496760" y="1847075"/>
            <a:chExt cx="7997825" cy="3808729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98348" y="1874519"/>
              <a:ext cx="3685032" cy="3779520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498348" y="1874532"/>
              <a:ext cx="4163695" cy="3779520"/>
            </a:xfrm>
            <a:custGeom>
              <a:avLst/>
              <a:gdLst/>
              <a:ahLst/>
              <a:cxnLst/>
              <a:rect l="l" t="t" r="r" b="b"/>
              <a:pathLst>
                <a:path w="4163695" h="3779520">
                  <a:moveTo>
                    <a:pt x="0" y="3779266"/>
                  </a:moveTo>
                  <a:lnTo>
                    <a:pt x="3684778" y="3779266"/>
                  </a:lnTo>
                  <a:lnTo>
                    <a:pt x="3684778" y="0"/>
                  </a:lnTo>
                  <a:lnTo>
                    <a:pt x="0" y="0"/>
                  </a:lnTo>
                  <a:lnTo>
                    <a:pt x="0" y="3779266"/>
                  </a:lnTo>
                  <a:close/>
                </a:path>
                <a:path w="4163695" h="3779520">
                  <a:moveTo>
                    <a:pt x="2656332" y="2053958"/>
                  </a:moveTo>
                  <a:lnTo>
                    <a:pt x="4163314" y="1915655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786883" y="1848611"/>
              <a:ext cx="3706367" cy="3424428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4786883" y="1848662"/>
              <a:ext cx="3706495" cy="3802379"/>
            </a:xfrm>
            <a:custGeom>
              <a:avLst/>
              <a:gdLst/>
              <a:ahLst/>
              <a:cxnLst/>
              <a:rect l="l" t="t" r="r" b="b"/>
              <a:pathLst>
                <a:path w="3706495" h="3802379">
                  <a:moveTo>
                    <a:pt x="0" y="3801999"/>
                  </a:moveTo>
                  <a:lnTo>
                    <a:pt x="3705987" y="3801999"/>
                  </a:lnTo>
                  <a:lnTo>
                    <a:pt x="3705987" y="0"/>
                  </a:lnTo>
                  <a:lnTo>
                    <a:pt x="0" y="0"/>
                  </a:lnTo>
                  <a:lnTo>
                    <a:pt x="0" y="3801999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4649724" y="3736847"/>
              <a:ext cx="112395" cy="106680"/>
            </a:xfrm>
            <a:custGeom>
              <a:avLst/>
              <a:gdLst/>
              <a:ahLst/>
              <a:cxnLst/>
              <a:rect l="l" t="t" r="r" b="b"/>
              <a:pathLst>
                <a:path w="112395" h="106679">
                  <a:moveTo>
                    <a:pt x="0" y="0"/>
                  </a:moveTo>
                  <a:lnTo>
                    <a:pt x="10033" y="106425"/>
                  </a:lnTo>
                  <a:lnTo>
                    <a:pt x="112395" y="4343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4287012" y="5129783"/>
              <a:ext cx="594360" cy="76200"/>
            </a:xfrm>
            <a:custGeom>
              <a:avLst/>
              <a:gdLst/>
              <a:ahLst/>
              <a:cxnLst/>
              <a:rect l="l" t="t" r="r" b="b"/>
              <a:pathLst>
                <a:path w="594360" h="76200">
                  <a:moveTo>
                    <a:pt x="594360" y="0"/>
                  </a:moveTo>
                  <a:lnTo>
                    <a:pt x="0" y="75692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4186427" y="5151120"/>
              <a:ext cx="114300" cy="106680"/>
            </a:xfrm>
            <a:custGeom>
              <a:avLst/>
              <a:gdLst/>
              <a:ahLst/>
              <a:cxnLst/>
              <a:rect l="l" t="t" r="r" b="b"/>
              <a:pathLst>
                <a:path w="114300" h="106679">
                  <a:moveTo>
                    <a:pt x="100075" y="0"/>
                  </a:moveTo>
                  <a:lnTo>
                    <a:pt x="0" y="66928"/>
                  </a:lnTo>
                  <a:lnTo>
                    <a:pt x="114046" y="106679"/>
                  </a:lnTo>
                  <a:lnTo>
                    <a:pt x="10007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1" name="object 1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435"/>
              </a:lnSpc>
            </a:pPr>
            <a:r>
              <a:rPr dirty="0"/>
              <a:t>13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562565" y="1110233"/>
            <a:ext cx="383540" cy="493395"/>
          </a:xfrm>
          <a:custGeom>
            <a:avLst/>
            <a:gdLst/>
            <a:ahLst/>
            <a:cxnLst/>
            <a:rect l="l" t="t" r="r" b="b"/>
            <a:pathLst>
              <a:path w="383539" h="493394">
                <a:moveTo>
                  <a:pt x="234353" y="0"/>
                </a:moveTo>
                <a:lnTo>
                  <a:pt x="184071" y="4316"/>
                </a:lnTo>
                <a:lnTo>
                  <a:pt x="139088" y="17240"/>
                </a:lnTo>
                <a:lnTo>
                  <a:pt x="99438" y="38736"/>
                </a:lnTo>
                <a:lnTo>
                  <a:pt x="65150" y="68770"/>
                </a:lnTo>
                <a:lnTo>
                  <a:pt x="36593" y="106121"/>
                </a:lnTo>
                <a:lnTo>
                  <a:pt x="16240" y="148640"/>
                </a:lnTo>
                <a:lnTo>
                  <a:pt x="4054" y="196493"/>
                </a:lnTo>
                <a:lnTo>
                  <a:pt x="0" y="249847"/>
                </a:lnTo>
                <a:lnTo>
                  <a:pt x="4274" y="302540"/>
                </a:lnTo>
                <a:lnTo>
                  <a:pt x="16917" y="349834"/>
                </a:lnTo>
                <a:lnTo>
                  <a:pt x="37660" y="391593"/>
                </a:lnTo>
                <a:lnTo>
                  <a:pt x="66230" y="427685"/>
                </a:lnTo>
                <a:lnTo>
                  <a:pt x="102529" y="456299"/>
                </a:lnTo>
                <a:lnTo>
                  <a:pt x="144399" y="476780"/>
                </a:lnTo>
                <a:lnTo>
                  <a:pt x="191735" y="489092"/>
                </a:lnTo>
                <a:lnTo>
                  <a:pt x="244436" y="493204"/>
                </a:lnTo>
                <a:lnTo>
                  <a:pt x="278703" y="491527"/>
                </a:lnTo>
                <a:lnTo>
                  <a:pt x="313104" y="486543"/>
                </a:lnTo>
                <a:lnTo>
                  <a:pt x="347912" y="478320"/>
                </a:lnTo>
                <a:lnTo>
                  <a:pt x="383400" y="466928"/>
                </a:lnTo>
                <a:lnTo>
                  <a:pt x="383400" y="373684"/>
                </a:lnTo>
                <a:lnTo>
                  <a:pt x="349144" y="387899"/>
                </a:lnTo>
                <a:lnTo>
                  <a:pt x="316749" y="397762"/>
                </a:lnTo>
                <a:lnTo>
                  <a:pt x="286447" y="403508"/>
                </a:lnTo>
                <a:lnTo>
                  <a:pt x="258470" y="405371"/>
                </a:lnTo>
                <a:lnTo>
                  <a:pt x="223006" y="402682"/>
                </a:lnTo>
                <a:lnTo>
                  <a:pt x="163956" y="381373"/>
                </a:lnTo>
                <a:lnTo>
                  <a:pt x="120298" y="339604"/>
                </a:lnTo>
                <a:lnTo>
                  <a:pt x="98112" y="281431"/>
                </a:lnTo>
                <a:lnTo>
                  <a:pt x="95389" y="246608"/>
                </a:lnTo>
                <a:lnTo>
                  <a:pt x="97843" y="213639"/>
                </a:lnTo>
                <a:lnTo>
                  <a:pt x="117871" y="156340"/>
                </a:lnTo>
                <a:lnTo>
                  <a:pt x="157592" y="113265"/>
                </a:lnTo>
                <a:lnTo>
                  <a:pt x="209730" y="91020"/>
                </a:lnTo>
                <a:lnTo>
                  <a:pt x="240118" y="88201"/>
                </a:lnTo>
                <a:lnTo>
                  <a:pt x="271547" y="91037"/>
                </a:lnTo>
                <a:lnTo>
                  <a:pt x="304193" y="99544"/>
                </a:lnTo>
                <a:lnTo>
                  <a:pt x="337920" y="113720"/>
                </a:lnTo>
                <a:lnTo>
                  <a:pt x="372592" y="133565"/>
                </a:lnTo>
                <a:lnTo>
                  <a:pt x="372592" y="32765"/>
                </a:lnTo>
                <a:lnTo>
                  <a:pt x="333355" y="17194"/>
                </a:lnTo>
                <a:lnTo>
                  <a:pt x="285586" y="3654"/>
                </a:lnTo>
                <a:lnTo>
                  <a:pt x="252599" y="406"/>
                </a:lnTo>
                <a:lnTo>
                  <a:pt x="23435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4025163" y="1118882"/>
            <a:ext cx="507365" cy="484505"/>
          </a:xfrm>
          <a:custGeom>
            <a:avLst/>
            <a:gdLst/>
            <a:ahLst/>
            <a:cxnLst/>
            <a:rect l="l" t="t" r="r" b="b"/>
            <a:pathLst>
              <a:path w="507364" h="484505">
                <a:moveTo>
                  <a:pt x="254876" y="0"/>
                </a:moveTo>
                <a:lnTo>
                  <a:pt x="202107" y="4275"/>
                </a:lnTo>
                <a:lnTo>
                  <a:pt x="154298" y="17191"/>
                </a:lnTo>
                <a:lnTo>
                  <a:pt x="111147" y="38881"/>
                </a:lnTo>
                <a:lnTo>
                  <a:pt x="72351" y="69481"/>
                </a:lnTo>
                <a:lnTo>
                  <a:pt x="40547" y="106011"/>
                </a:lnTo>
                <a:lnTo>
                  <a:pt x="17954" y="147370"/>
                </a:lnTo>
                <a:lnTo>
                  <a:pt x="4471" y="193254"/>
                </a:lnTo>
                <a:lnTo>
                  <a:pt x="0" y="243357"/>
                </a:lnTo>
                <a:lnTo>
                  <a:pt x="4460" y="292477"/>
                </a:lnTo>
                <a:lnTo>
                  <a:pt x="17865" y="337718"/>
                </a:lnTo>
                <a:lnTo>
                  <a:pt x="40247" y="378977"/>
                </a:lnTo>
                <a:lnTo>
                  <a:pt x="71640" y="416153"/>
                </a:lnTo>
                <a:lnTo>
                  <a:pt x="109571" y="445923"/>
                </a:lnTo>
                <a:lnTo>
                  <a:pt x="152095" y="467188"/>
                </a:lnTo>
                <a:lnTo>
                  <a:pt x="199210" y="479947"/>
                </a:lnTo>
                <a:lnTo>
                  <a:pt x="250913" y="484200"/>
                </a:lnTo>
                <a:lnTo>
                  <a:pt x="303794" y="480110"/>
                </a:lnTo>
                <a:lnTo>
                  <a:pt x="351848" y="467683"/>
                </a:lnTo>
                <a:lnTo>
                  <a:pt x="395248" y="446684"/>
                </a:lnTo>
                <a:lnTo>
                  <a:pt x="434162" y="416877"/>
                </a:lnTo>
                <a:lnTo>
                  <a:pt x="452305" y="396354"/>
                </a:lnTo>
                <a:lnTo>
                  <a:pt x="254152" y="396354"/>
                </a:lnTo>
                <a:lnTo>
                  <a:pt x="220637" y="393654"/>
                </a:lnTo>
                <a:lnTo>
                  <a:pt x="163592" y="372356"/>
                </a:lnTo>
                <a:lnTo>
                  <a:pt x="119986" y="330508"/>
                </a:lnTo>
                <a:lnTo>
                  <a:pt x="97162" y="274602"/>
                </a:lnTo>
                <a:lnTo>
                  <a:pt x="94416" y="240842"/>
                </a:lnTo>
                <a:lnTo>
                  <a:pt x="97145" y="209277"/>
                </a:lnTo>
                <a:lnTo>
                  <a:pt x="119539" y="152747"/>
                </a:lnTo>
                <a:lnTo>
                  <a:pt x="161687" y="109353"/>
                </a:lnTo>
                <a:lnTo>
                  <a:pt x="217019" y="87267"/>
                </a:lnTo>
                <a:lnTo>
                  <a:pt x="249478" y="84594"/>
                </a:lnTo>
                <a:lnTo>
                  <a:pt x="448054" y="84594"/>
                </a:lnTo>
                <a:lnTo>
                  <a:pt x="435241" y="69481"/>
                </a:lnTo>
                <a:lnTo>
                  <a:pt x="397135" y="38881"/>
                </a:lnTo>
                <a:lnTo>
                  <a:pt x="354236" y="17191"/>
                </a:lnTo>
                <a:lnTo>
                  <a:pt x="306748" y="4275"/>
                </a:lnTo>
                <a:lnTo>
                  <a:pt x="254876" y="0"/>
                </a:lnTo>
                <a:close/>
              </a:path>
              <a:path w="507364" h="484505">
                <a:moveTo>
                  <a:pt x="448054" y="84594"/>
                </a:moveTo>
                <a:lnTo>
                  <a:pt x="249478" y="84594"/>
                </a:lnTo>
                <a:lnTo>
                  <a:pt x="282987" y="87267"/>
                </a:lnTo>
                <a:lnTo>
                  <a:pt x="313424" y="95442"/>
                </a:lnTo>
                <a:lnTo>
                  <a:pt x="365760" y="129235"/>
                </a:lnTo>
                <a:lnTo>
                  <a:pt x="399959" y="179366"/>
                </a:lnTo>
                <a:lnTo>
                  <a:pt x="411479" y="240842"/>
                </a:lnTo>
                <a:lnTo>
                  <a:pt x="408610" y="273528"/>
                </a:lnTo>
                <a:lnTo>
                  <a:pt x="386266" y="329584"/>
                </a:lnTo>
                <a:lnTo>
                  <a:pt x="343459" y="372056"/>
                </a:lnTo>
                <a:lnTo>
                  <a:pt x="286802" y="393654"/>
                </a:lnTo>
                <a:lnTo>
                  <a:pt x="254152" y="396354"/>
                </a:lnTo>
                <a:lnTo>
                  <a:pt x="452305" y="396354"/>
                </a:lnTo>
                <a:lnTo>
                  <a:pt x="466384" y="380427"/>
                </a:lnTo>
                <a:lnTo>
                  <a:pt x="489192" y="339658"/>
                </a:lnTo>
                <a:lnTo>
                  <a:pt x="502754" y="294569"/>
                </a:lnTo>
                <a:lnTo>
                  <a:pt x="507238" y="245160"/>
                </a:lnTo>
                <a:lnTo>
                  <a:pt x="502771" y="194524"/>
                </a:lnTo>
                <a:lnTo>
                  <a:pt x="489327" y="148410"/>
                </a:lnTo>
                <a:lnTo>
                  <a:pt x="466840" y="106752"/>
                </a:lnTo>
                <a:lnTo>
                  <a:pt x="448054" y="8459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615916" y="872997"/>
            <a:ext cx="431800" cy="722630"/>
          </a:xfrm>
          <a:custGeom>
            <a:avLst/>
            <a:gdLst/>
            <a:ahLst/>
            <a:cxnLst/>
            <a:rect l="l" t="t" r="r" b="b"/>
            <a:pathLst>
              <a:path w="431800" h="722630">
                <a:moveTo>
                  <a:pt x="233997" y="235800"/>
                </a:moveTo>
                <a:lnTo>
                  <a:pt x="185154" y="240042"/>
                </a:lnTo>
                <a:lnTo>
                  <a:pt x="140765" y="252722"/>
                </a:lnTo>
                <a:lnTo>
                  <a:pt x="100964" y="273771"/>
                </a:lnTo>
                <a:lnTo>
                  <a:pt x="65887" y="303123"/>
                </a:lnTo>
                <a:lnTo>
                  <a:pt x="36759" y="339590"/>
                </a:lnTo>
                <a:lnTo>
                  <a:pt x="16203" y="380477"/>
                </a:lnTo>
                <a:lnTo>
                  <a:pt x="4017" y="425887"/>
                </a:lnTo>
                <a:lnTo>
                  <a:pt x="0" y="475919"/>
                </a:lnTo>
                <a:lnTo>
                  <a:pt x="3814" y="529043"/>
                </a:lnTo>
                <a:lnTo>
                  <a:pt x="15393" y="576630"/>
                </a:lnTo>
                <a:lnTo>
                  <a:pt x="34938" y="618684"/>
                </a:lnTo>
                <a:lnTo>
                  <a:pt x="62649" y="655205"/>
                </a:lnTo>
                <a:lnTo>
                  <a:pt x="96304" y="684400"/>
                </a:lnTo>
                <a:lnTo>
                  <a:pt x="135631" y="705462"/>
                </a:lnTo>
                <a:lnTo>
                  <a:pt x="180494" y="718224"/>
                </a:lnTo>
                <a:lnTo>
                  <a:pt x="230758" y="722515"/>
                </a:lnTo>
                <a:lnTo>
                  <a:pt x="431647" y="722515"/>
                </a:lnTo>
                <a:lnTo>
                  <a:pt x="431647" y="640803"/>
                </a:lnTo>
                <a:lnTo>
                  <a:pt x="264604" y="640803"/>
                </a:lnTo>
                <a:lnTo>
                  <a:pt x="235385" y="640382"/>
                </a:lnTo>
                <a:lnTo>
                  <a:pt x="191397" y="636705"/>
                </a:lnTo>
                <a:lnTo>
                  <a:pt x="152955" y="621045"/>
                </a:lnTo>
                <a:lnTo>
                  <a:pt x="115071" y="578767"/>
                </a:lnTo>
                <a:lnTo>
                  <a:pt x="96368" y="522110"/>
                </a:lnTo>
                <a:lnTo>
                  <a:pt x="93967" y="487438"/>
                </a:lnTo>
                <a:lnTo>
                  <a:pt x="96604" y="450528"/>
                </a:lnTo>
                <a:lnTo>
                  <a:pt x="117809" y="388722"/>
                </a:lnTo>
                <a:lnTo>
                  <a:pt x="158745" y="343281"/>
                </a:lnTo>
                <a:lnTo>
                  <a:pt x="214810" y="320015"/>
                </a:lnTo>
                <a:lnTo>
                  <a:pt x="248043" y="317157"/>
                </a:lnTo>
                <a:lnTo>
                  <a:pt x="431647" y="317157"/>
                </a:lnTo>
                <a:lnTo>
                  <a:pt x="431647" y="255244"/>
                </a:lnTo>
                <a:lnTo>
                  <a:pt x="337324" y="255244"/>
                </a:lnTo>
                <a:lnTo>
                  <a:pt x="309690" y="246736"/>
                </a:lnTo>
                <a:lnTo>
                  <a:pt x="283370" y="240660"/>
                </a:lnTo>
                <a:lnTo>
                  <a:pt x="258195" y="237015"/>
                </a:lnTo>
                <a:lnTo>
                  <a:pt x="233997" y="235800"/>
                </a:lnTo>
                <a:close/>
              </a:path>
              <a:path w="431800" h="722630">
                <a:moveTo>
                  <a:pt x="431647" y="317157"/>
                </a:moveTo>
                <a:lnTo>
                  <a:pt x="248043" y="317157"/>
                </a:lnTo>
                <a:lnTo>
                  <a:pt x="270748" y="318625"/>
                </a:lnTo>
                <a:lnTo>
                  <a:pt x="293084" y="322964"/>
                </a:lnTo>
                <a:lnTo>
                  <a:pt x="315219" y="330069"/>
                </a:lnTo>
                <a:lnTo>
                  <a:pt x="337324" y="339839"/>
                </a:lnTo>
                <a:lnTo>
                  <a:pt x="337324" y="640803"/>
                </a:lnTo>
                <a:lnTo>
                  <a:pt x="431647" y="640803"/>
                </a:lnTo>
                <a:lnTo>
                  <a:pt x="431647" y="317157"/>
                </a:lnTo>
                <a:close/>
              </a:path>
              <a:path w="431800" h="722630">
                <a:moveTo>
                  <a:pt x="431647" y="0"/>
                </a:moveTo>
                <a:lnTo>
                  <a:pt x="337324" y="0"/>
                </a:lnTo>
                <a:lnTo>
                  <a:pt x="337324" y="255244"/>
                </a:lnTo>
                <a:lnTo>
                  <a:pt x="431647" y="255244"/>
                </a:lnTo>
                <a:lnTo>
                  <a:pt x="43164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5151602" y="1109878"/>
            <a:ext cx="429259" cy="492125"/>
          </a:xfrm>
          <a:custGeom>
            <a:avLst/>
            <a:gdLst/>
            <a:ahLst/>
            <a:cxnLst/>
            <a:rect l="l" t="t" r="r" b="b"/>
            <a:pathLst>
              <a:path w="429260" h="492125">
                <a:moveTo>
                  <a:pt x="221754" y="0"/>
                </a:moveTo>
                <a:lnTo>
                  <a:pt x="174492" y="4291"/>
                </a:lnTo>
                <a:lnTo>
                  <a:pt x="132024" y="17054"/>
                </a:lnTo>
                <a:lnTo>
                  <a:pt x="94283" y="38120"/>
                </a:lnTo>
                <a:lnTo>
                  <a:pt x="61201" y="67322"/>
                </a:lnTo>
                <a:lnTo>
                  <a:pt x="34627" y="104210"/>
                </a:lnTo>
                <a:lnTo>
                  <a:pt x="15479" y="146159"/>
                </a:lnTo>
                <a:lnTo>
                  <a:pt x="3892" y="192968"/>
                </a:lnTo>
                <a:lnTo>
                  <a:pt x="0" y="244436"/>
                </a:lnTo>
                <a:lnTo>
                  <a:pt x="1827" y="279952"/>
                </a:lnTo>
                <a:lnTo>
                  <a:pt x="16550" y="343968"/>
                </a:lnTo>
                <a:lnTo>
                  <a:pt x="45350" y="398762"/>
                </a:lnTo>
                <a:lnTo>
                  <a:pt x="84037" y="441903"/>
                </a:lnTo>
                <a:lnTo>
                  <a:pt x="132741" y="473592"/>
                </a:lnTo>
                <a:lnTo>
                  <a:pt x="196316" y="490043"/>
                </a:lnTo>
                <a:lnTo>
                  <a:pt x="233641" y="492125"/>
                </a:lnTo>
                <a:lnTo>
                  <a:pt x="261848" y="491483"/>
                </a:lnTo>
                <a:lnTo>
                  <a:pt x="312462" y="485743"/>
                </a:lnTo>
                <a:lnTo>
                  <a:pt x="355924" y="472761"/>
                </a:lnTo>
                <a:lnTo>
                  <a:pt x="398582" y="452398"/>
                </a:lnTo>
                <a:lnTo>
                  <a:pt x="420116" y="438835"/>
                </a:lnTo>
                <a:lnTo>
                  <a:pt x="420116" y="403923"/>
                </a:lnTo>
                <a:lnTo>
                  <a:pt x="248754" y="403923"/>
                </a:lnTo>
                <a:lnTo>
                  <a:pt x="217090" y="401475"/>
                </a:lnTo>
                <a:lnTo>
                  <a:pt x="162799" y="381592"/>
                </a:lnTo>
                <a:lnTo>
                  <a:pt x="121412" y="341807"/>
                </a:lnTo>
                <a:lnTo>
                  <a:pt x="98728" y="287516"/>
                </a:lnTo>
                <a:lnTo>
                  <a:pt x="94678" y="255244"/>
                </a:lnTo>
                <a:lnTo>
                  <a:pt x="429120" y="255244"/>
                </a:lnTo>
                <a:lnTo>
                  <a:pt x="429120" y="243357"/>
                </a:lnTo>
                <a:lnTo>
                  <a:pt x="426046" y="198716"/>
                </a:lnTo>
                <a:lnTo>
                  <a:pt x="96837" y="198716"/>
                </a:lnTo>
                <a:lnTo>
                  <a:pt x="102495" y="172558"/>
                </a:lnTo>
                <a:lnTo>
                  <a:pt x="123265" y="129013"/>
                </a:lnTo>
                <a:lnTo>
                  <a:pt x="155694" y="99035"/>
                </a:lnTo>
                <a:lnTo>
                  <a:pt x="197620" y="83715"/>
                </a:lnTo>
                <a:lnTo>
                  <a:pt x="221754" y="81724"/>
                </a:lnTo>
                <a:lnTo>
                  <a:pt x="383081" y="81724"/>
                </a:lnTo>
                <a:lnTo>
                  <a:pt x="372592" y="66243"/>
                </a:lnTo>
                <a:lnTo>
                  <a:pt x="341939" y="37210"/>
                </a:lnTo>
                <a:lnTo>
                  <a:pt x="306627" y="16514"/>
                </a:lnTo>
                <a:lnTo>
                  <a:pt x="266588" y="4122"/>
                </a:lnTo>
                <a:lnTo>
                  <a:pt x="221754" y="0"/>
                </a:lnTo>
                <a:close/>
              </a:path>
              <a:path w="429260" h="492125">
                <a:moveTo>
                  <a:pt x="420116" y="346316"/>
                </a:moveTo>
                <a:lnTo>
                  <a:pt x="380228" y="371873"/>
                </a:lnTo>
                <a:lnTo>
                  <a:pt x="338350" y="389836"/>
                </a:lnTo>
                <a:lnTo>
                  <a:pt x="294514" y="400440"/>
                </a:lnTo>
                <a:lnTo>
                  <a:pt x="248754" y="403923"/>
                </a:lnTo>
                <a:lnTo>
                  <a:pt x="420116" y="403923"/>
                </a:lnTo>
                <a:lnTo>
                  <a:pt x="420116" y="346316"/>
                </a:lnTo>
                <a:close/>
              </a:path>
              <a:path w="429260" h="492125">
                <a:moveTo>
                  <a:pt x="383081" y="81724"/>
                </a:moveTo>
                <a:lnTo>
                  <a:pt x="221754" y="81724"/>
                </a:lnTo>
                <a:lnTo>
                  <a:pt x="245536" y="83715"/>
                </a:lnTo>
                <a:lnTo>
                  <a:pt x="266755" y="89552"/>
                </a:lnTo>
                <a:lnTo>
                  <a:pt x="302031" y="111963"/>
                </a:lnTo>
                <a:lnTo>
                  <a:pt x="325440" y="149267"/>
                </a:lnTo>
                <a:lnTo>
                  <a:pt x="335876" y="198716"/>
                </a:lnTo>
                <a:lnTo>
                  <a:pt x="426046" y="198716"/>
                </a:lnTo>
                <a:lnTo>
                  <a:pt x="425502" y="190826"/>
                </a:lnTo>
                <a:lnTo>
                  <a:pt x="414762" y="143865"/>
                </a:lnTo>
                <a:lnTo>
                  <a:pt x="397069" y="102371"/>
                </a:lnTo>
                <a:lnTo>
                  <a:pt x="383081" y="8172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4059364" y="730440"/>
            <a:ext cx="439420" cy="328930"/>
          </a:xfrm>
          <a:custGeom>
            <a:avLst/>
            <a:gdLst/>
            <a:ahLst/>
            <a:cxnLst/>
            <a:rect l="l" t="t" r="r" b="b"/>
            <a:pathLst>
              <a:path w="439420" h="328930">
                <a:moveTo>
                  <a:pt x="374040" y="273964"/>
                </a:moveTo>
                <a:lnTo>
                  <a:pt x="65150" y="273964"/>
                </a:lnTo>
                <a:lnTo>
                  <a:pt x="65150" y="328675"/>
                </a:lnTo>
                <a:lnTo>
                  <a:pt x="374040" y="328675"/>
                </a:lnTo>
                <a:lnTo>
                  <a:pt x="374040" y="273964"/>
                </a:lnTo>
                <a:close/>
              </a:path>
              <a:path w="439420" h="328930">
                <a:moveTo>
                  <a:pt x="219595" y="0"/>
                </a:moveTo>
                <a:lnTo>
                  <a:pt x="204089" y="3154"/>
                </a:lnTo>
                <a:lnTo>
                  <a:pt x="191384" y="11742"/>
                </a:lnTo>
                <a:lnTo>
                  <a:pt x="182796" y="24447"/>
                </a:lnTo>
                <a:lnTo>
                  <a:pt x="179641" y="39954"/>
                </a:lnTo>
                <a:lnTo>
                  <a:pt x="182796" y="55257"/>
                </a:lnTo>
                <a:lnTo>
                  <a:pt x="191384" y="67860"/>
                </a:lnTo>
                <a:lnTo>
                  <a:pt x="204089" y="76414"/>
                </a:lnTo>
                <a:lnTo>
                  <a:pt x="219595" y="79565"/>
                </a:lnTo>
                <a:lnTo>
                  <a:pt x="234896" y="76414"/>
                </a:lnTo>
                <a:lnTo>
                  <a:pt x="247496" y="67860"/>
                </a:lnTo>
                <a:lnTo>
                  <a:pt x="256044" y="55257"/>
                </a:lnTo>
                <a:lnTo>
                  <a:pt x="259194" y="39954"/>
                </a:lnTo>
                <a:lnTo>
                  <a:pt x="256044" y="24447"/>
                </a:lnTo>
                <a:lnTo>
                  <a:pt x="247496" y="11742"/>
                </a:lnTo>
                <a:lnTo>
                  <a:pt x="234896" y="3154"/>
                </a:lnTo>
                <a:lnTo>
                  <a:pt x="219595" y="0"/>
                </a:lnTo>
                <a:close/>
              </a:path>
              <a:path w="439420" h="328930">
                <a:moveTo>
                  <a:pt x="374040" y="108356"/>
                </a:moveTo>
                <a:lnTo>
                  <a:pt x="348669" y="113532"/>
                </a:lnTo>
                <a:lnTo>
                  <a:pt x="327956" y="127619"/>
                </a:lnTo>
                <a:lnTo>
                  <a:pt x="313995" y="148454"/>
                </a:lnTo>
                <a:lnTo>
                  <a:pt x="308876" y="173875"/>
                </a:lnTo>
                <a:lnTo>
                  <a:pt x="313995" y="199041"/>
                </a:lnTo>
                <a:lnTo>
                  <a:pt x="327956" y="219648"/>
                </a:lnTo>
                <a:lnTo>
                  <a:pt x="348669" y="233570"/>
                </a:lnTo>
                <a:lnTo>
                  <a:pt x="374040" y="238683"/>
                </a:lnTo>
                <a:lnTo>
                  <a:pt x="399198" y="233570"/>
                </a:lnTo>
                <a:lnTo>
                  <a:pt x="419801" y="219648"/>
                </a:lnTo>
                <a:lnTo>
                  <a:pt x="433722" y="199041"/>
                </a:lnTo>
                <a:lnTo>
                  <a:pt x="438835" y="173875"/>
                </a:lnTo>
                <a:lnTo>
                  <a:pt x="433722" y="148454"/>
                </a:lnTo>
                <a:lnTo>
                  <a:pt x="419801" y="127619"/>
                </a:lnTo>
                <a:lnTo>
                  <a:pt x="399198" y="113532"/>
                </a:lnTo>
                <a:lnTo>
                  <a:pt x="374040" y="108356"/>
                </a:lnTo>
                <a:close/>
              </a:path>
              <a:path w="439420" h="328930">
                <a:moveTo>
                  <a:pt x="219595" y="108356"/>
                </a:moveTo>
                <a:lnTo>
                  <a:pt x="194224" y="113532"/>
                </a:lnTo>
                <a:lnTo>
                  <a:pt x="173512" y="127619"/>
                </a:lnTo>
                <a:lnTo>
                  <a:pt x="159550" y="148454"/>
                </a:lnTo>
                <a:lnTo>
                  <a:pt x="154432" y="173875"/>
                </a:lnTo>
                <a:lnTo>
                  <a:pt x="159550" y="199041"/>
                </a:lnTo>
                <a:lnTo>
                  <a:pt x="173512" y="219648"/>
                </a:lnTo>
                <a:lnTo>
                  <a:pt x="194224" y="233570"/>
                </a:lnTo>
                <a:lnTo>
                  <a:pt x="219595" y="238683"/>
                </a:lnTo>
                <a:lnTo>
                  <a:pt x="244754" y="233570"/>
                </a:lnTo>
                <a:lnTo>
                  <a:pt x="265356" y="219648"/>
                </a:lnTo>
                <a:lnTo>
                  <a:pt x="279278" y="199041"/>
                </a:lnTo>
                <a:lnTo>
                  <a:pt x="284391" y="173875"/>
                </a:lnTo>
                <a:lnTo>
                  <a:pt x="279278" y="148454"/>
                </a:lnTo>
                <a:lnTo>
                  <a:pt x="265356" y="127619"/>
                </a:lnTo>
                <a:lnTo>
                  <a:pt x="244754" y="113532"/>
                </a:lnTo>
                <a:lnTo>
                  <a:pt x="219595" y="108356"/>
                </a:lnTo>
                <a:close/>
              </a:path>
              <a:path w="439420" h="328930">
                <a:moveTo>
                  <a:pt x="65150" y="108356"/>
                </a:moveTo>
                <a:lnTo>
                  <a:pt x="39787" y="113532"/>
                </a:lnTo>
                <a:lnTo>
                  <a:pt x="19078" y="127619"/>
                </a:lnTo>
                <a:lnTo>
                  <a:pt x="5118" y="148454"/>
                </a:lnTo>
                <a:lnTo>
                  <a:pt x="0" y="173875"/>
                </a:lnTo>
                <a:lnTo>
                  <a:pt x="5118" y="199041"/>
                </a:lnTo>
                <a:lnTo>
                  <a:pt x="19078" y="219648"/>
                </a:lnTo>
                <a:lnTo>
                  <a:pt x="39787" y="233570"/>
                </a:lnTo>
                <a:lnTo>
                  <a:pt x="65150" y="238683"/>
                </a:lnTo>
                <a:lnTo>
                  <a:pt x="90316" y="233570"/>
                </a:lnTo>
                <a:lnTo>
                  <a:pt x="110923" y="219648"/>
                </a:lnTo>
                <a:lnTo>
                  <a:pt x="124845" y="199041"/>
                </a:lnTo>
                <a:lnTo>
                  <a:pt x="129959" y="173875"/>
                </a:lnTo>
                <a:lnTo>
                  <a:pt x="124845" y="148454"/>
                </a:lnTo>
                <a:lnTo>
                  <a:pt x="110923" y="127619"/>
                </a:lnTo>
                <a:lnTo>
                  <a:pt x="90316" y="113532"/>
                </a:lnTo>
                <a:lnTo>
                  <a:pt x="65150" y="108356"/>
                </a:lnTo>
                <a:close/>
              </a:path>
            </a:pathLst>
          </a:custGeom>
          <a:solidFill>
            <a:srgbClr val="CA001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224604" y="1718284"/>
            <a:ext cx="686435" cy="229870"/>
          </a:xfrm>
          <a:custGeom>
            <a:avLst/>
            <a:gdLst/>
            <a:ahLst/>
            <a:cxnLst/>
            <a:rect l="l" t="t" r="r" b="b"/>
            <a:pathLst>
              <a:path w="686435" h="229869">
                <a:moveTo>
                  <a:pt x="623874" y="0"/>
                </a:moveTo>
                <a:lnTo>
                  <a:pt x="571532" y="14728"/>
                </a:lnTo>
                <a:lnTo>
                  <a:pt x="540175" y="56245"/>
                </a:lnTo>
                <a:lnTo>
                  <a:pt x="534238" y="94310"/>
                </a:lnTo>
                <a:lnTo>
                  <a:pt x="535722" y="114321"/>
                </a:lnTo>
                <a:lnTo>
                  <a:pt x="557999" y="163080"/>
                </a:lnTo>
                <a:lnTo>
                  <a:pt x="604670" y="187069"/>
                </a:lnTo>
                <a:lnTo>
                  <a:pt x="623874" y="188633"/>
                </a:lnTo>
                <a:lnTo>
                  <a:pt x="631631" y="188369"/>
                </a:lnTo>
                <a:lnTo>
                  <a:pt x="674362" y="175412"/>
                </a:lnTo>
                <a:lnTo>
                  <a:pt x="685800" y="167754"/>
                </a:lnTo>
                <a:lnTo>
                  <a:pt x="685800" y="147954"/>
                </a:lnTo>
                <a:lnTo>
                  <a:pt x="624954" y="147954"/>
                </a:lnTo>
                <a:lnTo>
                  <a:pt x="614162" y="147150"/>
                </a:lnTo>
                <a:lnTo>
                  <a:pt x="583195" y="118886"/>
                </a:lnTo>
                <a:lnTo>
                  <a:pt x="579958" y="94310"/>
                </a:lnTo>
                <a:lnTo>
                  <a:pt x="580800" y="81076"/>
                </a:lnTo>
                <a:lnTo>
                  <a:pt x="605293" y="44095"/>
                </a:lnTo>
                <a:lnTo>
                  <a:pt x="624954" y="40678"/>
                </a:lnTo>
                <a:lnTo>
                  <a:pt x="685911" y="40678"/>
                </a:lnTo>
                <a:lnTo>
                  <a:pt x="686155" y="20878"/>
                </a:lnTo>
                <a:lnTo>
                  <a:pt x="646607" y="2727"/>
                </a:lnTo>
                <a:lnTo>
                  <a:pt x="631631" y="324"/>
                </a:lnTo>
                <a:lnTo>
                  <a:pt x="623874" y="0"/>
                </a:lnTo>
                <a:close/>
              </a:path>
              <a:path w="686435" h="229869">
                <a:moveTo>
                  <a:pt x="685800" y="112674"/>
                </a:moveTo>
                <a:lnTo>
                  <a:pt x="660234" y="136791"/>
                </a:lnTo>
                <a:lnTo>
                  <a:pt x="653389" y="141109"/>
                </a:lnTo>
                <a:lnTo>
                  <a:pt x="646912" y="143637"/>
                </a:lnTo>
                <a:lnTo>
                  <a:pt x="646556" y="143637"/>
                </a:lnTo>
                <a:lnTo>
                  <a:pt x="640079" y="146519"/>
                </a:lnTo>
                <a:lnTo>
                  <a:pt x="632879" y="147954"/>
                </a:lnTo>
                <a:lnTo>
                  <a:pt x="685800" y="147954"/>
                </a:lnTo>
                <a:lnTo>
                  <a:pt x="685800" y="112674"/>
                </a:lnTo>
                <a:close/>
              </a:path>
              <a:path w="686435" h="229869">
                <a:moveTo>
                  <a:pt x="685911" y="40678"/>
                </a:moveTo>
                <a:lnTo>
                  <a:pt x="632879" y="40678"/>
                </a:lnTo>
                <a:lnTo>
                  <a:pt x="640079" y="42481"/>
                </a:lnTo>
                <a:lnTo>
                  <a:pt x="646556" y="44996"/>
                </a:lnTo>
                <a:lnTo>
                  <a:pt x="646912" y="44996"/>
                </a:lnTo>
                <a:lnTo>
                  <a:pt x="653389" y="47878"/>
                </a:lnTo>
                <a:lnTo>
                  <a:pt x="660234" y="52197"/>
                </a:lnTo>
                <a:lnTo>
                  <a:pt x="666356" y="57950"/>
                </a:lnTo>
                <a:lnTo>
                  <a:pt x="685800" y="75958"/>
                </a:lnTo>
                <a:lnTo>
                  <a:pt x="685911" y="40678"/>
                </a:lnTo>
                <a:close/>
              </a:path>
              <a:path w="686435" h="229869">
                <a:moveTo>
                  <a:pt x="44640" y="2870"/>
                </a:moveTo>
                <a:lnTo>
                  <a:pt x="0" y="2870"/>
                </a:lnTo>
                <a:lnTo>
                  <a:pt x="0" y="114109"/>
                </a:lnTo>
                <a:lnTo>
                  <a:pt x="10174" y="158307"/>
                </a:lnTo>
                <a:lnTo>
                  <a:pt x="42159" y="183907"/>
                </a:lnTo>
                <a:lnTo>
                  <a:pt x="72351" y="188633"/>
                </a:lnTo>
                <a:lnTo>
                  <a:pt x="88436" y="187468"/>
                </a:lnTo>
                <a:lnTo>
                  <a:pt x="126352" y="169189"/>
                </a:lnTo>
                <a:lnTo>
                  <a:pt x="139225" y="148310"/>
                </a:lnTo>
                <a:lnTo>
                  <a:pt x="60832" y="148310"/>
                </a:lnTo>
                <a:lnTo>
                  <a:pt x="54711" y="145440"/>
                </a:lnTo>
                <a:lnTo>
                  <a:pt x="44640" y="111239"/>
                </a:lnTo>
                <a:lnTo>
                  <a:pt x="44640" y="2870"/>
                </a:lnTo>
                <a:close/>
              </a:path>
              <a:path w="686435" h="229869">
                <a:moveTo>
                  <a:pt x="145072" y="2870"/>
                </a:moveTo>
                <a:lnTo>
                  <a:pt x="100075" y="2870"/>
                </a:lnTo>
                <a:lnTo>
                  <a:pt x="100075" y="111239"/>
                </a:lnTo>
                <a:lnTo>
                  <a:pt x="99569" y="121980"/>
                </a:lnTo>
                <a:lnTo>
                  <a:pt x="84239" y="148310"/>
                </a:lnTo>
                <a:lnTo>
                  <a:pt x="139225" y="148310"/>
                </a:lnTo>
                <a:lnTo>
                  <a:pt x="140574" y="145297"/>
                </a:lnTo>
                <a:lnTo>
                  <a:pt x="143970" y="130463"/>
                </a:lnTo>
                <a:lnTo>
                  <a:pt x="145072" y="114109"/>
                </a:lnTo>
                <a:lnTo>
                  <a:pt x="145072" y="2870"/>
                </a:lnTo>
                <a:close/>
              </a:path>
              <a:path w="686435" h="229869">
                <a:moveTo>
                  <a:pt x="277558" y="2870"/>
                </a:moveTo>
                <a:lnTo>
                  <a:pt x="217436" y="2870"/>
                </a:lnTo>
                <a:lnTo>
                  <a:pt x="217436" y="185394"/>
                </a:lnTo>
                <a:lnTo>
                  <a:pt x="262077" y="185394"/>
                </a:lnTo>
                <a:lnTo>
                  <a:pt x="262077" y="118071"/>
                </a:lnTo>
                <a:lnTo>
                  <a:pt x="337845" y="118071"/>
                </a:lnTo>
                <a:lnTo>
                  <a:pt x="334522" y="112361"/>
                </a:lnTo>
                <a:lnTo>
                  <a:pt x="330798" y="106800"/>
                </a:lnTo>
                <a:lnTo>
                  <a:pt x="326872" y="101879"/>
                </a:lnTo>
                <a:lnTo>
                  <a:pt x="326516" y="101879"/>
                </a:lnTo>
                <a:lnTo>
                  <a:pt x="326516" y="101511"/>
                </a:lnTo>
                <a:lnTo>
                  <a:pt x="325793" y="100799"/>
                </a:lnTo>
                <a:lnTo>
                  <a:pt x="329031" y="98272"/>
                </a:lnTo>
                <a:lnTo>
                  <a:pt x="331914" y="95389"/>
                </a:lnTo>
                <a:lnTo>
                  <a:pt x="334073" y="92151"/>
                </a:lnTo>
                <a:lnTo>
                  <a:pt x="334441" y="92151"/>
                </a:lnTo>
                <a:lnTo>
                  <a:pt x="338423" y="85028"/>
                </a:lnTo>
                <a:lnTo>
                  <a:pt x="341180" y="77393"/>
                </a:lnTo>
                <a:lnTo>
                  <a:pt x="262077" y="77393"/>
                </a:lnTo>
                <a:lnTo>
                  <a:pt x="262077" y="43916"/>
                </a:lnTo>
                <a:lnTo>
                  <a:pt x="341284" y="43916"/>
                </a:lnTo>
                <a:lnTo>
                  <a:pt x="339070" y="36041"/>
                </a:lnTo>
                <a:lnTo>
                  <a:pt x="304647" y="6294"/>
                </a:lnTo>
                <a:lnTo>
                  <a:pt x="291778" y="3704"/>
                </a:lnTo>
                <a:lnTo>
                  <a:pt x="277558" y="2870"/>
                </a:lnTo>
                <a:close/>
              </a:path>
              <a:path w="686435" h="229869">
                <a:moveTo>
                  <a:pt x="337845" y="118071"/>
                </a:moveTo>
                <a:lnTo>
                  <a:pt x="280796" y="118071"/>
                </a:lnTo>
                <a:lnTo>
                  <a:pt x="285114" y="119519"/>
                </a:lnTo>
                <a:lnTo>
                  <a:pt x="287274" y="121310"/>
                </a:lnTo>
                <a:lnTo>
                  <a:pt x="287629" y="121310"/>
                </a:lnTo>
                <a:lnTo>
                  <a:pt x="289801" y="122758"/>
                </a:lnTo>
                <a:lnTo>
                  <a:pt x="294119" y="128511"/>
                </a:lnTo>
                <a:lnTo>
                  <a:pt x="299161" y="138239"/>
                </a:lnTo>
                <a:lnTo>
                  <a:pt x="319671" y="179273"/>
                </a:lnTo>
                <a:lnTo>
                  <a:pt x="322910" y="185394"/>
                </a:lnTo>
                <a:lnTo>
                  <a:pt x="371881" y="185394"/>
                </a:lnTo>
                <a:lnTo>
                  <a:pt x="363600" y="168833"/>
                </a:lnTo>
                <a:lnTo>
                  <a:pt x="341629" y="125272"/>
                </a:lnTo>
                <a:lnTo>
                  <a:pt x="338111" y="118529"/>
                </a:lnTo>
                <a:lnTo>
                  <a:pt x="337845" y="118071"/>
                </a:lnTo>
                <a:close/>
              </a:path>
              <a:path w="686435" h="229869">
                <a:moveTo>
                  <a:pt x="341284" y="43916"/>
                </a:moveTo>
                <a:lnTo>
                  <a:pt x="286550" y="43916"/>
                </a:lnTo>
                <a:lnTo>
                  <a:pt x="290880" y="45720"/>
                </a:lnTo>
                <a:lnTo>
                  <a:pt x="293395" y="47878"/>
                </a:lnTo>
                <a:lnTo>
                  <a:pt x="293750" y="47878"/>
                </a:lnTo>
                <a:lnTo>
                  <a:pt x="295910" y="50393"/>
                </a:lnTo>
                <a:lnTo>
                  <a:pt x="297357" y="53276"/>
                </a:lnTo>
                <a:lnTo>
                  <a:pt x="297357" y="67678"/>
                </a:lnTo>
                <a:lnTo>
                  <a:pt x="295910" y="70916"/>
                </a:lnTo>
                <a:lnTo>
                  <a:pt x="293395" y="73075"/>
                </a:lnTo>
                <a:lnTo>
                  <a:pt x="290880" y="75590"/>
                </a:lnTo>
                <a:lnTo>
                  <a:pt x="286550" y="77393"/>
                </a:lnTo>
                <a:lnTo>
                  <a:pt x="341180" y="77393"/>
                </a:lnTo>
                <a:lnTo>
                  <a:pt x="341228" y="77262"/>
                </a:lnTo>
                <a:lnTo>
                  <a:pt x="342887" y="69021"/>
                </a:lnTo>
                <a:lnTo>
                  <a:pt x="343433" y="60477"/>
                </a:lnTo>
                <a:lnTo>
                  <a:pt x="342348" y="47702"/>
                </a:lnTo>
                <a:lnTo>
                  <a:pt x="341284" y="43916"/>
                </a:lnTo>
                <a:close/>
              </a:path>
              <a:path w="686435" h="229869">
                <a:moveTo>
                  <a:pt x="469074" y="2870"/>
                </a:moveTo>
                <a:lnTo>
                  <a:pt x="424078" y="2870"/>
                </a:lnTo>
                <a:lnTo>
                  <a:pt x="424078" y="175679"/>
                </a:lnTo>
                <a:lnTo>
                  <a:pt x="421551" y="183235"/>
                </a:lnTo>
                <a:lnTo>
                  <a:pt x="420471" y="184670"/>
                </a:lnTo>
                <a:lnTo>
                  <a:pt x="419392" y="186474"/>
                </a:lnTo>
                <a:lnTo>
                  <a:pt x="416877" y="188277"/>
                </a:lnTo>
                <a:lnTo>
                  <a:pt x="391680" y="188277"/>
                </a:lnTo>
                <a:lnTo>
                  <a:pt x="391680" y="229311"/>
                </a:lnTo>
                <a:lnTo>
                  <a:pt x="411111" y="229311"/>
                </a:lnTo>
                <a:lnTo>
                  <a:pt x="424310" y="228287"/>
                </a:lnTo>
                <a:lnTo>
                  <a:pt x="461632" y="202564"/>
                </a:lnTo>
                <a:lnTo>
                  <a:pt x="469074" y="163080"/>
                </a:lnTo>
                <a:lnTo>
                  <a:pt x="469074" y="2870"/>
                </a:lnTo>
                <a:close/>
              </a:path>
            </a:pathLst>
          </a:custGeom>
          <a:solidFill>
            <a:srgbClr val="CA001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0" y="5759996"/>
            <a:ext cx="9144000" cy="1098550"/>
          </a:xfrm>
          <a:custGeom>
            <a:avLst/>
            <a:gdLst/>
            <a:ahLst/>
            <a:cxnLst/>
            <a:rect l="l" t="t" r="r" b="b"/>
            <a:pathLst>
              <a:path w="9144000" h="1098550">
                <a:moveTo>
                  <a:pt x="9144000" y="0"/>
                </a:moveTo>
                <a:lnTo>
                  <a:pt x="9144000" y="1098003"/>
                </a:lnTo>
                <a:lnTo>
                  <a:pt x="0" y="1098003"/>
                </a:lnTo>
                <a:lnTo>
                  <a:pt x="0" y="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0" y="0"/>
            <a:ext cx="9144000" cy="148590"/>
          </a:xfrm>
          <a:custGeom>
            <a:avLst/>
            <a:gdLst/>
            <a:ahLst/>
            <a:cxnLst/>
            <a:rect l="l" t="t" r="r" b="b"/>
            <a:pathLst>
              <a:path w="9144000" h="148590">
                <a:moveTo>
                  <a:pt x="0" y="0"/>
                </a:moveTo>
                <a:lnTo>
                  <a:pt x="9143644" y="0"/>
                </a:lnTo>
                <a:lnTo>
                  <a:pt x="9143644" y="148323"/>
                </a:lnTo>
                <a:lnTo>
                  <a:pt x="0" y="148323"/>
                </a:lnTo>
                <a:lnTo>
                  <a:pt x="0" y="0"/>
                </a:lnTo>
                <a:close/>
              </a:path>
            </a:pathLst>
          </a:custGeom>
          <a:solidFill>
            <a:srgbClr val="CA001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44157" y="6285598"/>
            <a:ext cx="252095" cy="291465"/>
          </a:xfrm>
          <a:custGeom>
            <a:avLst/>
            <a:gdLst/>
            <a:ahLst/>
            <a:cxnLst/>
            <a:rect l="l" t="t" r="r" b="b"/>
            <a:pathLst>
              <a:path w="252095" h="291465">
                <a:moveTo>
                  <a:pt x="251637" y="0"/>
                </a:moveTo>
                <a:lnTo>
                  <a:pt x="188645" y="0"/>
                </a:lnTo>
                <a:lnTo>
                  <a:pt x="188645" y="163080"/>
                </a:lnTo>
                <a:lnTo>
                  <a:pt x="185010" y="193969"/>
                </a:lnTo>
                <a:lnTo>
                  <a:pt x="173072" y="218746"/>
                </a:lnTo>
                <a:lnTo>
                  <a:pt x="151280" y="235220"/>
                </a:lnTo>
                <a:lnTo>
                  <a:pt x="118084" y="241198"/>
                </a:lnTo>
                <a:lnTo>
                  <a:pt x="94899" y="237543"/>
                </a:lnTo>
                <a:lnTo>
                  <a:pt x="77585" y="225721"/>
                </a:lnTo>
                <a:lnTo>
                  <a:pt x="66751" y="204449"/>
                </a:lnTo>
                <a:lnTo>
                  <a:pt x="63004" y="172440"/>
                </a:lnTo>
                <a:lnTo>
                  <a:pt x="63004" y="0"/>
                </a:lnTo>
                <a:lnTo>
                  <a:pt x="0" y="0"/>
                </a:lnTo>
                <a:lnTo>
                  <a:pt x="0" y="178562"/>
                </a:lnTo>
                <a:lnTo>
                  <a:pt x="6176" y="227757"/>
                </a:lnTo>
                <a:lnTo>
                  <a:pt x="25380" y="262978"/>
                </a:lnTo>
                <a:lnTo>
                  <a:pt x="58625" y="284160"/>
                </a:lnTo>
                <a:lnTo>
                  <a:pt x="106921" y="291236"/>
                </a:lnTo>
                <a:lnTo>
                  <a:pt x="130881" y="287805"/>
                </a:lnTo>
                <a:lnTo>
                  <a:pt x="153860" y="278098"/>
                </a:lnTo>
                <a:lnTo>
                  <a:pt x="173801" y="262990"/>
                </a:lnTo>
                <a:lnTo>
                  <a:pt x="188645" y="243357"/>
                </a:lnTo>
                <a:lnTo>
                  <a:pt x="189725" y="243357"/>
                </a:lnTo>
                <a:lnTo>
                  <a:pt x="189725" y="283324"/>
                </a:lnTo>
                <a:lnTo>
                  <a:pt x="251637" y="283324"/>
                </a:lnTo>
                <a:lnTo>
                  <a:pt x="25163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11" name="object 11"/>
          <p:cNvGrpSpPr/>
          <p:nvPr/>
        </p:nvGrpSpPr>
        <p:grpSpPr>
          <a:xfrm>
            <a:off x="344157" y="6050521"/>
            <a:ext cx="252095" cy="187960"/>
            <a:chOff x="344157" y="6050521"/>
            <a:chExt cx="252095" cy="187960"/>
          </a:xfrm>
        </p:grpSpPr>
        <p:sp>
          <p:nvSpPr>
            <p:cNvPr id="12" name="object 12"/>
            <p:cNvSpPr/>
            <p:nvPr/>
          </p:nvSpPr>
          <p:spPr>
            <a:xfrm>
              <a:off x="380885" y="6207125"/>
              <a:ext cx="178435" cy="31750"/>
            </a:xfrm>
            <a:custGeom>
              <a:avLst/>
              <a:gdLst/>
              <a:ahLst/>
              <a:cxnLst/>
              <a:rect l="l" t="t" r="r" b="b"/>
              <a:pathLst>
                <a:path w="178434" h="31750">
                  <a:moveTo>
                    <a:pt x="178193" y="0"/>
                  </a:moveTo>
                  <a:lnTo>
                    <a:pt x="0" y="0"/>
                  </a:lnTo>
                  <a:lnTo>
                    <a:pt x="0" y="31318"/>
                  </a:lnTo>
                  <a:lnTo>
                    <a:pt x="178193" y="31318"/>
                  </a:lnTo>
                  <a:lnTo>
                    <a:pt x="178193" y="0"/>
                  </a:lnTo>
                  <a:close/>
                </a:path>
              </a:pathLst>
            </a:custGeom>
            <a:solidFill>
              <a:srgbClr val="CA0016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3" name="object 1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44157" y="6050521"/>
              <a:ext cx="251637" cy="135724"/>
            </a:xfrm>
            <a:prstGeom prst="rect">
              <a:avLst/>
            </a:prstGeom>
          </p:spPr>
        </p:pic>
      </p:grpSp>
      <p:pic>
        <p:nvPicPr>
          <p:cNvPr id="14" name="object 1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63917" y="6285598"/>
            <a:ext cx="1017358" cy="320395"/>
          </a:xfrm>
          <a:prstGeom prst="rect">
            <a:avLst/>
          </a:prstGeom>
        </p:spPr>
      </p:pic>
      <p:sp>
        <p:nvSpPr>
          <p:cNvPr id="15" name="object 15"/>
          <p:cNvSpPr txBox="1"/>
          <p:nvPr/>
        </p:nvSpPr>
        <p:spPr>
          <a:xfrm>
            <a:off x="934466" y="3216503"/>
            <a:ext cx="7463790" cy="1959610"/>
          </a:xfrm>
          <a:prstGeom prst="rect">
            <a:avLst/>
          </a:prstGeom>
        </p:spPr>
        <p:txBody>
          <a:bodyPr wrap="square" lIns="0" tIns="48895" rIns="0" bIns="0" rtlCol="0" vert="horz">
            <a:spAutoFit/>
          </a:bodyPr>
          <a:lstStyle/>
          <a:p>
            <a:pPr marL="2164080" marR="5080" indent="-2152015">
              <a:lnSpc>
                <a:spcPts val="4140"/>
              </a:lnSpc>
              <a:spcBef>
                <a:spcPts val="385"/>
              </a:spcBef>
            </a:pPr>
            <a:r>
              <a:rPr dirty="0" sz="3600" spc="-5">
                <a:solidFill>
                  <a:srgbClr val="C8201D"/>
                </a:solidFill>
                <a:latin typeface="Corbel"/>
                <a:cs typeface="Corbel"/>
              </a:rPr>
              <a:t>B</a:t>
            </a:r>
            <a:r>
              <a:rPr dirty="0" sz="3600">
                <a:solidFill>
                  <a:srgbClr val="C8201D"/>
                </a:solidFill>
                <a:latin typeface="Corbel"/>
                <a:cs typeface="Corbel"/>
              </a:rPr>
              <a:t>l</a:t>
            </a:r>
            <a:r>
              <a:rPr dirty="0" sz="3600" spc="-5">
                <a:solidFill>
                  <a:srgbClr val="C8201D"/>
                </a:solidFill>
                <a:latin typeface="Corbel"/>
                <a:cs typeface="Corbel"/>
              </a:rPr>
              <a:t>oqu</a:t>
            </a:r>
            <a:r>
              <a:rPr dirty="0" sz="3600">
                <a:solidFill>
                  <a:srgbClr val="C8201D"/>
                </a:solidFill>
                <a:latin typeface="Corbel"/>
                <a:cs typeface="Corbel"/>
              </a:rPr>
              <a:t>e</a:t>
            </a:r>
            <a:r>
              <a:rPr dirty="0" sz="3600" spc="-5">
                <a:solidFill>
                  <a:srgbClr val="C8201D"/>
                </a:solidFill>
                <a:latin typeface="Corbel"/>
                <a:cs typeface="Corbel"/>
              </a:rPr>
              <a:t> II</a:t>
            </a:r>
            <a:r>
              <a:rPr dirty="0" sz="3600">
                <a:solidFill>
                  <a:srgbClr val="C8201D"/>
                </a:solidFill>
                <a:latin typeface="Corbel"/>
                <a:cs typeface="Corbel"/>
              </a:rPr>
              <a:t>I:</a:t>
            </a:r>
            <a:r>
              <a:rPr dirty="0" sz="3600" spc="-250">
                <a:solidFill>
                  <a:srgbClr val="C8201D"/>
                </a:solidFill>
                <a:latin typeface="Corbel"/>
                <a:cs typeface="Corbel"/>
              </a:rPr>
              <a:t> </a:t>
            </a:r>
            <a:r>
              <a:rPr dirty="0" sz="3600" spc="-225">
                <a:solidFill>
                  <a:srgbClr val="C8201D"/>
                </a:solidFill>
                <a:latin typeface="Corbel"/>
                <a:cs typeface="Corbel"/>
              </a:rPr>
              <a:t>T</a:t>
            </a:r>
            <a:r>
              <a:rPr dirty="0" sz="3600" spc="-5">
                <a:solidFill>
                  <a:srgbClr val="C8201D"/>
                </a:solidFill>
                <a:latin typeface="Corbel"/>
                <a:cs typeface="Corbel"/>
              </a:rPr>
              <a:t>ecno</a:t>
            </a:r>
            <a:r>
              <a:rPr dirty="0" sz="3600">
                <a:solidFill>
                  <a:srgbClr val="C8201D"/>
                </a:solidFill>
                <a:latin typeface="Corbel"/>
                <a:cs typeface="Corbel"/>
              </a:rPr>
              <a:t>l</a:t>
            </a:r>
            <a:r>
              <a:rPr dirty="0" sz="3600" spc="-5">
                <a:solidFill>
                  <a:srgbClr val="C8201D"/>
                </a:solidFill>
                <a:latin typeface="Corbel"/>
                <a:cs typeface="Corbel"/>
              </a:rPr>
              <a:t>og</a:t>
            </a:r>
            <a:r>
              <a:rPr dirty="0" sz="3600" spc="5">
                <a:solidFill>
                  <a:srgbClr val="C8201D"/>
                </a:solidFill>
                <a:latin typeface="Corbel"/>
                <a:cs typeface="Corbel"/>
              </a:rPr>
              <a:t>í</a:t>
            </a:r>
            <a:r>
              <a:rPr dirty="0" sz="3600" spc="-5">
                <a:solidFill>
                  <a:srgbClr val="C8201D"/>
                </a:solidFill>
                <a:latin typeface="Corbel"/>
                <a:cs typeface="Corbel"/>
              </a:rPr>
              <a:t>a</a:t>
            </a:r>
            <a:r>
              <a:rPr dirty="0" sz="3600">
                <a:solidFill>
                  <a:srgbClr val="C8201D"/>
                </a:solidFill>
                <a:latin typeface="Corbel"/>
                <a:cs typeface="Corbel"/>
              </a:rPr>
              <a:t>s</a:t>
            </a:r>
            <a:r>
              <a:rPr dirty="0" sz="3600" spc="-10">
                <a:solidFill>
                  <a:srgbClr val="C8201D"/>
                </a:solidFill>
                <a:latin typeface="Corbel"/>
                <a:cs typeface="Corbel"/>
              </a:rPr>
              <a:t> </a:t>
            </a:r>
            <a:r>
              <a:rPr dirty="0" sz="3600">
                <a:solidFill>
                  <a:srgbClr val="C8201D"/>
                </a:solidFill>
                <a:latin typeface="Corbel"/>
                <a:cs typeface="Corbel"/>
              </a:rPr>
              <a:t>de</a:t>
            </a:r>
            <a:r>
              <a:rPr dirty="0" sz="3600" spc="-5">
                <a:solidFill>
                  <a:srgbClr val="C8201D"/>
                </a:solidFill>
                <a:latin typeface="Corbel"/>
                <a:cs typeface="Corbel"/>
              </a:rPr>
              <a:t> </a:t>
            </a:r>
            <a:r>
              <a:rPr dirty="0" sz="3600">
                <a:solidFill>
                  <a:srgbClr val="C8201D"/>
                </a:solidFill>
                <a:latin typeface="Corbel"/>
                <a:cs typeface="Corbel"/>
              </a:rPr>
              <a:t>i</a:t>
            </a:r>
            <a:r>
              <a:rPr dirty="0" sz="3600" spc="-5">
                <a:solidFill>
                  <a:srgbClr val="C8201D"/>
                </a:solidFill>
                <a:latin typeface="Corbel"/>
                <a:cs typeface="Corbel"/>
              </a:rPr>
              <a:t>nte</a:t>
            </a:r>
            <a:r>
              <a:rPr dirty="0" sz="3600" spc="-10">
                <a:solidFill>
                  <a:srgbClr val="C8201D"/>
                </a:solidFill>
                <a:latin typeface="Corbel"/>
                <a:cs typeface="Corbel"/>
              </a:rPr>
              <a:t>r</a:t>
            </a:r>
            <a:r>
              <a:rPr dirty="0" sz="3600" spc="-5">
                <a:solidFill>
                  <a:srgbClr val="C8201D"/>
                </a:solidFill>
                <a:latin typeface="Corbel"/>
                <a:cs typeface="Corbel"/>
              </a:rPr>
              <a:t>a</a:t>
            </a:r>
            <a:r>
              <a:rPr dirty="0" sz="3600">
                <a:solidFill>
                  <a:srgbClr val="C8201D"/>
                </a:solidFill>
                <a:latin typeface="Corbel"/>
                <a:cs typeface="Corbel"/>
              </a:rPr>
              <a:t>c</a:t>
            </a:r>
            <a:r>
              <a:rPr dirty="0" sz="3600" spc="-5">
                <a:solidFill>
                  <a:srgbClr val="C8201D"/>
                </a:solidFill>
                <a:latin typeface="Corbel"/>
                <a:cs typeface="Corbel"/>
              </a:rPr>
              <a:t>t</a:t>
            </a:r>
            <a:r>
              <a:rPr dirty="0" sz="3600">
                <a:solidFill>
                  <a:srgbClr val="C8201D"/>
                </a:solidFill>
                <a:latin typeface="Corbel"/>
                <a:cs typeface="Corbel"/>
              </a:rPr>
              <a:t>ivi</a:t>
            </a:r>
            <a:r>
              <a:rPr dirty="0" sz="3600" spc="-5">
                <a:solidFill>
                  <a:srgbClr val="C8201D"/>
                </a:solidFill>
                <a:latin typeface="Corbel"/>
                <a:cs typeface="Corbel"/>
              </a:rPr>
              <a:t>d</a:t>
            </a:r>
            <a:r>
              <a:rPr dirty="0" sz="3600">
                <a:solidFill>
                  <a:srgbClr val="C8201D"/>
                </a:solidFill>
                <a:latin typeface="Corbel"/>
                <a:cs typeface="Corbel"/>
              </a:rPr>
              <a:t>ad  </a:t>
            </a:r>
            <a:r>
              <a:rPr dirty="0" sz="3600" spc="-5">
                <a:solidFill>
                  <a:srgbClr val="C8201D"/>
                </a:solidFill>
                <a:latin typeface="Corbel"/>
                <a:cs typeface="Corbel"/>
              </a:rPr>
              <a:t>en</a:t>
            </a:r>
            <a:r>
              <a:rPr dirty="0" sz="3600" spc="-10">
                <a:solidFill>
                  <a:srgbClr val="C8201D"/>
                </a:solidFill>
                <a:latin typeface="Corbel"/>
                <a:cs typeface="Corbel"/>
              </a:rPr>
              <a:t> </a:t>
            </a:r>
            <a:r>
              <a:rPr dirty="0" sz="3600" spc="-5">
                <a:solidFill>
                  <a:srgbClr val="C8201D"/>
                </a:solidFill>
                <a:latin typeface="Corbel"/>
                <a:cs typeface="Corbel"/>
              </a:rPr>
              <a:t>el cliente web</a:t>
            </a:r>
            <a:endParaRPr sz="3600">
              <a:latin typeface="Corbel"/>
              <a:cs typeface="Corbel"/>
            </a:endParaRPr>
          </a:p>
          <a:p>
            <a:pPr algn="ctr" marR="302260">
              <a:lnSpc>
                <a:spcPct val="100000"/>
              </a:lnSpc>
              <a:spcBef>
                <a:spcPts val="2340"/>
              </a:spcBef>
            </a:pPr>
            <a:r>
              <a:rPr dirty="0" sz="3600" spc="-60" b="1">
                <a:solidFill>
                  <a:srgbClr val="C8201D"/>
                </a:solidFill>
                <a:latin typeface="Corbel"/>
                <a:cs typeface="Corbel"/>
              </a:rPr>
              <a:t>Tema</a:t>
            </a:r>
            <a:r>
              <a:rPr dirty="0" sz="3600" spc="-40" b="1">
                <a:solidFill>
                  <a:srgbClr val="C8201D"/>
                </a:solidFill>
                <a:latin typeface="Corbel"/>
                <a:cs typeface="Corbel"/>
              </a:rPr>
              <a:t> </a:t>
            </a:r>
            <a:r>
              <a:rPr dirty="0" sz="3600" spc="-5" b="1">
                <a:solidFill>
                  <a:srgbClr val="C8201D"/>
                </a:solidFill>
                <a:latin typeface="Corbel"/>
                <a:cs typeface="Corbel"/>
              </a:rPr>
              <a:t>4.2:</a:t>
            </a:r>
            <a:r>
              <a:rPr dirty="0" sz="3600" spc="-175" b="1">
                <a:solidFill>
                  <a:srgbClr val="C8201D"/>
                </a:solidFill>
                <a:latin typeface="Corbel"/>
                <a:cs typeface="Corbel"/>
              </a:rPr>
              <a:t> </a:t>
            </a:r>
            <a:r>
              <a:rPr dirty="0" sz="3600" spc="-5" b="1">
                <a:solidFill>
                  <a:srgbClr val="C8201D"/>
                </a:solidFill>
                <a:latin typeface="Corbel"/>
                <a:cs typeface="Corbel"/>
              </a:rPr>
              <a:t>AJAX</a:t>
            </a:r>
            <a:endParaRPr sz="3600">
              <a:latin typeface="Corbel"/>
              <a:cs typeface="Corbel"/>
            </a:endParaRPr>
          </a:p>
        </p:txBody>
      </p:sp>
      <p:sp>
        <p:nvSpPr>
          <p:cNvPr id="16" name="object 16"/>
          <p:cNvSpPr txBox="1">
            <a:spLocks noGrp="1"/>
          </p:cNvSpPr>
          <p:nvPr>
            <p:ph type="title"/>
          </p:nvPr>
        </p:nvSpPr>
        <p:spPr>
          <a:xfrm>
            <a:off x="2794939" y="2308580"/>
            <a:ext cx="3537585" cy="45275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800" b="0">
                <a:solidFill>
                  <a:srgbClr val="CA0016"/>
                </a:solidFill>
                <a:latin typeface="Corbel"/>
                <a:cs typeface="Corbel"/>
              </a:rPr>
              <a:t>F</a:t>
            </a:r>
            <a:r>
              <a:rPr dirty="0" sz="2800" spc="-5" b="0">
                <a:solidFill>
                  <a:srgbClr val="CA0016"/>
                </a:solidFill>
                <a:latin typeface="Corbel"/>
                <a:cs typeface="Corbel"/>
              </a:rPr>
              <a:t>un</a:t>
            </a:r>
            <a:r>
              <a:rPr dirty="0" sz="2800" b="0">
                <a:solidFill>
                  <a:srgbClr val="CA0016"/>
                </a:solidFill>
                <a:latin typeface="Corbel"/>
                <a:cs typeface="Corbel"/>
              </a:rPr>
              <a:t>d</a:t>
            </a:r>
            <a:r>
              <a:rPr dirty="0" sz="2800" spc="-5" b="0">
                <a:solidFill>
                  <a:srgbClr val="CA0016"/>
                </a:solidFill>
                <a:latin typeface="Corbel"/>
                <a:cs typeface="Corbel"/>
              </a:rPr>
              <a:t>ament</a:t>
            </a:r>
            <a:r>
              <a:rPr dirty="0" sz="2800" spc="-10" b="0">
                <a:solidFill>
                  <a:srgbClr val="CA0016"/>
                </a:solidFill>
                <a:latin typeface="Corbel"/>
                <a:cs typeface="Corbel"/>
              </a:rPr>
              <a:t>o</a:t>
            </a:r>
            <a:r>
              <a:rPr dirty="0" sz="2800" b="0">
                <a:solidFill>
                  <a:srgbClr val="CA0016"/>
                </a:solidFill>
                <a:latin typeface="Corbel"/>
                <a:cs typeface="Corbel"/>
              </a:rPr>
              <a:t>s</a:t>
            </a:r>
            <a:r>
              <a:rPr dirty="0" sz="2800" spc="-5" b="0">
                <a:solidFill>
                  <a:srgbClr val="CA0016"/>
                </a:solidFill>
                <a:latin typeface="Corbel"/>
                <a:cs typeface="Corbel"/>
              </a:rPr>
              <a:t> d</a:t>
            </a:r>
            <a:r>
              <a:rPr dirty="0" sz="2800" b="0">
                <a:solidFill>
                  <a:srgbClr val="CA0016"/>
                </a:solidFill>
                <a:latin typeface="Corbel"/>
                <a:cs typeface="Corbel"/>
              </a:rPr>
              <a:t>e</a:t>
            </a:r>
            <a:r>
              <a:rPr dirty="0" sz="2800" spc="-5" b="0">
                <a:solidFill>
                  <a:srgbClr val="CA0016"/>
                </a:solidFill>
                <a:latin typeface="Corbel"/>
                <a:cs typeface="Corbel"/>
              </a:rPr>
              <a:t> l</a:t>
            </a:r>
            <a:r>
              <a:rPr dirty="0" sz="2800" b="0">
                <a:solidFill>
                  <a:srgbClr val="CA0016"/>
                </a:solidFill>
                <a:latin typeface="Corbel"/>
                <a:cs typeface="Corbel"/>
              </a:rPr>
              <a:t>a</a:t>
            </a:r>
            <a:r>
              <a:rPr dirty="0" sz="2800" spc="-160" b="0">
                <a:solidFill>
                  <a:srgbClr val="CA0016"/>
                </a:solidFill>
                <a:latin typeface="Corbel"/>
                <a:cs typeface="Corbel"/>
              </a:rPr>
              <a:t> </a:t>
            </a:r>
            <a:r>
              <a:rPr dirty="0" sz="2800" spc="-110" b="0">
                <a:solidFill>
                  <a:srgbClr val="CA0016"/>
                </a:solidFill>
                <a:latin typeface="Corbel"/>
                <a:cs typeface="Corbel"/>
              </a:rPr>
              <a:t>W</a:t>
            </a:r>
            <a:r>
              <a:rPr dirty="0" sz="2800" spc="-5" b="0">
                <a:solidFill>
                  <a:srgbClr val="CA0016"/>
                </a:solidFill>
                <a:latin typeface="Corbel"/>
                <a:cs typeface="Corbel"/>
              </a:rPr>
              <a:t>eb</a:t>
            </a:r>
            <a:endParaRPr sz="2800">
              <a:latin typeface="Corbel"/>
              <a:cs typeface="Corbe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7956981" y="169468"/>
            <a:ext cx="1043305" cy="3917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30" b="1">
                <a:solidFill>
                  <a:srgbClr val="333333"/>
                </a:solidFill>
                <a:latin typeface="Corbel"/>
                <a:cs typeface="Corbel"/>
              </a:rPr>
              <a:t>08-2023</a:t>
            </a:r>
            <a:endParaRPr sz="2400">
              <a:latin typeface="Corbel"/>
              <a:cs typeface="Corbe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759377" y="5972302"/>
            <a:ext cx="2172335" cy="66611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dirty="0" sz="1600" spc="-10" b="1">
                <a:solidFill>
                  <a:srgbClr val="FFFFFF"/>
                </a:solidFill>
                <a:latin typeface="Corbel"/>
                <a:cs typeface="Corbel"/>
              </a:rPr>
              <a:t>Mi</a:t>
            </a:r>
            <a:r>
              <a:rPr dirty="0" sz="1600" spc="-5" b="1">
                <a:solidFill>
                  <a:srgbClr val="FFFFFF"/>
                </a:solidFill>
                <a:latin typeface="Corbel"/>
                <a:cs typeface="Corbel"/>
              </a:rPr>
              <a:t>c</a:t>
            </a:r>
            <a:r>
              <a:rPr dirty="0" sz="1600" spc="-15" b="1">
                <a:solidFill>
                  <a:srgbClr val="FFFFFF"/>
                </a:solidFill>
                <a:latin typeface="Corbel"/>
                <a:cs typeface="Corbel"/>
              </a:rPr>
              <a:t>a</a:t>
            </a:r>
            <a:r>
              <a:rPr dirty="0" sz="1600" spc="-10" b="1">
                <a:solidFill>
                  <a:srgbClr val="FFFFFF"/>
                </a:solidFill>
                <a:latin typeface="Corbel"/>
                <a:cs typeface="Corbel"/>
              </a:rPr>
              <a:t>e</a:t>
            </a:r>
            <a:r>
              <a:rPr dirty="0" sz="1600" spc="-5" b="1">
                <a:solidFill>
                  <a:srgbClr val="FFFFFF"/>
                </a:solidFill>
                <a:latin typeface="Corbel"/>
                <a:cs typeface="Corbel"/>
              </a:rPr>
              <a:t>l</a:t>
            </a:r>
            <a:r>
              <a:rPr dirty="0" sz="1600" spc="-65" b="1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dirty="0" sz="1600" spc="-15" b="1">
                <a:solidFill>
                  <a:srgbClr val="FFFFFF"/>
                </a:solidFill>
                <a:latin typeface="Corbel"/>
                <a:cs typeface="Corbel"/>
              </a:rPr>
              <a:t>Ga</a:t>
            </a:r>
            <a:r>
              <a:rPr dirty="0" sz="1600" spc="-5" b="1">
                <a:solidFill>
                  <a:srgbClr val="FFFFFF"/>
                </a:solidFill>
                <a:latin typeface="Corbel"/>
                <a:cs typeface="Corbel"/>
              </a:rPr>
              <a:t>l</a:t>
            </a:r>
            <a:r>
              <a:rPr dirty="0" sz="1600" spc="-10" b="1">
                <a:solidFill>
                  <a:srgbClr val="FFFFFF"/>
                </a:solidFill>
                <a:latin typeface="Corbel"/>
                <a:cs typeface="Corbel"/>
              </a:rPr>
              <a:t>leg</a:t>
            </a:r>
            <a:r>
              <a:rPr dirty="0" sz="1600" spc="-5" b="1">
                <a:solidFill>
                  <a:srgbClr val="FFFFFF"/>
                </a:solidFill>
                <a:latin typeface="Corbel"/>
                <a:cs typeface="Corbel"/>
              </a:rPr>
              <a:t>o</a:t>
            </a:r>
            <a:endParaRPr sz="1600">
              <a:latin typeface="Corbel"/>
              <a:cs typeface="Corbel"/>
            </a:endParaRPr>
          </a:p>
          <a:p>
            <a:pPr algn="ctr" marL="12700" marR="5080">
              <a:lnSpc>
                <a:spcPct val="100000"/>
              </a:lnSpc>
              <a:spcBef>
                <a:spcPts val="5"/>
              </a:spcBef>
            </a:pPr>
            <a:r>
              <a:rPr dirty="0" sz="1300" spc="-5">
                <a:solidFill>
                  <a:srgbClr val="FFFFFF"/>
                </a:solidFill>
                <a:latin typeface="Corbel"/>
                <a:cs typeface="Corbel"/>
              </a:rPr>
              <a:t>Correo: </a:t>
            </a:r>
            <a:r>
              <a:rPr dirty="0" sz="1300" spc="-5">
                <a:solidFill>
                  <a:srgbClr val="FFFFFF"/>
                </a:solidFill>
                <a:latin typeface="Corbel"/>
                <a:cs typeface="Corbel"/>
                <a:hlinkClick r:id="rId4"/>
              </a:rPr>
              <a:t>micael.gallego@urjc.es </a:t>
            </a:r>
            <a:r>
              <a:rPr dirty="0" sz="1300" spc="-25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dirty="0" sz="1300" spc="-20">
                <a:solidFill>
                  <a:srgbClr val="FFFFFF"/>
                </a:solidFill>
                <a:latin typeface="Corbel"/>
                <a:cs typeface="Corbel"/>
              </a:rPr>
              <a:t>Twitter:</a:t>
            </a:r>
            <a:r>
              <a:rPr dirty="0" sz="130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dirty="0" sz="1300" spc="-5">
                <a:solidFill>
                  <a:srgbClr val="FFFFFF"/>
                </a:solidFill>
                <a:latin typeface="Corbel"/>
                <a:cs typeface="Corbel"/>
              </a:rPr>
              <a:t>@micael_gallego</a:t>
            </a:r>
            <a:endParaRPr sz="1300">
              <a:latin typeface="Corbel"/>
              <a:cs typeface="Corbe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7567815" y="5827585"/>
            <a:ext cx="1499235" cy="90995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r" marL="12700" marR="5080" indent="367030">
              <a:lnSpc>
                <a:spcPct val="100000"/>
              </a:lnSpc>
              <a:spcBef>
                <a:spcPts val="95"/>
              </a:spcBef>
            </a:pPr>
            <a:r>
              <a:rPr dirty="0" sz="1600" spc="-5" b="1">
                <a:solidFill>
                  <a:srgbClr val="FFFFFF"/>
                </a:solidFill>
                <a:latin typeface="Corbel"/>
                <a:cs typeface="Corbel"/>
              </a:rPr>
              <a:t>I</a:t>
            </a:r>
            <a:r>
              <a:rPr dirty="0" sz="1600" spc="-15" b="1">
                <a:solidFill>
                  <a:srgbClr val="FFFFFF"/>
                </a:solidFill>
                <a:latin typeface="Corbel"/>
                <a:cs typeface="Corbel"/>
              </a:rPr>
              <a:t>vá</a:t>
            </a:r>
            <a:r>
              <a:rPr dirty="0" sz="1600" spc="-5" b="1">
                <a:solidFill>
                  <a:srgbClr val="FFFFFF"/>
                </a:solidFill>
                <a:latin typeface="Corbel"/>
                <a:cs typeface="Corbel"/>
              </a:rPr>
              <a:t>n</a:t>
            </a:r>
            <a:r>
              <a:rPr dirty="0" sz="1600" spc="-70" b="1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dirty="0" sz="1600" spc="-10" b="1">
                <a:solidFill>
                  <a:srgbClr val="FFFFFF"/>
                </a:solidFill>
                <a:latin typeface="Corbel"/>
                <a:cs typeface="Corbel"/>
              </a:rPr>
              <a:t>C</a:t>
            </a:r>
            <a:r>
              <a:rPr dirty="0" sz="1600" spc="-15" b="1">
                <a:solidFill>
                  <a:srgbClr val="FFFFFF"/>
                </a:solidFill>
                <a:latin typeface="Corbel"/>
                <a:cs typeface="Corbel"/>
              </a:rPr>
              <a:t>h</a:t>
            </a:r>
            <a:r>
              <a:rPr dirty="0" sz="1600" spc="-10" b="1">
                <a:solidFill>
                  <a:srgbClr val="FFFFFF"/>
                </a:solidFill>
                <a:latin typeface="Corbel"/>
                <a:cs typeface="Corbel"/>
              </a:rPr>
              <a:t>i</a:t>
            </a:r>
            <a:r>
              <a:rPr dirty="0" sz="1600" spc="-5" b="1">
                <a:solidFill>
                  <a:srgbClr val="FFFFFF"/>
                </a:solidFill>
                <a:latin typeface="Corbel"/>
                <a:cs typeface="Corbel"/>
              </a:rPr>
              <a:t>c</a:t>
            </a:r>
            <a:r>
              <a:rPr dirty="0" sz="1600" spc="-15" b="1">
                <a:solidFill>
                  <a:srgbClr val="FFFFFF"/>
                </a:solidFill>
                <a:latin typeface="Corbel"/>
                <a:cs typeface="Corbel"/>
              </a:rPr>
              <a:t>a</a:t>
            </a:r>
            <a:r>
              <a:rPr dirty="0" sz="1600" spc="-10" b="1">
                <a:solidFill>
                  <a:srgbClr val="FFFFFF"/>
                </a:solidFill>
                <a:latin typeface="Corbel"/>
                <a:cs typeface="Corbel"/>
              </a:rPr>
              <a:t>no  </a:t>
            </a:r>
            <a:r>
              <a:rPr dirty="0" sz="1300" spc="-5">
                <a:solidFill>
                  <a:srgbClr val="FFFFFF"/>
                </a:solidFill>
                <a:latin typeface="Corbel"/>
                <a:cs typeface="Corbel"/>
                <a:hlinkClick r:id="rId5"/>
              </a:rPr>
              <a:t>ivan.chicano@urjc.es </a:t>
            </a:r>
            <a:r>
              <a:rPr dirty="0" sz="1300" spc="-25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dirty="0" sz="1600" spc="-5" b="1">
                <a:solidFill>
                  <a:srgbClr val="FFFFFF"/>
                </a:solidFill>
                <a:latin typeface="Corbel"/>
                <a:cs typeface="Corbel"/>
              </a:rPr>
              <a:t>Michel </a:t>
            </a:r>
            <a:r>
              <a:rPr dirty="0" sz="1600" spc="-10" b="1">
                <a:solidFill>
                  <a:srgbClr val="FFFFFF"/>
                </a:solidFill>
                <a:latin typeface="Corbel"/>
                <a:cs typeface="Corbel"/>
              </a:rPr>
              <a:t>Maes </a:t>
            </a:r>
            <a:r>
              <a:rPr dirty="0" sz="1600" spc="-5" b="1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dirty="0" sz="1300" spc="-10">
                <a:solidFill>
                  <a:srgbClr val="FFFFFF"/>
                </a:solidFill>
                <a:latin typeface="Corbel"/>
                <a:cs typeface="Corbel"/>
                <a:hlinkClick r:id="rId6"/>
              </a:rPr>
              <a:t>m</a:t>
            </a:r>
            <a:r>
              <a:rPr dirty="0" sz="1300" spc="-5">
                <a:solidFill>
                  <a:srgbClr val="FFFFFF"/>
                </a:solidFill>
                <a:latin typeface="Corbel"/>
                <a:cs typeface="Corbel"/>
                <a:hlinkClick r:id="rId6"/>
              </a:rPr>
              <a:t>i</a:t>
            </a:r>
            <a:r>
              <a:rPr dirty="0" sz="1300" spc="-10">
                <a:solidFill>
                  <a:srgbClr val="FFFFFF"/>
                </a:solidFill>
                <a:latin typeface="Corbel"/>
                <a:cs typeface="Corbel"/>
                <a:hlinkClick r:id="rId6"/>
              </a:rPr>
              <a:t>ch</a:t>
            </a:r>
            <a:r>
              <a:rPr dirty="0" sz="1300" spc="-5">
                <a:solidFill>
                  <a:srgbClr val="FFFFFF"/>
                </a:solidFill>
                <a:latin typeface="Corbel"/>
                <a:cs typeface="Corbel"/>
                <a:hlinkClick r:id="rId6"/>
              </a:rPr>
              <a:t>el</a:t>
            </a:r>
            <a:r>
              <a:rPr dirty="0" sz="1300">
                <a:solidFill>
                  <a:srgbClr val="FFFFFF"/>
                </a:solidFill>
                <a:latin typeface="Corbel"/>
                <a:cs typeface="Corbel"/>
                <a:hlinkClick r:id="rId6"/>
              </a:rPr>
              <a:t>.</a:t>
            </a:r>
            <a:r>
              <a:rPr dirty="0" sz="1300" spc="-10">
                <a:solidFill>
                  <a:srgbClr val="FFFFFF"/>
                </a:solidFill>
                <a:latin typeface="Corbel"/>
                <a:cs typeface="Corbel"/>
                <a:hlinkClick r:id="rId6"/>
              </a:rPr>
              <a:t>m</a:t>
            </a:r>
            <a:r>
              <a:rPr dirty="0" sz="1300" spc="-5">
                <a:solidFill>
                  <a:srgbClr val="FFFFFF"/>
                </a:solidFill>
                <a:latin typeface="Corbel"/>
                <a:cs typeface="Corbel"/>
                <a:hlinkClick r:id="rId6"/>
              </a:rPr>
              <a:t>a</a:t>
            </a:r>
            <a:r>
              <a:rPr dirty="0" sz="1300">
                <a:solidFill>
                  <a:srgbClr val="FFFFFF"/>
                </a:solidFill>
                <a:latin typeface="Corbel"/>
                <a:cs typeface="Corbel"/>
                <a:hlinkClick r:id="rId6"/>
              </a:rPr>
              <a:t>es</a:t>
            </a:r>
            <a:r>
              <a:rPr dirty="0" sz="1300" spc="-5">
                <a:solidFill>
                  <a:srgbClr val="FFFFFF"/>
                </a:solidFill>
                <a:latin typeface="Corbel"/>
                <a:cs typeface="Corbel"/>
                <a:hlinkClick r:id="rId6"/>
              </a:rPr>
              <a:t>@urj</a:t>
            </a:r>
            <a:r>
              <a:rPr dirty="0" sz="1300" spc="-10">
                <a:solidFill>
                  <a:srgbClr val="FFFFFF"/>
                </a:solidFill>
                <a:latin typeface="Corbel"/>
                <a:cs typeface="Corbel"/>
                <a:hlinkClick r:id="rId6"/>
              </a:rPr>
              <a:t>c</a:t>
            </a:r>
            <a:r>
              <a:rPr dirty="0" sz="1300">
                <a:solidFill>
                  <a:srgbClr val="FFFFFF"/>
                </a:solidFill>
                <a:latin typeface="Corbel"/>
                <a:cs typeface="Corbel"/>
                <a:hlinkClick r:id="rId6"/>
              </a:rPr>
              <a:t>.</a:t>
            </a:r>
            <a:r>
              <a:rPr dirty="0" sz="1300" spc="-5">
                <a:solidFill>
                  <a:srgbClr val="FFFFFF"/>
                </a:solidFill>
                <a:latin typeface="Corbel"/>
                <a:cs typeface="Corbel"/>
                <a:hlinkClick r:id="rId6"/>
              </a:rPr>
              <a:t>es</a:t>
            </a:r>
            <a:endParaRPr sz="13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561841" y="1109878"/>
            <a:ext cx="383540" cy="493395"/>
          </a:xfrm>
          <a:custGeom>
            <a:avLst/>
            <a:gdLst/>
            <a:ahLst/>
            <a:cxnLst/>
            <a:rect l="l" t="t" r="r" b="b"/>
            <a:pathLst>
              <a:path w="383539" h="493394">
                <a:moveTo>
                  <a:pt x="234353" y="0"/>
                </a:moveTo>
                <a:lnTo>
                  <a:pt x="184071" y="4314"/>
                </a:lnTo>
                <a:lnTo>
                  <a:pt x="139090" y="17233"/>
                </a:lnTo>
                <a:lnTo>
                  <a:pt x="99443" y="38726"/>
                </a:lnTo>
                <a:lnTo>
                  <a:pt x="65163" y="68757"/>
                </a:lnTo>
                <a:lnTo>
                  <a:pt x="36604" y="106116"/>
                </a:lnTo>
                <a:lnTo>
                  <a:pt x="16246" y="148639"/>
                </a:lnTo>
                <a:lnTo>
                  <a:pt x="4056" y="196493"/>
                </a:lnTo>
                <a:lnTo>
                  <a:pt x="0" y="249847"/>
                </a:lnTo>
                <a:lnTo>
                  <a:pt x="4274" y="302540"/>
                </a:lnTo>
                <a:lnTo>
                  <a:pt x="16919" y="349834"/>
                </a:lnTo>
                <a:lnTo>
                  <a:pt x="37665" y="391593"/>
                </a:lnTo>
                <a:lnTo>
                  <a:pt x="66243" y="427685"/>
                </a:lnTo>
                <a:lnTo>
                  <a:pt x="102540" y="456299"/>
                </a:lnTo>
                <a:lnTo>
                  <a:pt x="144405" y="476780"/>
                </a:lnTo>
                <a:lnTo>
                  <a:pt x="191737" y="489092"/>
                </a:lnTo>
                <a:lnTo>
                  <a:pt x="244436" y="493204"/>
                </a:lnTo>
                <a:lnTo>
                  <a:pt x="278705" y="491527"/>
                </a:lnTo>
                <a:lnTo>
                  <a:pt x="313108" y="486541"/>
                </a:lnTo>
                <a:lnTo>
                  <a:pt x="347917" y="478315"/>
                </a:lnTo>
                <a:lnTo>
                  <a:pt x="383400" y="466915"/>
                </a:lnTo>
                <a:lnTo>
                  <a:pt x="383400" y="373684"/>
                </a:lnTo>
                <a:lnTo>
                  <a:pt x="349149" y="387897"/>
                </a:lnTo>
                <a:lnTo>
                  <a:pt x="316755" y="397756"/>
                </a:lnTo>
                <a:lnTo>
                  <a:pt x="286454" y="403497"/>
                </a:lnTo>
                <a:lnTo>
                  <a:pt x="258483" y="405358"/>
                </a:lnTo>
                <a:lnTo>
                  <a:pt x="223012" y="402669"/>
                </a:lnTo>
                <a:lnTo>
                  <a:pt x="163962" y="381360"/>
                </a:lnTo>
                <a:lnTo>
                  <a:pt x="120310" y="339598"/>
                </a:lnTo>
                <a:lnTo>
                  <a:pt x="98125" y="281425"/>
                </a:lnTo>
                <a:lnTo>
                  <a:pt x="95402" y="246595"/>
                </a:lnTo>
                <a:lnTo>
                  <a:pt x="97853" y="213628"/>
                </a:lnTo>
                <a:lnTo>
                  <a:pt x="117873" y="156338"/>
                </a:lnTo>
                <a:lnTo>
                  <a:pt x="157597" y="113265"/>
                </a:lnTo>
                <a:lnTo>
                  <a:pt x="209732" y="91020"/>
                </a:lnTo>
                <a:lnTo>
                  <a:pt x="240118" y="88201"/>
                </a:lnTo>
                <a:lnTo>
                  <a:pt x="271547" y="91037"/>
                </a:lnTo>
                <a:lnTo>
                  <a:pt x="304193" y="99544"/>
                </a:lnTo>
                <a:lnTo>
                  <a:pt x="337920" y="113720"/>
                </a:lnTo>
                <a:lnTo>
                  <a:pt x="372592" y="133565"/>
                </a:lnTo>
                <a:lnTo>
                  <a:pt x="372592" y="32765"/>
                </a:lnTo>
                <a:lnTo>
                  <a:pt x="333355" y="17192"/>
                </a:lnTo>
                <a:lnTo>
                  <a:pt x="285588" y="3643"/>
                </a:lnTo>
                <a:lnTo>
                  <a:pt x="252604" y="404"/>
                </a:lnTo>
                <a:lnTo>
                  <a:pt x="23435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4024439" y="1118514"/>
            <a:ext cx="507365" cy="484505"/>
          </a:xfrm>
          <a:custGeom>
            <a:avLst/>
            <a:gdLst/>
            <a:ahLst/>
            <a:cxnLst/>
            <a:rect l="l" t="t" r="r" b="b"/>
            <a:pathLst>
              <a:path w="507364" h="484505">
                <a:moveTo>
                  <a:pt x="254876" y="0"/>
                </a:moveTo>
                <a:lnTo>
                  <a:pt x="202109" y="4275"/>
                </a:lnTo>
                <a:lnTo>
                  <a:pt x="154305" y="17191"/>
                </a:lnTo>
                <a:lnTo>
                  <a:pt x="111158" y="38881"/>
                </a:lnTo>
                <a:lnTo>
                  <a:pt x="72364" y="69481"/>
                </a:lnTo>
                <a:lnTo>
                  <a:pt x="40553" y="106019"/>
                </a:lnTo>
                <a:lnTo>
                  <a:pt x="17956" y="147381"/>
                </a:lnTo>
                <a:lnTo>
                  <a:pt x="4472" y="193266"/>
                </a:lnTo>
                <a:lnTo>
                  <a:pt x="0" y="243370"/>
                </a:lnTo>
                <a:lnTo>
                  <a:pt x="4460" y="292490"/>
                </a:lnTo>
                <a:lnTo>
                  <a:pt x="17865" y="337731"/>
                </a:lnTo>
                <a:lnTo>
                  <a:pt x="40247" y="378990"/>
                </a:lnTo>
                <a:lnTo>
                  <a:pt x="71640" y="416166"/>
                </a:lnTo>
                <a:lnTo>
                  <a:pt x="109576" y="445934"/>
                </a:lnTo>
                <a:lnTo>
                  <a:pt x="152101" y="467194"/>
                </a:lnTo>
                <a:lnTo>
                  <a:pt x="199217" y="479949"/>
                </a:lnTo>
                <a:lnTo>
                  <a:pt x="250926" y="484200"/>
                </a:lnTo>
                <a:lnTo>
                  <a:pt x="303806" y="480112"/>
                </a:lnTo>
                <a:lnTo>
                  <a:pt x="351859" y="467690"/>
                </a:lnTo>
                <a:lnTo>
                  <a:pt x="395255" y="446695"/>
                </a:lnTo>
                <a:lnTo>
                  <a:pt x="434162" y="416890"/>
                </a:lnTo>
                <a:lnTo>
                  <a:pt x="452305" y="396366"/>
                </a:lnTo>
                <a:lnTo>
                  <a:pt x="254165" y="396366"/>
                </a:lnTo>
                <a:lnTo>
                  <a:pt x="220647" y="393666"/>
                </a:lnTo>
                <a:lnTo>
                  <a:pt x="163594" y="372369"/>
                </a:lnTo>
                <a:lnTo>
                  <a:pt x="119986" y="330519"/>
                </a:lnTo>
                <a:lnTo>
                  <a:pt x="97162" y="274604"/>
                </a:lnTo>
                <a:lnTo>
                  <a:pt x="94416" y="240842"/>
                </a:lnTo>
                <a:lnTo>
                  <a:pt x="97145" y="209284"/>
                </a:lnTo>
                <a:lnTo>
                  <a:pt x="119545" y="152760"/>
                </a:lnTo>
                <a:lnTo>
                  <a:pt x="161698" y="109360"/>
                </a:lnTo>
                <a:lnTo>
                  <a:pt x="217021" y="87278"/>
                </a:lnTo>
                <a:lnTo>
                  <a:pt x="249478" y="84607"/>
                </a:lnTo>
                <a:lnTo>
                  <a:pt x="448065" y="84607"/>
                </a:lnTo>
                <a:lnTo>
                  <a:pt x="435241" y="69481"/>
                </a:lnTo>
                <a:lnTo>
                  <a:pt x="397136" y="38881"/>
                </a:lnTo>
                <a:lnTo>
                  <a:pt x="354241" y="17191"/>
                </a:lnTo>
                <a:lnTo>
                  <a:pt x="306754" y="4275"/>
                </a:lnTo>
                <a:lnTo>
                  <a:pt x="254876" y="0"/>
                </a:lnTo>
                <a:close/>
              </a:path>
              <a:path w="507364" h="484505">
                <a:moveTo>
                  <a:pt x="448065" y="84607"/>
                </a:moveTo>
                <a:lnTo>
                  <a:pt x="249478" y="84607"/>
                </a:lnTo>
                <a:lnTo>
                  <a:pt x="282987" y="87278"/>
                </a:lnTo>
                <a:lnTo>
                  <a:pt x="313424" y="95450"/>
                </a:lnTo>
                <a:lnTo>
                  <a:pt x="365760" y="129247"/>
                </a:lnTo>
                <a:lnTo>
                  <a:pt x="399959" y="179377"/>
                </a:lnTo>
                <a:lnTo>
                  <a:pt x="411480" y="240842"/>
                </a:lnTo>
                <a:lnTo>
                  <a:pt x="408610" y="273530"/>
                </a:lnTo>
                <a:lnTo>
                  <a:pt x="386266" y="329589"/>
                </a:lnTo>
                <a:lnTo>
                  <a:pt x="343460" y="372063"/>
                </a:lnTo>
                <a:lnTo>
                  <a:pt x="286808" y="393666"/>
                </a:lnTo>
                <a:lnTo>
                  <a:pt x="254165" y="396366"/>
                </a:lnTo>
                <a:lnTo>
                  <a:pt x="452305" y="396366"/>
                </a:lnTo>
                <a:lnTo>
                  <a:pt x="466384" y="380440"/>
                </a:lnTo>
                <a:lnTo>
                  <a:pt x="489192" y="339669"/>
                </a:lnTo>
                <a:lnTo>
                  <a:pt x="502754" y="294576"/>
                </a:lnTo>
                <a:lnTo>
                  <a:pt x="507238" y="245160"/>
                </a:lnTo>
                <a:lnTo>
                  <a:pt x="502771" y="194524"/>
                </a:lnTo>
                <a:lnTo>
                  <a:pt x="489327" y="148410"/>
                </a:lnTo>
                <a:lnTo>
                  <a:pt x="466840" y="106752"/>
                </a:lnTo>
                <a:lnTo>
                  <a:pt x="448065" y="8460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615205" y="872642"/>
            <a:ext cx="431800" cy="722630"/>
          </a:xfrm>
          <a:custGeom>
            <a:avLst/>
            <a:gdLst/>
            <a:ahLst/>
            <a:cxnLst/>
            <a:rect l="l" t="t" r="r" b="b"/>
            <a:pathLst>
              <a:path w="431800" h="722630">
                <a:moveTo>
                  <a:pt x="233997" y="235800"/>
                </a:moveTo>
                <a:lnTo>
                  <a:pt x="185146" y="240042"/>
                </a:lnTo>
                <a:lnTo>
                  <a:pt x="140754" y="252722"/>
                </a:lnTo>
                <a:lnTo>
                  <a:pt x="100952" y="273771"/>
                </a:lnTo>
                <a:lnTo>
                  <a:pt x="65874" y="303123"/>
                </a:lnTo>
                <a:lnTo>
                  <a:pt x="36749" y="339590"/>
                </a:lnTo>
                <a:lnTo>
                  <a:pt x="16197" y="380477"/>
                </a:lnTo>
                <a:lnTo>
                  <a:pt x="4015" y="425887"/>
                </a:lnTo>
                <a:lnTo>
                  <a:pt x="0" y="475919"/>
                </a:lnTo>
                <a:lnTo>
                  <a:pt x="3812" y="529043"/>
                </a:lnTo>
                <a:lnTo>
                  <a:pt x="15387" y="576629"/>
                </a:lnTo>
                <a:lnTo>
                  <a:pt x="34927" y="618678"/>
                </a:lnTo>
                <a:lnTo>
                  <a:pt x="62636" y="655193"/>
                </a:lnTo>
                <a:lnTo>
                  <a:pt x="96293" y="684394"/>
                </a:lnTo>
                <a:lnTo>
                  <a:pt x="135624" y="705461"/>
                </a:lnTo>
                <a:lnTo>
                  <a:pt x="180492" y="718224"/>
                </a:lnTo>
                <a:lnTo>
                  <a:pt x="230759" y="722515"/>
                </a:lnTo>
                <a:lnTo>
                  <a:pt x="431634" y="722515"/>
                </a:lnTo>
                <a:lnTo>
                  <a:pt x="431634" y="640803"/>
                </a:lnTo>
                <a:lnTo>
                  <a:pt x="264591" y="640803"/>
                </a:lnTo>
                <a:lnTo>
                  <a:pt x="235378" y="640380"/>
                </a:lnTo>
                <a:lnTo>
                  <a:pt x="191391" y="636694"/>
                </a:lnTo>
                <a:lnTo>
                  <a:pt x="152950" y="621044"/>
                </a:lnTo>
                <a:lnTo>
                  <a:pt x="115064" y="578767"/>
                </a:lnTo>
                <a:lnTo>
                  <a:pt x="96355" y="522110"/>
                </a:lnTo>
                <a:lnTo>
                  <a:pt x="93954" y="487438"/>
                </a:lnTo>
                <a:lnTo>
                  <a:pt x="96593" y="450526"/>
                </a:lnTo>
                <a:lnTo>
                  <a:pt x="117802" y="388717"/>
                </a:lnTo>
                <a:lnTo>
                  <a:pt x="158734" y="343281"/>
                </a:lnTo>
                <a:lnTo>
                  <a:pt x="214803" y="320015"/>
                </a:lnTo>
                <a:lnTo>
                  <a:pt x="248031" y="317157"/>
                </a:lnTo>
                <a:lnTo>
                  <a:pt x="431634" y="317157"/>
                </a:lnTo>
                <a:lnTo>
                  <a:pt x="431634" y="255231"/>
                </a:lnTo>
                <a:lnTo>
                  <a:pt x="337312" y="255231"/>
                </a:lnTo>
                <a:lnTo>
                  <a:pt x="309678" y="246730"/>
                </a:lnTo>
                <a:lnTo>
                  <a:pt x="283359" y="240658"/>
                </a:lnTo>
                <a:lnTo>
                  <a:pt x="258187" y="237015"/>
                </a:lnTo>
                <a:lnTo>
                  <a:pt x="233997" y="235800"/>
                </a:lnTo>
                <a:close/>
              </a:path>
              <a:path w="431800" h="722630">
                <a:moveTo>
                  <a:pt x="431634" y="317157"/>
                </a:moveTo>
                <a:lnTo>
                  <a:pt x="248031" y="317157"/>
                </a:lnTo>
                <a:lnTo>
                  <a:pt x="270742" y="318625"/>
                </a:lnTo>
                <a:lnTo>
                  <a:pt x="293081" y="322964"/>
                </a:lnTo>
                <a:lnTo>
                  <a:pt x="315214" y="330069"/>
                </a:lnTo>
                <a:lnTo>
                  <a:pt x="337312" y="339839"/>
                </a:lnTo>
                <a:lnTo>
                  <a:pt x="337312" y="640803"/>
                </a:lnTo>
                <a:lnTo>
                  <a:pt x="431634" y="640803"/>
                </a:lnTo>
                <a:lnTo>
                  <a:pt x="431634" y="317157"/>
                </a:lnTo>
                <a:close/>
              </a:path>
              <a:path w="431800" h="722630">
                <a:moveTo>
                  <a:pt x="431634" y="0"/>
                </a:moveTo>
                <a:lnTo>
                  <a:pt x="337312" y="0"/>
                </a:lnTo>
                <a:lnTo>
                  <a:pt x="337312" y="255231"/>
                </a:lnTo>
                <a:lnTo>
                  <a:pt x="431634" y="255231"/>
                </a:lnTo>
                <a:lnTo>
                  <a:pt x="43163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5150878" y="1109522"/>
            <a:ext cx="429259" cy="492125"/>
          </a:xfrm>
          <a:custGeom>
            <a:avLst/>
            <a:gdLst/>
            <a:ahLst/>
            <a:cxnLst/>
            <a:rect l="l" t="t" r="r" b="b"/>
            <a:pathLst>
              <a:path w="429260" h="492125">
                <a:moveTo>
                  <a:pt x="221767" y="0"/>
                </a:moveTo>
                <a:lnTo>
                  <a:pt x="174502" y="4291"/>
                </a:lnTo>
                <a:lnTo>
                  <a:pt x="132030" y="17054"/>
                </a:lnTo>
                <a:lnTo>
                  <a:pt x="94285" y="38120"/>
                </a:lnTo>
                <a:lnTo>
                  <a:pt x="61201" y="67322"/>
                </a:lnTo>
                <a:lnTo>
                  <a:pt x="34627" y="104210"/>
                </a:lnTo>
                <a:lnTo>
                  <a:pt x="15479" y="146159"/>
                </a:lnTo>
                <a:lnTo>
                  <a:pt x="3892" y="192968"/>
                </a:lnTo>
                <a:lnTo>
                  <a:pt x="0" y="244436"/>
                </a:lnTo>
                <a:lnTo>
                  <a:pt x="1827" y="279952"/>
                </a:lnTo>
                <a:lnTo>
                  <a:pt x="16555" y="343963"/>
                </a:lnTo>
                <a:lnTo>
                  <a:pt x="45358" y="398756"/>
                </a:lnTo>
                <a:lnTo>
                  <a:pt x="84048" y="441903"/>
                </a:lnTo>
                <a:lnTo>
                  <a:pt x="132748" y="473590"/>
                </a:lnTo>
                <a:lnTo>
                  <a:pt x="196321" y="490032"/>
                </a:lnTo>
                <a:lnTo>
                  <a:pt x="233641" y="492112"/>
                </a:lnTo>
                <a:lnTo>
                  <a:pt x="261848" y="491471"/>
                </a:lnTo>
                <a:lnTo>
                  <a:pt x="312462" y="485736"/>
                </a:lnTo>
                <a:lnTo>
                  <a:pt x="355925" y="472754"/>
                </a:lnTo>
                <a:lnTo>
                  <a:pt x="398587" y="452391"/>
                </a:lnTo>
                <a:lnTo>
                  <a:pt x="420115" y="438835"/>
                </a:lnTo>
                <a:lnTo>
                  <a:pt x="420115" y="403923"/>
                </a:lnTo>
                <a:lnTo>
                  <a:pt x="248767" y="403923"/>
                </a:lnTo>
                <a:lnTo>
                  <a:pt x="217095" y="401475"/>
                </a:lnTo>
                <a:lnTo>
                  <a:pt x="162799" y="381592"/>
                </a:lnTo>
                <a:lnTo>
                  <a:pt x="121412" y="341807"/>
                </a:lnTo>
                <a:lnTo>
                  <a:pt x="98728" y="287511"/>
                </a:lnTo>
                <a:lnTo>
                  <a:pt x="94678" y="255231"/>
                </a:lnTo>
                <a:lnTo>
                  <a:pt x="429120" y="255231"/>
                </a:lnTo>
                <a:lnTo>
                  <a:pt x="429120" y="243357"/>
                </a:lnTo>
                <a:lnTo>
                  <a:pt x="426046" y="198716"/>
                </a:lnTo>
                <a:lnTo>
                  <a:pt x="96837" y="198716"/>
                </a:lnTo>
                <a:lnTo>
                  <a:pt x="102495" y="172556"/>
                </a:lnTo>
                <a:lnTo>
                  <a:pt x="123265" y="129008"/>
                </a:lnTo>
                <a:lnTo>
                  <a:pt x="155694" y="99033"/>
                </a:lnTo>
                <a:lnTo>
                  <a:pt x="197625" y="83704"/>
                </a:lnTo>
                <a:lnTo>
                  <a:pt x="221767" y="81711"/>
                </a:lnTo>
                <a:lnTo>
                  <a:pt x="383083" y="81711"/>
                </a:lnTo>
                <a:lnTo>
                  <a:pt x="372605" y="66243"/>
                </a:lnTo>
                <a:lnTo>
                  <a:pt x="341944" y="37210"/>
                </a:lnTo>
                <a:lnTo>
                  <a:pt x="306630" y="16514"/>
                </a:lnTo>
                <a:lnTo>
                  <a:pt x="266593" y="4122"/>
                </a:lnTo>
                <a:lnTo>
                  <a:pt x="221767" y="0"/>
                </a:lnTo>
                <a:close/>
              </a:path>
              <a:path w="429260" h="492125">
                <a:moveTo>
                  <a:pt x="420115" y="346316"/>
                </a:moveTo>
                <a:lnTo>
                  <a:pt x="380234" y="371873"/>
                </a:lnTo>
                <a:lnTo>
                  <a:pt x="338356" y="389836"/>
                </a:lnTo>
                <a:lnTo>
                  <a:pt x="294521" y="400440"/>
                </a:lnTo>
                <a:lnTo>
                  <a:pt x="248767" y="403923"/>
                </a:lnTo>
                <a:lnTo>
                  <a:pt x="420115" y="403923"/>
                </a:lnTo>
                <a:lnTo>
                  <a:pt x="420115" y="346316"/>
                </a:lnTo>
                <a:close/>
              </a:path>
              <a:path w="429260" h="492125">
                <a:moveTo>
                  <a:pt x="383083" y="81711"/>
                </a:moveTo>
                <a:lnTo>
                  <a:pt x="221767" y="81711"/>
                </a:lnTo>
                <a:lnTo>
                  <a:pt x="245547" y="83704"/>
                </a:lnTo>
                <a:lnTo>
                  <a:pt x="266763" y="89546"/>
                </a:lnTo>
                <a:lnTo>
                  <a:pt x="302044" y="111963"/>
                </a:lnTo>
                <a:lnTo>
                  <a:pt x="325442" y="149263"/>
                </a:lnTo>
                <a:lnTo>
                  <a:pt x="335876" y="198716"/>
                </a:lnTo>
                <a:lnTo>
                  <a:pt x="426046" y="198716"/>
                </a:lnTo>
                <a:lnTo>
                  <a:pt x="425502" y="190824"/>
                </a:lnTo>
                <a:lnTo>
                  <a:pt x="414764" y="143860"/>
                </a:lnTo>
                <a:lnTo>
                  <a:pt x="397075" y="102366"/>
                </a:lnTo>
                <a:lnTo>
                  <a:pt x="383083" y="8171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4058640" y="730084"/>
            <a:ext cx="439420" cy="328930"/>
          </a:xfrm>
          <a:custGeom>
            <a:avLst/>
            <a:gdLst/>
            <a:ahLst/>
            <a:cxnLst/>
            <a:rect l="l" t="t" r="r" b="b"/>
            <a:pathLst>
              <a:path w="439420" h="328930">
                <a:moveTo>
                  <a:pt x="374040" y="273951"/>
                </a:moveTo>
                <a:lnTo>
                  <a:pt x="65163" y="273951"/>
                </a:lnTo>
                <a:lnTo>
                  <a:pt x="65163" y="328675"/>
                </a:lnTo>
                <a:lnTo>
                  <a:pt x="374040" y="328675"/>
                </a:lnTo>
                <a:lnTo>
                  <a:pt x="374040" y="273951"/>
                </a:lnTo>
                <a:close/>
              </a:path>
              <a:path w="439420" h="328930">
                <a:moveTo>
                  <a:pt x="219595" y="0"/>
                </a:moveTo>
                <a:lnTo>
                  <a:pt x="204089" y="3154"/>
                </a:lnTo>
                <a:lnTo>
                  <a:pt x="191384" y="11742"/>
                </a:lnTo>
                <a:lnTo>
                  <a:pt x="182796" y="24447"/>
                </a:lnTo>
                <a:lnTo>
                  <a:pt x="179641" y="39954"/>
                </a:lnTo>
                <a:lnTo>
                  <a:pt x="182796" y="55255"/>
                </a:lnTo>
                <a:lnTo>
                  <a:pt x="191384" y="67854"/>
                </a:lnTo>
                <a:lnTo>
                  <a:pt x="204089" y="76403"/>
                </a:lnTo>
                <a:lnTo>
                  <a:pt x="219595" y="79552"/>
                </a:lnTo>
                <a:lnTo>
                  <a:pt x="234896" y="76403"/>
                </a:lnTo>
                <a:lnTo>
                  <a:pt x="247496" y="67854"/>
                </a:lnTo>
                <a:lnTo>
                  <a:pt x="256044" y="55255"/>
                </a:lnTo>
                <a:lnTo>
                  <a:pt x="259194" y="39954"/>
                </a:lnTo>
                <a:lnTo>
                  <a:pt x="256044" y="24447"/>
                </a:lnTo>
                <a:lnTo>
                  <a:pt x="247496" y="11742"/>
                </a:lnTo>
                <a:lnTo>
                  <a:pt x="234896" y="3154"/>
                </a:lnTo>
                <a:lnTo>
                  <a:pt x="219595" y="0"/>
                </a:lnTo>
                <a:close/>
              </a:path>
              <a:path w="439420" h="328930">
                <a:moveTo>
                  <a:pt x="374040" y="108356"/>
                </a:moveTo>
                <a:lnTo>
                  <a:pt x="348669" y="113530"/>
                </a:lnTo>
                <a:lnTo>
                  <a:pt x="327956" y="127614"/>
                </a:lnTo>
                <a:lnTo>
                  <a:pt x="313995" y="148448"/>
                </a:lnTo>
                <a:lnTo>
                  <a:pt x="308876" y="173875"/>
                </a:lnTo>
                <a:lnTo>
                  <a:pt x="313995" y="199034"/>
                </a:lnTo>
                <a:lnTo>
                  <a:pt x="327956" y="219636"/>
                </a:lnTo>
                <a:lnTo>
                  <a:pt x="348669" y="233558"/>
                </a:lnTo>
                <a:lnTo>
                  <a:pt x="374040" y="238671"/>
                </a:lnTo>
                <a:lnTo>
                  <a:pt x="399198" y="233558"/>
                </a:lnTo>
                <a:lnTo>
                  <a:pt x="419801" y="219636"/>
                </a:lnTo>
                <a:lnTo>
                  <a:pt x="433722" y="199034"/>
                </a:lnTo>
                <a:lnTo>
                  <a:pt x="438835" y="173875"/>
                </a:lnTo>
                <a:lnTo>
                  <a:pt x="433722" y="148448"/>
                </a:lnTo>
                <a:lnTo>
                  <a:pt x="419801" y="127614"/>
                </a:lnTo>
                <a:lnTo>
                  <a:pt x="399198" y="113530"/>
                </a:lnTo>
                <a:lnTo>
                  <a:pt x="374040" y="108356"/>
                </a:lnTo>
                <a:close/>
              </a:path>
              <a:path w="439420" h="328930">
                <a:moveTo>
                  <a:pt x="219595" y="108356"/>
                </a:moveTo>
                <a:lnTo>
                  <a:pt x="194231" y="113530"/>
                </a:lnTo>
                <a:lnTo>
                  <a:pt x="173523" y="127614"/>
                </a:lnTo>
                <a:lnTo>
                  <a:pt x="159563" y="148448"/>
                </a:lnTo>
                <a:lnTo>
                  <a:pt x="154444" y="173875"/>
                </a:lnTo>
                <a:lnTo>
                  <a:pt x="159563" y="199034"/>
                </a:lnTo>
                <a:lnTo>
                  <a:pt x="173523" y="219636"/>
                </a:lnTo>
                <a:lnTo>
                  <a:pt x="194231" y="233558"/>
                </a:lnTo>
                <a:lnTo>
                  <a:pt x="219595" y="238671"/>
                </a:lnTo>
                <a:lnTo>
                  <a:pt x="244761" y="233558"/>
                </a:lnTo>
                <a:lnTo>
                  <a:pt x="265368" y="219636"/>
                </a:lnTo>
                <a:lnTo>
                  <a:pt x="279290" y="199034"/>
                </a:lnTo>
                <a:lnTo>
                  <a:pt x="284403" y="173875"/>
                </a:lnTo>
                <a:lnTo>
                  <a:pt x="279290" y="148448"/>
                </a:lnTo>
                <a:lnTo>
                  <a:pt x="265368" y="127614"/>
                </a:lnTo>
                <a:lnTo>
                  <a:pt x="244761" y="113530"/>
                </a:lnTo>
                <a:lnTo>
                  <a:pt x="219595" y="108356"/>
                </a:lnTo>
                <a:close/>
              </a:path>
              <a:path w="439420" h="328930">
                <a:moveTo>
                  <a:pt x="65163" y="108356"/>
                </a:moveTo>
                <a:lnTo>
                  <a:pt x="39792" y="113530"/>
                </a:lnTo>
                <a:lnTo>
                  <a:pt x="19080" y="127614"/>
                </a:lnTo>
                <a:lnTo>
                  <a:pt x="5118" y="148448"/>
                </a:lnTo>
                <a:lnTo>
                  <a:pt x="0" y="173875"/>
                </a:lnTo>
                <a:lnTo>
                  <a:pt x="5118" y="199034"/>
                </a:lnTo>
                <a:lnTo>
                  <a:pt x="19080" y="219636"/>
                </a:lnTo>
                <a:lnTo>
                  <a:pt x="39792" y="233558"/>
                </a:lnTo>
                <a:lnTo>
                  <a:pt x="65163" y="238671"/>
                </a:lnTo>
                <a:lnTo>
                  <a:pt x="90322" y="233558"/>
                </a:lnTo>
                <a:lnTo>
                  <a:pt x="110924" y="219636"/>
                </a:lnTo>
                <a:lnTo>
                  <a:pt x="124846" y="199034"/>
                </a:lnTo>
                <a:lnTo>
                  <a:pt x="129959" y="173875"/>
                </a:lnTo>
                <a:lnTo>
                  <a:pt x="124846" y="148448"/>
                </a:lnTo>
                <a:lnTo>
                  <a:pt x="110924" y="127614"/>
                </a:lnTo>
                <a:lnTo>
                  <a:pt x="90322" y="113530"/>
                </a:lnTo>
                <a:lnTo>
                  <a:pt x="65163" y="108356"/>
                </a:lnTo>
                <a:close/>
              </a:path>
            </a:pathLst>
          </a:custGeom>
          <a:solidFill>
            <a:srgbClr val="CA001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223880" y="1717916"/>
            <a:ext cx="686435" cy="229870"/>
          </a:xfrm>
          <a:custGeom>
            <a:avLst/>
            <a:gdLst/>
            <a:ahLst/>
            <a:cxnLst/>
            <a:rect l="l" t="t" r="r" b="b"/>
            <a:pathLst>
              <a:path w="686435" h="229869">
                <a:moveTo>
                  <a:pt x="623874" y="0"/>
                </a:moveTo>
                <a:lnTo>
                  <a:pt x="571534" y="14739"/>
                </a:lnTo>
                <a:lnTo>
                  <a:pt x="540180" y="56253"/>
                </a:lnTo>
                <a:lnTo>
                  <a:pt x="534238" y="94322"/>
                </a:lnTo>
                <a:lnTo>
                  <a:pt x="535723" y="114333"/>
                </a:lnTo>
                <a:lnTo>
                  <a:pt x="557999" y="163080"/>
                </a:lnTo>
                <a:lnTo>
                  <a:pt x="604675" y="187081"/>
                </a:lnTo>
                <a:lnTo>
                  <a:pt x="623874" y="188645"/>
                </a:lnTo>
                <a:lnTo>
                  <a:pt x="631631" y="188380"/>
                </a:lnTo>
                <a:lnTo>
                  <a:pt x="674362" y="175419"/>
                </a:lnTo>
                <a:lnTo>
                  <a:pt x="685800" y="167766"/>
                </a:lnTo>
                <a:lnTo>
                  <a:pt x="685800" y="147967"/>
                </a:lnTo>
                <a:lnTo>
                  <a:pt x="624954" y="147967"/>
                </a:lnTo>
                <a:lnTo>
                  <a:pt x="614162" y="147163"/>
                </a:lnTo>
                <a:lnTo>
                  <a:pt x="583201" y="118894"/>
                </a:lnTo>
                <a:lnTo>
                  <a:pt x="579958" y="94322"/>
                </a:lnTo>
                <a:lnTo>
                  <a:pt x="580802" y="81089"/>
                </a:lnTo>
                <a:lnTo>
                  <a:pt x="605294" y="44100"/>
                </a:lnTo>
                <a:lnTo>
                  <a:pt x="624954" y="40678"/>
                </a:lnTo>
                <a:lnTo>
                  <a:pt x="685911" y="40678"/>
                </a:lnTo>
                <a:lnTo>
                  <a:pt x="686155" y="20878"/>
                </a:lnTo>
                <a:lnTo>
                  <a:pt x="646607" y="2737"/>
                </a:lnTo>
                <a:lnTo>
                  <a:pt x="631631" y="326"/>
                </a:lnTo>
                <a:lnTo>
                  <a:pt x="623874" y="0"/>
                </a:lnTo>
                <a:close/>
              </a:path>
              <a:path w="686435" h="229869">
                <a:moveTo>
                  <a:pt x="685800" y="112687"/>
                </a:moveTo>
                <a:lnTo>
                  <a:pt x="660234" y="136804"/>
                </a:lnTo>
                <a:lnTo>
                  <a:pt x="653402" y="141122"/>
                </a:lnTo>
                <a:lnTo>
                  <a:pt x="646925" y="143649"/>
                </a:lnTo>
                <a:lnTo>
                  <a:pt x="646557" y="143649"/>
                </a:lnTo>
                <a:lnTo>
                  <a:pt x="640079" y="146519"/>
                </a:lnTo>
                <a:lnTo>
                  <a:pt x="632879" y="147967"/>
                </a:lnTo>
                <a:lnTo>
                  <a:pt x="685800" y="147967"/>
                </a:lnTo>
                <a:lnTo>
                  <a:pt x="685800" y="112687"/>
                </a:lnTo>
                <a:close/>
              </a:path>
              <a:path w="686435" h="229869">
                <a:moveTo>
                  <a:pt x="685911" y="40678"/>
                </a:moveTo>
                <a:lnTo>
                  <a:pt x="632879" y="40678"/>
                </a:lnTo>
                <a:lnTo>
                  <a:pt x="640079" y="42481"/>
                </a:lnTo>
                <a:lnTo>
                  <a:pt x="646557" y="45008"/>
                </a:lnTo>
                <a:lnTo>
                  <a:pt x="646925" y="45008"/>
                </a:lnTo>
                <a:lnTo>
                  <a:pt x="653402" y="47878"/>
                </a:lnTo>
                <a:lnTo>
                  <a:pt x="660234" y="52209"/>
                </a:lnTo>
                <a:lnTo>
                  <a:pt x="666356" y="57962"/>
                </a:lnTo>
                <a:lnTo>
                  <a:pt x="685800" y="75958"/>
                </a:lnTo>
                <a:lnTo>
                  <a:pt x="685911" y="40678"/>
                </a:lnTo>
                <a:close/>
              </a:path>
              <a:path w="686435" h="229869">
                <a:moveTo>
                  <a:pt x="44640" y="2882"/>
                </a:moveTo>
                <a:lnTo>
                  <a:pt x="0" y="2882"/>
                </a:lnTo>
                <a:lnTo>
                  <a:pt x="0" y="114122"/>
                </a:lnTo>
                <a:lnTo>
                  <a:pt x="10174" y="158320"/>
                </a:lnTo>
                <a:lnTo>
                  <a:pt x="42160" y="183919"/>
                </a:lnTo>
                <a:lnTo>
                  <a:pt x="72364" y="188645"/>
                </a:lnTo>
                <a:lnTo>
                  <a:pt x="88442" y="187481"/>
                </a:lnTo>
                <a:lnTo>
                  <a:pt x="126364" y="169202"/>
                </a:lnTo>
                <a:lnTo>
                  <a:pt x="139233" y="148323"/>
                </a:lnTo>
                <a:lnTo>
                  <a:pt x="60845" y="148323"/>
                </a:lnTo>
                <a:lnTo>
                  <a:pt x="54724" y="145440"/>
                </a:lnTo>
                <a:lnTo>
                  <a:pt x="44640" y="111239"/>
                </a:lnTo>
                <a:lnTo>
                  <a:pt x="44640" y="2882"/>
                </a:lnTo>
                <a:close/>
              </a:path>
              <a:path w="686435" h="229869">
                <a:moveTo>
                  <a:pt x="145084" y="2882"/>
                </a:moveTo>
                <a:lnTo>
                  <a:pt x="100075" y="2882"/>
                </a:lnTo>
                <a:lnTo>
                  <a:pt x="100075" y="111239"/>
                </a:lnTo>
                <a:lnTo>
                  <a:pt x="99571" y="121987"/>
                </a:lnTo>
                <a:lnTo>
                  <a:pt x="84239" y="148323"/>
                </a:lnTo>
                <a:lnTo>
                  <a:pt x="139233" y="148323"/>
                </a:lnTo>
                <a:lnTo>
                  <a:pt x="140582" y="145310"/>
                </a:lnTo>
                <a:lnTo>
                  <a:pt x="143981" y="130475"/>
                </a:lnTo>
                <a:lnTo>
                  <a:pt x="145084" y="114122"/>
                </a:lnTo>
                <a:lnTo>
                  <a:pt x="145084" y="2882"/>
                </a:lnTo>
                <a:close/>
              </a:path>
              <a:path w="686435" h="229869">
                <a:moveTo>
                  <a:pt x="277558" y="2882"/>
                </a:moveTo>
                <a:lnTo>
                  <a:pt x="217436" y="2882"/>
                </a:lnTo>
                <a:lnTo>
                  <a:pt x="217436" y="185407"/>
                </a:lnTo>
                <a:lnTo>
                  <a:pt x="262077" y="185407"/>
                </a:lnTo>
                <a:lnTo>
                  <a:pt x="262077" y="118084"/>
                </a:lnTo>
                <a:lnTo>
                  <a:pt x="337853" y="118084"/>
                </a:lnTo>
                <a:lnTo>
                  <a:pt x="334530" y="112368"/>
                </a:lnTo>
                <a:lnTo>
                  <a:pt x="330809" y="106802"/>
                </a:lnTo>
                <a:lnTo>
                  <a:pt x="326885" y="101879"/>
                </a:lnTo>
                <a:lnTo>
                  <a:pt x="326516" y="101879"/>
                </a:lnTo>
                <a:lnTo>
                  <a:pt x="326516" y="101523"/>
                </a:lnTo>
                <a:lnTo>
                  <a:pt x="325805" y="100799"/>
                </a:lnTo>
                <a:lnTo>
                  <a:pt x="329044" y="98285"/>
                </a:lnTo>
                <a:lnTo>
                  <a:pt x="331914" y="95402"/>
                </a:lnTo>
                <a:lnTo>
                  <a:pt x="334073" y="92163"/>
                </a:lnTo>
                <a:lnTo>
                  <a:pt x="334441" y="92163"/>
                </a:lnTo>
                <a:lnTo>
                  <a:pt x="338429" y="85035"/>
                </a:lnTo>
                <a:lnTo>
                  <a:pt x="341183" y="77406"/>
                </a:lnTo>
                <a:lnTo>
                  <a:pt x="262077" y="77406"/>
                </a:lnTo>
                <a:lnTo>
                  <a:pt x="262077" y="43929"/>
                </a:lnTo>
                <a:lnTo>
                  <a:pt x="341286" y="43929"/>
                </a:lnTo>
                <a:lnTo>
                  <a:pt x="339072" y="36052"/>
                </a:lnTo>
                <a:lnTo>
                  <a:pt x="304649" y="6302"/>
                </a:lnTo>
                <a:lnTo>
                  <a:pt x="291778" y="3715"/>
                </a:lnTo>
                <a:lnTo>
                  <a:pt x="277558" y="2882"/>
                </a:lnTo>
                <a:close/>
              </a:path>
              <a:path w="686435" h="229869">
                <a:moveTo>
                  <a:pt x="337853" y="118084"/>
                </a:moveTo>
                <a:lnTo>
                  <a:pt x="280797" y="118084"/>
                </a:lnTo>
                <a:lnTo>
                  <a:pt x="285114" y="119519"/>
                </a:lnTo>
                <a:lnTo>
                  <a:pt x="287274" y="121323"/>
                </a:lnTo>
                <a:lnTo>
                  <a:pt x="287642" y="121323"/>
                </a:lnTo>
                <a:lnTo>
                  <a:pt x="289801" y="122758"/>
                </a:lnTo>
                <a:lnTo>
                  <a:pt x="294119" y="128524"/>
                </a:lnTo>
                <a:lnTo>
                  <a:pt x="299161" y="138239"/>
                </a:lnTo>
                <a:lnTo>
                  <a:pt x="319684" y="179285"/>
                </a:lnTo>
                <a:lnTo>
                  <a:pt x="322922" y="185407"/>
                </a:lnTo>
                <a:lnTo>
                  <a:pt x="371881" y="185407"/>
                </a:lnTo>
                <a:lnTo>
                  <a:pt x="363600" y="168846"/>
                </a:lnTo>
                <a:lnTo>
                  <a:pt x="341642" y="125285"/>
                </a:lnTo>
                <a:lnTo>
                  <a:pt x="338118" y="118540"/>
                </a:lnTo>
                <a:lnTo>
                  <a:pt x="337853" y="118084"/>
                </a:lnTo>
                <a:close/>
              </a:path>
              <a:path w="686435" h="229869">
                <a:moveTo>
                  <a:pt x="341286" y="43929"/>
                </a:moveTo>
                <a:lnTo>
                  <a:pt x="286562" y="43929"/>
                </a:lnTo>
                <a:lnTo>
                  <a:pt x="290880" y="45720"/>
                </a:lnTo>
                <a:lnTo>
                  <a:pt x="293395" y="47878"/>
                </a:lnTo>
                <a:lnTo>
                  <a:pt x="293763" y="47878"/>
                </a:lnTo>
                <a:lnTo>
                  <a:pt x="295922" y="50406"/>
                </a:lnTo>
                <a:lnTo>
                  <a:pt x="297357" y="53289"/>
                </a:lnTo>
                <a:lnTo>
                  <a:pt x="297357" y="67678"/>
                </a:lnTo>
                <a:lnTo>
                  <a:pt x="295922" y="70929"/>
                </a:lnTo>
                <a:lnTo>
                  <a:pt x="293395" y="73088"/>
                </a:lnTo>
                <a:lnTo>
                  <a:pt x="290880" y="75603"/>
                </a:lnTo>
                <a:lnTo>
                  <a:pt x="286562" y="77406"/>
                </a:lnTo>
                <a:lnTo>
                  <a:pt x="341183" y="77406"/>
                </a:lnTo>
                <a:lnTo>
                  <a:pt x="341233" y="77268"/>
                </a:lnTo>
                <a:lnTo>
                  <a:pt x="342889" y="69027"/>
                </a:lnTo>
                <a:lnTo>
                  <a:pt x="343433" y="60477"/>
                </a:lnTo>
                <a:lnTo>
                  <a:pt x="342348" y="47709"/>
                </a:lnTo>
                <a:lnTo>
                  <a:pt x="341286" y="43929"/>
                </a:lnTo>
                <a:close/>
              </a:path>
              <a:path w="686435" h="229869">
                <a:moveTo>
                  <a:pt x="469074" y="2882"/>
                </a:moveTo>
                <a:lnTo>
                  <a:pt x="424078" y="2882"/>
                </a:lnTo>
                <a:lnTo>
                  <a:pt x="424078" y="175679"/>
                </a:lnTo>
                <a:lnTo>
                  <a:pt x="421563" y="183248"/>
                </a:lnTo>
                <a:lnTo>
                  <a:pt x="420484" y="184683"/>
                </a:lnTo>
                <a:lnTo>
                  <a:pt x="419404" y="186486"/>
                </a:lnTo>
                <a:lnTo>
                  <a:pt x="416877" y="188277"/>
                </a:lnTo>
                <a:lnTo>
                  <a:pt x="391680" y="188277"/>
                </a:lnTo>
                <a:lnTo>
                  <a:pt x="391680" y="229323"/>
                </a:lnTo>
                <a:lnTo>
                  <a:pt x="411124" y="229323"/>
                </a:lnTo>
                <a:lnTo>
                  <a:pt x="424315" y="228300"/>
                </a:lnTo>
                <a:lnTo>
                  <a:pt x="461637" y="202571"/>
                </a:lnTo>
                <a:lnTo>
                  <a:pt x="469074" y="163080"/>
                </a:lnTo>
                <a:lnTo>
                  <a:pt x="469074" y="2882"/>
                </a:lnTo>
                <a:close/>
              </a:path>
            </a:pathLst>
          </a:custGeom>
          <a:solidFill>
            <a:srgbClr val="CA001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0" y="5759640"/>
            <a:ext cx="9144000" cy="1098550"/>
          </a:xfrm>
          <a:custGeom>
            <a:avLst/>
            <a:gdLst/>
            <a:ahLst/>
            <a:cxnLst/>
            <a:rect l="l" t="t" r="r" b="b"/>
            <a:pathLst>
              <a:path w="9144000" h="1098550">
                <a:moveTo>
                  <a:pt x="9144000" y="0"/>
                </a:moveTo>
                <a:lnTo>
                  <a:pt x="9144000" y="1098359"/>
                </a:lnTo>
                <a:lnTo>
                  <a:pt x="0" y="1098359"/>
                </a:lnTo>
                <a:lnTo>
                  <a:pt x="0" y="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0" y="0"/>
            <a:ext cx="9144000" cy="149225"/>
          </a:xfrm>
          <a:custGeom>
            <a:avLst/>
            <a:gdLst/>
            <a:ahLst/>
            <a:cxnLst/>
            <a:rect l="l" t="t" r="r" b="b"/>
            <a:pathLst>
              <a:path w="9144000" h="149225">
                <a:moveTo>
                  <a:pt x="0" y="0"/>
                </a:moveTo>
                <a:lnTo>
                  <a:pt x="9143644" y="0"/>
                </a:lnTo>
                <a:lnTo>
                  <a:pt x="9143644" y="148678"/>
                </a:lnTo>
                <a:lnTo>
                  <a:pt x="0" y="148678"/>
                </a:lnTo>
                <a:lnTo>
                  <a:pt x="0" y="0"/>
                </a:lnTo>
                <a:close/>
              </a:path>
            </a:pathLst>
          </a:custGeom>
          <a:solidFill>
            <a:srgbClr val="CA001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43801" y="6285242"/>
            <a:ext cx="252095" cy="291465"/>
          </a:xfrm>
          <a:custGeom>
            <a:avLst/>
            <a:gdLst/>
            <a:ahLst/>
            <a:cxnLst/>
            <a:rect l="l" t="t" r="r" b="b"/>
            <a:pathLst>
              <a:path w="252095" h="291465">
                <a:moveTo>
                  <a:pt x="251637" y="0"/>
                </a:moveTo>
                <a:lnTo>
                  <a:pt x="188633" y="0"/>
                </a:lnTo>
                <a:lnTo>
                  <a:pt x="188633" y="163080"/>
                </a:lnTo>
                <a:lnTo>
                  <a:pt x="185000" y="193963"/>
                </a:lnTo>
                <a:lnTo>
                  <a:pt x="173066" y="218741"/>
                </a:lnTo>
                <a:lnTo>
                  <a:pt x="151278" y="235218"/>
                </a:lnTo>
                <a:lnTo>
                  <a:pt x="118084" y="241198"/>
                </a:lnTo>
                <a:lnTo>
                  <a:pt x="94892" y="237541"/>
                </a:lnTo>
                <a:lnTo>
                  <a:pt x="77574" y="225717"/>
                </a:lnTo>
                <a:lnTo>
                  <a:pt x="66738" y="204443"/>
                </a:lnTo>
                <a:lnTo>
                  <a:pt x="62991" y="172440"/>
                </a:lnTo>
                <a:lnTo>
                  <a:pt x="62991" y="0"/>
                </a:lnTo>
                <a:lnTo>
                  <a:pt x="0" y="0"/>
                </a:lnTo>
                <a:lnTo>
                  <a:pt x="0" y="178561"/>
                </a:lnTo>
                <a:lnTo>
                  <a:pt x="6176" y="227757"/>
                </a:lnTo>
                <a:lnTo>
                  <a:pt x="25380" y="262978"/>
                </a:lnTo>
                <a:lnTo>
                  <a:pt x="58625" y="284160"/>
                </a:lnTo>
                <a:lnTo>
                  <a:pt x="106921" y="291236"/>
                </a:lnTo>
                <a:lnTo>
                  <a:pt x="130875" y="287805"/>
                </a:lnTo>
                <a:lnTo>
                  <a:pt x="153854" y="278098"/>
                </a:lnTo>
                <a:lnTo>
                  <a:pt x="173793" y="262990"/>
                </a:lnTo>
                <a:lnTo>
                  <a:pt x="188633" y="243357"/>
                </a:lnTo>
                <a:lnTo>
                  <a:pt x="189712" y="243357"/>
                </a:lnTo>
                <a:lnTo>
                  <a:pt x="189712" y="283311"/>
                </a:lnTo>
                <a:lnTo>
                  <a:pt x="251637" y="283311"/>
                </a:lnTo>
                <a:lnTo>
                  <a:pt x="25163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11" name="object 11"/>
          <p:cNvGrpSpPr/>
          <p:nvPr/>
        </p:nvGrpSpPr>
        <p:grpSpPr>
          <a:xfrm>
            <a:off x="343801" y="6050165"/>
            <a:ext cx="252095" cy="187960"/>
            <a:chOff x="343801" y="6050165"/>
            <a:chExt cx="252095" cy="187960"/>
          </a:xfrm>
        </p:grpSpPr>
        <p:sp>
          <p:nvSpPr>
            <p:cNvPr id="12" name="object 12"/>
            <p:cNvSpPr/>
            <p:nvPr/>
          </p:nvSpPr>
          <p:spPr>
            <a:xfrm>
              <a:off x="380517" y="6206756"/>
              <a:ext cx="178435" cy="31750"/>
            </a:xfrm>
            <a:custGeom>
              <a:avLst/>
              <a:gdLst/>
              <a:ahLst/>
              <a:cxnLst/>
              <a:rect l="l" t="t" r="r" b="b"/>
              <a:pathLst>
                <a:path w="178434" h="31750">
                  <a:moveTo>
                    <a:pt x="178206" y="0"/>
                  </a:moveTo>
                  <a:lnTo>
                    <a:pt x="0" y="0"/>
                  </a:lnTo>
                  <a:lnTo>
                    <a:pt x="0" y="31318"/>
                  </a:lnTo>
                  <a:lnTo>
                    <a:pt x="178206" y="31318"/>
                  </a:lnTo>
                  <a:lnTo>
                    <a:pt x="178206" y="0"/>
                  </a:lnTo>
                  <a:close/>
                </a:path>
              </a:pathLst>
            </a:custGeom>
            <a:solidFill>
              <a:srgbClr val="CA0016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3" name="object 1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43801" y="6050165"/>
              <a:ext cx="251637" cy="135712"/>
            </a:xfrm>
            <a:prstGeom prst="rect">
              <a:avLst/>
            </a:prstGeom>
          </p:spPr>
        </p:pic>
      </p:grpSp>
      <p:pic>
        <p:nvPicPr>
          <p:cNvPr id="14" name="object 1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63562" y="6285242"/>
            <a:ext cx="1017358" cy="320395"/>
          </a:xfrm>
          <a:prstGeom prst="rect">
            <a:avLst/>
          </a:prstGeom>
        </p:spPr>
      </p:pic>
      <p:sp>
        <p:nvSpPr>
          <p:cNvPr id="15" name="object 1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7825105">
              <a:lnSpc>
                <a:spcPct val="100000"/>
              </a:lnSpc>
              <a:spcBef>
                <a:spcPts val="100"/>
              </a:spcBef>
            </a:pPr>
            <a:r>
              <a:rPr dirty="0" spc="-30"/>
              <a:t>08-2023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2563825" y="3010298"/>
            <a:ext cx="6473190" cy="2626995"/>
          </a:xfrm>
          <a:prstGeom prst="rect">
            <a:avLst/>
          </a:prstGeom>
        </p:spPr>
        <p:txBody>
          <a:bodyPr wrap="square" lIns="0" tIns="100330" rIns="0" bIns="0" rtlCol="0" vert="horz">
            <a:spAutoFit/>
          </a:bodyPr>
          <a:lstStyle/>
          <a:p>
            <a:pPr algn="r" marR="57150">
              <a:lnSpc>
                <a:spcPct val="100000"/>
              </a:lnSpc>
              <a:spcBef>
                <a:spcPts val="790"/>
              </a:spcBef>
            </a:pPr>
            <a:r>
              <a:rPr dirty="0" sz="2200" spc="-35">
                <a:solidFill>
                  <a:srgbClr val="4B4B4B"/>
                </a:solidFill>
                <a:latin typeface="Corbel"/>
                <a:cs typeface="Corbel"/>
              </a:rPr>
              <a:t>©2023</a:t>
            </a:r>
            <a:endParaRPr sz="2200">
              <a:latin typeface="Corbel"/>
              <a:cs typeface="Corbel"/>
            </a:endParaRPr>
          </a:p>
          <a:p>
            <a:pPr algn="r" marR="5715">
              <a:lnSpc>
                <a:spcPct val="100000"/>
              </a:lnSpc>
              <a:spcBef>
                <a:spcPts val="690"/>
              </a:spcBef>
            </a:pPr>
            <a:r>
              <a:rPr dirty="0" sz="2200" spc="-10">
                <a:solidFill>
                  <a:srgbClr val="4B4B4B"/>
                </a:solidFill>
                <a:latin typeface="Corbel"/>
                <a:cs typeface="Corbel"/>
              </a:rPr>
              <a:t>Mic</a:t>
            </a:r>
            <a:r>
              <a:rPr dirty="0" sz="2200">
                <a:solidFill>
                  <a:srgbClr val="4B4B4B"/>
                </a:solidFill>
                <a:latin typeface="Corbel"/>
                <a:cs typeface="Corbel"/>
              </a:rPr>
              <a:t>a</a:t>
            </a:r>
            <a:r>
              <a:rPr dirty="0" sz="2200" spc="-5">
                <a:solidFill>
                  <a:srgbClr val="4B4B4B"/>
                </a:solidFill>
                <a:latin typeface="Corbel"/>
                <a:cs typeface="Corbel"/>
              </a:rPr>
              <a:t>e</a:t>
            </a:r>
            <a:r>
              <a:rPr dirty="0" sz="2200">
                <a:solidFill>
                  <a:srgbClr val="4B4B4B"/>
                </a:solidFill>
                <a:latin typeface="Corbel"/>
                <a:cs typeface="Corbel"/>
              </a:rPr>
              <a:t>l</a:t>
            </a:r>
            <a:r>
              <a:rPr dirty="0" sz="2200" spc="-105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200" spc="-5">
                <a:solidFill>
                  <a:srgbClr val="4B4B4B"/>
                </a:solidFill>
                <a:latin typeface="Corbel"/>
                <a:cs typeface="Corbel"/>
              </a:rPr>
              <a:t>G</a:t>
            </a:r>
            <a:r>
              <a:rPr dirty="0" sz="2200">
                <a:solidFill>
                  <a:srgbClr val="4B4B4B"/>
                </a:solidFill>
                <a:latin typeface="Corbel"/>
                <a:cs typeface="Corbel"/>
              </a:rPr>
              <a:t>a</a:t>
            </a:r>
            <a:r>
              <a:rPr dirty="0" sz="2200" spc="-10">
                <a:solidFill>
                  <a:srgbClr val="4B4B4B"/>
                </a:solidFill>
                <a:latin typeface="Corbel"/>
                <a:cs typeface="Corbel"/>
              </a:rPr>
              <a:t>ll</a:t>
            </a:r>
            <a:r>
              <a:rPr dirty="0" sz="2200" spc="-5">
                <a:solidFill>
                  <a:srgbClr val="4B4B4B"/>
                </a:solidFill>
                <a:latin typeface="Corbel"/>
                <a:cs typeface="Corbel"/>
              </a:rPr>
              <a:t>e</a:t>
            </a:r>
            <a:r>
              <a:rPr dirty="0" sz="2200" spc="-10">
                <a:solidFill>
                  <a:srgbClr val="4B4B4B"/>
                </a:solidFill>
                <a:latin typeface="Corbel"/>
                <a:cs typeface="Corbel"/>
              </a:rPr>
              <a:t>g</a:t>
            </a:r>
            <a:r>
              <a:rPr dirty="0" sz="2200">
                <a:solidFill>
                  <a:srgbClr val="4B4B4B"/>
                </a:solidFill>
                <a:latin typeface="Corbel"/>
                <a:cs typeface="Corbel"/>
              </a:rPr>
              <a:t>o,</a:t>
            </a:r>
            <a:r>
              <a:rPr dirty="0" sz="2200" spc="-5">
                <a:solidFill>
                  <a:srgbClr val="4B4B4B"/>
                </a:solidFill>
                <a:latin typeface="Corbel"/>
                <a:cs typeface="Corbel"/>
              </a:rPr>
              <a:t> I</a:t>
            </a:r>
            <a:r>
              <a:rPr dirty="0" sz="2200">
                <a:solidFill>
                  <a:srgbClr val="4B4B4B"/>
                </a:solidFill>
                <a:latin typeface="Corbel"/>
                <a:cs typeface="Corbel"/>
              </a:rPr>
              <a:t>ván</a:t>
            </a:r>
            <a:r>
              <a:rPr dirty="0" sz="2200" spc="-9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200" spc="-5">
                <a:solidFill>
                  <a:srgbClr val="4B4B4B"/>
                </a:solidFill>
                <a:latin typeface="Corbel"/>
                <a:cs typeface="Corbel"/>
              </a:rPr>
              <a:t>C</a:t>
            </a:r>
            <a:r>
              <a:rPr dirty="0" sz="2200" spc="-10">
                <a:solidFill>
                  <a:srgbClr val="4B4B4B"/>
                </a:solidFill>
                <a:latin typeface="Corbel"/>
                <a:cs typeface="Corbel"/>
              </a:rPr>
              <a:t>hi</a:t>
            </a:r>
            <a:r>
              <a:rPr dirty="0" sz="2200" spc="-5">
                <a:solidFill>
                  <a:srgbClr val="4B4B4B"/>
                </a:solidFill>
                <a:latin typeface="Corbel"/>
                <a:cs typeface="Corbel"/>
              </a:rPr>
              <a:t>c</a:t>
            </a:r>
            <a:r>
              <a:rPr dirty="0" sz="2200">
                <a:solidFill>
                  <a:srgbClr val="4B4B4B"/>
                </a:solidFill>
                <a:latin typeface="Corbel"/>
                <a:cs typeface="Corbel"/>
              </a:rPr>
              <a:t>an</a:t>
            </a:r>
            <a:r>
              <a:rPr dirty="0" sz="2200" spc="-5">
                <a:solidFill>
                  <a:srgbClr val="4B4B4B"/>
                </a:solidFill>
                <a:latin typeface="Corbel"/>
                <a:cs typeface="Corbel"/>
              </a:rPr>
              <a:t>o</a:t>
            </a:r>
            <a:r>
              <a:rPr dirty="0" sz="2200">
                <a:solidFill>
                  <a:srgbClr val="4B4B4B"/>
                </a:solidFill>
                <a:latin typeface="Corbel"/>
                <a:cs typeface="Corbel"/>
              </a:rPr>
              <a:t>,</a:t>
            </a:r>
            <a:r>
              <a:rPr dirty="0" sz="2200" spc="-5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200" spc="-10">
                <a:solidFill>
                  <a:srgbClr val="4B4B4B"/>
                </a:solidFill>
                <a:latin typeface="Corbel"/>
                <a:cs typeface="Corbel"/>
              </a:rPr>
              <a:t>Mi</a:t>
            </a:r>
            <a:r>
              <a:rPr dirty="0" sz="2200" spc="-5">
                <a:solidFill>
                  <a:srgbClr val="4B4B4B"/>
                </a:solidFill>
                <a:latin typeface="Corbel"/>
                <a:cs typeface="Corbel"/>
              </a:rPr>
              <a:t>c</a:t>
            </a:r>
            <a:r>
              <a:rPr dirty="0" sz="2200" spc="-10">
                <a:solidFill>
                  <a:srgbClr val="4B4B4B"/>
                </a:solidFill>
                <a:latin typeface="Corbel"/>
                <a:cs typeface="Corbel"/>
              </a:rPr>
              <a:t>h</a:t>
            </a:r>
            <a:r>
              <a:rPr dirty="0" sz="2200" spc="-5">
                <a:solidFill>
                  <a:srgbClr val="4B4B4B"/>
                </a:solidFill>
                <a:latin typeface="Corbel"/>
                <a:cs typeface="Corbel"/>
              </a:rPr>
              <a:t>e</a:t>
            </a:r>
            <a:r>
              <a:rPr dirty="0" sz="2200">
                <a:solidFill>
                  <a:srgbClr val="4B4B4B"/>
                </a:solidFill>
                <a:latin typeface="Corbel"/>
                <a:cs typeface="Corbel"/>
              </a:rPr>
              <a:t>l</a:t>
            </a:r>
            <a:r>
              <a:rPr dirty="0" sz="2200" spc="-10">
                <a:solidFill>
                  <a:srgbClr val="4B4B4B"/>
                </a:solidFill>
                <a:latin typeface="Corbel"/>
                <a:cs typeface="Corbel"/>
              </a:rPr>
              <a:t> M</a:t>
            </a:r>
            <a:r>
              <a:rPr dirty="0" sz="2200">
                <a:solidFill>
                  <a:srgbClr val="4B4B4B"/>
                </a:solidFill>
                <a:latin typeface="Corbel"/>
                <a:cs typeface="Corbel"/>
              </a:rPr>
              <a:t>a</a:t>
            </a:r>
            <a:r>
              <a:rPr dirty="0" sz="2200" spc="-5">
                <a:solidFill>
                  <a:srgbClr val="4B4B4B"/>
                </a:solidFill>
                <a:latin typeface="Corbel"/>
                <a:cs typeface="Corbel"/>
              </a:rPr>
              <a:t>e</a:t>
            </a:r>
            <a:r>
              <a:rPr dirty="0" sz="2200">
                <a:solidFill>
                  <a:srgbClr val="4B4B4B"/>
                </a:solidFill>
                <a:latin typeface="Corbel"/>
                <a:cs typeface="Corbel"/>
              </a:rPr>
              <a:t>s</a:t>
            </a:r>
            <a:endParaRPr sz="2200">
              <a:latin typeface="Corbel"/>
              <a:cs typeface="Corbel"/>
            </a:endParaRPr>
          </a:p>
          <a:p>
            <a:pPr algn="r" marR="5080">
              <a:lnSpc>
                <a:spcPct val="100000"/>
              </a:lnSpc>
              <a:spcBef>
                <a:spcPts val="1260"/>
              </a:spcBef>
            </a:pPr>
            <a:r>
              <a:rPr dirty="0" sz="2200" spc="-5">
                <a:solidFill>
                  <a:srgbClr val="4B4B4B"/>
                </a:solidFill>
                <a:latin typeface="Corbel"/>
                <a:cs typeface="Corbel"/>
              </a:rPr>
              <a:t>Algunos</a:t>
            </a:r>
            <a:r>
              <a:rPr dirty="0" sz="2200" spc="-55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200" spc="-5">
                <a:solidFill>
                  <a:srgbClr val="4B4B4B"/>
                </a:solidFill>
                <a:latin typeface="Corbel"/>
                <a:cs typeface="Corbel"/>
              </a:rPr>
              <a:t>derechos</a:t>
            </a:r>
            <a:r>
              <a:rPr dirty="0" sz="2200" spc="-5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200" spc="-5">
                <a:solidFill>
                  <a:srgbClr val="4B4B4B"/>
                </a:solidFill>
                <a:latin typeface="Corbel"/>
                <a:cs typeface="Corbel"/>
              </a:rPr>
              <a:t>reservados</a:t>
            </a:r>
            <a:endParaRPr sz="2200">
              <a:latin typeface="Corbel"/>
              <a:cs typeface="Corbel"/>
            </a:endParaRPr>
          </a:p>
          <a:p>
            <a:pPr algn="r" marL="1156970" marR="5715" indent="172085">
              <a:lnSpc>
                <a:spcPts val="2200"/>
              </a:lnSpc>
              <a:spcBef>
                <a:spcPts val="1130"/>
              </a:spcBef>
            </a:pPr>
            <a:r>
              <a:rPr dirty="0" sz="2200" spc="-5">
                <a:solidFill>
                  <a:srgbClr val="4B4B4B"/>
                </a:solidFill>
                <a:latin typeface="Corbel"/>
                <a:cs typeface="Corbel"/>
              </a:rPr>
              <a:t>Este documento se distribuye bajo la </a:t>
            </a:r>
            <a:r>
              <a:rPr dirty="0" sz="2200" spc="-10">
                <a:solidFill>
                  <a:srgbClr val="4B4B4B"/>
                </a:solidFill>
                <a:latin typeface="Corbel"/>
                <a:cs typeface="Corbel"/>
              </a:rPr>
              <a:t>licencia </a:t>
            </a:r>
            <a:r>
              <a:rPr dirty="0" sz="2200" spc="-43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200" spc="-5">
                <a:solidFill>
                  <a:srgbClr val="4B4B4B"/>
                </a:solidFill>
                <a:latin typeface="Corbel"/>
                <a:cs typeface="Corbel"/>
              </a:rPr>
              <a:t>“Atribución-CompartirIgual 4.0 Internacional” </a:t>
            </a:r>
            <a:r>
              <a:rPr dirty="0" sz="220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200" spc="-5">
                <a:solidFill>
                  <a:srgbClr val="4B4B4B"/>
                </a:solidFill>
                <a:latin typeface="Corbel"/>
                <a:cs typeface="Corbel"/>
              </a:rPr>
              <a:t>de</a:t>
            </a:r>
            <a:r>
              <a:rPr dirty="0" sz="2200" spc="-105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200" spc="-5">
                <a:solidFill>
                  <a:srgbClr val="4B4B4B"/>
                </a:solidFill>
                <a:latin typeface="Corbel"/>
                <a:cs typeface="Corbel"/>
              </a:rPr>
              <a:t>Creative</a:t>
            </a:r>
            <a:r>
              <a:rPr dirty="0" sz="2200" spc="-10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200" spc="-5">
                <a:solidFill>
                  <a:srgbClr val="4B4B4B"/>
                </a:solidFill>
                <a:latin typeface="Corbel"/>
                <a:cs typeface="Corbel"/>
              </a:rPr>
              <a:t>Comons </a:t>
            </a:r>
            <a:r>
              <a:rPr dirty="0" sz="2200" spc="-10">
                <a:solidFill>
                  <a:srgbClr val="4B4B4B"/>
                </a:solidFill>
                <a:latin typeface="Corbel"/>
                <a:cs typeface="Corbel"/>
              </a:rPr>
              <a:t>Disponible</a:t>
            </a:r>
            <a:r>
              <a:rPr dirty="0" sz="2200" spc="-5">
                <a:solidFill>
                  <a:srgbClr val="4B4B4B"/>
                </a:solidFill>
                <a:latin typeface="Corbel"/>
                <a:cs typeface="Corbel"/>
              </a:rPr>
              <a:t> en</a:t>
            </a:r>
            <a:endParaRPr sz="2200">
              <a:latin typeface="Corbel"/>
              <a:cs typeface="Corbel"/>
            </a:endParaRPr>
          </a:p>
          <a:p>
            <a:pPr algn="r" marR="5715">
              <a:lnSpc>
                <a:spcPts val="2190"/>
              </a:lnSpc>
            </a:pPr>
            <a:r>
              <a:rPr dirty="0" sz="2200" spc="-5">
                <a:solidFill>
                  <a:srgbClr val="4B4B4B"/>
                </a:solidFill>
                <a:latin typeface="Corbel"/>
                <a:cs typeface="Corbel"/>
                <a:hlinkClick r:id="rId4"/>
              </a:rPr>
              <a:t>https://creativecommons.org/licenses/by-sa/4.0/deed.es</a:t>
            </a:r>
            <a:endParaRPr sz="22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2"/>
            <a:ext cx="9144000" cy="137160"/>
          </a:xfrm>
          <a:custGeom>
            <a:avLst/>
            <a:gdLst/>
            <a:ahLst/>
            <a:cxnLst/>
            <a:rect l="l" t="t" r="r" b="b"/>
            <a:pathLst>
              <a:path w="9144000" h="137160">
                <a:moveTo>
                  <a:pt x="0" y="0"/>
                </a:moveTo>
                <a:lnTo>
                  <a:pt x="9143631" y="0"/>
                </a:lnTo>
                <a:lnTo>
                  <a:pt x="9143631" y="136791"/>
                </a:lnTo>
                <a:lnTo>
                  <a:pt x="0" y="136791"/>
                </a:lnTo>
                <a:lnTo>
                  <a:pt x="0" y="0"/>
                </a:lnTo>
                <a:close/>
              </a:path>
            </a:pathLst>
          </a:custGeom>
          <a:solidFill>
            <a:srgbClr val="CA0016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833245" y="306717"/>
            <a:ext cx="1114564" cy="672477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48297" y="393737"/>
            <a:ext cx="2114550" cy="60515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800" spc="-5">
                <a:solidFill>
                  <a:srgbClr val="C8201D"/>
                </a:solidFill>
              </a:rPr>
              <a:t>Ejercicio</a:t>
            </a:r>
            <a:r>
              <a:rPr dirty="0" sz="3800" spc="-65">
                <a:solidFill>
                  <a:srgbClr val="C8201D"/>
                </a:solidFill>
              </a:rPr>
              <a:t> </a:t>
            </a:r>
            <a:r>
              <a:rPr dirty="0" sz="3800">
                <a:solidFill>
                  <a:srgbClr val="C8201D"/>
                </a:solidFill>
              </a:rPr>
              <a:t>1</a:t>
            </a:r>
            <a:endParaRPr sz="3800"/>
          </a:p>
        </p:txBody>
      </p:sp>
      <p:sp>
        <p:nvSpPr>
          <p:cNvPr id="6" name="object 6"/>
          <p:cNvSpPr txBox="1"/>
          <p:nvPr/>
        </p:nvSpPr>
        <p:spPr>
          <a:xfrm>
            <a:off x="8881618" y="6398822"/>
            <a:ext cx="216535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800"/>
              </a:lnSpc>
            </a:pPr>
            <a:r>
              <a:rPr dirty="0" sz="1800" b="1">
                <a:solidFill>
                  <a:srgbClr val="666666"/>
                </a:solidFill>
                <a:latin typeface="Corbel"/>
                <a:cs typeface="Corbel"/>
              </a:rPr>
              <a:t>3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64135" rIns="0" bIns="0" rtlCol="0" vert="horz">
            <a:spAutoFit/>
          </a:bodyPr>
          <a:lstStyle/>
          <a:p>
            <a:pPr algn="r" marL="262255" marR="5080">
              <a:lnSpc>
                <a:spcPct val="100000"/>
              </a:lnSpc>
              <a:spcBef>
                <a:spcPts val="505"/>
              </a:spcBef>
            </a:pPr>
            <a:r>
              <a:rPr dirty="0" spc="-10"/>
              <a:t>Ejercicio1</a:t>
            </a:r>
          </a:p>
          <a:p>
            <a:pPr marL="530225" marR="393700" indent="-255904">
              <a:lnSpc>
                <a:spcPts val="4610"/>
              </a:lnSpc>
              <a:spcBef>
                <a:spcPts val="235"/>
              </a:spcBef>
              <a:buClr>
                <a:srgbClr val="64A434"/>
              </a:buClr>
              <a:buFont typeface="Georgia"/>
              <a:buChar char="•"/>
              <a:tabLst>
                <a:tab pos="530860" algn="l"/>
              </a:tabLst>
            </a:pPr>
            <a:r>
              <a:rPr dirty="0" sz="3200" spc="-5" b="0">
                <a:solidFill>
                  <a:srgbClr val="4B4B4B"/>
                </a:solidFill>
                <a:latin typeface="Corbel"/>
                <a:cs typeface="Corbel"/>
              </a:rPr>
              <a:t>Se tiene una </a:t>
            </a:r>
            <a:r>
              <a:rPr dirty="0" sz="3200" b="0">
                <a:solidFill>
                  <a:srgbClr val="4B4B4B"/>
                </a:solidFill>
                <a:latin typeface="Corbel"/>
                <a:cs typeface="Corbel"/>
              </a:rPr>
              <a:t>web </a:t>
            </a:r>
            <a:r>
              <a:rPr dirty="0" sz="3200" spc="-5" b="0">
                <a:solidFill>
                  <a:srgbClr val="4B4B4B"/>
                </a:solidFill>
                <a:latin typeface="Corbel"/>
                <a:cs typeface="Corbel"/>
              </a:rPr>
              <a:t>que muestra </a:t>
            </a:r>
            <a:r>
              <a:rPr dirty="0" sz="3200" spc="-10" b="0">
                <a:solidFill>
                  <a:srgbClr val="4B4B4B"/>
                </a:solidFill>
                <a:latin typeface="Corbel"/>
                <a:cs typeface="Corbel"/>
              </a:rPr>
              <a:t>los </a:t>
            </a:r>
            <a:r>
              <a:rPr dirty="0" sz="3200" spc="-5" b="0">
                <a:solidFill>
                  <a:srgbClr val="4B4B4B"/>
                </a:solidFill>
                <a:latin typeface="Corbel"/>
                <a:cs typeface="Corbel"/>
              </a:rPr>
              <a:t>superhéroes </a:t>
            </a:r>
            <a:r>
              <a:rPr dirty="0" sz="3200" spc="-630" b="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 spc="-5" b="0">
                <a:solidFill>
                  <a:srgbClr val="4B4B4B"/>
                </a:solidFill>
                <a:latin typeface="Corbel"/>
                <a:cs typeface="Corbel"/>
              </a:rPr>
              <a:t>guardados</a:t>
            </a:r>
            <a:r>
              <a:rPr dirty="0" sz="3200" spc="-15" b="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 b="0">
                <a:solidFill>
                  <a:srgbClr val="4B4B4B"/>
                </a:solidFill>
                <a:latin typeface="Corbel"/>
                <a:cs typeface="Corbel"/>
              </a:rPr>
              <a:t>en</a:t>
            </a:r>
            <a:r>
              <a:rPr dirty="0" sz="3200" spc="-5" b="0">
                <a:solidFill>
                  <a:srgbClr val="4B4B4B"/>
                </a:solidFill>
                <a:latin typeface="Corbel"/>
                <a:cs typeface="Corbel"/>
              </a:rPr>
              <a:t> un</a:t>
            </a:r>
            <a:r>
              <a:rPr dirty="0" sz="3200" spc="-10" b="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 spc="-5" b="0">
                <a:solidFill>
                  <a:srgbClr val="4B4B4B"/>
                </a:solidFill>
                <a:latin typeface="Corbel"/>
                <a:cs typeface="Corbel"/>
              </a:rPr>
              <a:t>mapa</a:t>
            </a:r>
            <a:endParaRPr sz="3200">
              <a:latin typeface="Corbel"/>
              <a:cs typeface="Corbel"/>
            </a:endParaRPr>
          </a:p>
          <a:p>
            <a:pPr marL="530225" marR="849630" indent="-255904">
              <a:lnSpc>
                <a:spcPct val="120000"/>
              </a:lnSpc>
              <a:spcBef>
                <a:spcPts val="915"/>
              </a:spcBef>
              <a:buClr>
                <a:srgbClr val="64A434"/>
              </a:buClr>
              <a:buFont typeface="Georgia"/>
              <a:buChar char="•"/>
              <a:tabLst>
                <a:tab pos="530860" algn="l"/>
              </a:tabLst>
            </a:pPr>
            <a:r>
              <a:rPr dirty="0" sz="3200" spc="-5" b="0">
                <a:solidFill>
                  <a:srgbClr val="4B4B4B"/>
                </a:solidFill>
                <a:latin typeface="Corbel"/>
                <a:cs typeface="Corbel"/>
              </a:rPr>
              <a:t>Se quiere implementar un botón de “Cargar </a:t>
            </a:r>
            <a:r>
              <a:rPr dirty="0" sz="3200" spc="-630" b="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 spc="-5" b="0">
                <a:solidFill>
                  <a:srgbClr val="4B4B4B"/>
                </a:solidFill>
                <a:latin typeface="Corbel"/>
                <a:cs typeface="Corbel"/>
              </a:rPr>
              <a:t>más”</a:t>
            </a:r>
            <a:r>
              <a:rPr dirty="0" sz="3200" spc="-20" b="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 spc="-5" b="0">
                <a:solidFill>
                  <a:srgbClr val="4B4B4B"/>
                </a:solidFill>
                <a:latin typeface="Corbel"/>
                <a:cs typeface="Corbel"/>
              </a:rPr>
              <a:t>con</a:t>
            </a:r>
            <a:r>
              <a:rPr dirty="0" sz="3200" spc="-140" b="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 b="0">
                <a:solidFill>
                  <a:srgbClr val="4B4B4B"/>
                </a:solidFill>
                <a:latin typeface="Corbel"/>
                <a:cs typeface="Corbel"/>
              </a:rPr>
              <a:t>AJAX</a:t>
            </a:r>
            <a:endParaRPr sz="3200">
              <a:latin typeface="Corbel"/>
              <a:cs typeface="Corbel"/>
            </a:endParaRPr>
          </a:p>
          <a:p>
            <a:pPr marL="530225" indent="-255904">
              <a:lnSpc>
                <a:spcPct val="100000"/>
              </a:lnSpc>
              <a:spcBef>
                <a:spcPts val="1970"/>
              </a:spcBef>
              <a:buClr>
                <a:srgbClr val="64A434"/>
              </a:buClr>
              <a:buFont typeface="Georgia"/>
              <a:buChar char="•"/>
              <a:tabLst>
                <a:tab pos="530860" algn="l"/>
              </a:tabLst>
            </a:pPr>
            <a:r>
              <a:rPr dirty="0" sz="3200" spc="-5" b="0">
                <a:solidFill>
                  <a:srgbClr val="4B4B4B"/>
                </a:solidFill>
                <a:latin typeface="Corbel"/>
                <a:cs typeface="Corbel"/>
              </a:rPr>
              <a:t>Los</a:t>
            </a:r>
            <a:r>
              <a:rPr dirty="0" sz="3200" spc="-25" b="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 spc="-5" b="0">
                <a:solidFill>
                  <a:srgbClr val="4B4B4B"/>
                </a:solidFill>
                <a:latin typeface="Corbel"/>
                <a:cs typeface="Corbel"/>
              </a:rPr>
              <a:t>superhéroes</a:t>
            </a:r>
            <a:r>
              <a:rPr dirty="0" sz="3200" spc="-15" b="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 spc="-5" b="0">
                <a:solidFill>
                  <a:srgbClr val="4B4B4B"/>
                </a:solidFill>
                <a:latin typeface="Corbel"/>
                <a:cs typeface="Corbel"/>
              </a:rPr>
              <a:t>se</a:t>
            </a:r>
            <a:r>
              <a:rPr dirty="0" sz="3200" spc="-15" b="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 spc="-5" b="0">
                <a:solidFill>
                  <a:srgbClr val="4B4B4B"/>
                </a:solidFill>
                <a:latin typeface="Corbel"/>
                <a:cs typeface="Corbel"/>
              </a:rPr>
              <a:t>mostrarán</a:t>
            </a:r>
            <a:r>
              <a:rPr dirty="0" sz="3200" spc="-10" b="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 b="0">
                <a:solidFill>
                  <a:srgbClr val="4B4B4B"/>
                </a:solidFill>
                <a:latin typeface="Corbel"/>
                <a:cs typeface="Corbel"/>
              </a:rPr>
              <a:t>de</a:t>
            </a:r>
            <a:r>
              <a:rPr dirty="0" sz="3200" spc="-15" b="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 b="0">
                <a:solidFill>
                  <a:srgbClr val="4B4B4B"/>
                </a:solidFill>
                <a:latin typeface="Corbel"/>
                <a:cs typeface="Corbel"/>
              </a:rPr>
              <a:t>3</a:t>
            </a:r>
            <a:r>
              <a:rPr dirty="0" sz="3200" spc="-15" b="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 b="0">
                <a:solidFill>
                  <a:srgbClr val="4B4B4B"/>
                </a:solidFill>
                <a:latin typeface="Corbel"/>
                <a:cs typeface="Corbel"/>
              </a:rPr>
              <a:t>en</a:t>
            </a:r>
            <a:r>
              <a:rPr dirty="0" sz="3200" spc="-10" b="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 b="0">
                <a:solidFill>
                  <a:srgbClr val="4B4B4B"/>
                </a:solidFill>
                <a:latin typeface="Corbel"/>
                <a:cs typeface="Corbel"/>
              </a:rPr>
              <a:t>3</a:t>
            </a:r>
            <a:endParaRPr sz="32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48297" y="393737"/>
            <a:ext cx="2114550" cy="6051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800" spc="-5" b="1">
                <a:solidFill>
                  <a:srgbClr val="C8201D"/>
                </a:solidFill>
                <a:latin typeface="Corbel"/>
                <a:cs typeface="Corbel"/>
              </a:rPr>
              <a:t>Ejercicio</a:t>
            </a:r>
            <a:r>
              <a:rPr dirty="0" sz="3800" spc="-65" b="1">
                <a:solidFill>
                  <a:srgbClr val="C8201D"/>
                </a:solidFill>
                <a:latin typeface="Corbel"/>
                <a:cs typeface="Corbel"/>
              </a:rPr>
              <a:t> </a:t>
            </a:r>
            <a:r>
              <a:rPr dirty="0" sz="3800" b="1">
                <a:solidFill>
                  <a:srgbClr val="C8201D"/>
                </a:solidFill>
                <a:latin typeface="Corbel"/>
                <a:cs typeface="Corbel"/>
              </a:rPr>
              <a:t>1</a:t>
            </a:r>
            <a:endParaRPr sz="3800">
              <a:latin typeface="Corbel"/>
              <a:cs typeface="Corbe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941144" y="1345946"/>
            <a:ext cx="96393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0" b="1">
                <a:latin typeface="Corbel"/>
                <a:cs typeface="Corbel"/>
              </a:rPr>
              <a:t>Ejercicio1</a:t>
            </a:r>
            <a:endParaRPr sz="1800">
              <a:latin typeface="Corbel"/>
              <a:cs typeface="Corbel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914400" y="1690560"/>
            <a:ext cx="7406640" cy="4471670"/>
            <a:chOff x="914400" y="1690560"/>
            <a:chExt cx="7406640" cy="4471670"/>
          </a:xfrm>
        </p:grpSpPr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14400" y="2282405"/>
              <a:ext cx="3325317" cy="3106966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914400" y="2282405"/>
              <a:ext cx="3325495" cy="3275329"/>
            </a:xfrm>
            <a:custGeom>
              <a:avLst/>
              <a:gdLst/>
              <a:ahLst/>
              <a:cxnLst/>
              <a:rect l="l" t="t" r="r" b="b"/>
              <a:pathLst>
                <a:path w="3325495" h="3275329">
                  <a:moveTo>
                    <a:pt x="0" y="0"/>
                  </a:moveTo>
                  <a:lnTo>
                    <a:pt x="3325317" y="0"/>
                  </a:lnTo>
                  <a:lnTo>
                    <a:pt x="3325317" y="3275279"/>
                  </a:lnTo>
                  <a:lnTo>
                    <a:pt x="0" y="3275279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333333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945684" y="1690573"/>
              <a:ext cx="3375342" cy="4282263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4945684" y="1690560"/>
              <a:ext cx="3375660" cy="4471670"/>
            </a:xfrm>
            <a:custGeom>
              <a:avLst/>
              <a:gdLst/>
              <a:ahLst/>
              <a:cxnLst/>
              <a:rect l="l" t="t" r="r" b="b"/>
              <a:pathLst>
                <a:path w="3375659" h="4471670">
                  <a:moveTo>
                    <a:pt x="0" y="0"/>
                  </a:moveTo>
                  <a:lnTo>
                    <a:pt x="3375355" y="0"/>
                  </a:lnTo>
                  <a:lnTo>
                    <a:pt x="3375355" y="4471555"/>
                  </a:lnTo>
                  <a:lnTo>
                    <a:pt x="0" y="4471555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333333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4239361" y="3844442"/>
              <a:ext cx="706755" cy="504190"/>
            </a:xfrm>
            <a:custGeom>
              <a:avLst/>
              <a:gdLst/>
              <a:ahLst/>
              <a:cxnLst/>
              <a:rect l="l" t="t" r="r" b="b"/>
              <a:pathLst>
                <a:path w="706754" h="504189">
                  <a:moveTo>
                    <a:pt x="455752" y="0"/>
                  </a:moveTo>
                  <a:lnTo>
                    <a:pt x="455752" y="129959"/>
                  </a:lnTo>
                  <a:lnTo>
                    <a:pt x="0" y="129959"/>
                  </a:lnTo>
                  <a:lnTo>
                    <a:pt x="0" y="373672"/>
                  </a:lnTo>
                  <a:lnTo>
                    <a:pt x="455752" y="373672"/>
                  </a:lnTo>
                  <a:lnTo>
                    <a:pt x="455752" y="503999"/>
                  </a:lnTo>
                  <a:lnTo>
                    <a:pt x="706323" y="251993"/>
                  </a:lnTo>
                  <a:lnTo>
                    <a:pt x="455752" y="0"/>
                  </a:lnTo>
                  <a:close/>
                </a:path>
              </a:pathLst>
            </a:custGeom>
            <a:solidFill>
              <a:srgbClr val="666666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0" name="object 10"/>
          <p:cNvSpPr txBox="1"/>
          <p:nvPr/>
        </p:nvSpPr>
        <p:spPr>
          <a:xfrm>
            <a:off x="8881618" y="6398822"/>
            <a:ext cx="216535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800"/>
              </a:lnSpc>
            </a:pPr>
            <a:r>
              <a:rPr dirty="0" sz="1800" b="1">
                <a:solidFill>
                  <a:srgbClr val="666666"/>
                </a:solidFill>
                <a:latin typeface="Corbel"/>
                <a:cs typeface="Corbel"/>
              </a:rPr>
              <a:t>4</a:t>
            </a:r>
            <a:endParaRPr sz="18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2"/>
            <a:ext cx="9144000" cy="137160"/>
          </a:xfrm>
          <a:custGeom>
            <a:avLst/>
            <a:gdLst/>
            <a:ahLst/>
            <a:cxnLst/>
            <a:rect l="l" t="t" r="r" b="b"/>
            <a:pathLst>
              <a:path w="9144000" h="137160">
                <a:moveTo>
                  <a:pt x="0" y="0"/>
                </a:moveTo>
                <a:lnTo>
                  <a:pt x="9143631" y="0"/>
                </a:lnTo>
                <a:lnTo>
                  <a:pt x="9143631" y="136791"/>
                </a:lnTo>
                <a:lnTo>
                  <a:pt x="0" y="136791"/>
                </a:lnTo>
                <a:lnTo>
                  <a:pt x="0" y="0"/>
                </a:lnTo>
                <a:close/>
              </a:path>
            </a:pathLst>
          </a:custGeom>
          <a:solidFill>
            <a:srgbClr val="CA0016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833245" y="306717"/>
            <a:ext cx="1114564" cy="672477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48297" y="393737"/>
            <a:ext cx="2114550" cy="60515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800" spc="-5">
                <a:solidFill>
                  <a:srgbClr val="C8201D"/>
                </a:solidFill>
              </a:rPr>
              <a:t>Ejercicio</a:t>
            </a:r>
            <a:r>
              <a:rPr dirty="0" sz="3800" spc="-65">
                <a:solidFill>
                  <a:srgbClr val="C8201D"/>
                </a:solidFill>
              </a:rPr>
              <a:t> </a:t>
            </a:r>
            <a:r>
              <a:rPr dirty="0" sz="3800">
                <a:solidFill>
                  <a:srgbClr val="C8201D"/>
                </a:solidFill>
              </a:rPr>
              <a:t>1</a:t>
            </a:r>
            <a:endParaRPr sz="3800"/>
          </a:p>
        </p:txBody>
      </p:sp>
      <p:sp>
        <p:nvSpPr>
          <p:cNvPr id="6" name="object 6"/>
          <p:cNvSpPr txBox="1"/>
          <p:nvPr/>
        </p:nvSpPr>
        <p:spPr>
          <a:xfrm>
            <a:off x="8881618" y="6398822"/>
            <a:ext cx="216535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800"/>
              </a:lnSpc>
            </a:pPr>
            <a:r>
              <a:rPr dirty="0" sz="1800" b="1">
                <a:solidFill>
                  <a:srgbClr val="666666"/>
                </a:solidFill>
                <a:latin typeface="Corbel"/>
                <a:cs typeface="Corbel"/>
              </a:rPr>
              <a:t>5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01383" y="1294816"/>
            <a:ext cx="8403590" cy="4900295"/>
          </a:xfrm>
          <a:prstGeom prst="rect">
            <a:avLst/>
          </a:prstGeom>
        </p:spPr>
        <p:txBody>
          <a:bodyPr wrap="square" lIns="0" tIns="63500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500"/>
              </a:spcBef>
            </a:pPr>
            <a:r>
              <a:rPr dirty="0" sz="1800" spc="-10" b="1">
                <a:latin typeface="Corbel"/>
                <a:cs typeface="Corbel"/>
              </a:rPr>
              <a:t>Ejercicio1</a:t>
            </a:r>
            <a:endParaRPr sz="1800">
              <a:latin typeface="Corbel"/>
              <a:cs typeface="Corbel"/>
            </a:endParaRPr>
          </a:p>
          <a:p>
            <a:pPr marL="267970" marR="336550" indent="-255904">
              <a:lnSpc>
                <a:spcPts val="4029"/>
              </a:lnSpc>
              <a:spcBef>
                <a:spcPts val="204"/>
              </a:spcBef>
              <a:buClr>
                <a:srgbClr val="64A434"/>
              </a:buClr>
              <a:buFont typeface="Georgia"/>
              <a:buChar char="•"/>
              <a:tabLst>
                <a:tab pos="268605" algn="l"/>
              </a:tabLst>
            </a:pPr>
            <a:r>
              <a:rPr dirty="0" sz="2800" spc="-5">
                <a:solidFill>
                  <a:srgbClr val="4B4B4B"/>
                </a:solidFill>
                <a:latin typeface="Corbel"/>
                <a:cs typeface="Corbel"/>
              </a:rPr>
              <a:t>Al cargar la página se </a:t>
            </a:r>
            <a:r>
              <a:rPr dirty="0" sz="2800" spc="-10">
                <a:solidFill>
                  <a:srgbClr val="4B4B4B"/>
                </a:solidFill>
                <a:latin typeface="Corbel"/>
                <a:cs typeface="Corbel"/>
              </a:rPr>
              <a:t>mostrarán los </a:t>
            </a:r>
            <a:r>
              <a:rPr dirty="0" sz="2800" spc="-5">
                <a:solidFill>
                  <a:srgbClr val="4B4B4B"/>
                </a:solidFill>
                <a:latin typeface="Corbel"/>
                <a:cs typeface="Corbel"/>
              </a:rPr>
              <a:t>superhéroes 0,1 </a:t>
            </a:r>
            <a:r>
              <a:rPr dirty="0" sz="2800">
                <a:solidFill>
                  <a:srgbClr val="4B4B4B"/>
                </a:solidFill>
                <a:latin typeface="Corbel"/>
                <a:cs typeface="Corbel"/>
              </a:rPr>
              <a:t>y </a:t>
            </a:r>
            <a:r>
              <a:rPr dirty="0" sz="2800" spc="-55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800" spc="-5">
                <a:solidFill>
                  <a:srgbClr val="4B4B4B"/>
                </a:solidFill>
                <a:latin typeface="Corbel"/>
                <a:cs typeface="Corbel"/>
              </a:rPr>
              <a:t>2.</a:t>
            </a:r>
            <a:endParaRPr sz="2800">
              <a:latin typeface="Corbel"/>
              <a:cs typeface="Corbel"/>
            </a:endParaRPr>
          </a:p>
          <a:p>
            <a:pPr marL="267970" marR="605155" indent="-255904">
              <a:lnSpc>
                <a:spcPct val="120100"/>
              </a:lnSpc>
              <a:spcBef>
                <a:spcPts val="955"/>
              </a:spcBef>
              <a:buClr>
                <a:srgbClr val="64A434"/>
              </a:buClr>
              <a:buFont typeface="Georgia"/>
              <a:buChar char="•"/>
              <a:tabLst>
                <a:tab pos="268605" algn="l"/>
              </a:tabLst>
            </a:pPr>
            <a:r>
              <a:rPr dirty="0" sz="2800" spc="-5">
                <a:solidFill>
                  <a:srgbClr val="4B4B4B"/>
                </a:solidFill>
                <a:latin typeface="Corbel"/>
                <a:cs typeface="Corbel"/>
              </a:rPr>
              <a:t>Cuando se pulse el </a:t>
            </a:r>
            <a:r>
              <a:rPr dirty="0" sz="2800" spc="-10">
                <a:solidFill>
                  <a:srgbClr val="4B4B4B"/>
                </a:solidFill>
                <a:latin typeface="Corbel"/>
                <a:cs typeface="Corbel"/>
              </a:rPr>
              <a:t>botón </a:t>
            </a:r>
            <a:r>
              <a:rPr dirty="0" sz="2800" spc="-5">
                <a:solidFill>
                  <a:srgbClr val="4B4B4B"/>
                </a:solidFill>
                <a:latin typeface="Corbel"/>
                <a:cs typeface="Corbel"/>
              </a:rPr>
              <a:t>la primera vez se cargarán </a:t>
            </a:r>
            <a:r>
              <a:rPr dirty="0" sz="2800" spc="-55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800" spc="-5">
                <a:solidFill>
                  <a:srgbClr val="4B4B4B"/>
                </a:solidFill>
                <a:latin typeface="Corbel"/>
                <a:cs typeface="Corbel"/>
              </a:rPr>
              <a:t>los superhéroes </a:t>
            </a:r>
            <a:r>
              <a:rPr dirty="0" sz="2800">
                <a:solidFill>
                  <a:srgbClr val="4B4B4B"/>
                </a:solidFill>
                <a:latin typeface="Corbel"/>
                <a:cs typeface="Corbel"/>
              </a:rPr>
              <a:t>3,</a:t>
            </a:r>
            <a:r>
              <a:rPr dirty="0" sz="2800" spc="-1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800">
                <a:solidFill>
                  <a:srgbClr val="4B4B4B"/>
                </a:solidFill>
                <a:latin typeface="Corbel"/>
                <a:cs typeface="Corbel"/>
              </a:rPr>
              <a:t>4</a:t>
            </a:r>
            <a:r>
              <a:rPr dirty="0" sz="2800" spc="-15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800">
                <a:solidFill>
                  <a:srgbClr val="4B4B4B"/>
                </a:solidFill>
                <a:latin typeface="Corbel"/>
                <a:cs typeface="Corbel"/>
              </a:rPr>
              <a:t>y 5.</a:t>
            </a:r>
            <a:endParaRPr sz="2800">
              <a:latin typeface="Corbel"/>
              <a:cs typeface="Corbel"/>
            </a:endParaRPr>
          </a:p>
          <a:p>
            <a:pPr marL="267970" marR="514350" indent="-255904">
              <a:lnSpc>
                <a:spcPct val="120100"/>
              </a:lnSpc>
              <a:spcBef>
                <a:spcPts val="1195"/>
              </a:spcBef>
              <a:buClr>
                <a:srgbClr val="64A434"/>
              </a:buClr>
              <a:buFont typeface="Georgia"/>
              <a:buChar char="•"/>
              <a:tabLst>
                <a:tab pos="268605" algn="l"/>
              </a:tabLst>
            </a:pPr>
            <a:r>
              <a:rPr dirty="0" sz="2800" spc="-5">
                <a:solidFill>
                  <a:srgbClr val="4B4B4B"/>
                </a:solidFill>
                <a:latin typeface="Corbel"/>
                <a:cs typeface="Corbel"/>
              </a:rPr>
              <a:t>Cuando se pulse el </a:t>
            </a:r>
            <a:r>
              <a:rPr dirty="0" sz="2800" spc="-10">
                <a:solidFill>
                  <a:srgbClr val="4B4B4B"/>
                </a:solidFill>
                <a:latin typeface="Corbel"/>
                <a:cs typeface="Corbel"/>
              </a:rPr>
              <a:t>botón </a:t>
            </a:r>
            <a:r>
              <a:rPr dirty="0" sz="2800" spc="-5">
                <a:solidFill>
                  <a:srgbClr val="4B4B4B"/>
                </a:solidFill>
                <a:latin typeface="Corbel"/>
                <a:cs typeface="Corbel"/>
              </a:rPr>
              <a:t>la segunda vez se cargarán </a:t>
            </a:r>
            <a:r>
              <a:rPr dirty="0" sz="2800" spc="-55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800" spc="-5">
                <a:solidFill>
                  <a:srgbClr val="4B4B4B"/>
                </a:solidFill>
                <a:latin typeface="Corbel"/>
                <a:cs typeface="Corbel"/>
              </a:rPr>
              <a:t>los superhéroes 6,</a:t>
            </a:r>
            <a:r>
              <a:rPr dirty="0" sz="2800" spc="-1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800">
                <a:solidFill>
                  <a:srgbClr val="4B4B4B"/>
                </a:solidFill>
                <a:latin typeface="Corbel"/>
                <a:cs typeface="Corbel"/>
              </a:rPr>
              <a:t>7</a:t>
            </a:r>
            <a:r>
              <a:rPr dirty="0" sz="2800" spc="-1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800">
                <a:solidFill>
                  <a:srgbClr val="4B4B4B"/>
                </a:solidFill>
                <a:latin typeface="Corbel"/>
                <a:cs typeface="Corbel"/>
              </a:rPr>
              <a:t>y </a:t>
            </a:r>
            <a:r>
              <a:rPr dirty="0" sz="2800" spc="-5">
                <a:solidFill>
                  <a:srgbClr val="4B4B4B"/>
                </a:solidFill>
                <a:latin typeface="Corbel"/>
                <a:cs typeface="Corbel"/>
              </a:rPr>
              <a:t>8.</a:t>
            </a:r>
            <a:endParaRPr sz="2800">
              <a:latin typeface="Corbel"/>
              <a:cs typeface="Corbel"/>
            </a:endParaRPr>
          </a:p>
          <a:p>
            <a:pPr marL="267970" marR="396240" indent="-255904">
              <a:lnSpc>
                <a:spcPct val="120100"/>
              </a:lnSpc>
              <a:spcBef>
                <a:spcPts val="1200"/>
              </a:spcBef>
              <a:buClr>
                <a:srgbClr val="64A434"/>
              </a:buClr>
              <a:buFont typeface="Georgia"/>
              <a:buChar char="•"/>
              <a:tabLst>
                <a:tab pos="268605" algn="l"/>
              </a:tabLst>
            </a:pPr>
            <a:r>
              <a:rPr dirty="0" sz="2800" spc="-5">
                <a:solidFill>
                  <a:srgbClr val="4B4B4B"/>
                </a:solidFill>
                <a:latin typeface="Corbel"/>
                <a:cs typeface="Corbel"/>
              </a:rPr>
              <a:t>La URL que se usa para </a:t>
            </a:r>
            <a:r>
              <a:rPr dirty="0" sz="2800" spc="-10">
                <a:solidFill>
                  <a:srgbClr val="4B4B4B"/>
                </a:solidFill>
                <a:latin typeface="Corbel"/>
                <a:cs typeface="Corbel"/>
              </a:rPr>
              <a:t>cargar </a:t>
            </a:r>
            <a:r>
              <a:rPr dirty="0" sz="2800" spc="-5">
                <a:solidFill>
                  <a:srgbClr val="4B4B4B"/>
                </a:solidFill>
                <a:latin typeface="Corbel"/>
                <a:cs typeface="Corbel"/>
              </a:rPr>
              <a:t>más </a:t>
            </a:r>
            <a:r>
              <a:rPr dirty="0" sz="2800" spc="-10">
                <a:solidFill>
                  <a:srgbClr val="4B4B4B"/>
                </a:solidFill>
                <a:latin typeface="Corbel"/>
                <a:cs typeface="Corbel"/>
              </a:rPr>
              <a:t>resultados </a:t>
            </a:r>
            <a:r>
              <a:rPr dirty="0" sz="2800" spc="-5">
                <a:solidFill>
                  <a:srgbClr val="4B4B4B"/>
                </a:solidFill>
                <a:latin typeface="Corbel"/>
                <a:cs typeface="Corbel"/>
              </a:rPr>
              <a:t>deberá </a:t>
            </a:r>
            <a:r>
              <a:rPr dirty="0" sz="2800" spc="-55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800" spc="-5">
                <a:solidFill>
                  <a:srgbClr val="4B4B4B"/>
                </a:solidFill>
                <a:latin typeface="Corbel"/>
                <a:cs typeface="Corbel"/>
              </a:rPr>
              <a:t>indicar</a:t>
            </a:r>
            <a:r>
              <a:rPr dirty="0" sz="2800" spc="-15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800" spc="-5">
                <a:solidFill>
                  <a:srgbClr val="4B4B4B"/>
                </a:solidFill>
                <a:latin typeface="Corbel"/>
                <a:cs typeface="Corbel"/>
              </a:rPr>
              <a:t>qué </a:t>
            </a:r>
            <a:r>
              <a:rPr dirty="0" sz="2800" spc="-10">
                <a:solidFill>
                  <a:srgbClr val="4B4B4B"/>
                </a:solidFill>
                <a:latin typeface="Corbel"/>
                <a:cs typeface="Corbel"/>
              </a:rPr>
              <a:t>resultados</a:t>
            </a:r>
            <a:r>
              <a:rPr dirty="0" sz="2800" spc="-5">
                <a:solidFill>
                  <a:srgbClr val="4B4B4B"/>
                </a:solidFill>
                <a:latin typeface="Corbel"/>
                <a:cs typeface="Corbel"/>
              </a:rPr>
              <a:t> cargar</a:t>
            </a:r>
            <a:endParaRPr sz="28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2"/>
            <a:ext cx="9144000" cy="137160"/>
          </a:xfrm>
          <a:custGeom>
            <a:avLst/>
            <a:gdLst/>
            <a:ahLst/>
            <a:cxnLst/>
            <a:rect l="l" t="t" r="r" b="b"/>
            <a:pathLst>
              <a:path w="9144000" h="137160">
                <a:moveTo>
                  <a:pt x="0" y="0"/>
                </a:moveTo>
                <a:lnTo>
                  <a:pt x="9143631" y="0"/>
                </a:lnTo>
                <a:lnTo>
                  <a:pt x="9143631" y="136791"/>
                </a:lnTo>
                <a:lnTo>
                  <a:pt x="0" y="136791"/>
                </a:lnTo>
                <a:lnTo>
                  <a:pt x="0" y="0"/>
                </a:lnTo>
                <a:close/>
              </a:path>
            </a:pathLst>
          </a:custGeom>
          <a:solidFill>
            <a:srgbClr val="CA0016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833245" y="306717"/>
            <a:ext cx="1114564" cy="672477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48297" y="393737"/>
            <a:ext cx="2114550" cy="60515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800" spc="-5">
                <a:solidFill>
                  <a:srgbClr val="C8201D"/>
                </a:solidFill>
              </a:rPr>
              <a:t>Ejercicio</a:t>
            </a:r>
            <a:r>
              <a:rPr dirty="0" sz="3800" spc="-65">
                <a:solidFill>
                  <a:srgbClr val="C8201D"/>
                </a:solidFill>
              </a:rPr>
              <a:t> </a:t>
            </a:r>
            <a:r>
              <a:rPr dirty="0" sz="3800">
                <a:solidFill>
                  <a:srgbClr val="C8201D"/>
                </a:solidFill>
              </a:rPr>
              <a:t>1</a:t>
            </a:r>
            <a:endParaRPr sz="3800"/>
          </a:p>
        </p:txBody>
      </p:sp>
      <p:sp>
        <p:nvSpPr>
          <p:cNvPr id="7" name="object 7"/>
          <p:cNvSpPr txBox="1"/>
          <p:nvPr/>
        </p:nvSpPr>
        <p:spPr>
          <a:xfrm>
            <a:off x="8881618" y="6398822"/>
            <a:ext cx="216535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800"/>
              </a:lnSpc>
            </a:pPr>
            <a:r>
              <a:rPr dirty="0" sz="1800" b="1">
                <a:solidFill>
                  <a:srgbClr val="666666"/>
                </a:solidFill>
                <a:latin typeface="Corbel"/>
                <a:cs typeface="Corbel"/>
              </a:rPr>
              <a:t>6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64135" rIns="0" bIns="0" rtlCol="0" vert="horz">
            <a:spAutoFit/>
          </a:bodyPr>
          <a:lstStyle/>
          <a:p>
            <a:pPr algn="r" marL="262255" marR="5080">
              <a:lnSpc>
                <a:spcPct val="100000"/>
              </a:lnSpc>
              <a:spcBef>
                <a:spcPts val="505"/>
              </a:spcBef>
            </a:pPr>
            <a:r>
              <a:rPr dirty="0" spc="-10"/>
              <a:t>Ejercicio1</a:t>
            </a:r>
          </a:p>
          <a:p>
            <a:pPr marL="530225" marR="379095" indent="-255904">
              <a:lnSpc>
                <a:spcPts val="4610"/>
              </a:lnSpc>
              <a:spcBef>
                <a:spcPts val="50"/>
              </a:spcBef>
              <a:buClr>
                <a:srgbClr val="64A434"/>
              </a:buClr>
              <a:buFont typeface="Georgia"/>
              <a:buChar char="•"/>
              <a:tabLst>
                <a:tab pos="530860" algn="l"/>
              </a:tabLst>
            </a:pPr>
            <a:r>
              <a:rPr dirty="0" sz="3200" spc="-5" b="0">
                <a:solidFill>
                  <a:srgbClr val="4B4B4B"/>
                </a:solidFill>
                <a:latin typeface="Corbel"/>
                <a:cs typeface="Corbel"/>
              </a:rPr>
              <a:t>Se proporciona una web </a:t>
            </a:r>
            <a:r>
              <a:rPr dirty="0" sz="3200" b="0">
                <a:solidFill>
                  <a:srgbClr val="4B4B4B"/>
                </a:solidFill>
                <a:latin typeface="Corbel"/>
                <a:cs typeface="Corbel"/>
              </a:rPr>
              <a:t>en </a:t>
            </a:r>
            <a:r>
              <a:rPr dirty="0" sz="3200" spc="-5" b="0">
                <a:solidFill>
                  <a:srgbClr val="4B4B4B"/>
                </a:solidFill>
                <a:latin typeface="Corbel"/>
                <a:cs typeface="Corbel"/>
              </a:rPr>
              <a:t>la que se muestran </a:t>
            </a:r>
            <a:r>
              <a:rPr dirty="0" sz="3200" spc="-630" b="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 spc="-5" b="0">
                <a:solidFill>
                  <a:srgbClr val="4B4B4B"/>
                </a:solidFill>
                <a:latin typeface="Corbel"/>
                <a:cs typeface="Corbel"/>
              </a:rPr>
              <a:t>inicialmente</a:t>
            </a:r>
            <a:r>
              <a:rPr dirty="0" sz="3200" spc="-15" b="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 spc="-5" b="0">
                <a:solidFill>
                  <a:srgbClr val="4B4B4B"/>
                </a:solidFill>
                <a:latin typeface="Corbel"/>
                <a:cs typeface="Corbel"/>
              </a:rPr>
              <a:t>todos</a:t>
            </a:r>
            <a:r>
              <a:rPr dirty="0" sz="3200" spc="-15" b="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 spc="-5" b="0">
                <a:solidFill>
                  <a:srgbClr val="4B4B4B"/>
                </a:solidFill>
                <a:latin typeface="Corbel"/>
                <a:cs typeface="Corbel"/>
              </a:rPr>
              <a:t>los</a:t>
            </a:r>
            <a:r>
              <a:rPr dirty="0" sz="3200" spc="-10" b="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 spc="-5" b="0">
                <a:solidFill>
                  <a:srgbClr val="4B4B4B"/>
                </a:solidFill>
                <a:latin typeface="Corbel"/>
                <a:cs typeface="Corbel"/>
              </a:rPr>
              <a:t>libros</a:t>
            </a:r>
            <a:endParaRPr sz="3200">
              <a:latin typeface="Corbel"/>
              <a:cs typeface="Corbe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920239" y="3108960"/>
            <a:ext cx="5212080" cy="3088640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wrap="square" lIns="0" tIns="137795" rIns="0" bIns="0" rtlCol="0" vert="horz">
            <a:spAutoFit/>
          </a:bodyPr>
          <a:lstStyle/>
          <a:p>
            <a:pPr marL="89535">
              <a:lnSpc>
                <a:spcPts val="1645"/>
              </a:lnSpc>
              <a:spcBef>
                <a:spcPts val="1085"/>
              </a:spcBef>
            </a:pPr>
            <a:r>
              <a:rPr dirty="0" sz="1400" spc="-5">
                <a:solidFill>
                  <a:srgbClr val="0000FF"/>
                </a:solidFill>
                <a:latin typeface="Consolas"/>
                <a:cs typeface="Consolas"/>
              </a:rPr>
              <a:t>import</a:t>
            </a:r>
            <a:r>
              <a:rPr dirty="0" sz="1400" spc="-35">
                <a:solidFill>
                  <a:srgbClr val="0000FF"/>
                </a:solidFill>
                <a:latin typeface="Consolas"/>
                <a:cs typeface="Consolas"/>
              </a:rPr>
              <a:t> </a:t>
            </a:r>
            <a:r>
              <a:rPr dirty="0" sz="1400" spc="-5">
                <a:latin typeface="Consolas"/>
                <a:cs typeface="Consolas"/>
              </a:rPr>
              <a:t>express</a:t>
            </a:r>
            <a:r>
              <a:rPr dirty="0" sz="1400" spc="-40">
                <a:latin typeface="Consolas"/>
                <a:cs typeface="Consolas"/>
              </a:rPr>
              <a:t> </a:t>
            </a:r>
            <a:r>
              <a:rPr dirty="0" sz="1400" spc="-5">
                <a:solidFill>
                  <a:srgbClr val="0000FF"/>
                </a:solidFill>
                <a:latin typeface="Consolas"/>
                <a:cs typeface="Consolas"/>
              </a:rPr>
              <a:t>from</a:t>
            </a:r>
            <a:r>
              <a:rPr dirty="0" sz="1400" spc="-30">
                <a:solidFill>
                  <a:srgbClr val="0000FF"/>
                </a:solidFill>
                <a:latin typeface="Consolas"/>
                <a:cs typeface="Consolas"/>
              </a:rPr>
              <a:t> </a:t>
            </a:r>
            <a:r>
              <a:rPr dirty="0" sz="1400" spc="-5">
                <a:solidFill>
                  <a:srgbClr val="A21414"/>
                </a:solidFill>
                <a:latin typeface="Consolas"/>
                <a:cs typeface="Consolas"/>
              </a:rPr>
              <a:t>'express'</a:t>
            </a:r>
            <a:r>
              <a:rPr dirty="0" sz="1400" spc="-5">
                <a:latin typeface="Consolas"/>
                <a:cs typeface="Consolas"/>
              </a:rPr>
              <a:t>;</a:t>
            </a:r>
            <a:endParaRPr sz="1400">
              <a:latin typeface="Consolas"/>
              <a:cs typeface="Consolas"/>
            </a:endParaRPr>
          </a:p>
          <a:p>
            <a:pPr marL="89535">
              <a:lnSpc>
                <a:spcPts val="1645"/>
              </a:lnSpc>
            </a:pPr>
            <a:r>
              <a:rPr dirty="0" sz="1400" spc="-5">
                <a:solidFill>
                  <a:srgbClr val="0000FF"/>
                </a:solidFill>
                <a:latin typeface="Consolas"/>
                <a:cs typeface="Consolas"/>
              </a:rPr>
              <a:t>import</a:t>
            </a:r>
            <a:r>
              <a:rPr dirty="0" sz="1400" spc="-10">
                <a:solidFill>
                  <a:srgbClr val="0000FF"/>
                </a:solidFill>
                <a:latin typeface="Consolas"/>
                <a:cs typeface="Consolas"/>
              </a:rPr>
              <a:t> </a:t>
            </a:r>
            <a:r>
              <a:rPr dirty="0" sz="1400">
                <a:latin typeface="Consolas"/>
                <a:cs typeface="Consolas"/>
              </a:rPr>
              <a:t>{</a:t>
            </a:r>
            <a:r>
              <a:rPr dirty="0" sz="1400" spc="-5">
                <a:latin typeface="Consolas"/>
                <a:cs typeface="Consolas"/>
              </a:rPr>
              <a:t> getSuperheroes </a:t>
            </a:r>
            <a:r>
              <a:rPr dirty="0" sz="1400">
                <a:latin typeface="Consolas"/>
                <a:cs typeface="Consolas"/>
              </a:rPr>
              <a:t>}</a:t>
            </a:r>
            <a:r>
              <a:rPr dirty="0" sz="1400" spc="-5">
                <a:latin typeface="Consolas"/>
                <a:cs typeface="Consolas"/>
              </a:rPr>
              <a:t> </a:t>
            </a:r>
            <a:r>
              <a:rPr dirty="0" sz="1400" spc="-5">
                <a:solidFill>
                  <a:srgbClr val="0000FF"/>
                </a:solidFill>
                <a:latin typeface="Consolas"/>
                <a:cs typeface="Consolas"/>
              </a:rPr>
              <a:t>from </a:t>
            </a:r>
            <a:r>
              <a:rPr dirty="0" sz="1400" spc="-10">
                <a:solidFill>
                  <a:srgbClr val="A21414"/>
                </a:solidFill>
                <a:latin typeface="Consolas"/>
                <a:cs typeface="Consolas"/>
              </a:rPr>
              <a:t>'./superheroes.js'</a:t>
            </a:r>
            <a:r>
              <a:rPr dirty="0" sz="1400" spc="-10">
                <a:latin typeface="Consolas"/>
                <a:cs typeface="Consolas"/>
              </a:rPr>
              <a:t>;</a:t>
            </a:r>
            <a:endParaRPr sz="1400">
              <a:latin typeface="Consolas"/>
              <a:cs typeface="Consolas"/>
            </a:endParaRPr>
          </a:p>
          <a:p>
            <a:pPr marL="89535" marR="1991995">
              <a:lnSpc>
                <a:spcPct val="164000"/>
              </a:lnSpc>
            </a:pPr>
            <a:r>
              <a:rPr dirty="0" sz="1400" spc="-5">
                <a:solidFill>
                  <a:srgbClr val="0000FF"/>
                </a:solidFill>
                <a:latin typeface="Consolas"/>
                <a:cs typeface="Consolas"/>
              </a:rPr>
              <a:t>const </a:t>
            </a:r>
            <a:r>
              <a:rPr dirty="0" sz="1400" spc="-5">
                <a:latin typeface="Consolas"/>
                <a:cs typeface="Consolas"/>
              </a:rPr>
              <a:t>router </a:t>
            </a:r>
            <a:r>
              <a:rPr dirty="0" sz="1400">
                <a:latin typeface="Consolas"/>
                <a:cs typeface="Consolas"/>
              </a:rPr>
              <a:t>= </a:t>
            </a:r>
            <a:r>
              <a:rPr dirty="0" sz="1400" spc="-5">
                <a:latin typeface="Consolas"/>
                <a:cs typeface="Consolas"/>
              </a:rPr>
              <a:t>express.Router(); </a:t>
            </a:r>
            <a:r>
              <a:rPr dirty="0" sz="1400" spc="-755">
                <a:latin typeface="Consolas"/>
                <a:cs typeface="Consolas"/>
              </a:rPr>
              <a:t> </a:t>
            </a:r>
            <a:r>
              <a:rPr dirty="0" sz="1400" spc="-5">
                <a:latin typeface="Consolas"/>
                <a:cs typeface="Consolas"/>
              </a:rPr>
              <a:t>router.get(</a:t>
            </a:r>
            <a:r>
              <a:rPr dirty="0" sz="1400" spc="-5">
                <a:solidFill>
                  <a:srgbClr val="A21414"/>
                </a:solidFill>
                <a:latin typeface="Consolas"/>
                <a:cs typeface="Consolas"/>
              </a:rPr>
              <a:t>'/'</a:t>
            </a:r>
            <a:r>
              <a:rPr dirty="0" sz="1400" spc="-5">
                <a:latin typeface="Consolas"/>
                <a:cs typeface="Consolas"/>
              </a:rPr>
              <a:t>,</a:t>
            </a:r>
            <a:r>
              <a:rPr dirty="0" sz="1400" spc="-25">
                <a:latin typeface="Consolas"/>
                <a:cs typeface="Consolas"/>
              </a:rPr>
              <a:t> </a:t>
            </a:r>
            <a:r>
              <a:rPr dirty="0" sz="1400" spc="-5">
                <a:latin typeface="Consolas"/>
                <a:cs typeface="Consolas"/>
              </a:rPr>
              <a:t>(req,</a:t>
            </a:r>
            <a:r>
              <a:rPr dirty="0" sz="1400" spc="-25">
                <a:latin typeface="Consolas"/>
                <a:cs typeface="Consolas"/>
              </a:rPr>
              <a:t> </a:t>
            </a:r>
            <a:r>
              <a:rPr dirty="0" sz="1400" spc="-5">
                <a:latin typeface="Consolas"/>
                <a:cs typeface="Consolas"/>
              </a:rPr>
              <a:t>res)</a:t>
            </a:r>
            <a:r>
              <a:rPr dirty="0" sz="1400" spc="-15">
                <a:latin typeface="Consolas"/>
                <a:cs typeface="Consolas"/>
              </a:rPr>
              <a:t> </a:t>
            </a:r>
            <a:r>
              <a:rPr dirty="0" sz="1400" spc="-5">
                <a:solidFill>
                  <a:srgbClr val="0000FF"/>
                </a:solidFill>
                <a:latin typeface="Consolas"/>
                <a:cs typeface="Consolas"/>
              </a:rPr>
              <a:t>=&gt;</a:t>
            </a:r>
            <a:r>
              <a:rPr dirty="0" sz="1400" spc="-25">
                <a:solidFill>
                  <a:srgbClr val="0000FF"/>
                </a:solidFill>
                <a:latin typeface="Consolas"/>
                <a:cs typeface="Consolas"/>
              </a:rPr>
              <a:t> </a:t>
            </a:r>
            <a:r>
              <a:rPr dirty="0" sz="1400">
                <a:latin typeface="Consolas"/>
                <a:cs typeface="Consolas"/>
              </a:rPr>
              <a:t>{</a:t>
            </a:r>
            <a:endParaRPr sz="1400">
              <a:latin typeface="Consolas"/>
              <a:cs typeface="Consolas"/>
            </a:endParaRPr>
          </a:p>
          <a:p>
            <a:pPr marL="285115" marR="1308100">
              <a:lnSpc>
                <a:spcPct val="164000"/>
              </a:lnSpc>
            </a:pPr>
            <a:r>
              <a:rPr dirty="0" sz="1400" spc="-5">
                <a:solidFill>
                  <a:srgbClr val="0000FF"/>
                </a:solidFill>
                <a:latin typeface="Consolas"/>
                <a:cs typeface="Consolas"/>
              </a:rPr>
              <a:t>const </a:t>
            </a:r>
            <a:r>
              <a:rPr dirty="0" sz="1400" spc="-5">
                <a:latin typeface="Consolas"/>
                <a:cs typeface="Consolas"/>
              </a:rPr>
              <a:t>superheroes </a:t>
            </a:r>
            <a:r>
              <a:rPr dirty="0" sz="1400">
                <a:latin typeface="Consolas"/>
                <a:cs typeface="Consolas"/>
              </a:rPr>
              <a:t>= </a:t>
            </a:r>
            <a:r>
              <a:rPr dirty="0" sz="1400" spc="-5">
                <a:latin typeface="Consolas"/>
                <a:cs typeface="Consolas"/>
              </a:rPr>
              <a:t>getSuperheroes(); </a:t>
            </a:r>
            <a:r>
              <a:rPr dirty="0" sz="1400" spc="-755">
                <a:latin typeface="Consolas"/>
                <a:cs typeface="Consolas"/>
              </a:rPr>
              <a:t> </a:t>
            </a:r>
            <a:r>
              <a:rPr dirty="0" sz="1400" spc="-10">
                <a:latin typeface="Consolas"/>
                <a:cs typeface="Consolas"/>
              </a:rPr>
              <a:t>res.render(</a:t>
            </a:r>
            <a:r>
              <a:rPr dirty="0" sz="1400" spc="-10">
                <a:solidFill>
                  <a:srgbClr val="A21414"/>
                </a:solidFill>
                <a:latin typeface="Consolas"/>
                <a:cs typeface="Consolas"/>
              </a:rPr>
              <a:t>'index'</a:t>
            </a:r>
            <a:r>
              <a:rPr dirty="0" sz="1400" spc="-10">
                <a:latin typeface="Consolas"/>
                <a:cs typeface="Consolas"/>
              </a:rPr>
              <a:t>, </a:t>
            </a:r>
            <a:r>
              <a:rPr dirty="0" sz="1400">
                <a:latin typeface="Consolas"/>
                <a:cs typeface="Consolas"/>
              </a:rPr>
              <a:t>{</a:t>
            </a:r>
            <a:endParaRPr sz="1400">
              <a:latin typeface="Consolas"/>
              <a:cs typeface="Consolas"/>
            </a:endParaRPr>
          </a:p>
          <a:p>
            <a:pPr marL="480059">
              <a:lnSpc>
                <a:spcPts val="1580"/>
              </a:lnSpc>
            </a:pPr>
            <a:r>
              <a:rPr dirty="0" sz="1400" spc="-5">
                <a:latin typeface="Consolas"/>
                <a:cs typeface="Consolas"/>
              </a:rPr>
              <a:t>superheroes:</a:t>
            </a:r>
            <a:r>
              <a:rPr dirty="0" sz="1400" spc="-65">
                <a:latin typeface="Consolas"/>
                <a:cs typeface="Consolas"/>
              </a:rPr>
              <a:t> </a:t>
            </a:r>
            <a:r>
              <a:rPr dirty="0" sz="1400" spc="-5">
                <a:latin typeface="Consolas"/>
                <a:cs typeface="Consolas"/>
              </a:rPr>
              <a:t>superheroes</a:t>
            </a:r>
            <a:endParaRPr sz="1400">
              <a:latin typeface="Consolas"/>
              <a:cs typeface="Consolas"/>
            </a:endParaRPr>
          </a:p>
          <a:p>
            <a:pPr marL="285115">
              <a:lnSpc>
                <a:spcPts val="1614"/>
              </a:lnSpc>
            </a:pPr>
            <a:r>
              <a:rPr dirty="0" sz="1400" spc="-5">
                <a:latin typeface="Consolas"/>
                <a:cs typeface="Consolas"/>
              </a:rPr>
              <a:t>});</a:t>
            </a:r>
            <a:endParaRPr sz="1400">
              <a:latin typeface="Consolas"/>
              <a:cs typeface="Consolas"/>
            </a:endParaRPr>
          </a:p>
          <a:p>
            <a:pPr marL="89535">
              <a:lnSpc>
                <a:spcPts val="1645"/>
              </a:lnSpc>
            </a:pPr>
            <a:r>
              <a:rPr dirty="0" sz="1400" spc="-5">
                <a:latin typeface="Consolas"/>
                <a:cs typeface="Consolas"/>
              </a:rPr>
              <a:t>});</a:t>
            </a:r>
            <a:endParaRPr sz="1400">
              <a:latin typeface="Consolas"/>
              <a:cs typeface="Consolas"/>
            </a:endParaRPr>
          </a:p>
          <a:p>
            <a:pPr marL="89535">
              <a:lnSpc>
                <a:spcPct val="100000"/>
              </a:lnSpc>
              <a:spcBef>
                <a:spcPts val="1080"/>
              </a:spcBef>
            </a:pPr>
            <a:r>
              <a:rPr dirty="0" sz="1400" spc="-5">
                <a:solidFill>
                  <a:srgbClr val="0000FF"/>
                </a:solidFill>
                <a:latin typeface="Consolas"/>
                <a:cs typeface="Consolas"/>
              </a:rPr>
              <a:t>export</a:t>
            </a:r>
            <a:r>
              <a:rPr dirty="0" sz="1400" spc="-45">
                <a:solidFill>
                  <a:srgbClr val="0000FF"/>
                </a:solidFill>
                <a:latin typeface="Consolas"/>
                <a:cs typeface="Consolas"/>
              </a:rPr>
              <a:t> </a:t>
            </a:r>
            <a:r>
              <a:rPr dirty="0" sz="1400" spc="-5">
                <a:solidFill>
                  <a:srgbClr val="0000FF"/>
                </a:solidFill>
                <a:latin typeface="Consolas"/>
                <a:cs typeface="Consolas"/>
              </a:rPr>
              <a:t>default</a:t>
            </a:r>
            <a:r>
              <a:rPr dirty="0" sz="1400" spc="-45">
                <a:solidFill>
                  <a:srgbClr val="0000FF"/>
                </a:solidFill>
                <a:latin typeface="Consolas"/>
                <a:cs typeface="Consolas"/>
              </a:rPr>
              <a:t> </a:t>
            </a:r>
            <a:r>
              <a:rPr dirty="0" sz="1400" spc="-5">
                <a:latin typeface="Consolas"/>
                <a:cs typeface="Consolas"/>
              </a:rPr>
              <a:t>router;</a:t>
            </a:r>
            <a:endParaRPr sz="1400">
              <a:latin typeface="Consolas"/>
              <a:cs typeface="Consolas"/>
            </a:endParaRP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2"/>
            <a:ext cx="9144000" cy="137160"/>
          </a:xfrm>
          <a:custGeom>
            <a:avLst/>
            <a:gdLst/>
            <a:ahLst/>
            <a:cxnLst/>
            <a:rect l="l" t="t" r="r" b="b"/>
            <a:pathLst>
              <a:path w="9144000" h="137160">
                <a:moveTo>
                  <a:pt x="0" y="0"/>
                </a:moveTo>
                <a:lnTo>
                  <a:pt x="9143631" y="0"/>
                </a:lnTo>
                <a:lnTo>
                  <a:pt x="9143631" y="136791"/>
                </a:lnTo>
                <a:lnTo>
                  <a:pt x="0" y="136791"/>
                </a:lnTo>
                <a:lnTo>
                  <a:pt x="0" y="0"/>
                </a:lnTo>
                <a:close/>
              </a:path>
            </a:pathLst>
          </a:custGeom>
          <a:solidFill>
            <a:srgbClr val="CA0016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833245" y="306717"/>
            <a:ext cx="1114564" cy="672477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48297" y="393737"/>
            <a:ext cx="2114550" cy="60515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800" spc="-5">
                <a:solidFill>
                  <a:srgbClr val="C8201D"/>
                </a:solidFill>
              </a:rPr>
              <a:t>Ejercicio</a:t>
            </a:r>
            <a:r>
              <a:rPr dirty="0" sz="3800" spc="-65">
                <a:solidFill>
                  <a:srgbClr val="C8201D"/>
                </a:solidFill>
              </a:rPr>
              <a:t> </a:t>
            </a:r>
            <a:r>
              <a:rPr dirty="0" sz="3800">
                <a:solidFill>
                  <a:srgbClr val="C8201D"/>
                </a:solidFill>
              </a:rPr>
              <a:t>1</a:t>
            </a:r>
            <a:endParaRPr sz="3800"/>
          </a:p>
        </p:txBody>
      </p:sp>
      <p:sp>
        <p:nvSpPr>
          <p:cNvPr id="8" name="object 8"/>
          <p:cNvSpPr txBox="1"/>
          <p:nvPr/>
        </p:nvSpPr>
        <p:spPr>
          <a:xfrm>
            <a:off x="8881618" y="6398822"/>
            <a:ext cx="216535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800"/>
              </a:lnSpc>
            </a:pPr>
            <a:r>
              <a:rPr dirty="0" sz="1800" b="1">
                <a:solidFill>
                  <a:srgbClr val="666666"/>
                </a:solidFill>
                <a:latin typeface="Corbel"/>
                <a:cs typeface="Corbel"/>
              </a:rPr>
              <a:t>7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64135" rIns="0" bIns="0" rtlCol="0" vert="horz">
            <a:spAutoFit/>
          </a:bodyPr>
          <a:lstStyle/>
          <a:p>
            <a:pPr algn="r" marL="262255" marR="5080">
              <a:lnSpc>
                <a:spcPct val="100000"/>
              </a:lnSpc>
              <a:spcBef>
                <a:spcPts val="505"/>
              </a:spcBef>
            </a:pPr>
            <a:r>
              <a:rPr dirty="0" spc="-10"/>
              <a:t>Ejercicio1</a:t>
            </a:r>
          </a:p>
          <a:p>
            <a:pPr marL="530225" marR="379095" indent="-255904">
              <a:lnSpc>
                <a:spcPts val="4610"/>
              </a:lnSpc>
              <a:spcBef>
                <a:spcPts val="50"/>
              </a:spcBef>
              <a:buClr>
                <a:srgbClr val="64A434"/>
              </a:buClr>
              <a:buFont typeface="Georgia"/>
              <a:buChar char="•"/>
              <a:tabLst>
                <a:tab pos="530860" algn="l"/>
              </a:tabLst>
            </a:pPr>
            <a:r>
              <a:rPr dirty="0" sz="3200" spc="-5" b="0">
                <a:solidFill>
                  <a:srgbClr val="4B4B4B"/>
                </a:solidFill>
                <a:latin typeface="Corbel"/>
                <a:cs typeface="Corbel"/>
              </a:rPr>
              <a:t>Se proporciona una web </a:t>
            </a:r>
            <a:r>
              <a:rPr dirty="0" sz="3200" b="0">
                <a:solidFill>
                  <a:srgbClr val="4B4B4B"/>
                </a:solidFill>
                <a:latin typeface="Corbel"/>
                <a:cs typeface="Corbel"/>
              </a:rPr>
              <a:t>en </a:t>
            </a:r>
            <a:r>
              <a:rPr dirty="0" sz="3200" spc="-5" b="0">
                <a:solidFill>
                  <a:srgbClr val="4B4B4B"/>
                </a:solidFill>
                <a:latin typeface="Corbel"/>
                <a:cs typeface="Corbel"/>
              </a:rPr>
              <a:t>la que se muestran </a:t>
            </a:r>
            <a:r>
              <a:rPr dirty="0" sz="3200" spc="-630" b="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 spc="-5" b="0">
                <a:solidFill>
                  <a:srgbClr val="4B4B4B"/>
                </a:solidFill>
                <a:latin typeface="Corbel"/>
                <a:cs typeface="Corbel"/>
              </a:rPr>
              <a:t>inicialmente</a:t>
            </a:r>
            <a:r>
              <a:rPr dirty="0" sz="3200" spc="-15" b="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 spc="-5" b="0">
                <a:solidFill>
                  <a:srgbClr val="4B4B4B"/>
                </a:solidFill>
                <a:latin typeface="Corbel"/>
                <a:cs typeface="Corbel"/>
              </a:rPr>
              <a:t>todos</a:t>
            </a:r>
            <a:r>
              <a:rPr dirty="0" sz="3200" spc="-15" b="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 spc="-5" b="0">
                <a:solidFill>
                  <a:srgbClr val="4B4B4B"/>
                </a:solidFill>
                <a:latin typeface="Corbel"/>
                <a:cs typeface="Corbel"/>
              </a:rPr>
              <a:t>los</a:t>
            </a:r>
            <a:r>
              <a:rPr dirty="0" sz="3200" spc="-10" b="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 spc="-5" b="0">
                <a:solidFill>
                  <a:srgbClr val="4B4B4B"/>
                </a:solidFill>
                <a:latin typeface="Corbel"/>
                <a:cs typeface="Corbel"/>
              </a:rPr>
              <a:t>libros</a:t>
            </a:r>
            <a:endParaRPr sz="3200">
              <a:latin typeface="Corbel"/>
              <a:cs typeface="Corbe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2079" y="3100323"/>
            <a:ext cx="3752215" cy="3137535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300">
              <a:latin typeface="Times New Roman"/>
              <a:cs typeface="Times New Roman"/>
            </a:endParaRPr>
          </a:p>
          <a:p>
            <a:pPr marL="89535" marR="1140460">
              <a:lnSpc>
                <a:spcPts val="1380"/>
              </a:lnSpc>
            </a:pPr>
            <a:r>
              <a:rPr dirty="0" sz="1200" spc="-5">
                <a:solidFill>
                  <a:srgbClr val="0000FF"/>
                </a:solidFill>
                <a:latin typeface="Consolas"/>
                <a:cs typeface="Consolas"/>
              </a:rPr>
              <a:t>const </a:t>
            </a:r>
            <a:r>
              <a:rPr dirty="0" sz="1200" spc="-5">
                <a:latin typeface="Consolas"/>
                <a:cs typeface="Consolas"/>
              </a:rPr>
              <a:t>superheroes </a:t>
            </a:r>
            <a:r>
              <a:rPr dirty="0" sz="1200">
                <a:latin typeface="Consolas"/>
                <a:cs typeface="Consolas"/>
              </a:rPr>
              <a:t>= </a:t>
            </a:r>
            <a:r>
              <a:rPr dirty="0" sz="1200" spc="-5">
                <a:solidFill>
                  <a:srgbClr val="0000FF"/>
                </a:solidFill>
                <a:latin typeface="Consolas"/>
                <a:cs typeface="Consolas"/>
              </a:rPr>
              <a:t>new </a:t>
            </a:r>
            <a:r>
              <a:rPr dirty="0" sz="1200" spc="-5">
                <a:latin typeface="Consolas"/>
                <a:cs typeface="Consolas"/>
              </a:rPr>
              <a:t>Map(); </a:t>
            </a:r>
            <a:r>
              <a:rPr dirty="0" sz="1200" spc="-645">
                <a:latin typeface="Consolas"/>
                <a:cs typeface="Consolas"/>
              </a:rPr>
              <a:t> </a:t>
            </a:r>
            <a:r>
              <a:rPr dirty="0" sz="1200" spc="-5">
                <a:solidFill>
                  <a:srgbClr val="0000FF"/>
                </a:solidFill>
                <a:latin typeface="Consolas"/>
                <a:cs typeface="Consolas"/>
              </a:rPr>
              <a:t>let </a:t>
            </a:r>
            <a:r>
              <a:rPr dirty="0" sz="1200" spc="-5">
                <a:latin typeface="Consolas"/>
                <a:cs typeface="Consolas"/>
              </a:rPr>
              <a:t>id</a:t>
            </a:r>
            <a:r>
              <a:rPr dirty="0" sz="1200" spc="-10">
                <a:latin typeface="Consolas"/>
                <a:cs typeface="Consolas"/>
              </a:rPr>
              <a:t> </a:t>
            </a:r>
            <a:r>
              <a:rPr dirty="0" sz="1200">
                <a:latin typeface="Consolas"/>
                <a:cs typeface="Consolas"/>
              </a:rPr>
              <a:t>=</a:t>
            </a:r>
            <a:r>
              <a:rPr dirty="0" sz="1200" spc="5">
                <a:latin typeface="Consolas"/>
                <a:cs typeface="Consolas"/>
              </a:rPr>
              <a:t> </a:t>
            </a:r>
            <a:r>
              <a:rPr dirty="0" sz="1200">
                <a:solidFill>
                  <a:srgbClr val="088557"/>
                </a:solidFill>
                <a:latin typeface="Consolas"/>
                <a:cs typeface="Consolas"/>
              </a:rPr>
              <a:t>0</a:t>
            </a:r>
            <a:r>
              <a:rPr dirty="0" sz="1200">
                <a:latin typeface="Consolas"/>
                <a:cs typeface="Consolas"/>
              </a:rPr>
              <a:t>;</a:t>
            </a:r>
            <a:endParaRPr sz="1200">
              <a:latin typeface="Consolas"/>
              <a:cs typeface="Consolas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950">
              <a:latin typeface="Consolas"/>
              <a:cs typeface="Consolas"/>
            </a:endParaRPr>
          </a:p>
          <a:p>
            <a:pPr marL="257175" marR="223520" indent="-168275">
              <a:lnSpc>
                <a:spcPts val="1380"/>
              </a:lnSpc>
            </a:pPr>
            <a:r>
              <a:rPr dirty="0" sz="1200" spc="-5">
                <a:solidFill>
                  <a:srgbClr val="0000FF"/>
                </a:solidFill>
                <a:latin typeface="Consolas"/>
                <a:cs typeface="Consolas"/>
              </a:rPr>
              <a:t>export function </a:t>
            </a:r>
            <a:r>
              <a:rPr dirty="0" sz="1200" spc="-5">
                <a:latin typeface="Consolas"/>
                <a:cs typeface="Consolas"/>
              </a:rPr>
              <a:t>addSuperhero(superhero) </a:t>
            </a:r>
            <a:r>
              <a:rPr dirty="0" sz="1200">
                <a:latin typeface="Consolas"/>
                <a:cs typeface="Consolas"/>
              </a:rPr>
              <a:t>{ </a:t>
            </a:r>
            <a:r>
              <a:rPr dirty="0" sz="1200" spc="-645">
                <a:latin typeface="Consolas"/>
                <a:cs typeface="Consolas"/>
              </a:rPr>
              <a:t> </a:t>
            </a:r>
            <a:r>
              <a:rPr dirty="0" sz="1200" spc="-5">
                <a:latin typeface="Consolas"/>
                <a:cs typeface="Consolas"/>
              </a:rPr>
              <a:t>superheroes.set(id, superhero); </a:t>
            </a:r>
            <a:r>
              <a:rPr dirty="0" sz="1200">
                <a:latin typeface="Consolas"/>
                <a:cs typeface="Consolas"/>
              </a:rPr>
              <a:t> </a:t>
            </a:r>
            <a:r>
              <a:rPr dirty="0" sz="1200" spc="-5">
                <a:latin typeface="Consolas"/>
                <a:cs typeface="Consolas"/>
              </a:rPr>
              <a:t>superhero.id</a:t>
            </a:r>
            <a:r>
              <a:rPr dirty="0" sz="1200" spc="-10">
                <a:latin typeface="Consolas"/>
                <a:cs typeface="Consolas"/>
              </a:rPr>
              <a:t> </a:t>
            </a:r>
            <a:r>
              <a:rPr dirty="0" sz="1200">
                <a:latin typeface="Consolas"/>
                <a:cs typeface="Consolas"/>
              </a:rPr>
              <a:t>=</a:t>
            </a:r>
            <a:r>
              <a:rPr dirty="0" sz="1200" spc="-10">
                <a:latin typeface="Consolas"/>
                <a:cs typeface="Consolas"/>
              </a:rPr>
              <a:t> </a:t>
            </a:r>
            <a:r>
              <a:rPr dirty="0" sz="1200" spc="-5">
                <a:latin typeface="Consolas"/>
                <a:cs typeface="Consolas"/>
              </a:rPr>
              <a:t>id;</a:t>
            </a:r>
            <a:endParaRPr sz="1200">
              <a:latin typeface="Consolas"/>
              <a:cs typeface="Consolas"/>
            </a:endParaRPr>
          </a:p>
          <a:p>
            <a:pPr marL="257175">
              <a:lnSpc>
                <a:spcPts val="1305"/>
              </a:lnSpc>
            </a:pPr>
            <a:r>
              <a:rPr dirty="0" sz="1200" spc="-5">
                <a:latin typeface="Consolas"/>
                <a:cs typeface="Consolas"/>
              </a:rPr>
              <a:t>id++;</a:t>
            </a:r>
            <a:endParaRPr sz="1200">
              <a:latin typeface="Consolas"/>
              <a:cs typeface="Consolas"/>
            </a:endParaRPr>
          </a:p>
          <a:p>
            <a:pPr marL="89535">
              <a:lnSpc>
                <a:spcPts val="1410"/>
              </a:lnSpc>
            </a:pPr>
            <a:r>
              <a:rPr dirty="0" sz="1200">
                <a:latin typeface="Consolas"/>
                <a:cs typeface="Consolas"/>
              </a:rPr>
              <a:t>}</a:t>
            </a:r>
            <a:endParaRPr sz="1200">
              <a:latin typeface="Consolas"/>
              <a:cs typeface="Consolas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000">
              <a:latin typeface="Consolas"/>
              <a:cs typeface="Consolas"/>
            </a:endParaRPr>
          </a:p>
          <a:p>
            <a:pPr marL="257175" marR="808355" indent="-168275">
              <a:lnSpc>
                <a:spcPts val="1380"/>
              </a:lnSpc>
            </a:pPr>
            <a:r>
              <a:rPr dirty="0" sz="1200" spc="-5">
                <a:solidFill>
                  <a:srgbClr val="0000FF"/>
                </a:solidFill>
                <a:latin typeface="Consolas"/>
                <a:cs typeface="Consolas"/>
              </a:rPr>
              <a:t>export function </a:t>
            </a:r>
            <a:r>
              <a:rPr dirty="0" sz="1200" spc="-5">
                <a:latin typeface="Consolas"/>
                <a:cs typeface="Consolas"/>
              </a:rPr>
              <a:t>getSuperhero(id) </a:t>
            </a:r>
            <a:r>
              <a:rPr dirty="0" sz="1200">
                <a:latin typeface="Consolas"/>
                <a:cs typeface="Consolas"/>
              </a:rPr>
              <a:t>{ </a:t>
            </a:r>
            <a:r>
              <a:rPr dirty="0" sz="1200" spc="-645">
                <a:latin typeface="Consolas"/>
                <a:cs typeface="Consolas"/>
              </a:rPr>
              <a:t> </a:t>
            </a:r>
            <a:r>
              <a:rPr dirty="0" sz="1200" spc="-5">
                <a:solidFill>
                  <a:srgbClr val="0000FF"/>
                </a:solidFill>
                <a:latin typeface="Consolas"/>
                <a:cs typeface="Consolas"/>
              </a:rPr>
              <a:t>return</a:t>
            </a:r>
            <a:r>
              <a:rPr dirty="0" sz="1200" spc="-15">
                <a:solidFill>
                  <a:srgbClr val="0000FF"/>
                </a:solidFill>
                <a:latin typeface="Consolas"/>
                <a:cs typeface="Consolas"/>
              </a:rPr>
              <a:t> </a:t>
            </a:r>
            <a:r>
              <a:rPr dirty="0" sz="1200" spc="-5">
                <a:latin typeface="Consolas"/>
                <a:cs typeface="Consolas"/>
              </a:rPr>
              <a:t>superheroes.get(id);</a:t>
            </a:r>
            <a:endParaRPr sz="1200">
              <a:latin typeface="Consolas"/>
              <a:cs typeface="Consolas"/>
            </a:endParaRPr>
          </a:p>
          <a:p>
            <a:pPr marL="89535">
              <a:lnSpc>
                <a:spcPts val="1340"/>
              </a:lnSpc>
            </a:pPr>
            <a:r>
              <a:rPr dirty="0" sz="1200">
                <a:latin typeface="Consolas"/>
                <a:cs typeface="Consolas"/>
              </a:rPr>
              <a:t>}</a:t>
            </a:r>
            <a:endParaRPr sz="1200">
              <a:latin typeface="Consolas"/>
              <a:cs typeface="Consola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555439" y="3100323"/>
            <a:ext cx="4089400" cy="3137535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wrap="square" lIns="0" tIns="120650" rIns="0" bIns="0" rtlCol="0" vert="horz">
            <a:spAutoFit/>
          </a:bodyPr>
          <a:lstStyle/>
          <a:p>
            <a:pPr marL="257175" marR="478155" indent="-168275">
              <a:lnSpc>
                <a:spcPts val="1380"/>
              </a:lnSpc>
              <a:spcBef>
                <a:spcPts val="950"/>
              </a:spcBef>
            </a:pPr>
            <a:r>
              <a:rPr dirty="0" sz="1200" spc="-5">
                <a:solidFill>
                  <a:srgbClr val="0000FF"/>
                </a:solidFill>
                <a:latin typeface="Consolas"/>
                <a:cs typeface="Consolas"/>
              </a:rPr>
              <a:t>export function </a:t>
            </a:r>
            <a:r>
              <a:rPr dirty="0" sz="1200" spc="-5">
                <a:latin typeface="Consolas"/>
                <a:cs typeface="Consolas"/>
              </a:rPr>
              <a:t>getSuperheroes(from, to) </a:t>
            </a:r>
            <a:r>
              <a:rPr dirty="0" sz="1200">
                <a:latin typeface="Consolas"/>
                <a:cs typeface="Consolas"/>
              </a:rPr>
              <a:t>{ </a:t>
            </a:r>
            <a:r>
              <a:rPr dirty="0" sz="1200" spc="-645">
                <a:latin typeface="Consolas"/>
                <a:cs typeface="Consolas"/>
              </a:rPr>
              <a:t> </a:t>
            </a:r>
            <a:r>
              <a:rPr dirty="0" sz="1200" spc="-5">
                <a:solidFill>
                  <a:srgbClr val="0000FF"/>
                </a:solidFill>
                <a:latin typeface="Consolas"/>
                <a:cs typeface="Consolas"/>
              </a:rPr>
              <a:t>let </a:t>
            </a:r>
            <a:r>
              <a:rPr dirty="0" sz="1200" spc="-5">
                <a:latin typeface="Consolas"/>
                <a:cs typeface="Consolas"/>
              </a:rPr>
              <a:t>values </a:t>
            </a:r>
            <a:r>
              <a:rPr dirty="0" sz="1200">
                <a:latin typeface="Consolas"/>
                <a:cs typeface="Consolas"/>
              </a:rPr>
              <a:t>= </a:t>
            </a:r>
            <a:r>
              <a:rPr dirty="0" sz="1200" spc="-5">
                <a:latin typeface="Consolas"/>
                <a:cs typeface="Consolas"/>
              </a:rPr>
              <a:t>[...superheroes.values()]; </a:t>
            </a:r>
            <a:r>
              <a:rPr dirty="0" sz="1200">
                <a:latin typeface="Consolas"/>
                <a:cs typeface="Consolas"/>
              </a:rPr>
              <a:t> </a:t>
            </a:r>
            <a:r>
              <a:rPr dirty="0" sz="1200" spc="-5">
                <a:solidFill>
                  <a:srgbClr val="0000FF"/>
                </a:solidFill>
                <a:latin typeface="Consolas"/>
                <a:cs typeface="Consolas"/>
              </a:rPr>
              <a:t>if </a:t>
            </a:r>
            <a:r>
              <a:rPr dirty="0" sz="1200" spc="-5">
                <a:latin typeface="Consolas"/>
                <a:cs typeface="Consolas"/>
              </a:rPr>
              <a:t>(from</a:t>
            </a:r>
            <a:r>
              <a:rPr dirty="0" sz="1200" spc="-10">
                <a:latin typeface="Consolas"/>
                <a:cs typeface="Consolas"/>
              </a:rPr>
              <a:t> </a:t>
            </a:r>
            <a:r>
              <a:rPr dirty="0" sz="1200" spc="-5">
                <a:latin typeface="Consolas"/>
                <a:cs typeface="Consolas"/>
              </a:rPr>
              <a:t>!==</a:t>
            </a:r>
            <a:r>
              <a:rPr dirty="0" sz="1200" spc="15">
                <a:latin typeface="Consolas"/>
                <a:cs typeface="Consolas"/>
              </a:rPr>
              <a:t> </a:t>
            </a:r>
            <a:r>
              <a:rPr dirty="0" sz="1200" spc="-5">
                <a:solidFill>
                  <a:srgbClr val="0000FF"/>
                </a:solidFill>
                <a:latin typeface="Consolas"/>
                <a:cs typeface="Consolas"/>
              </a:rPr>
              <a:t>undefined</a:t>
            </a:r>
            <a:r>
              <a:rPr dirty="0" sz="1200" spc="-5">
                <a:latin typeface="Consolas"/>
                <a:cs typeface="Consolas"/>
              </a:rPr>
              <a:t>)</a:t>
            </a:r>
            <a:r>
              <a:rPr dirty="0" sz="1200" spc="-10">
                <a:latin typeface="Consolas"/>
                <a:cs typeface="Consolas"/>
              </a:rPr>
              <a:t> </a:t>
            </a:r>
            <a:r>
              <a:rPr dirty="0" sz="1200">
                <a:latin typeface="Consolas"/>
                <a:cs typeface="Consolas"/>
              </a:rPr>
              <a:t>{</a:t>
            </a:r>
            <a:endParaRPr sz="1200">
              <a:latin typeface="Consolas"/>
              <a:cs typeface="Consolas"/>
            </a:endParaRPr>
          </a:p>
          <a:p>
            <a:pPr marL="424815">
              <a:lnSpc>
                <a:spcPts val="1305"/>
              </a:lnSpc>
            </a:pPr>
            <a:r>
              <a:rPr dirty="0" sz="1200" spc="-5">
                <a:solidFill>
                  <a:srgbClr val="0000FF"/>
                </a:solidFill>
                <a:latin typeface="Consolas"/>
                <a:cs typeface="Consolas"/>
              </a:rPr>
              <a:t>return</a:t>
            </a:r>
            <a:r>
              <a:rPr dirty="0" sz="1200" spc="-30">
                <a:solidFill>
                  <a:srgbClr val="0000FF"/>
                </a:solidFill>
                <a:latin typeface="Consolas"/>
                <a:cs typeface="Consolas"/>
              </a:rPr>
              <a:t> </a:t>
            </a:r>
            <a:r>
              <a:rPr dirty="0" sz="1200" spc="-5">
                <a:latin typeface="Consolas"/>
                <a:cs typeface="Consolas"/>
              </a:rPr>
              <a:t>values.slice(from,</a:t>
            </a:r>
            <a:r>
              <a:rPr dirty="0" sz="1200" spc="-40">
                <a:latin typeface="Consolas"/>
                <a:cs typeface="Consolas"/>
              </a:rPr>
              <a:t> </a:t>
            </a:r>
            <a:r>
              <a:rPr dirty="0" sz="1200" spc="-5">
                <a:latin typeface="Consolas"/>
                <a:cs typeface="Consolas"/>
              </a:rPr>
              <a:t>to);</a:t>
            </a:r>
            <a:endParaRPr sz="1200">
              <a:latin typeface="Consolas"/>
              <a:cs typeface="Consolas"/>
            </a:endParaRPr>
          </a:p>
          <a:p>
            <a:pPr marL="257175">
              <a:lnSpc>
                <a:spcPts val="1380"/>
              </a:lnSpc>
            </a:pPr>
            <a:r>
              <a:rPr dirty="0" sz="1200">
                <a:latin typeface="Consolas"/>
                <a:cs typeface="Consolas"/>
              </a:rPr>
              <a:t>}</a:t>
            </a:r>
            <a:r>
              <a:rPr dirty="0" sz="1200" spc="-40">
                <a:latin typeface="Consolas"/>
                <a:cs typeface="Consolas"/>
              </a:rPr>
              <a:t> </a:t>
            </a:r>
            <a:r>
              <a:rPr dirty="0" sz="1200" spc="-5">
                <a:solidFill>
                  <a:srgbClr val="0000FF"/>
                </a:solidFill>
                <a:latin typeface="Consolas"/>
                <a:cs typeface="Consolas"/>
              </a:rPr>
              <a:t>else</a:t>
            </a:r>
            <a:r>
              <a:rPr dirty="0" sz="1200" spc="-35">
                <a:solidFill>
                  <a:srgbClr val="0000FF"/>
                </a:solidFill>
                <a:latin typeface="Consolas"/>
                <a:cs typeface="Consolas"/>
              </a:rPr>
              <a:t> </a:t>
            </a:r>
            <a:r>
              <a:rPr dirty="0" sz="1200">
                <a:latin typeface="Consolas"/>
                <a:cs typeface="Consolas"/>
              </a:rPr>
              <a:t>{</a:t>
            </a:r>
            <a:endParaRPr sz="1200">
              <a:latin typeface="Consolas"/>
              <a:cs typeface="Consolas"/>
            </a:endParaRPr>
          </a:p>
          <a:p>
            <a:pPr marL="424815">
              <a:lnSpc>
                <a:spcPts val="1380"/>
              </a:lnSpc>
            </a:pPr>
            <a:r>
              <a:rPr dirty="0" sz="1200" spc="-5">
                <a:solidFill>
                  <a:srgbClr val="0000FF"/>
                </a:solidFill>
                <a:latin typeface="Consolas"/>
                <a:cs typeface="Consolas"/>
              </a:rPr>
              <a:t>return</a:t>
            </a:r>
            <a:r>
              <a:rPr dirty="0" sz="1200" spc="-55">
                <a:solidFill>
                  <a:srgbClr val="0000FF"/>
                </a:solidFill>
                <a:latin typeface="Consolas"/>
                <a:cs typeface="Consolas"/>
              </a:rPr>
              <a:t> </a:t>
            </a:r>
            <a:r>
              <a:rPr dirty="0" sz="1200" spc="-5">
                <a:latin typeface="Consolas"/>
                <a:cs typeface="Consolas"/>
              </a:rPr>
              <a:t>values;</a:t>
            </a:r>
            <a:endParaRPr sz="1200">
              <a:latin typeface="Consolas"/>
              <a:cs typeface="Consolas"/>
            </a:endParaRPr>
          </a:p>
          <a:p>
            <a:pPr marL="257175">
              <a:lnSpc>
                <a:spcPts val="1380"/>
              </a:lnSpc>
            </a:pPr>
            <a:r>
              <a:rPr dirty="0" sz="1200">
                <a:latin typeface="Consolas"/>
                <a:cs typeface="Consolas"/>
              </a:rPr>
              <a:t>}</a:t>
            </a:r>
            <a:endParaRPr sz="1200">
              <a:latin typeface="Consolas"/>
              <a:cs typeface="Consolas"/>
            </a:endParaRPr>
          </a:p>
          <a:p>
            <a:pPr marL="89535">
              <a:lnSpc>
                <a:spcPts val="1410"/>
              </a:lnSpc>
            </a:pPr>
            <a:r>
              <a:rPr dirty="0" sz="1200">
                <a:latin typeface="Consolas"/>
                <a:cs typeface="Consolas"/>
              </a:rPr>
              <a:t>}</a:t>
            </a:r>
            <a:endParaRPr sz="1200">
              <a:latin typeface="Consolas"/>
              <a:cs typeface="Consolas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900">
              <a:latin typeface="Consolas"/>
              <a:cs typeface="Consolas"/>
            </a:endParaRPr>
          </a:p>
          <a:p>
            <a:pPr marL="89535">
              <a:lnSpc>
                <a:spcPct val="100000"/>
              </a:lnSpc>
            </a:pPr>
            <a:r>
              <a:rPr dirty="0" sz="1200" spc="-5">
                <a:solidFill>
                  <a:srgbClr val="0000FF"/>
                </a:solidFill>
                <a:latin typeface="Consolas"/>
                <a:cs typeface="Consolas"/>
              </a:rPr>
              <a:t>export</a:t>
            </a:r>
            <a:r>
              <a:rPr dirty="0" sz="1200" spc="-15">
                <a:solidFill>
                  <a:srgbClr val="0000FF"/>
                </a:solidFill>
                <a:latin typeface="Consolas"/>
                <a:cs typeface="Consolas"/>
              </a:rPr>
              <a:t> </a:t>
            </a:r>
            <a:r>
              <a:rPr dirty="0" sz="1200" spc="-5">
                <a:solidFill>
                  <a:srgbClr val="0000FF"/>
                </a:solidFill>
                <a:latin typeface="Consolas"/>
                <a:cs typeface="Consolas"/>
              </a:rPr>
              <a:t>function</a:t>
            </a:r>
            <a:r>
              <a:rPr dirty="0" sz="1200" spc="-15">
                <a:solidFill>
                  <a:srgbClr val="0000FF"/>
                </a:solidFill>
                <a:latin typeface="Consolas"/>
                <a:cs typeface="Consolas"/>
              </a:rPr>
              <a:t> </a:t>
            </a:r>
            <a:r>
              <a:rPr dirty="0" sz="1200" spc="-5">
                <a:latin typeface="Consolas"/>
                <a:cs typeface="Consolas"/>
              </a:rPr>
              <a:t>loadSampleData()</a:t>
            </a:r>
            <a:r>
              <a:rPr dirty="0" sz="1200" spc="-30">
                <a:latin typeface="Consolas"/>
                <a:cs typeface="Consolas"/>
              </a:rPr>
              <a:t> </a:t>
            </a:r>
            <a:r>
              <a:rPr dirty="0" sz="1200">
                <a:latin typeface="Consolas"/>
                <a:cs typeface="Consolas"/>
              </a:rPr>
              <a:t>{</a:t>
            </a:r>
            <a:endParaRPr sz="1200">
              <a:latin typeface="Consolas"/>
              <a:cs typeface="Consolas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000">
              <a:latin typeface="Consolas"/>
              <a:cs typeface="Consolas"/>
            </a:endParaRPr>
          </a:p>
          <a:p>
            <a:pPr marL="257175" marR="890905">
              <a:lnSpc>
                <a:spcPts val="1380"/>
              </a:lnSpc>
            </a:pPr>
            <a:r>
              <a:rPr dirty="0" sz="1200" spc="-5">
                <a:latin typeface="Consolas"/>
                <a:cs typeface="Consolas"/>
              </a:rPr>
              <a:t>addSuperhero({ name: </a:t>
            </a:r>
            <a:r>
              <a:rPr dirty="0" sz="1200" spc="-5">
                <a:solidFill>
                  <a:srgbClr val="A21414"/>
                </a:solidFill>
                <a:latin typeface="Consolas"/>
                <a:cs typeface="Consolas"/>
              </a:rPr>
              <a:t>'Superman' </a:t>
            </a:r>
            <a:r>
              <a:rPr dirty="0" sz="1200" spc="-5">
                <a:latin typeface="Consolas"/>
                <a:cs typeface="Consolas"/>
              </a:rPr>
              <a:t>}); </a:t>
            </a:r>
            <a:r>
              <a:rPr dirty="0" sz="1200" spc="-645">
                <a:latin typeface="Consolas"/>
                <a:cs typeface="Consolas"/>
              </a:rPr>
              <a:t> </a:t>
            </a:r>
            <a:r>
              <a:rPr dirty="0" sz="1200" spc="-5">
                <a:latin typeface="Consolas"/>
                <a:cs typeface="Consolas"/>
              </a:rPr>
              <a:t>addSuperhero({</a:t>
            </a:r>
            <a:r>
              <a:rPr dirty="0" sz="1200" spc="-25">
                <a:latin typeface="Consolas"/>
                <a:cs typeface="Consolas"/>
              </a:rPr>
              <a:t> </a:t>
            </a:r>
            <a:r>
              <a:rPr dirty="0" sz="1200" spc="-5">
                <a:latin typeface="Consolas"/>
                <a:cs typeface="Consolas"/>
              </a:rPr>
              <a:t>name:</a:t>
            </a:r>
            <a:r>
              <a:rPr dirty="0" sz="1200" spc="25">
                <a:latin typeface="Consolas"/>
                <a:cs typeface="Consolas"/>
              </a:rPr>
              <a:t> </a:t>
            </a:r>
            <a:r>
              <a:rPr dirty="0" sz="1200" spc="-5">
                <a:solidFill>
                  <a:srgbClr val="A21414"/>
                </a:solidFill>
                <a:latin typeface="Consolas"/>
                <a:cs typeface="Consolas"/>
              </a:rPr>
              <a:t>'Batman' </a:t>
            </a:r>
            <a:r>
              <a:rPr dirty="0" sz="1200" spc="-5">
                <a:latin typeface="Consolas"/>
                <a:cs typeface="Consolas"/>
              </a:rPr>
              <a:t>});</a:t>
            </a:r>
            <a:endParaRPr sz="1200">
              <a:latin typeface="Consolas"/>
              <a:cs typeface="Consolas"/>
            </a:endParaRPr>
          </a:p>
          <a:p>
            <a:pPr marL="257175">
              <a:lnSpc>
                <a:spcPts val="1310"/>
              </a:lnSpc>
            </a:pPr>
            <a:r>
              <a:rPr dirty="0" sz="1200" spc="-5">
                <a:latin typeface="Consolas"/>
                <a:cs typeface="Consolas"/>
              </a:rPr>
              <a:t>...</a:t>
            </a:r>
            <a:endParaRPr sz="1200">
              <a:latin typeface="Consolas"/>
              <a:cs typeface="Consolas"/>
            </a:endParaRPr>
          </a:p>
          <a:p>
            <a:pPr marL="89535">
              <a:lnSpc>
                <a:spcPts val="1410"/>
              </a:lnSpc>
            </a:pPr>
            <a:r>
              <a:rPr dirty="0" sz="1200">
                <a:latin typeface="Consolas"/>
                <a:cs typeface="Consolas"/>
              </a:rPr>
              <a:t>}</a:t>
            </a:r>
            <a:endParaRPr sz="1200">
              <a:latin typeface="Consolas"/>
              <a:cs typeface="Consolas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900">
              <a:latin typeface="Consolas"/>
              <a:cs typeface="Consolas"/>
            </a:endParaRPr>
          </a:p>
          <a:p>
            <a:pPr marL="89535">
              <a:lnSpc>
                <a:spcPct val="100000"/>
              </a:lnSpc>
            </a:pPr>
            <a:r>
              <a:rPr dirty="0" sz="1200" spc="-5">
                <a:latin typeface="Consolas"/>
                <a:cs typeface="Consolas"/>
              </a:rPr>
              <a:t>loadSampleData();</a:t>
            </a:r>
            <a:endParaRPr sz="1200">
              <a:latin typeface="Consolas"/>
              <a:cs typeface="Consola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55" y="12"/>
            <a:ext cx="9143365" cy="236854"/>
          </a:xfrm>
          <a:custGeom>
            <a:avLst/>
            <a:gdLst/>
            <a:ahLst/>
            <a:cxnLst/>
            <a:rect l="l" t="t" r="r" b="b"/>
            <a:pathLst>
              <a:path w="9143365" h="236854">
                <a:moveTo>
                  <a:pt x="0" y="0"/>
                </a:moveTo>
                <a:lnTo>
                  <a:pt x="9143276" y="0"/>
                </a:lnTo>
                <a:lnTo>
                  <a:pt x="9143276" y="236512"/>
                </a:lnTo>
                <a:lnTo>
                  <a:pt x="0" y="236512"/>
                </a:lnTo>
                <a:lnTo>
                  <a:pt x="0" y="0"/>
                </a:lnTo>
                <a:close/>
              </a:path>
            </a:pathLst>
          </a:custGeom>
          <a:solidFill>
            <a:srgbClr val="CA0016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768437" y="410032"/>
            <a:ext cx="1114196" cy="672122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501738" y="1462133"/>
            <a:ext cx="8074659" cy="4540250"/>
          </a:xfrm>
          <a:prstGeom prst="rect">
            <a:avLst/>
          </a:prstGeom>
        </p:spPr>
        <p:txBody>
          <a:bodyPr wrap="square" lIns="0" tIns="165100" rIns="0" bIns="0" rtlCol="0" vert="horz">
            <a:spAutoFit/>
          </a:bodyPr>
          <a:lstStyle/>
          <a:p>
            <a:pPr marL="267970" indent="-255904">
              <a:lnSpc>
                <a:spcPct val="100000"/>
              </a:lnSpc>
              <a:spcBef>
                <a:spcPts val="1300"/>
              </a:spcBef>
              <a:buClr>
                <a:srgbClr val="64A434"/>
              </a:buClr>
              <a:buFont typeface="Georgia"/>
              <a:buChar char="•"/>
              <a:tabLst>
                <a:tab pos="268605" algn="l"/>
              </a:tabLst>
            </a:pP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Cr</a:t>
            </a: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ea</a:t>
            </a:r>
            <a:r>
              <a:rPr dirty="0" sz="3200" spc="-25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una</a:t>
            </a:r>
            <a:r>
              <a:rPr dirty="0" sz="3200" spc="-2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 spc="-10">
                <a:solidFill>
                  <a:srgbClr val="4B4B4B"/>
                </a:solidFill>
                <a:latin typeface="Corbel"/>
                <a:cs typeface="Corbel"/>
              </a:rPr>
              <a:t>página</a:t>
            </a:r>
            <a:r>
              <a:rPr dirty="0" sz="3200" spc="-2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HTML</a:t>
            </a:r>
            <a:r>
              <a:rPr dirty="0" sz="3200" spc="-2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(sin</a:t>
            </a:r>
            <a:r>
              <a:rPr dirty="0" sz="3200" spc="-25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incluir</a:t>
            </a:r>
            <a:r>
              <a:rPr dirty="0" sz="3200" spc="-15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estilos)</a:t>
            </a:r>
            <a:endParaRPr sz="3200">
              <a:latin typeface="Corbel"/>
              <a:cs typeface="Corbel"/>
            </a:endParaRPr>
          </a:p>
          <a:p>
            <a:pPr marL="267970" indent="-255904">
              <a:lnSpc>
                <a:spcPct val="100000"/>
              </a:lnSpc>
              <a:spcBef>
                <a:spcPts val="1205"/>
              </a:spcBef>
              <a:buClr>
                <a:srgbClr val="64A434"/>
              </a:buClr>
              <a:buFont typeface="Georgia"/>
              <a:buChar char="•"/>
              <a:tabLst>
                <a:tab pos="268605" algn="l"/>
              </a:tabLst>
            </a:pP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El </a:t>
            </a:r>
            <a:r>
              <a:rPr dirty="0" sz="3200" spc="-10">
                <a:solidFill>
                  <a:srgbClr val="4B4B4B"/>
                </a:solidFill>
                <a:latin typeface="Corbel"/>
                <a:cs typeface="Corbel"/>
              </a:rPr>
              <a:t>contenido </a:t>
            </a: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puede ser</a:t>
            </a:r>
            <a:r>
              <a:rPr dirty="0" sz="3200" spc="-15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de cualquier</a:t>
            </a:r>
            <a:r>
              <a:rPr dirty="0" sz="3200" spc="-15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 spc="-10">
                <a:solidFill>
                  <a:srgbClr val="4B4B4B"/>
                </a:solidFill>
                <a:latin typeface="Corbel"/>
                <a:cs typeface="Corbel"/>
              </a:rPr>
              <a:t>temática:</a:t>
            </a:r>
            <a:endParaRPr sz="3200">
              <a:latin typeface="Corbel"/>
              <a:cs typeface="Corbel"/>
            </a:endParaRPr>
          </a:p>
          <a:p>
            <a:pPr marL="766445" marR="5080">
              <a:lnSpc>
                <a:spcPct val="100000"/>
              </a:lnSpc>
              <a:spcBef>
                <a:spcPts val="1200"/>
              </a:spcBef>
            </a:pPr>
            <a:r>
              <a:rPr dirty="0" sz="3200" spc="5" i="1">
                <a:solidFill>
                  <a:srgbClr val="4B4B4B"/>
                </a:solidFill>
                <a:latin typeface="Corbel"/>
                <a:cs typeface="Corbel"/>
              </a:rPr>
              <a:t>Una </a:t>
            </a:r>
            <a:r>
              <a:rPr dirty="0" sz="3200" i="1">
                <a:solidFill>
                  <a:srgbClr val="4B4B4B"/>
                </a:solidFill>
                <a:latin typeface="Corbel"/>
                <a:cs typeface="Corbel"/>
              </a:rPr>
              <a:t>empresa, </a:t>
            </a:r>
            <a:r>
              <a:rPr dirty="0" sz="3200" spc="-5" i="1">
                <a:solidFill>
                  <a:srgbClr val="4B4B4B"/>
                </a:solidFill>
                <a:latin typeface="Corbel"/>
                <a:cs typeface="Corbel"/>
              </a:rPr>
              <a:t>un</a:t>
            </a:r>
            <a:r>
              <a:rPr dirty="0" sz="3200" spc="15" i="1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 i="1">
                <a:solidFill>
                  <a:srgbClr val="4B4B4B"/>
                </a:solidFill>
                <a:latin typeface="Corbel"/>
                <a:cs typeface="Corbel"/>
              </a:rPr>
              <a:t>grupo</a:t>
            </a:r>
            <a:r>
              <a:rPr dirty="0" sz="3200" spc="5" i="1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 i="1">
                <a:solidFill>
                  <a:srgbClr val="4B4B4B"/>
                </a:solidFill>
                <a:latin typeface="Corbel"/>
                <a:cs typeface="Corbel"/>
              </a:rPr>
              <a:t>de</a:t>
            </a:r>
            <a:r>
              <a:rPr dirty="0" sz="3200" spc="5" i="1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 i="1">
                <a:solidFill>
                  <a:srgbClr val="4B4B4B"/>
                </a:solidFill>
                <a:latin typeface="Corbel"/>
                <a:cs typeface="Corbel"/>
              </a:rPr>
              <a:t>música, </a:t>
            </a:r>
            <a:r>
              <a:rPr dirty="0" sz="3200" spc="-5" i="1">
                <a:solidFill>
                  <a:srgbClr val="4B4B4B"/>
                </a:solidFill>
                <a:latin typeface="Corbel"/>
                <a:cs typeface="Corbel"/>
              </a:rPr>
              <a:t>un </a:t>
            </a:r>
            <a:r>
              <a:rPr dirty="0" sz="3200" i="1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 i="1">
                <a:solidFill>
                  <a:srgbClr val="4B4B4B"/>
                </a:solidFill>
                <a:latin typeface="Corbel"/>
                <a:cs typeface="Corbel"/>
              </a:rPr>
              <a:t>departamento de </a:t>
            </a:r>
            <a:r>
              <a:rPr dirty="0" sz="3200" spc="-5" i="1">
                <a:solidFill>
                  <a:srgbClr val="4B4B4B"/>
                </a:solidFill>
                <a:latin typeface="Corbel"/>
                <a:cs typeface="Corbel"/>
              </a:rPr>
              <a:t>la </a:t>
            </a:r>
            <a:r>
              <a:rPr dirty="0" sz="3200" i="1">
                <a:solidFill>
                  <a:srgbClr val="4B4B4B"/>
                </a:solidFill>
                <a:latin typeface="Corbel"/>
                <a:cs typeface="Corbel"/>
              </a:rPr>
              <a:t>universidad, </a:t>
            </a:r>
            <a:r>
              <a:rPr dirty="0" sz="3200" spc="-5" i="1">
                <a:solidFill>
                  <a:srgbClr val="4B4B4B"/>
                </a:solidFill>
                <a:latin typeface="Corbel"/>
                <a:cs typeface="Corbel"/>
              </a:rPr>
              <a:t>un</a:t>
            </a:r>
            <a:r>
              <a:rPr dirty="0" sz="3200" spc="10" i="1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 spc="-5" i="1">
                <a:solidFill>
                  <a:srgbClr val="4B4B4B"/>
                </a:solidFill>
                <a:latin typeface="Corbel"/>
                <a:cs typeface="Corbel"/>
              </a:rPr>
              <a:t>producto </a:t>
            </a:r>
            <a:r>
              <a:rPr dirty="0" sz="3200" spc="-625" i="1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 i="1">
                <a:solidFill>
                  <a:srgbClr val="4B4B4B"/>
                </a:solidFill>
                <a:latin typeface="Corbel"/>
                <a:cs typeface="Corbel"/>
              </a:rPr>
              <a:t>software, </a:t>
            </a:r>
            <a:r>
              <a:rPr dirty="0" sz="3200" spc="-5" i="1">
                <a:solidFill>
                  <a:srgbClr val="4B4B4B"/>
                </a:solidFill>
                <a:latin typeface="Corbel"/>
                <a:cs typeface="Corbel"/>
              </a:rPr>
              <a:t>un</a:t>
            </a:r>
            <a:r>
              <a:rPr dirty="0" sz="3200" spc="10" i="1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 spc="-5" i="1">
                <a:solidFill>
                  <a:srgbClr val="4B4B4B"/>
                </a:solidFill>
                <a:latin typeface="Corbel"/>
                <a:cs typeface="Corbel"/>
              </a:rPr>
              <a:t>teléfono</a:t>
            </a:r>
            <a:r>
              <a:rPr dirty="0" sz="3200" spc="5" i="1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 i="1">
                <a:solidFill>
                  <a:srgbClr val="4B4B4B"/>
                </a:solidFill>
                <a:latin typeface="Corbel"/>
                <a:cs typeface="Corbel"/>
              </a:rPr>
              <a:t>móvil,</a:t>
            </a:r>
            <a:r>
              <a:rPr dirty="0" sz="3200" spc="5" i="1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 i="1">
                <a:solidFill>
                  <a:srgbClr val="4B4B4B"/>
                </a:solidFill>
                <a:latin typeface="Corbel"/>
                <a:cs typeface="Corbel"/>
              </a:rPr>
              <a:t>una</a:t>
            </a:r>
            <a:r>
              <a:rPr dirty="0" sz="3200" spc="5" i="1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 i="1">
                <a:solidFill>
                  <a:srgbClr val="4B4B4B"/>
                </a:solidFill>
                <a:latin typeface="Corbel"/>
                <a:cs typeface="Corbel"/>
              </a:rPr>
              <a:t>asociación </a:t>
            </a:r>
            <a:r>
              <a:rPr dirty="0" sz="3200" spc="5" i="1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 spc="-5" i="1">
                <a:solidFill>
                  <a:srgbClr val="4B4B4B"/>
                </a:solidFill>
                <a:latin typeface="Corbel"/>
                <a:cs typeface="Corbel"/>
              </a:rPr>
              <a:t>cultural,</a:t>
            </a:r>
            <a:r>
              <a:rPr dirty="0" sz="3200" i="1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 spc="-5" i="1">
                <a:solidFill>
                  <a:srgbClr val="4B4B4B"/>
                </a:solidFill>
                <a:latin typeface="Corbel"/>
                <a:cs typeface="Corbel"/>
              </a:rPr>
              <a:t>etc…</a:t>
            </a:r>
            <a:endParaRPr sz="3200">
              <a:latin typeface="Corbel"/>
              <a:cs typeface="Corbel"/>
            </a:endParaRPr>
          </a:p>
          <a:p>
            <a:pPr marL="267970" marR="1226185" indent="-255904">
              <a:lnSpc>
                <a:spcPct val="100000"/>
              </a:lnSpc>
              <a:spcBef>
                <a:spcPts val="1215"/>
              </a:spcBef>
              <a:buClr>
                <a:srgbClr val="64A434"/>
              </a:buClr>
              <a:buFont typeface="Georgia"/>
              <a:buChar char="•"/>
              <a:tabLst>
                <a:tab pos="268605" algn="l"/>
              </a:tabLst>
            </a:pP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El </a:t>
            </a:r>
            <a:r>
              <a:rPr dirty="0" sz="3200" spc="-10">
                <a:solidFill>
                  <a:srgbClr val="4B4B4B"/>
                </a:solidFill>
                <a:latin typeface="Corbel"/>
                <a:cs typeface="Corbel"/>
              </a:rPr>
              <a:t>contenido </a:t>
            </a: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puede ser </a:t>
            </a:r>
            <a:r>
              <a:rPr dirty="0" sz="3200" spc="-10">
                <a:solidFill>
                  <a:srgbClr val="4B4B4B"/>
                </a:solidFill>
                <a:latin typeface="Corbel"/>
                <a:cs typeface="Corbel"/>
              </a:rPr>
              <a:t>inventado </a:t>
            </a:r>
            <a:r>
              <a:rPr dirty="0" sz="3200">
                <a:solidFill>
                  <a:srgbClr val="4B4B4B"/>
                </a:solidFill>
                <a:latin typeface="Corbel"/>
                <a:cs typeface="Corbel"/>
              </a:rPr>
              <a:t>o </a:t>
            </a: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real </a:t>
            </a:r>
            <a:r>
              <a:rPr dirty="0" sz="3200" spc="-63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 spc="-15">
                <a:solidFill>
                  <a:srgbClr val="4B4B4B"/>
                </a:solidFill>
                <a:latin typeface="Corbel"/>
                <a:cs typeface="Corbel"/>
              </a:rPr>
              <a:t>(obtenido </a:t>
            </a: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de</a:t>
            </a:r>
            <a:r>
              <a:rPr dirty="0" sz="3200" spc="-1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una</a:t>
            </a:r>
            <a:r>
              <a:rPr dirty="0" sz="3200" spc="-15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 spc="-10">
                <a:solidFill>
                  <a:srgbClr val="4B4B4B"/>
                </a:solidFill>
                <a:latin typeface="Corbel"/>
                <a:cs typeface="Corbel"/>
              </a:rPr>
              <a:t>página</a:t>
            </a:r>
            <a:r>
              <a:rPr dirty="0" sz="3200" spc="-2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de </a:t>
            </a:r>
            <a:r>
              <a:rPr dirty="0" sz="3200" spc="-10">
                <a:solidFill>
                  <a:srgbClr val="4B4B4B"/>
                </a:solidFill>
                <a:latin typeface="Corbel"/>
                <a:cs typeface="Corbel"/>
              </a:rPr>
              <a:t>Internet)</a:t>
            </a:r>
            <a:endParaRPr sz="3200">
              <a:latin typeface="Corbel"/>
              <a:cs typeface="Corbe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831935" y="6485575"/>
            <a:ext cx="210185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800"/>
              </a:lnSpc>
            </a:pPr>
            <a:r>
              <a:rPr dirty="0" sz="1800" b="1">
                <a:solidFill>
                  <a:srgbClr val="666666"/>
                </a:solidFill>
                <a:latin typeface="Corbel"/>
                <a:cs typeface="Corbel"/>
              </a:rPr>
              <a:t>4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48297" y="439458"/>
            <a:ext cx="2021839" cy="579120"/>
          </a:xfrm>
          <a:prstGeom prst="rect"/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3600" spc="10">
                <a:solidFill>
                  <a:srgbClr val="C8201D"/>
                </a:solidFill>
              </a:rPr>
              <a:t>Ejercicio</a:t>
            </a:r>
            <a:r>
              <a:rPr dirty="0" sz="3600" spc="-80">
                <a:solidFill>
                  <a:srgbClr val="C8201D"/>
                </a:solidFill>
              </a:rPr>
              <a:t> </a:t>
            </a:r>
            <a:r>
              <a:rPr dirty="0" sz="3600" spc="15">
                <a:solidFill>
                  <a:srgbClr val="C8201D"/>
                </a:solidFill>
              </a:rPr>
              <a:t>1</a:t>
            </a:r>
            <a:endParaRPr sz="3600"/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2"/>
            <a:ext cx="9144000" cy="137160"/>
          </a:xfrm>
          <a:custGeom>
            <a:avLst/>
            <a:gdLst/>
            <a:ahLst/>
            <a:cxnLst/>
            <a:rect l="l" t="t" r="r" b="b"/>
            <a:pathLst>
              <a:path w="9144000" h="137160">
                <a:moveTo>
                  <a:pt x="0" y="0"/>
                </a:moveTo>
                <a:lnTo>
                  <a:pt x="9143631" y="0"/>
                </a:lnTo>
                <a:lnTo>
                  <a:pt x="9143631" y="136791"/>
                </a:lnTo>
                <a:lnTo>
                  <a:pt x="0" y="136791"/>
                </a:lnTo>
                <a:lnTo>
                  <a:pt x="0" y="0"/>
                </a:lnTo>
                <a:close/>
              </a:path>
            </a:pathLst>
          </a:custGeom>
          <a:solidFill>
            <a:srgbClr val="CA0016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833245" y="306717"/>
            <a:ext cx="1114564" cy="672477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501383" y="1614500"/>
            <a:ext cx="8014334" cy="14890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67970" marR="5080" indent="-255904">
              <a:lnSpc>
                <a:spcPct val="100000"/>
              </a:lnSpc>
              <a:spcBef>
                <a:spcPts val="100"/>
              </a:spcBef>
              <a:buClr>
                <a:srgbClr val="64A434"/>
              </a:buClr>
              <a:buFont typeface="Georgia"/>
              <a:buChar char="•"/>
              <a:tabLst>
                <a:tab pos="268605" algn="l"/>
              </a:tabLst>
            </a:pPr>
            <a:r>
              <a:rPr dirty="0" sz="3200" spc="-40">
                <a:solidFill>
                  <a:srgbClr val="4B4B4B"/>
                </a:solidFill>
                <a:latin typeface="Corbel"/>
                <a:cs typeface="Corbel"/>
              </a:rPr>
              <a:t>W</a:t>
            </a:r>
            <a:r>
              <a:rPr dirty="0" sz="3200" spc="-40">
                <a:solidFill>
                  <a:srgbClr val="4B4B4B"/>
                </a:solidFill>
                <a:latin typeface="Corbel"/>
                <a:cs typeface="Corbel"/>
              </a:rPr>
              <a:t>eb </a:t>
            </a: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con input de </a:t>
            </a:r>
            <a:r>
              <a:rPr dirty="0" sz="3200">
                <a:solidFill>
                  <a:srgbClr val="4B4B4B"/>
                </a:solidFill>
                <a:latin typeface="Corbel"/>
                <a:cs typeface="Corbel"/>
              </a:rPr>
              <a:t>texto </a:t>
            </a: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que consulta </a:t>
            </a:r>
            <a:r>
              <a:rPr dirty="0" sz="320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disponibilidad </a:t>
            </a:r>
            <a:r>
              <a:rPr dirty="0" sz="3200">
                <a:solidFill>
                  <a:srgbClr val="4B4B4B"/>
                </a:solidFill>
                <a:latin typeface="Corbel"/>
                <a:cs typeface="Corbel"/>
              </a:rPr>
              <a:t>al </a:t>
            </a: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servidor según va escribiendo </a:t>
            </a:r>
            <a:r>
              <a:rPr dirty="0" sz="3200" spc="-63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>
                <a:solidFill>
                  <a:srgbClr val="4B4B4B"/>
                </a:solidFill>
                <a:latin typeface="Corbel"/>
                <a:cs typeface="Corbel"/>
              </a:rPr>
              <a:t>el</a:t>
            </a:r>
            <a:r>
              <a:rPr dirty="0" sz="3200" spc="-15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usuario</a:t>
            </a:r>
            <a:endParaRPr sz="3200">
              <a:latin typeface="Corbel"/>
              <a:cs typeface="Corbe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33895" y="394449"/>
            <a:ext cx="2116455" cy="60515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800" spc="-5">
                <a:solidFill>
                  <a:srgbClr val="C8201D"/>
                </a:solidFill>
              </a:rPr>
              <a:t>Ejercicio</a:t>
            </a:r>
            <a:r>
              <a:rPr dirty="0" sz="3800" spc="-60">
                <a:solidFill>
                  <a:srgbClr val="C8201D"/>
                </a:solidFill>
              </a:rPr>
              <a:t> </a:t>
            </a:r>
            <a:r>
              <a:rPr dirty="0" sz="3800">
                <a:solidFill>
                  <a:srgbClr val="C8201D"/>
                </a:solidFill>
              </a:rPr>
              <a:t>2</a:t>
            </a:r>
            <a:endParaRPr sz="3800"/>
          </a:p>
        </p:txBody>
      </p:sp>
      <p:grpSp>
        <p:nvGrpSpPr>
          <p:cNvPr id="6" name="object 6"/>
          <p:cNvGrpSpPr/>
          <p:nvPr/>
        </p:nvGrpSpPr>
        <p:grpSpPr>
          <a:xfrm>
            <a:off x="851763" y="3313798"/>
            <a:ext cx="3427729" cy="3087370"/>
            <a:chOff x="851763" y="3313798"/>
            <a:chExt cx="3427729" cy="3087370"/>
          </a:xfrm>
        </p:grpSpPr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51763" y="3313810"/>
              <a:ext cx="3427539" cy="2762860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851763" y="3313798"/>
              <a:ext cx="3427729" cy="3087370"/>
            </a:xfrm>
            <a:custGeom>
              <a:avLst/>
              <a:gdLst/>
              <a:ahLst/>
              <a:cxnLst/>
              <a:rect l="l" t="t" r="r" b="b"/>
              <a:pathLst>
                <a:path w="3427729" h="3087370">
                  <a:moveTo>
                    <a:pt x="0" y="0"/>
                  </a:moveTo>
                  <a:lnTo>
                    <a:pt x="3427552" y="0"/>
                  </a:lnTo>
                  <a:lnTo>
                    <a:pt x="3427552" y="3087001"/>
                  </a:lnTo>
                  <a:lnTo>
                    <a:pt x="0" y="308700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9" name="object 9"/>
          <p:cNvGrpSpPr/>
          <p:nvPr/>
        </p:nvGrpSpPr>
        <p:grpSpPr>
          <a:xfrm>
            <a:off x="4893474" y="3291840"/>
            <a:ext cx="3427729" cy="3087370"/>
            <a:chOff x="4893474" y="3291840"/>
            <a:chExt cx="3427729" cy="3087370"/>
          </a:xfrm>
        </p:grpSpPr>
        <p:pic>
          <p:nvPicPr>
            <p:cNvPr id="10" name="object 10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893474" y="3291852"/>
              <a:ext cx="3427552" cy="2762860"/>
            </a:xfrm>
            <a:prstGeom prst="rect">
              <a:avLst/>
            </a:prstGeom>
          </p:spPr>
        </p:pic>
        <p:sp>
          <p:nvSpPr>
            <p:cNvPr id="11" name="object 11"/>
            <p:cNvSpPr/>
            <p:nvPr/>
          </p:nvSpPr>
          <p:spPr>
            <a:xfrm>
              <a:off x="4893474" y="3291840"/>
              <a:ext cx="3427729" cy="3087370"/>
            </a:xfrm>
            <a:custGeom>
              <a:avLst/>
              <a:gdLst/>
              <a:ahLst/>
              <a:cxnLst/>
              <a:rect l="l" t="t" r="r" b="b"/>
              <a:pathLst>
                <a:path w="3427729" h="3087370">
                  <a:moveTo>
                    <a:pt x="0" y="0"/>
                  </a:moveTo>
                  <a:lnTo>
                    <a:pt x="3427564" y="0"/>
                  </a:lnTo>
                  <a:lnTo>
                    <a:pt x="3427564" y="3087001"/>
                  </a:lnTo>
                  <a:lnTo>
                    <a:pt x="0" y="308700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2" name="object 12"/>
          <p:cNvSpPr txBox="1"/>
          <p:nvPr/>
        </p:nvSpPr>
        <p:spPr>
          <a:xfrm>
            <a:off x="8881618" y="6398822"/>
            <a:ext cx="216535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800"/>
              </a:lnSpc>
            </a:pPr>
            <a:r>
              <a:rPr dirty="0" sz="1800" b="1">
                <a:solidFill>
                  <a:srgbClr val="666666"/>
                </a:solidFill>
                <a:latin typeface="Corbel"/>
                <a:cs typeface="Corbel"/>
              </a:rPr>
              <a:t>8</a:t>
            </a:r>
            <a:endParaRPr sz="18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2"/>
            <a:ext cx="9144000" cy="137160"/>
          </a:xfrm>
          <a:custGeom>
            <a:avLst/>
            <a:gdLst/>
            <a:ahLst/>
            <a:cxnLst/>
            <a:rect l="l" t="t" r="r" b="b"/>
            <a:pathLst>
              <a:path w="9144000" h="137160">
                <a:moveTo>
                  <a:pt x="0" y="0"/>
                </a:moveTo>
                <a:lnTo>
                  <a:pt x="9143631" y="0"/>
                </a:lnTo>
                <a:lnTo>
                  <a:pt x="9143631" y="136791"/>
                </a:lnTo>
                <a:lnTo>
                  <a:pt x="0" y="136791"/>
                </a:lnTo>
                <a:lnTo>
                  <a:pt x="0" y="0"/>
                </a:lnTo>
                <a:close/>
              </a:path>
            </a:pathLst>
          </a:custGeom>
          <a:solidFill>
            <a:srgbClr val="CA0016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833245" y="306717"/>
            <a:ext cx="1114564" cy="672477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501383" y="1614500"/>
            <a:ext cx="8016240" cy="100139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67970" marR="5080" indent="-255904">
              <a:lnSpc>
                <a:spcPct val="100000"/>
              </a:lnSpc>
              <a:spcBef>
                <a:spcPts val="100"/>
              </a:spcBef>
              <a:buClr>
                <a:srgbClr val="64A434"/>
              </a:buClr>
              <a:buFont typeface="Georgia"/>
              <a:buChar char="•"/>
              <a:tabLst>
                <a:tab pos="268605" algn="l"/>
              </a:tabLst>
            </a:pP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E</a:t>
            </a: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l evento “input” permite ejecutar una función </a:t>
            </a:r>
            <a:r>
              <a:rPr dirty="0" sz="3200" spc="-63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cada</a:t>
            </a:r>
            <a:r>
              <a:rPr dirty="0" sz="3200" spc="-1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vez que</a:t>
            </a:r>
            <a:r>
              <a:rPr dirty="0" sz="3200" spc="-1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>
                <a:solidFill>
                  <a:srgbClr val="4B4B4B"/>
                </a:solidFill>
                <a:latin typeface="Corbel"/>
                <a:cs typeface="Corbel"/>
              </a:rPr>
              <a:t>el</a:t>
            </a:r>
            <a:r>
              <a:rPr dirty="0" sz="3200" spc="-15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>
                <a:solidFill>
                  <a:srgbClr val="4B4B4B"/>
                </a:solidFill>
                <a:latin typeface="Corbel"/>
                <a:cs typeface="Corbel"/>
              </a:rPr>
              <a:t>texto</a:t>
            </a:r>
            <a:r>
              <a:rPr dirty="0" sz="3200" spc="-1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cambia</a:t>
            </a:r>
            <a:endParaRPr sz="3200">
              <a:latin typeface="Corbel"/>
              <a:cs typeface="Corbe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881618" y="6398822"/>
            <a:ext cx="216535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800"/>
              </a:lnSpc>
            </a:pPr>
            <a:r>
              <a:rPr dirty="0" sz="1800" b="1">
                <a:solidFill>
                  <a:srgbClr val="666666"/>
                </a:solidFill>
                <a:latin typeface="Corbel"/>
                <a:cs typeface="Corbel"/>
              </a:rPr>
              <a:t>9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01383" y="4662614"/>
            <a:ext cx="8103234" cy="12141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67970" marR="5080" indent="-255904">
              <a:lnSpc>
                <a:spcPct val="100000"/>
              </a:lnSpc>
              <a:spcBef>
                <a:spcPts val="100"/>
              </a:spcBef>
              <a:buClr>
                <a:srgbClr val="64A434"/>
              </a:buClr>
              <a:buFont typeface="Georgia"/>
              <a:buChar char="•"/>
              <a:tabLst>
                <a:tab pos="268605" algn="l"/>
              </a:tabLst>
            </a:pPr>
            <a:r>
              <a:rPr dirty="0" sz="2600" spc="-5">
                <a:solidFill>
                  <a:srgbClr val="4B4B4B"/>
                </a:solidFill>
                <a:latin typeface="Corbel"/>
                <a:cs typeface="Corbel"/>
              </a:rPr>
              <a:t>Nota: </a:t>
            </a:r>
            <a:r>
              <a:rPr dirty="0" sz="2600">
                <a:solidFill>
                  <a:srgbClr val="4B4B4B"/>
                </a:solidFill>
                <a:latin typeface="Corbel"/>
                <a:cs typeface="Corbel"/>
              </a:rPr>
              <a:t>En </a:t>
            </a:r>
            <a:r>
              <a:rPr dirty="0" sz="2600" spc="-5">
                <a:solidFill>
                  <a:srgbClr val="4B4B4B"/>
                </a:solidFill>
                <a:latin typeface="Corbel"/>
                <a:cs typeface="Corbel"/>
              </a:rPr>
              <a:t>las web reales sólo </a:t>
            </a:r>
            <a:r>
              <a:rPr dirty="0" sz="2600">
                <a:solidFill>
                  <a:srgbClr val="4B4B4B"/>
                </a:solidFill>
                <a:latin typeface="Corbel"/>
                <a:cs typeface="Corbel"/>
              </a:rPr>
              <a:t>se </a:t>
            </a:r>
            <a:r>
              <a:rPr dirty="0" sz="2600" spc="-5">
                <a:solidFill>
                  <a:srgbClr val="4B4B4B"/>
                </a:solidFill>
                <a:latin typeface="Corbel"/>
                <a:cs typeface="Corbel"/>
              </a:rPr>
              <a:t>hace la petición cuando el </a:t>
            </a:r>
            <a:r>
              <a:rPr dirty="0" sz="260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600" spc="-5">
                <a:solidFill>
                  <a:srgbClr val="4B4B4B"/>
                </a:solidFill>
                <a:latin typeface="Corbel"/>
                <a:cs typeface="Corbel"/>
              </a:rPr>
              <a:t>usuario deja de escribir durante un tiempo para no saturar </a:t>
            </a:r>
            <a:r>
              <a:rPr dirty="0" sz="2600" spc="-509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600" spc="-5">
                <a:solidFill>
                  <a:srgbClr val="4B4B4B"/>
                </a:solidFill>
                <a:latin typeface="Corbel"/>
                <a:cs typeface="Corbel"/>
              </a:rPr>
              <a:t>al</a:t>
            </a:r>
            <a:r>
              <a:rPr dirty="0" sz="2600" spc="-2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600" spc="-5">
                <a:solidFill>
                  <a:srgbClr val="4B4B4B"/>
                </a:solidFill>
                <a:latin typeface="Corbel"/>
                <a:cs typeface="Corbel"/>
              </a:rPr>
              <a:t>servidor</a:t>
            </a:r>
            <a:endParaRPr sz="2600">
              <a:latin typeface="Corbel"/>
              <a:cs typeface="Corbe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33895" y="394449"/>
            <a:ext cx="2116455" cy="60515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800" spc="-5">
                <a:solidFill>
                  <a:srgbClr val="C8201D"/>
                </a:solidFill>
              </a:rPr>
              <a:t>Ejercicio</a:t>
            </a:r>
            <a:r>
              <a:rPr dirty="0" sz="3800" spc="-60">
                <a:solidFill>
                  <a:srgbClr val="C8201D"/>
                </a:solidFill>
              </a:rPr>
              <a:t> </a:t>
            </a:r>
            <a:r>
              <a:rPr dirty="0" sz="3800">
                <a:solidFill>
                  <a:srgbClr val="C8201D"/>
                </a:solidFill>
              </a:rPr>
              <a:t>2</a:t>
            </a:r>
            <a:endParaRPr sz="3800"/>
          </a:p>
        </p:txBody>
      </p:sp>
      <p:sp>
        <p:nvSpPr>
          <p:cNvPr id="7" name="object 7"/>
          <p:cNvSpPr txBox="1"/>
          <p:nvPr/>
        </p:nvSpPr>
        <p:spPr>
          <a:xfrm>
            <a:off x="457200" y="3383279"/>
            <a:ext cx="8229600" cy="548640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wrap="square" lIns="0" tIns="120014" rIns="0" bIns="0" rtlCol="0" vert="horz">
            <a:spAutoFit/>
          </a:bodyPr>
          <a:lstStyle/>
          <a:p>
            <a:pPr marL="165100">
              <a:lnSpc>
                <a:spcPct val="100000"/>
              </a:lnSpc>
              <a:spcBef>
                <a:spcPts val="944"/>
              </a:spcBef>
            </a:pPr>
            <a:r>
              <a:rPr dirty="0" sz="1600" spc="-5">
                <a:solidFill>
                  <a:srgbClr val="7F0000"/>
                </a:solidFill>
                <a:latin typeface="Consolas"/>
                <a:cs typeface="Consolas"/>
              </a:rPr>
              <a:t>&lt;input</a:t>
            </a:r>
            <a:r>
              <a:rPr dirty="0" sz="1600" spc="35">
                <a:solidFill>
                  <a:srgbClr val="7F0000"/>
                </a:solidFill>
                <a:latin typeface="Consolas"/>
                <a:cs typeface="Consolas"/>
              </a:rPr>
              <a:t> </a:t>
            </a:r>
            <a:r>
              <a:rPr dirty="0" sz="1600" spc="-10">
                <a:solidFill>
                  <a:srgbClr val="E40000"/>
                </a:solidFill>
                <a:latin typeface="Consolas"/>
                <a:cs typeface="Consolas"/>
              </a:rPr>
              <a:t>id</a:t>
            </a:r>
            <a:r>
              <a:rPr dirty="0" sz="1600" spc="-10">
                <a:latin typeface="Consolas"/>
                <a:cs typeface="Consolas"/>
              </a:rPr>
              <a:t>=</a:t>
            </a:r>
            <a:r>
              <a:rPr dirty="0" sz="1600" spc="-10">
                <a:solidFill>
                  <a:srgbClr val="0000FF"/>
                </a:solidFill>
                <a:latin typeface="Consolas"/>
                <a:cs typeface="Consolas"/>
              </a:rPr>
              <a:t>'username'</a:t>
            </a:r>
            <a:r>
              <a:rPr dirty="0" sz="1600" spc="45">
                <a:solidFill>
                  <a:srgbClr val="0000FF"/>
                </a:solidFill>
                <a:latin typeface="Consolas"/>
                <a:cs typeface="Consolas"/>
              </a:rPr>
              <a:t> </a:t>
            </a:r>
            <a:r>
              <a:rPr dirty="0" sz="1600" spc="-10">
                <a:solidFill>
                  <a:srgbClr val="E40000"/>
                </a:solidFill>
                <a:latin typeface="Consolas"/>
                <a:cs typeface="Consolas"/>
              </a:rPr>
              <a:t>oninput</a:t>
            </a:r>
            <a:r>
              <a:rPr dirty="0" sz="1600" spc="-10">
                <a:latin typeface="Consolas"/>
                <a:cs typeface="Consolas"/>
              </a:rPr>
              <a:t>=</a:t>
            </a:r>
            <a:r>
              <a:rPr dirty="0" sz="1600" spc="-10">
                <a:solidFill>
                  <a:srgbClr val="0000FF"/>
                </a:solidFill>
                <a:latin typeface="Consolas"/>
                <a:cs typeface="Consolas"/>
              </a:rPr>
              <a:t>'checkUsernameAvailability()'</a:t>
            </a:r>
            <a:r>
              <a:rPr dirty="0" sz="1600" spc="70">
                <a:solidFill>
                  <a:srgbClr val="0000FF"/>
                </a:solidFill>
                <a:latin typeface="Consolas"/>
                <a:cs typeface="Consolas"/>
              </a:rPr>
              <a:t> </a:t>
            </a:r>
            <a:r>
              <a:rPr dirty="0" sz="1600" spc="-5">
                <a:solidFill>
                  <a:srgbClr val="E40000"/>
                </a:solidFill>
                <a:latin typeface="Consolas"/>
                <a:cs typeface="Consolas"/>
              </a:rPr>
              <a:t>type</a:t>
            </a:r>
            <a:r>
              <a:rPr dirty="0" sz="1600" spc="-5">
                <a:latin typeface="Consolas"/>
                <a:cs typeface="Consolas"/>
              </a:rPr>
              <a:t>=</a:t>
            </a:r>
            <a:r>
              <a:rPr dirty="0" sz="1600" spc="-5">
                <a:solidFill>
                  <a:srgbClr val="0000FF"/>
                </a:solidFill>
                <a:latin typeface="Consolas"/>
                <a:cs typeface="Consolas"/>
              </a:rPr>
              <a:t>'text'</a:t>
            </a:r>
            <a:r>
              <a:rPr dirty="0" sz="1600" spc="-5">
                <a:solidFill>
                  <a:srgbClr val="7F0000"/>
                </a:solidFill>
                <a:latin typeface="Consolas"/>
                <a:cs typeface="Consolas"/>
              </a:rPr>
              <a:t>&gt;</a:t>
            </a:r>
            <a:endParaRPr sz="1600">
              <a:latin typeface="Consolas"/>
              <a:cs typeface="Consola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55" y="12"/>
            <a:ext cx="9143365" cy="236854"/>
          </a:xfrm>
          <a:custGeom>
            <a:avLst/>
            <a:gdLst/>
            <a:ahLst/>
            <a:cxnLst/>
            <a:rect l="l" t="t" r="r" b="b"/>
            <a:pathLst>
              <a:path w="9143365" h="236854">
                <a:moveTo>
                  <a:pt x="0" y="0"/>
                </a:moveTo>
                <a:lnTo>
                  <a:pt x="9143276" y="0"/>
                </a:lnTo>
                <a:lnTo>
                  <a:pt x="9143276" y="236512"/>
                </a:lnTo>
                <a:lnTo>
                  <a:pt x="0" y="236512"/>
                </a:lnTo>
                <a:lnTo>
                  <a:pt x="0" y="0"/>
                </a:lnTo>
                <a:close/>
              </a:path>
            </a:pathLst>
          </a:custGeom>
          <a:solidFill>
            <a:srgbClr val="CA0016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768437" y="410032"/>
            <a:ext cx="1114196" cy="672122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476338" y="1441570"/>
            <a:ext cx="5803265" cy="3577590"/>
          </a:xfrm>
          <a:prstGeom prst="rect">
            <a:avLst/>
          </a:prstGeom>
        </p:spPr>
        <p:txBody>
          <a:bodyPr wrap="square" lIns="0" tIns="186055" rIns="0" bIns="0" rtlCol="0" vert="horz">
            <a:spAutoFit/>
          </a:bodyPr>
          <a:lstStyle/>
          <a:p>
            <a:pPr marL="293370" indent="-255904">
              <a:lnSpc>
                <a:spcPct val="100000"/>
              </a:lnSpc>
              <a:spcBef>
                <a:spcPts val="1465"/>
              </a:spcBef>
              <a:buClr>
                <a:srgbClr val="64A434"/>
              </a:buClr>
              <a:buFont typeface="Georgia"/>
              <a:buChar char="•"/>
              <a:tabLst>
                <a:tab pos="294005" algn="l"/>
              </a:tabLst>
            </a:pP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L</a:t>
            </a: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a</a:t>
            </a:r>
            <a:r>
              <a:rPr dirty="0" sz="3200" spc="-3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 spc="-10">
                <a:solidFill>
                  <a:srgbClr val="4B4B4B"/>
                </a:solidFill>
                <a:latin typeface="Corbel"/>
                <a:cs typeface="Corbel"/>
              </a:rPr>
              <a:t>página</a:t>
            </a:r>
            <a:r>
              <a:rPr dirty="0" sz="3200" spc="-25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debe</a:t>
            </a:r>
            <a:r>
              <a:rPr dirty="0" sz="3200" spc="-25">
                <a:solidFill>
                  <a:srgbClr val="4B4B4B"/>
                </a:solidFill>
                <a:latin typeface="Corbel"/>
                <a:cs typeface="Corbel"/>
              </a:rPr>
              <a:t> incluir, </a:t>
            </a: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al</a:t>
            </a:r>
            <a:r>
              <a:rPr dirty="0" sz="3200" spc="-25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3200" spc="-5">
                <a:solidFill>
                  <a:srgbClr val="4B4B4B"/>
                </a:solidFill>
                <a:latin typeface="Corbel"/>
                <a:cs typeface="Corbel"/>
              </a:rPr>
              <a:t>menos:</a:t>
            </a:r>
            <a:endParaRPr sz="3200">
              <a:latin typeface="Corbel"/>
              <a:cs typeface="Corbel"/>
            </a:endParaRPr>
          </a:p>
          <a:p>
            <a:pPr lvl="1" marL="791845" indent="-216535">
              <a:lnSpc>
                <a:spcPct val="100000"/>
              </a:lnSpc>
              <a:spcBef>
                <a:spcPts val="1195"/>
              </a:spcBef>
              <a:buClr>
                <a:srgbClr val="000000"/>
              </a:buClr>
              <a:buSzPct val="44642"/>
              <a:buFont typeface="OpenSymbol"/>
              <a:buChar char="●"/>
              <a:tabLst>
                <a:tab pos="792480" algn="l"/>
              </a:tabLst>
            </a:pPr>
            <a:r>
              <a:rPr dirty="0" sz="2800" spc="-5">
                <a:solidFill>
                  <a:srgbClr val="4B4B4B"/>
                </a:solidFill>
                <a:latin typeface="Corbel"/>
                <a:cs typeface="Corbel"/>
              </a:rPr>
              <a:t>Varias</a:t>
            </a:r>
            <a:r>
              <a:rPr dirty="0" sz="2800" spc="-15">
                <a:solidFill>
                  <a:srgbClr val="4B4B4B"/>
                </a:solidFill>
                <a:latin typeface="Corbel"/>
                <a:cs typeface="Corbel"/>
              </a:rPr>
              <a:t> secciones</a:t>
            </a:r>
            <a:r>
              <a:rPr dirty="0" sz="2800" spc="-5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800" spc="-10">
                <a:solidFill>
                  <a:srgbClr val="4B4B4B"/>
                </a:solidFill>
                <a:latin typeface="Corbel"/>
                <a:cs typeface="Corbel"/>
              </a:rPr>
              <a:t>con</a:t>
            </a:r>
            <a:r>
              <a:rPr dirty="0" sz="2800" spc="-5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800" spc="-15">
                <a:solidFill>
                  <a:srgbClr val="4B4B4B"/>
                </a:solidFill>
                <a:latin typeface="Corbel"/>
                <a:cs typeface="Corbel"/>
              </a:rPr>
              <a:t>subsecciones</a:t>
            </a:r>
            <a:endParaRPr sz="2800">
              <a:latin typeface="Corbel"/>
              <a:cs typeface="Corbel"/>
            </a:endParaRPr>
          </a:p>
          <a:p>
            <a:pPr lvl="1" marL="791845" indent="-216535">
              <a:lnSpc>
                <a:spcPct val="100000"/>
              </a:lnSpc>
              <a:spcBef>
                <a:spcPts val="1190"/>
              </a:spcBef>
              <a:buClr>
                <a:srgbClr val="000000"/>
              </a:buClr>
              <a:buSzPct val="44642"/>
              <a:buFont typeface="OpenSymbol"/>
              <a:buChar char="●"/>
              <a:tabLst>
                <a:tab pos="792480" algn="l"/>
              </a:tabLst>
            </a:pPr>
            <a:r>
              <a:rPr dirty="0" sz="2800" spc="-10">
                <a:solidFill>
                  <a:srgbClr val="4B4B4B"/>
                </a:solidFill>
                <a:latin typeface="Corbel"/>
                <a:cs typeface="Corbel"/>
              </a:rPr>
              <a:t>Fotografías/Imágenes</a:t>
            </a:r>
            <a:endParaRPr sz="2800">
              <a:latin typeface="Corbel"/>
              <a:cs typeface="Corbel"/>
            </a:endParaRPr>
          </a:p>
          <a:p>
            <a:pPr lvl="1" marL="791845" indent="-216535">
              <a:lnSpc>
                <a:spcPct val="100000"/>
              </a:lnSpc>
              <a:spcBef>
                <a:spcPts val="1195"/>
              </a:spcBef>
              <a:buClr>
                <a:srgbClr val="000000"/>
              </a:buClr>
              <a:buSzPct val="44642"/>
              <a:buFont typeface="OpenSymbol"/>
              <a:buChar char="●"/>
              <a:tabLst>
                <a:tab pos="792480" algn="l"/>
              </a:tabLst>
            </a:pPr>
            <a:r>
              <a:rPr dirty="0" sz="2800" spc="-10">
                <a:solidFill>
                  <a:srgbClr val="4B4B4B"/>
                </a:solidFill>
                <a:latin typeface="Corbel"/>
                <a:cs typeface="Corbel"/>
              </a:rPr>
              <a:t>Listas</a:t>
            </a:r>
            <a:r>
              <a:rPr dirty="0" sz="2800" spc="-25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800" spc="-10">
                <a:solidFill>
                  <a:srgbClr val="4B4B4B"/>
                </a:solidFill>
                <a:latin typeface="Corbel"/>
                <a:cs typeface="Corbel"/>
              </a:rPr>
              <a:t>de</a:t>
            </a:r>
            <a:r>
              <a:rPr dirty="0" sz="2800" spc="-25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800" spc="-5">
                <a:solidFill>
                  <a:srgbClr val="4B4B4B"/>
                </a:solidFill>
                <a:latin typeface="Corbel"/>
                <a:cs typeface="Corbel"/>
              </a:rPr>
              <a:t>elementos</a:t>
            </a:r>
            <a:endParaRPr sz="2800">
              <a:latin typeface="Corbel"/>
              <a:cs typeface="Corbel"/>
            </a:endParaRPr>
          </a:p>
          <a:p>
            <a:pPr lvl="1" marL="791845" indent="-216535">
              <a:lnSpc>
                <a:spcPct val="100000"/>
              </a:lnSpc>
              <a:spcBef>
                <a:spcPts val="1190"/>
              </a:spcBef>
              <a:buClr>
                <a:srgbClr val="000000"/>
              </a:buClr>
              <a:buSzPct val="44642"/>
              <a:buFont typeface="OpenSymbol"/>
              <a:buChar char="●"/>
              <a:tabLst>
                <a:tab pos="792480" algn="l"/>
              </a:tabLst>
            </a:pPr>
            <a:r>
              <a:rPr dirty="0" sz="2800" spc="-5">
                <a:solidFill>
                  <a:srgbClr val="4B4B4B"/>
                </a:solidFill>
                <a:latin typeface="Corbel"/>
                <a:cs typeface="Corbel"/>
              </a:rPr>
              <a:t>Una</a:t>
            </a:r>
            <a:r>
              <a:rPr dirty="0" sz="2800" spc="-25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800">
                <a:solidFill>
                  <a:srgbClr val="4B4B4B"/>
                </a:solidFill>
                <a:latin typeface="Corbel"/>
                <a:cs typeface="Corbel"/>
              </a:rPr>
              <a:t>o</a:t>
            </a:r>
            <a:r>
              <a:rPr dirty="0" sz="2800" spc="-25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800" spc="-5">
                <a:solidFill>
                  <a:srgbClr val="4B4B4B"/>
                </a:solidFill>
                <a:latin typeface="Corbel"/>
                <a:cs typeface="Corbel"/>
              </a:rPr>
              <a:t>varias</a:t>
            </a:r>
            <a:r>
              <a:rPr dirty="0" sz="2800" spc="-30">
                <a:solidFill>
                  <a:srgbClr val="4B4B4B"/>
                </a:solidFill>
                <a:latin typeface="Corbel"/>
                <a:cs typeface="Corbel"/>
              </a:rPr>
              <a:t> </a:t>
            </a:r>
            <a:r>
              <a:rPr dirty="0" sz="2800" spc="-10">
                <a:solidFill>
                  <a:srgbClr val="4B4B4B"/>
                </a:solidFill>
                <a:latin typeface="Corbel"/>
                <a:cs typeface="Corbel"/>
              </a:rPr>
              <a:t>tablas</a:t>
            </a:r>
            <a:endParaRPr sz="2800">
              <a:latin typeface="Corbel"/>
              <a:cs typeface="Corbel"/>
            </a:endParaRPr>
          </a:p>
          <a:p>
            <a:pPr lvl="1" marL="791845" indent="-216535">
              <a:lnSpc>
                <a:spcPct val="100000"/>
              </a:lnSpc>
              <a:spcBef>
                <a:spcPts val="1195"/>
              </a:spcBef>
              <a:buClr>
                <a:srgbClr val="000000"/>
              </a:buClr>
              <a:buSzPct val="44642"/>
              <a:buFont typeface="OpenSymbol"/>
              <a:buChar char="●"/>
              <a:tabLst>
                <a:tab pos="792480" algn="l"/>
              </a:tabLst>
            </a:pPr>
            <a:r>
              <a:rPr dirty="0" sz="2800" spc="-10">
                <a:solidFill>
                  <a:srgbClr val="4B4B4B"/>
                </a:solidFill>
                <a:latin typeface="Corbel"/>
                <a:cs typeface="Corbel"/>
              </a:rPr>
              <a:t>Hiperenlaces</a:t>
            </a:r>
            <a:endParaRPr sz="2800">
              <a:latin typeface="Corbel"/>
              <a:cs typeface="Corbe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831935" y="6485575"/>
            <a:ext cx="210185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800"/>
              </a:lnSpc>
            </a:pPr>
            <a:r>
              <a:rPr dirty="0" sz="1800" b="1">
                <a:solidFill>
                  <a:srgbClr val="666666"/>
                </a:solidFill>
                <a:latin typeface="Corbel"/>
                <a:cs typeface="Corbel"/>
              </a:rPr>
              <a:t>5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48297" y="439458"/>
            <a:ext cx="2021839" cy="579120"/>
          </a:xfrm>
          <a:prstGeom prst="rect"/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3600" spc="10">
                <a:solidFill>
                  <a:srgbClr val="C8201D"/>
                </a:solidFill>
              </a:rPr>
              <a:t>Ejercicio</a:t>
            </a:r>
            <a:r>
              <a:rPr dirty="0" sz="3600" spc="-80">
                <a:solidFill>
                  <a:srgbClr val="C8201D"/>
                </a:solidFill>
              </a:rPr>
              <a:t> </a:t>
            </a:r>
            <a:r>
              <a:rPr dirty="0" sz="3600" spc="15">
                <a:solidFill>
                  <a:srgbClr val="C8201D"/>
                </a:solidFill>
              </a:rPr>
              <a:t>1</a:t>
            </a:r>
            <a:endParaRPr sz="36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562565" y="1110233"/>
            <a:ext cx="383540" cy="493395"/>
          </a:xfrm>
          <a:custGeom>
            <a:avLst/>
            <a:gdLst/>
            <a:ahLst/>
            <a:cxnLst/>
            <a:rect l="l" t="t" r="r" b="b"/>
            <a:pathLst>
              <a:path w="383539" h="493394">
                <a:moveTo>
                  <a:pt x="234353" y="0"/>
                </a:moveTo>
                <a:lnTo>
                  <a:pt x="184071" y="4316"/>
                </a:lnTo>
                <a:lnTo>
                  <a:pt x="139088" y="17240"/>
                </a:lnTo>
                <a:lnTo>
                  <a:pt x="99438" y="38736"/>
                </a:lnTo>
                <a:lnTo>
                  <a:pt x="65150" y="68770"/>
                </a:lnTo>
                <a:lnTo>
                  <a:pt x="36593" y="106121"/>
                </a:lnTo>
                <a:lnTo>
                  <a:pt x="16240" y="148640"/>
                </a:lnTo>
                <a:lnTo>
                  <a:pt x="4054" y="196493"/>
                </a:lnTo>
                <a:lnTo>
                  <a:pt x="0" y="249847"/>
                </a:lnTo>
                <a:lnTo>
                  <a:pt x="4274" y="302540"/>
                </a:lnTo>
                <a:lnTo>
                  <a:pt x="16917" y="349834"/>
                </a:lnTo>
                <a:lnTo>
                  <a:pt x="37660" y="391593"/>
                </a:lnTo>
                <a:lnTo>
                  <a:pt x="66230" y="427685"/>
                </a:lnTo>
                <a:lnTo>
                  <a:pt x="102529" y="456299"/>
                </a:lnTo>
                <a:lnTo>
                  <a:pt x="144399" y="476780"/>
                </a:lnTo>
                <a:lnTo>
                  <a:pt x="191735" y="489092"/>
                </a:lnTo>
                <a:lnTo>
                  <a:pt x="244436" y="493204"/>
                </a:lnTo>
                <a:lnTo>
                  <a:pt x="278703" y="491527"/>
                </a:lnTo>
                <a:lnTo>
                  <a:pt x="313104" y="486543"/>
                </a:lnTo>
                <a:lnTo>
                  <a:pt x="347912" y="478320"/>
                </a:lnTo>
                <a:lnTo>
                  <a:pt x="383400" y="466928"/>
                </a:lnTo>
                <a:lnTo>
                  <a:pt x="383400" y="373684"/>
                </a:lnTo>
                <a:lnTo>
                  <a:pt x="349144" y="387899"/>
                </a:lnTo>
                <a:lnTo>
                  <a:pt x="316749" y="397762"/>
                </a:lnTo>
                <a:lnTo>
                  <a:pt x="286447" y="403508"/>
                </a:lnTo>
                <a:lnTo>
                  <a:pt x="258470" y="405371"/>
                </a:lnTo>
                <a:lnTo>
                  <a:pt x="223006" y="402682"/>
                </a:lnTo>
                <a:lnTo>
                  <a:pt x="163956" y="381373"/>
                </a:lnTo>
                <a:lnTo>
                  <a:pt x="120298" y="339604"/>
                </a:lnTo>
                <a:lnTo>
                  <a:pt x="98112" y="281431"/>
                </a:lnTo>
                <a:lnTo>
                  <a:pt x="95389" y="246608"/>
                </a:lnTo>
                <a:lnTo>
                  <a:pt x="97843" y="213639"/>
                </a:lnTo>
                <a:lnTo>
                  <a:pt x="117871" y="156340"/>
                </a:lnTo>
                <a:lnTo>
                  <a:pt x="157592" y="113265"/>
                </a:lnTo>
                <a:lnTo>
                  <a:pt x="209730" y="91020"/>
                </a:lnTo>
                <a:lnTo>
                  <a:pt x="240118" y="88201"/>
                </a:lnTo>
                <a:lnTo>
                  <a:pt x="271547" y="91037"/>
                </a:lnTo>
                <a:lnTo>
                  <a:pt x="304193" y="99544"/>
                </a:lnTo>
                <a:lnTo>
                  <a:pt x="337920" y="113720"/>
                </a:lnTo>
                <a:lnTo>
                  <a:pt x="372592" y="133565"/>
                </a:lnTo>
                <a:lnTo>
                  <a:pt x="372592" y="32765"/>
                </a:lnTo>
                <a:lnTo>
                  <a:pt x="333355" y="17194"/>
                </a:lnTo>
                <a:lnTo>
                  <a:pt x="285586" y="3654"/>
                </a:lnTo>
                <a:lnTo>
                  <a:pt x="252599" y="406"/>
                </a:lnTo>
                <a:lnTo>
                  <a:pt x="23435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4025163" y="1118882"/>
            <a:ext cx="507365" cy="484505"/>
          </a:xfrm>
          <a:custGeom>
            <a:avLst/>
            <a:gdLst/>
            <a:ahLst/>
            <a:cxnLst/>
            <a:rect l="l" t="t" r="r" b="b"/>
            <a:pathLst>
              <a:path w="507364" h="484505">
                <a:moveTo>
                  <a:pt x="254876" y="0"/>
                </a:moveTo>
                <a:lnTo>
                  <a:pt x="202107" y="4275"/>
                </a:lnTo>
                <a:lnTo>
                  <a:pt x="154298" y="17191"/>
                </a:lnTo>
                <a:lnTo>
                  <a:pt x="111147" y="38881"/>
                </a:lnTo>
                <a:lnTo>
                  <a:pt x="72351" y="69481"/>
                </a:lnTo>
                <a:lnTo>
                  <a:pt x="40547" y="106011"/>
                </a:lnTo>
                <a:lnTo>
                  <a:pt x="17954" y="147370"/>
                </a:lnTo>
                <a:lnTo>
                  <a:pt x="4471" y="193254"/>
                </a:lnTo>
                <a:lnTo>
                  <a:pt x="0" y="243357"/>
                </a:lnTo>
                <a:lnTo>
                  <a:pt x="4460" y="292477"/>
                </a:lnTo>
                <a:lnTo>
                  <a:pt x="17865" y="337718"/>
                </a:lnTo>
                <a:lnTo>
                  <a:pt x="40247" y="378977"/>
                </a:lnTo>
                <a:lnTo>
                  <a:pt x="71640" y="416153"/>
                </a:lnTo>
                <a:lnTo>
                  <a:pt x="109571" y="445923"/>
                </a:lnTo>
                <a:lnTo>
                  <a:pt x="152095" y="467188"/>
                </a:lnTo>
                <a:lnTo>
                  <a:pt x="199210" y="479947"/>
                </a:lnTo>
                <a:lnTo>
                  <a:pt x="250913" y="484200"/>
                </a:lnTo>
                <a:lnTo>
                  <a:pt x="303794" y="480110"/>
                </a:lnTo>
                <a:lnTo>
                  <a:pt x="351848" y="467683"/>
                </a:lnTo>
                <a:lnTo>
                  <a:pt x="395248" y="446684"/>
                </a:lnTo>
                <a:lnTo>
                  <a:pt x="434162" y="416877"/>
                </a:lnTo>
                <a:lnTo>
                  <a:pt x="452305" y="396354"/>
                </a:lnTo>
                <a:lnTo>
                  <a:pt x="254152" y="396354"/>
                </a:lnTo>
                <a:lnTo>
                  <a:pt x="220637" y="393654"/>
                </a:lnTo>
                <a:lnTo>
                  <a:pt x="163592" y="372356"/>
                </a:lnTo>
                <a:lnTo>
                  <a:pt x="119986" y="330508"/>
                </a:lnTo>
                <a:lnTo>
                  <a:pt x="97162" y="274602"/>
                </a:lnTo>
                <a:lnTo>
                  <a:pt x="94416" y="240842"/>
                </a:lnTo>
                <a:lnTo>
                  <a:pt x="97145" y="209277"/>
                </a:lnTo>
                <a:lnTo>
                  <a:pt x="119539" y="152747"/>
                </a:lnTo>
                <a:lnTo>
                  <a:pt x="161687" y="109353"/>
                </a:lnTo>
                <a:lnTo>
                  <a:pt x="217019" y="87267"/>
                </a:lnTo>
                <a:lnTo>
                  <a:pt x="249478" y="84594"/>
                </a:lnTo>
                <a:lnTo>
                  <a:pt x="448054" y="84594"/>
                </a:lnTo>
                <a:lnTo>
                  <a:pt x="435241" y="69481"/>
                </a:lnTo>
                <a:lnTo>
                  <a:pt x="397135" y="38881"/>
                </a:lnTo>
                <a:lnTo>
                  <a:pt x="354236" y="17191"/>
                </a:lnTo>
                <a:lnTo>
                  <a:pt x="306748" y="4275"/>
                </a:lnTo>
                <a:lnTo>
                  <a:pt x="254876" y="0"/>
                </a:lnTo>
                <a:close/>
              </a:path>
              <a:path w="507364" h="484505">
                <a:moveTo>
                  <a:pt x="448054" y="84594"/>
                </a:moveTo>
                <a:lnTo>
                  <a:pt x="249478" y="84594"/>
                </a:lnTo>
                <a:lnTo>
                  <a:pt x="282987" y="87267"/>
                </a:lnTo>
                <a:lnTo>
                  <a:pt x="313424" y="95442"/>
                </a:lnTo>
                <a:lnTo>
                  <a:pt x="365760" y="129235"/>
                </a:lnTo>
                <a:lnTo>
                  <a:pt x="399959" y="179366"/>
                </a:lnTo>
                <a:lnTo>
                  <a:pt x="411479" y="240842"/>
                </a:lnTo>
                <a:lnTo>
                  <a:pt x="408610" y="273528"/>
                </a:lnTo>
                <a:lnTo>
                  <a:pt x="386266" y="329584"/>
                </a:lnTo>
                <a:lnTo>
                  <a:pt x="343459" y="372056"/>
                </a:lnTo>
                <a:lnTo>
                  <a:pt x="286802" y="393654"/>
                </a:lnTo>
                <a:lnTo>
                  <a:pt x="254152" y="396354"/>
                </a:lnTo>
                <a:lnTo>
                  <a:pt x="452305" y="396354"/>
                </a:lnTo>
                <a:lnTo>
                  <a:pt x="466384" y="380427"/>
                </a:lnTo>
                <a:lnTo>
                  <a:pt x="489192" y="339658"/>
                </a:lnTo>
                <a:lnTo>
                  <a:pt x="502754" y="294569"/>
                </a:lnTo>
                <a:lnTo>
                  <a:pt x="507238" y="245160"/>
                </a:lnTo>
                <a:lnTo>
                  <a:pt x="502771" y="194524"/>
                </a:lnTo>
                <a:lnTo>
                  <a:pt x="489327" y="148410"/>
                </a:lnTo>
                <a:lnTo>
                  <a:pt x="466840" y="106752"/>
                </a:lnTo>
                <a:lnTo>
                  <a:pt x="448054" y="8459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615916" y="872997"/>
            <a:ext cx="431800" cy="722630"/>
          </a:xfrm>
          <a:custGeom>
            <a:avLst/>
            <a:gdLst/>
            <a:ahLst/>
            <a:cxnLst/>
            <a:rect l="l" t="t" r="r" b="b"/>
            <a:pathLst>
              <a:path w="431800" h="722630">
                <a:moveTo>
                  <a:pt x="233997" y="235800"/>
                </a:moveTo>
                <a:lnTo>
                  <a:pt x="185154" y="240042"/>
                </a:lnTo>
                <a:lnTo>
                  <a:pt x="140765" y="252722"/>
                </a:lnTo>
                <a:lnTo>
                  <a:pt x="100964" y="273771"/>
                </a:lnTo>
                <a:lnTo>
                  <a:pt x="65887" y="303123"/>
                </a:lnTo>
                <a:lnTo>
                  <a:pt x="36759" y="339590"/>
                </a:lnTo>
                <a:lnTo>
                  <a:pt x="16203" y="380477"/>
                </a:lnTo>
                <a:lnTo>
                  <a:pt x="4017" y="425887"/>
                </a:lnTo>
                <a:lnTo>
                  <a:pt x="0" y="475919"/>
                </a:lnTo>
                <a:lnTo>
                  <a:pt x="3814" y="529043"/>
                </a:lnTo>
                <a:lnTo>
                  <a:pt x="15393" y="576630"/>
                </a:lnTo>
                <a:lnTo>
                  <a:pt x="34938" y="618684"/>
                </a:lnTo>
                <a:lnTo>
                  <a:pt x="62649" y="655205"/>
                </a:lnTo>
                <a:lnTo>
                  <a:pt x="96304" y="684400"/>
                </a:lnTo>
                <a:lnTo>
                  <a:pt x="135631" y="705462"/>
                </a:lnTo>
                <a:lnTo>
                  <a:pt x="180494" y="718224"/>
                </a:lnTo>
                <a:lnTo>
                  <a:pt x="230758" y="722515"/>
                </a:lnTo>
                <a:lnTo>
                  <a:pt x="431647" y="722515"/>
                </a:lnTo>
                <a:lnTo>
                  <a:pt x="431647" y="640803"/>
                </a:lnTo>
                <a:lnTo>
                  <a:pt x="264604" y="640803"/>
                </a:lnTo>
                <a:lnTo>
                  <a:pt x="235385" y="640382"/>
                </a:lnTo>
                <a:lnTo>
                  <a:pt x="191397" y="636705"/>
                </a:lnTo>
                <a:lnTo>
                  <a:pt x="152955" y="621045"/>
                </a:lnTo>
                <a:lnTo>
                  <a:pt x="115071" y="578767"/>
                </a:lnTo>
                <a:lnTo>
                  <a:pt x="96368" y="522110"/>
                </a:lnTo>
                <a:lnTo>
                  <a:pt x="93967" y="487438"/>
                </a:lnTo>
                <a:lnTo>
                  <a:pt x="96604" y="450528"/>
                </a:lnTo>
                <a:lnTo>
                  <a:pt x="117809" y="388722"/>
                </a:lnTo>
                <a:lnTo>
                  <a:pt x="158745" y="343281"/>
                </a:lnTo>
                <a:lnTo>
                  <a:pt x="214810" y="320015"/>
                </a:lnTo>
                <a:lnTo>
                  <a:pt x="248043" y="317157"/>
                </a:lnTo>
                <a:lnTo>
                  <a:pt x="431647" y="317157"/>
                </a:lnTo>
                <a:lnTo>
                  <a:pt x="431647" y="255244"/>
                </a:lnTo>
                <a:lnTo>
                  <a:pt x="337324" y="255244"/>
                </a:lnTo>
                <a:lnTo>
                  <a:pt x="309690" y="246736"/>
                </a:lnTo>
                <a:lnTo>
                  <a:pt x="283370" y="240660"/>
                </a:lnTo>
                <a:lnTo>
                  <a:pt x="258195" y="237015"/>
                </a:lnTo>
                <a:lnTo>
                  <a:pt x="233997" y="235800"/>
                </a:lnTo>
                <a:close/>
              </a:path>
              <a:path w="431800" h="722630">
                <a:moveTo>
                  <a:pt x="431647" y="317157"/>
                </a:moveTo>
                <a:lnTo>
                  <a:pt x="248043" y="317157"/>
                </a:lnTo>
                <a:lnTo>
                  <a:pt x="270748" y="318625"/>
                </a:lnTo>
                <a:lnTo>
                  <a:pt x="293084" y="322964"/>
                </a:lnTo>
                <a:lnTo>
                  <a:pt x="315219" y="330069"/>
                </a:lnTo>
                <a:lnTo>
                  <a:pt x="337324" y="339839"/>
                </a:lnTo>
                <a:lnTo>
                  <a:pt x="337324" y="640803"/>
                </a:lnTo>
                <a:lnTo>
                  <a:pt x="431647" y="640803"/>
                </a:lnTo>
                <a:lnTo>
                  <a:pt x="431647" y="317157"/>
                </a:lnTo>
                <a:close/>
              </a:path>
              <a:path w="431800" h="722630">
                <a:moveTo>
                  <a:pt x="431647" y="0"/>
                </a:moveTo>
                <a:lnTo>
                  <a:pt x="337324" y="0"/>
                </a:lnTo>
                <a:lnTo>
                  <a:pt x="337324" y="255244"/>
                </a:lnTo>
                <a:lnTo>
                  <a:pt x="431647" y="255244"/>
                </a:lnTo>
                <a:lnTo>
                  <a:pt x="43164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5151602" y="1109878"/>
            <a:ext cx="429259" cy="492125"/>
          </a:xfrm>
          <a:custGeom>
            <a:avLst/>
            <a:gdLst/>
            <a:ahLst/>
            <a:cxnLst/>
            <a:rect l="l" t="t" r="r" b="b"/>
            <a:pathLst>
              <a:path w="429260" h="492125">
                <a:moveTo>
                  <a:pt x="221754" y="0"/>
                </a:moveTo>
                <a:lnTo>
                  <a:pt x="174492" y="4291"/>
                </a:lnTo>
                <a:lnTo>
                  <a:pt x="132024" y="17054"/>
                </a:lnTo>
                <a:lnTo>
                  <a:pt x="94283" y="38120"/>
                </a:lnTo>
                <a:lnTo>
                  <a:pt x="61201" y="67322"/>
                </a:lnTo>
                <a:lnTo>
                  <a:pt x="34627" y="104210"/>
                </a:lnTo>
                <a:lnTo>
                  <a:pt x="15479" y="146159"/>
                </a:lnTo>
                <a:lnTo>
                  <a:pt x="3892" y="192968"/>
                </a:lnTo>
                <a:lnTo>
                  <a:pt x="0" y="244436"/>
                </a:lnTo>
                <a:lnTo>
                  <a:pt x="1827" y="279952"/>
                </a:lnTo>
                <a:lnTo>
                  <a:pt x="16550" y="343968"/>
                </a:lnTo>
                <a:lnTo>
                  <a:pt x="45350" y="398762"/>
                </a:lnTo>
                <a:lnTo>
                  <a:pt x="84037" y="441903"/>
                </a:lnTo>
                <a:lnTo>
                  <a:pt x="132741" y="473592"/>
                </a:lnTo>
                <a:lnTo>
                  <a:pt x="196316" y="490043"/>
                </a:lnTo>
                <a:lnTo>
                  <a:pt x="233641" y="492125"/>
                </a:lnTo>
                <a:lnTo>
                  <a:pt x="261848" y="491483"/>
                </a:lnTo>
                <a:lnTo>
                  <a:pt x="312462" y="485743"/>
                </a:lnTo>
                <a:lnTo>
                  <a:pt x="355924" y="472761"/>
                </a:lnTo>
                <a:lnTo>
                  <a:pt x="398582" y="452398"/>
                </a:lnTo>
                <a:lnTo>
                  <a:pt x="420116" y="438835"/>
                </a:lnTo>
                <a:lnTo>
                  <a:pt x="420116" y="403923"/>
                </a:lnTo>
                <a:lnTo>
                  <a:pt x="248754" y="403923"/>
                </a:lnTo>
                <a:lnTo>
                  <a:pt x="217090" y="401475"/>
                </a:lnTo>
                <a:lnTo>
                  <a:pt x="162799" y="381592"/>
                </a:lnTo>
                <a:lnTo>
                  <a:pt x="121412" y="341807"/>
                </a:lnTo>
                <a:lnTo>
                  <a:pt x="98728" y="287516"/>
                </a:lnTo>
                <a:lnTo>
                  <a:pt x="94678" y="255244"/>
                </a:lnTo>
                <a:lnTo>
                  <a:pt x="429120" y="255244"/>
                </a:lnTo>
                <a:lnTo>
                  <a:pt x="429120" y="243357"/>
                </a:lnTo>
                <a:lnTo>
                  <a:pt x="426046" y="198716"/>
                </a:lnTo>
                <a:lnTo>
                  <a:pt x="96837" y="198716"/>
                </a:lnTo>
                <a:lnTo>
                  <a:pt x="102495" y="172558"/>
                </a:lnTo>
                <a:lnTo>
                  <a:pt x="123265" y="129013"/>
                </a:lnTo>
                <a:lnTo>
                  <a:pt x="155694" y="99035"/>
                </a:lnTo>
                <a:lnTo>
                  <a:pt x="197620" y="83715"/>
                </a:lnTo>
                <a:lnTo>
                  <a:pt x="221754" y="81724"/>
                </a:lnTo>
                <a:lnTo>
                  <a:pt x="383081" y="81724"/>
                </a:lnTo>
                <a:lnTo>
                  <a:pt x="372592" y="66243"/>
                </a:lnTo>
                <a:lnTo>
                  <a:pt x="341939" y="37210"/>
                </a:lnTo>
                <a:lnTo>
                  <a:pt x="306627" y="16514"/>
                </a:lnTo>
                <a:lnTo>
                  <a:pt x="266588" y="4122"/>
                </a:lnTo>
                <a:lnTo>
                  <a:pt x="221754" y="0"/>
                </a:lnTo>
                <a:close/>
              </a:path>
              <a:path w="429260" h="492125">
                <a:moveTo>
                  <a:pt x="420116" y="346316"/>
                </a:moveTo>
                <a:lnTo>
                  <a:pt x="380228" y="371873"/>
                </a:lnTo>
                <a:lnTo>
                  <a:pt x="338350" y="389836"/>
                </a:lnTo>
                <a:lnTo>
                  <a:pt x="294514" y="400440"/>
                </a:lnTo>
                <a:lnTo>
                  <a:pt x="248754" y="403923"/>
                </a:lnTo>
                <a:lnTo>
                  <a:pt x="420116" y="403923"/>
                </a:lnTo>
                <a:lnTo>
                  <a:pt x="420116" y="346316"/>
                </a:lnTo>
                <a:close/>
              </a:path>
              <a:path w="429260" h="492125">
                <a:moveTo>
                  <a:pt x="383081" y="81724"/>
                </a:moveTo>
                <a:lnTo>
                  <a:pt x="221754" y="81724"/>
                </a:lnTo>
                <a:lnTo>
                  <a:pt x="245536" y="83715"/>
                </a:lnTo>
                <a:lnTo>
                  <a:pt x="266755" y="89552"/>
                </a:lnTo>
                <a:lnTo>
                  <a:pt x="302031" y="111963"/>
                </a:lnTo>
                <a:lnTo>
                  <a:pt x="325440" y="149267"/>
                </a:lnTo>
                <a:lnTo>
                  <a:pt x="335876" y="198716"/>
                </a:lnTo>
                <a:lnTo>
                  <a:pt x="426046" y="198716"/>
                </a:lnTo>
                <a:lnTo>
                  <a:pt x="425502" y="190826"/>
                </a:lnTo>
                <a:lnTo>
                  <a:pt x="414762" y="143865"/>
                </a:lnTo>
                <a:lnTo>
                  <a:pt x="397069" y="102371"/>
                </a:lnTo>
                <a:lnTo>
                  <a:pt x="383081" y="8172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4059364" y="730440"/>
            <a:ext cx="439420" cy="328930"/>
          </a:xfrm>
          <a:custGeom>
            <a:avLst/>
            <a:gdLst/>
            <a:ahLst/>
            <a:cxnLst/>
            <a:rect l="l" t="t" r="r" b="b"/>
            <a:pathLst>
              <a:path w="439420" h="328930">
                <a:moveTo>
                  <a:pt x="374040" y="273964"/>
                </a:moveTo>
                <a:lnTo>
                  <a:pt x="65150" y="273964"/>
                </a:lnTo>
                <a:lnTo>
                  <a:pt x="65150" y="328675"/>
                </a:lnTo>
                <a:lnTo>
                  <a:pt x="374040" y="328675"/>
                </a:lnTo>
                <a:lnTo>
                  <a:pt x="374040" y="273964"/>
                </a:lnTo>
                <a:close/>
              </a:path>
              <a:path w="439420" h="328930">
                <a:moveTo>
                  <a:pt x="219595" y="0"/>
                </a:moveTo>
                <a:lnTo>
                  <a:pt x="204089" y="3154"/>
                </a:lnTo>
                <a:lnTo>
                  <a:pt x="191384" y="11742"/>
                </a:lnTo>
                <a:lnTo>
                  <a:pt x="182796" y="24447"/>
                </a:lnTo>
                <a:lnTo>
                  <a:pt x="179641" y="39954"/>
                </a:lnTo>
                <a:lnTo>
                  <a:pt x="182796" y="55257"/>
                </a:lnTo>
                <a:lnTo>
                  <a:pt x="191384" y="67860"/>
                </a:lnTo>
                <a:lnTo>
                  <a:pt x="204089" y="76414"/>
                </a:lnTo>
                <a:lnTo>
                  <a:pt x="219595" y="79565"/>
                </a:lnTo>
                <a:lnTo>
                  <a:pt x="234896" y="76414"/>
                </a:lnTo>
                <a:lnTo>
                  <a:pt x="247496" y="67860"/>
                </a:lnTo>
                <a:lnTo>
                  <a:pt x="256044" y="55257"/>
                </a:lnTo>
                <a:lnTo>
                  <a:pt x="259194" y="39954"/>
                </a:lnTo>
                <a:lnTo>
                  <a:pt x="256044" y="24447"/>
                </a:lnTo>
                <a:lnTo>
                  <a:pt x="247496" y="11742"/>
                </a:lnTo>
                <a:lnTo>
                  <a:pt x="234896" y="3154"/>
                </a:lnTo>
                <a:lnTo>
                  <a:pt x="219595" y="0"/>
                </a:lnTo>
                <a:close/>
              </a:path>
              <a:path w="439420" h="328930">
                <a:moveTo>
                  <a:pt x="374040" y="108356"/>
                </a:moveTo>
                <a:lnTo>
                  <a:pt x="348669" y="113532"/>
                </a:lnTo>
                <a:lnTo>
                  <a:pt x="327956" y="127619"/>
                </a:lnTo>
                <a:lnTo>
                  <a:pt x="313995" y="148454"/>
                </a:lnTo>
                <a:lnTo>
                  <a:pt x="308876" y="173875"/>
                </a:lnTo>
                <a:lnTo>
                  <a:pt x="313995" y="199041"/>
                </a:lnTo>
                <a:lnTo>
                  <a:pt x="327956" y="219648"/>
                </a:lnTo>
                <a:lnTo>
                  <a:pt x="348669" y="233570"/>
                </a:lnTo>
                <a:lnTo>
                  <a:pt x="374040" y="238683"/>
                </a:lnTo>
                <a:lnTo>
                  <a:pt x="399198" y="233570"/>
                </a:lnTo>
                <a:lnTo>
                  <a:pt x="419801" y="219648"/>
                </a:lnTo>
                <a:lnTo>
                  <a:pt x="433722" y="199041"/>
                </a:lnTo>
                <a:lnTo>
                  <a:pt x="438835" y="173875"/>
                </a:lnTo>
                <a:lnTo>
                  <a:pt x="433722" y="148454"/>
                </a:lnTo>
                <a:lnTo>
                  <a:pt x="419801" y="127619"/>
                </a:lnTo>
                <a:lnTo>
                  <a:pt x="399198" y="113532"/>
                </a:lnTo>
                <a:lnTo>
                  <a:pt x="374040" y="108356"/>
                </a:lnTo>
                <a:close/>
              </a:path>
              <a:path w="439420" h="328930">
                <a:moveTo>
                  <a:pt x="219595" y="108356"/>
                </a:moveTo>
                <a:lnTo>
                  <a:pt x="194224" y="113532"/>
                </a:lnTo>
                <a:lnTo>
                  <a:pt x="173512" y="127619"/>
                </a:lnTo>
                <a:lnTo>
                  <a:pt x="159550" y="148454"/>
                </a:lnTo>
                <a:lnTo>
                  <a:pt x="154432" y="173875"/>
                </a:lnTo>
                <a:lnTo>
                  <a:pt x="159550" y="199041"/>
                </a:lnTo>
                <a:lnTo>
                  <a:pt x="173512" y="219648"/>
                </a:lnTo>
                <a:lnTo>
                  <a:pt x="194224" y="233570"/>
                </a:lnTo>
                <a:lnTo>
                  <a:pt x="219595" y="238683"/>
                </a:lnTo>
                <a:lnTo>
                  <a:pt x="244754" y="233570"/>
                </a:lnTo>
                <a:lnTo>
                  <a:pt x="265356" y="219648"/>
                </a:lnTo>
                <a:lnTo>
                  <a:pt x="279278" y="199041"/>
                </a:lnTo>
                <a:lnTo>
                  <a:pt x="284391" y="173875"/>
                </a:lnTo>
                <a:lnTo>
                  <a:pt x="279278" y="148454"/>
                </a:lnTo>
                <a:lnTo>
                  <a:pt x="265356" y="127619"/>
                </a:lnTo>
                <a:lnTo>
                  <a:pt x="244754" y="113532"/>
                </a:lnTo>
                <a:lnTo>
                  <a:pt x="219595" y="108356"/>
                </a:lnTo>
                <a:close/>
              </a:path>
              <a:path w="439420" h="328930">
                <a:moveTo>
                  <a:pt x="65150" y="108356"/>
                </a:moveTo>
                <a:lnTo>
                  <a:pt x="39787" y="113532"/>
                </a:lnTo>
                <a:lnTo>
                  <a:pt x="19078" y="127619"/>
                </a:lnTo>
                <a:lnTo>
                  <a:pt x="5118" y="148454"/>
                </a:lnTo>
                <a:lnTo>
                  <a:pt x="0" y="173875"/>
                </a:lnTo>
                <a:lnTo>
                  <a:pt x="5118" y="199041"/>
                </a:lnTo>
                <a:lnTo>
                  <a:pt x="19078" y="219648"/>
                </a:lnTo>
                <a:lnTo>
                  <a:pt x="39787" y="233570"/>
                </a:lnTo>
                <a:lnTo>
                  <a:pt x="65150" y="238683"/>
                </a:lnTo>
                <a:lnTo>
                  <a:pt x="90316" y="233570"/>
                </a:lnTo>
                <a:lnTo>
                  <a:pt x="110923" y="219648"/>
                </a:lnTo>
                <a:lnTo>
                  <a:pt x="124845" y="199041"/>
                </a:lnTo>
                <a:lnTo>
                  <a:pt x="129959" y="173875"/>
                </a:lnTo>
                <a:lnTo>
                  <a:pt x="124845" y="148454"/>
                </a:lnTo>
                <a:lnTo>
                  <a:pt x="110923" y="127619"/>
                </a:lnTo>
                <a:lnTo>
                  <a:pt x="90316" y="113532"/>
                </a:lnTo>
                <a:lnTo>
                  <a:pt x="65150" y="108356"/>
                </a:lnTo>
                <a:close/>
              </a:path>
            </a:pathLst>
          </a:custGeom>
          <a:solidFill>
            <a:srgbClr val="CA001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224604" y="1718284"/>
            <a:ext cx="686435" cy="229870"/>
          </a:xfrm>
          <a:custGeom>
            <a:avLst/>
            <a:gdLst/>
            <a:ahLst/>
            <a:cxnLst/>
            <a:rect l="l" t="t" r="r" b="b"/>
            <a:pathLst>
              <a:path w="686435" h="229869">
                <a:moveTo>
                  <a:pt x="623874" y="0"/>
                </a:moveTo>
                <a:lnTo>
                  <a:pt x="571532" y="14728"/>
                </a:lnTo>
                <a:lnTo>
                  <a:pt x="540175" y="56245"/>
                </a:lnTo>
                <a:lnTo>
                  <a:pt x="534238" y="94310"/>
                </a:lnTo>
                <a:lnTo>
                  <a:pt x="535722" y="114321"/>
                </a:lnTo>
                <a:lnTo>
                  <a:pt x="557999" y="163080"/>
                </a:lnTo>
                <a:lnTo>
                  <a:pt x="604670" y="187069"/>
                </a:lnTo>
                <a:lnTo>
                  <a:pt x="623874" y="188633"/>
                </a:lnTo>
                <a:lnTo>
                  <a:pt x="631631" y="188369"/>
                </a:lnTo>
                <a:lnTo>
                  <a:pt x="674362" y="175412"/>
                </a:lnTo>
                <a:lnTo>
                  <a:pt x="685800" y="167754"/>
                </a:lnTo>
                <a:lnTo>
                  <a:pt x="685800" y="147954"/>
                </a:lnTo>
                <a:lnTo>
                  <a:pt x="624954" y="147954"/>
                </a:lnTo>
                <a:lnTo>
                  <a:pt x="614162" y="147150"/>
                </a:lnTo>
                <a:lnTo>
                  <a:pt x="583195" y="118886"/>
                </a:lnTo>
                <a:lnTo>
                  <a:pt x="579958" y="94310"/>
                </a:lnTo>
                <a:lnTo>
                  <a:pt x="580800" y="81076"/>
                </a:lnTo>
                <a:lnTo>
                  <a:pt x="605293" y="44095"/>
                </a:lnTo>
                <a:lnTo>
                  <a:pt x="624954" y="40678"/>
                </a:lnTo>
                <a:lnTo>
                  <a:pt x="685911" y="40678"/>
                </a:lnTo>
                <a:lnTo>
                  <a:pt x="686155" y="20878"/>
                </a:lnTo>
                <a:lnTo>
                  <a:pt x="646607" y="2727"/>
                </a:lnTo>
                <a:lnTo>
                  <a:pt x="631631" y="324"/>
                </a:lnTo>
                <a:lnTo>
                  <a:pt x="623874" y="0"/>
                </a:lnTo>
                <a:close/>
              </a:path>
              <a:path w="686435" h="229869">
                <a:moveTo>
                  <a:pt x="685800" y="112674"/>
                </a:moveTo>
                <a:lnTo>
                  <a:pt x="660234" y="136791"/>
                </a:lnTo>
                <a:lnTo>
                  <a:pt x="653389" y="141109"/>
                </a:lnTo>
                <a:lnTo>
                  <a:pt x="646912" y="143637"/>
                </a:lnTo>
                <a:lnTo>
                  <a:pt x="646556" y="143637"/>
                </a:lnTo>
                <a:lnTo>
                  <a:pt x="640079" y="146519"/>
                </a:lnTo>
                <a:lnTo>
                  <a:pt x="632879" y="147954"/>
                </a:lnTo>
                <a:lnTo>
                  <a:pt x="685800" y="147954"/>
                </a:lnTo>
                <a:lnTo>
                  <a:pt x="685800" y="112674"/>
                </a:lnTo>
                <a:close/>
              </a:path>
              <a:path w="686435" h="229869">
                <a:moveTo>
                  <a:pt x="685911" y="40678"/>
                </a:moveTo>
                <a:lnTo>
                  <a:pt x="632879" y="40678"/>
                </a:lnTo>
                <a:lnTo>
                  <a:pt x="640079" y="42481"/>
                </a:lnTo>
                <a:lnTo>
                  <a:pt x="646556" y="44996"/>
                </a:lnTo>
                <a:lnTo>
                  <a:pt x="646912" y="44996"/>
                </a:lnTo>
                <a:lnTo>
                  <a:pt x="653389" y="47878"/>
                </a:lnTo>
                <a:lnTo>
                  <a:pt x="660234" y="52197"/>
                </a:lnTo>
                <a:lnTo>
                  <a:pt x="666356" y="57950"/>
                </a:lnTo>
                <a:lnTo>
                  <a:pt x="685800" y="75958"/>
                </a:lnTo>
                <a:lnTo>
                  <a:pt x="685911" y="40678"/>
                </a:lnTo>
                <a:close/>
              </a:path>
              <a:path w="686435" h="229869">
                <a:moveTo>
                  <a:pt x="44640" y="2870"/>
                </a:moveTo>
                <a:lnTo>
                  <a:pt x="0" y="2870"/>
                </a:lnTo>
                <a:lnTo>
                  <a:pt x="0" y="114109"/>
                </a:lnTo>
                <a:lnTo>
                  <a:pt x="10174" y="158307"/>
                </a:lnTo>
                <a:lnTo>
                  <a:pt x="42159" y="183907"/>
                </a:lnTo>
                <a:lnTo>
                  <a:pt x="72351" y="188633"/>
                </a:lnTo>
                <a:lnTo>
                  <a:pt x="88436" y="187468"/>
                </a:lnTo>
                <a:lnTo>
                  <a:pt x="126352" y="169189"/>
                </a:lnTo>
                <a:lnTo>
                  <a:pt x="139225" y="148310"/>
                </a:lnTo>
                <a:lnTo>
                  <a:pt x="60832" y="148310"/>
                </a:lnTo>
                <a:lnTo>
                  <a:pt x="54711" y="145440"/>
                </a:lnTo>
                <a:lnTo>
                  <a:pt x="44640" y="111239"/>
                </a:lnTo>
                <a:lnTo>
                  <a:pt x="44640" y="2870"/>
                </a:lnTo>
                <a:close/>
              </a:path>
              <a:path w="686435" h="229869">
                <a:moveTo>
                  <a:pt x="145072" y="2870"/>
                </a:moveTo>
                <a:lnTo>
                  <a:pt x="100075" y="2870"/>
                </a:lnTo>
                <a:lnTo>
                  <a:pt x="100075" y="111239"/>
                </a:lnTo>
                <a:lnTo>
                  <a:pt x="99569" y="121980"/>
                </a:lnTo>
                <a:lnTo>
                  <a:pt x="84239" y="148310"/>
                </a:lnTo>
                <a:lnTo>
                  <a:pt x="139225" y="148310"/>
                </a:lnTo>
                <a:lnTo>
                  <a:pt x="140574" y="145297"/>
                </a:lnTo>
                <a:lnTo>
                  <a:pt x="143970" y="130463"/>
                </a:lnTo>
                <a:lnTo>
                  <a:pt x="145072" y="114109"/>
                </a:lnTo>
                <a:lnTo>
                  <a:pt x="145072" y="2870"/>
                </a:lnTo>
                <a:close/>
              </a:path>
              <a:path w="686435" h="229869">
                <a:moveTo>
                  <a:pt x="277558" y="2870"/>
                </a:moveTo>
                <a:lnTo>
                  <a:pt x="217436" y="2870"/>
                </a:lnTo>
                <a:lnTo>
                  <a:pt x="217436" y="185394"/>
                </a:lnTo>
                <a:lnTo>
                  <a:pt x="262077" y="185394"/>
                </a:lnTo>
                <a:lnTo>
                  <a:pt x="262077" y="118071"/>
                </a:lnTo>
                <a:lnTo>
                  <a:pt x="337845" y="118071"/>
                </a:lnTo>
                <a:lnTo>
                  <a:pt x="334522" y="112361"/>
                </a:lnTo>
                <a:lnTo>
                  <a:pt x="330798" y="106800"/>
                </a:lnTo>
                <a:lnTo>
                  <a:pt x="326872" y="101879"/>
                </a:lnTo>
                <a:lnTo>
                  <a:pt x="326516" y="101879"/>
                </a:lnTo>
                <a:lnTo>
                  <a:pt x="326516" y="101511"/>
                </a:lnTo>
                <a:lnTo>
                  <a:pt x="325793" y="100799"/>
                </a:lnTo>
                <a:lnTo>
                  <a:pt x="329031" y="98272"/>
                </a:lnTo>
                <a:lnTo>
                  <a:pt x="331914" y="95389"/>
                </a:lnTo>
                <a:lnTo>
                  <a:pt x="334073" y="92151"/>
                </a:lnTo>
                <a:lnTo>
                  <a:pt x="334441" y="92151"/>
                </a:lnTo>
                <a:lnTo>
                  <a:pt x="338423" y="85028"/>
                </a:lnTo>
                <a:lnTo>
                  <a:pt x="341180" y="77393"/>
                </a:lnTo>
                <a:lnTo>
                  <a:pt x="262077" y="77393"/>
                </a:lnTo>
                <a:lnTo>
                  <a:pt x="262077" y="43916"/>
                </a:lnTo>
                <a:lnTo>
                  <a:pt x="341284" y="43916"/>
                </a:lnTo>
                <a:lnTo>
                  <a:pt x="339070" y="36041"/>
                </a:lnTo>
                <a:lnTo>
                  <a:pt x="304647" y="6294"/>
                </a:lnTo>
                <a:lnTo>
                  <a:pt x="291778" y="3704"/>
                </a:lnTo>
                <a:lnTo>
                  <a:pt x="277558" y="2870"/>
                </a:lnTo>
                <a:close/>
              </a:path>
              <a:path w="686435" h="229869">
                <a:moveTo>
                  <a:pt x="337845" y="118071"/>
                </a:moveTo>
                <a:lnTo>
                  <a:pt x="280796" y="118071"/>
                </a:lnTo>
                <a:lnTo>
                  <a:pt x="285114" y="119519"/>
                </a:lnTo>
                <a:lnTo>
                  <a:pt x="287274" y="121310"/>
                </a:lnTo>
                <a:lnTo>
                  <a:pt x="287629" y="121310"/>
                </a:lnTo>
                <a:lnTo>
                  <a:pt x="289801" y="122758"/>
                </a:lnTo>
                <a:lnTo>
                  <a:pt x="294119" y="128511"/>
                </a:lnTo>
                <a:lnTo>
                  <a:pt x="299161" y="138239"/>
                </a:lnTo>
                <a:lnTo>
                  <a:pt x="319671" y="179273"/>
                </a:lnTo>
                <a:lnTo>
                  <a:pt x="322910" y="185394"/>
                </a:lnTo>
                <a:lnTo>
                  <a:pt x="371881" y="185394"/>
                </a:lnTo>
                <a:lnTo>
                  <a:pt x="363600" y="168833"/>
                </a:lnTo>
                <a:lnTo>
                  <a:pt x="341629" y="125272"/>
                </a:lnTo>
                <a:lnTo>
                  <a:pt x="338111" y="118529"/>
                </a:lnTo>
                <a:lnTo>
                  <a:pt x="337845" y="118071"/>
                </a:lnTo>
                <a:close/>
              </a:path>
              <a:path w="686435" h="229869">
                <a:moveTo>
                  <a:pt x="341284" y="43916"/>
                </a:moveTo>
                <a:lnTo>
                  <a:pt x="286550" y="43916"/>
                </a:lnTo>
                <a:lnTo>
                  <a:pt x="290880" y="45720"/>
                </a:lnTo>
                <a:lnTo>
                  <a:pt x="293395" y="47878"/>
                </a:lnTo>
                <a:lnTo>
                  <a:pt x="293750" y="47878"/>
                </a:lnTo>
                <a:lnTo>
                  <a:pt x="295910" y="50393"/>
                </a:lnTo>
                <a:lnTo>
                  <a:pt x="297357" y="53276"/>
                </a:lnTo>
                <a:lnTo>
                  <a:pt x="297357" y="67678"/>
                </a:lnTo>
                <a:lnTo>
                  <a:pt x="295910" y="70916"/>
                </a:lnTo>
                <a:lnTo>
                  <a:pt x="293395" y="73075"/>
                </a:lnTo>
                <a:lnTo>
                  <a:pt x="290880" y="75590"/>
                </a:lnTo>
                <a:lnTo>
                  <a:pt x="286550" y="77393"/>
                </a:lnTo>
                <a:lnTo>
                  <a:pt x="341180" y="77393"/>
                </a:lnTo>
                <a:lnTo>
                  <a:pt x="341228" y="77262"/>
                </a:lnTo>
                <a:lnTo>
                  <a:pt x="342887" y="69021"/>
                </a:lnTo>
                <a:lnTo>
                  <a:pt x="343433" y="60477"/>
                </a:lnTo>
                <a:lnTo>
                  <a:pt x="342348" y="47702"/>
                </a:lnTo>
                <a:lnTo>
                  <a:pt x="341284" y="43916"/>
                </a:lnTo>
                <a:close/>
              </a:path>
              <a:path w="686435" h="229869">
                <a:moveTo>
                  <a:pt x="469074" y="2870"/>
                </a:moveTo>
                <a:lnTo>
                  <a:pt x="424078" y="2870"/>
                </a:lnTo>
                <a:lnTo>
                  <a:pt x="424078" y="175679"/>
                </a:lnTo>
                <a:lnTo>
                  <a:pt x="421551" y="183235"/>
                </a:lnTo>
                <a:lnTo>
                  <a:pt x="420471" y="184670"/>
                </a:lnTo>
                <a:lnTo>
                  <a:pt x="419392" y="186474"/>
                </a:lnTo>
                <a:lnTo>
                  <a:pt x="416877" y="188277"/>
                </a:lnTo>
                <a:lnTo>
                  <a:pt x="391680" y="188277"/>
                </a:lnTo>
                <a:lnTo>
                  <a:pt x="391680" y="229311"/>
                </a:lnTo>
                <a:lnTo>
                  <a:pt x="411111" y="229311"/>
                </a:lnTo>
                <a:lnTo>
                  <a:pt x="424310" y="228287"/>
                </a:lnTo>
                <a:lnTo>
                  <a:pt x="461632" y="202564"/>
                </a:lnTo>
                <a:lnTo>
                  <a:pt x="469074" y="163080"/>
                </a:lnTo>
                <a:lnTo>
                  <a:pt x="469074" y="2870"/>
                </a:lnTo>
                <a:close/>
              </a:path>
            </a:pathLst>
          </a:custGeom>
          <a:solidFill>
            <a:srgbClr val="CA001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0" y="5759996"/>
            <a:ext cx="9144000" cy="1098550"/>
          </a:xfrm>
          <a:custGeom>
            <a:avLst/>
            <a:gdLst/>
            <a:ahLst/>
            <a:cxnLst/>
            <a:rect l="l" t="t" r="r" b="b"/>
            <a:pathLst>
              <a:path w="9144000" h="1098550">
                <a:moveTo>
                  <a:pt x="9144000" y="0"/>
                </a:moveTo>
                <a:lnTo>
                  <a:pt x="9144000" y="1098003"/>
                </a:lnTo>
                <a:lnTo>
                  <a:pt x="0" y="1098003"/>
                </a:lnTo>
                <a:lnTo>
                  <a:pt x="0" y="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0" y="0"/>
            <a:ext cx="9144000" cy="148590"/>
          </a:xfrm>
          <a:custGeom>
            <a:avLst/>
            <a:gdLst/>
            <a:ahLst/>
            <a:cxnLst/>
            <a:rect l="l" t="t" r="r" b="b"/>
            <a:pathLst>
              <a:path w="9144000" h="148590">
                <a:moveTo>
                  <a:pt x="0" y="0"/>
                </a:moveTo>
                <a:lnTo>
                  <a:pt x="9143644" y="0"/>
                </a:lnTo>
                <a:lnTo>
                  <a:pt x="9143644" y="148323"/>
                </a:lnTo>
                <a:lnTo>
                  <a:pt x="0" y="148323"/>
                </a:lnTo>
                <a:lnTo>
                  <a:pt x="0" y="0"/>
                </a:lnTo>
                <a:close/>
              </a:path>
            </a:pathLst>
          </a:custGeom>
          <a:solidFill>
            <a:srgbClr val="CA001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44157" y="6285598"/>
            <a:ext cx="252095" cy="291465"/>
          </a:xfrm>
          <a:custGeom>
            <a:avLst/>
            <a:gdLst/>
            <a:ahLst/>
            <a:cxnLst/>
            <a:rect l="l" t="t" r="r" b="b"/>
            <a:pathLst>
              <a:path w="252095" h="291465">
                <a:moveTo>
                  <a:pt x="251637" y="0"/>
                </a:moveTo>
                <a:lnTo>
                  <a:pt x="188645" y="0"/>
                </a:lnTo>
                <a:lnTo>
                  <a:pt x="188645" y="163080"/>
                </a:lnTo>
                <a:lnTo>
                  <a:pt x="185010" y="193969"/>
                </a:lnTo>
                <a:lnTo>
                  <a:pt x="173072" y="218746"/>
                </a:lnTo>
                <a:lnTo>
                  <a:pt x="151280" y="235220"/>
                </a:lnTo>
                <a:lnTo>
                  <a:pt x="118084" y="241198"/>
                </a:lnTo>
                <a:lnTo>
                  <a:pt x="94899" y="237543"/>
                </a:lnTo>
                <a:lnTo>
                  <a:pt x="77585" y="225721"/>
                </a:lnTo>
                <a:lnTo>
                  <a:pt x="66751" y="204449"/>
                </a:lnTo>
                <a:lnTo>
                  <a:pt x="63004" y="172440"/>
                </a:lnTo>
                <a:lnTo>
                  <a:pt x="63004" y="0"/>
                </a:lnTo>
                <a:lnTo>
                  <a:pt x="0" y="0"/>
                </a:lnTo>
                <a:lnTo>
                  <a:pt x="0" y="178562"/>
                </a:lnTo>
                <a:lnTo>
                  <a:pt x="6176" y="227757"/>
                </a:lnTo>
                <a:lnTo>
                  <a:pt x="25380" y="262978"/>
                </a:lnTo>
                <a:lnTo>
                  <a:pt x="58625" y="284160"/>
                </a:lnTo>
                <a:lnTo>
                  <a:pt x="106921" y="291236"/>
                </a:lnTo>
                <a:lnTo>
                  <a:pt x="130881" y="287805"/>
                </a:lnTo>
                <a:lnTo>
                  <a:pt x="153860" y="278098"/>
                </a:lnTo>
                <a:lnTo>
                  <a:pt x="173801" y="262990"/>
                </a:lnTo>
                <a:lnTo>
                  <a:pt x="188645" y="243357"/>
                </a:lnTo>
                <a:lnTo>
                  <a:pt x="189725" y="243357"/>
                </a:lnTo>
                <a:lnTo>
                  <a:pt x="189725" y="283324"/>
                </a:lnTo>
                <a:lnTo>
                  <a:pt x="251637" y="283324"/>
                </a:lnTo>
                <a:lnTo>
                  <a:pt x="25163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11" name="object 11"/>
          <p:cNvGrpSpPr/>
          <p:nvPr/>
        </p:nvGrpSpPr>
        <p:grpSpPr>
          <a:xfrm>
            <a:off x="344157" y="6050521"/>
            <a:ext cx="252095" cy="187960"/>
            <a:chOff x="344157" y="6050521"/>
            <a:chExt cx="252095" cy="187960"/>
          </a:xfrm>
        </p:grpSpPr>
        <p:sp>
          <p:nvSpPr>
            <p:cNvPr id="12" name="object 12"/>
            <p:cNvSpPr/>
            <p:nvPr/>
          </p:nvSpPr>
          <p:spPr>
            <a:xfrm>
              <a:off x="380885" y="6207125"/>
              <a:ext cx="178435" cy="31750"/>
            </a:xfrm>
            <a:custGeom>
              <a:avLst/>
              <a:gdLst/>
              <a:ahLst/>
              <a:cxnLst/>
              <a:rect l="l" t="t" r="r" b="b"/>
              <a:pathLst>
                <a:path w="178434" h="31750">
                  <a:moveTo>
                    <a:pt x="178193" y="0"/>
                  </a:moveTo>
                  <a:lnTo>
                    <a:pt x="0" y="0"/>
                  </a:lnTo>
                  <a:lnTo>
                    <a:pt x="0" y="31318"/>
                  </a:lnTo>
                  <a:lnTo>
                    <a:pt x="178193" y="31318"/>
                  </a:lnTo>
                  <a:lnTo>
                    <a:pt x="178193" y="0"/>
                  </a:lnTo>
                  <a:close/>
                </a:path>
              </a:pathLst>
            </a:custGeom>
            <a:solidFill>
              <a:srgbClr val="CA0016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3" name="object 1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44157" y="6050521"/>
              <a:ext cx="251637" cy="135724"/>
            </a:xfrm>
            <a:prstGeom prst="rect">
              <a:avLst/>
            </a:prstGeom>
          </p:spPr>
        </p:pic>
      </p:grpSp>
      <p:pic>
        <p:nvPicPr>
          <p:cNvPr id="14" name="object 1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63917" y="6285598"/>
            <a:ext cx="1017358" cy="320395"/>
          </a:xfrm>
          <a:prstGeom prst="rect">
            <a:avLst/>
          </a:prstGeom>
        </p:spPr>
      </p:pic>
      <p:sp>
        <p:nvSpPr>
          <p:cNvPr id="15" name="object 15"/>
          <p:cNvSpPr txBox="1"/>
          <p:nvPr/>
        </p:nvSpPr>
        <p:spPr>
          <a:xfrm>
            <a:off x="1118057" y="3216503"/>
            <a:ext cx="6901180" cy="1651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spc="-5">
                <a:solidFill>
                  <a:srgbClr val="C8201D"/>
                </a:solidFill>
                <a:latin typeface="Corbel"/>
                <a:cs typeface="Corbel"/>
              </a:rPr>
              <a:t>B</a:t>
            </a:r>
            <a:r>
              <a:rPr dirty="0" sz="3600">
                <a:solidFill>
                  <a:srgbClr val="C8201D"/>
                </a:solidFill>
                <a:latin typeface="Corbel"/>
                <a:cs typeface="Corbel"/>
              </a:rPr>
              <a:t>l</a:t>
            </a:r>
            <a:r>
              <a:rPr dirty="0" sz="3600" spc="-5">
                <a:solidFill>
                  <a:srgbClr val="C8201D"/>
                </a:solidFill>
                <a:latin typeface="Corbel"/>
                <a:cs typeface="Corbel"/>
              </a:rPr>
              <a:t>oqu</a:t>
            </a:r>
            <a:r>
              <a:rPr dirty="0" sz="3600">
                <a:solidFill>
                  <a:srgbClr val="C8201D"/>
                </a:solidFill>
                <a:latin typeface="Corbel"/>
                <a:cs typeface="Corbel"/>
              </a:rPr>
              <a:t>e</a:t>
            </a:r>
            <a:r>
              <a:rPr dirty="0" sz="3600" spc="-5">
                <a:solidFill>
                  <a:srgbClr val="C8201D"/>
                </a:solidFill>
                <a:latin typeface="Corbel"/>
                <a:cs typeface="Corbel"/>
              </a:rPr>
              <a:t> II</a:t>
            </a:r>
            <a:r>
              <a:rPr dirty="0" sz="3600">
                <a:solidFill>
                  <a:srgbClr val="C8201D"/>
                </a:solidFill>
                <a:latin typeface="Corbel"/>
                <a:cs typeface="Corbel"/>
              </a:rPr>
              <a:t>:</a:t>
            </a:r>
            <a:r>
              <a:rPr dirty="0" sz="3600" spc="-250">
                <a:solidFill>
                  <a:srgbClr val="C8201D"/>
                </a:solidFill>
                <a:latin typeface="Corbel"/>
                <a:cs typeface="Corbel"/>
              </a:rPr>
              <a:t> </a:t>
            </a:r>
            <a:r>
              <a:rPr dirty="0" sz="3600" spc="-225">
                <a:solidFill>
                  <a:srgbClr val="C8201D"/>
                </a:solidFill>
                <a:latin typeface="Corbel"/>
                <a:cs typeface="Corbel"/>
              </a:rPr>
              <a:t>T</a:t>
            </a:r>
            <a:r>
              <a:rPr dirty="0" sz="3600" spc="-10">
                <a:solidFill>
                  <a:srgbClr val="C8201D"/>
                </a:solidFill>
                <a:latin typeface="Corbel"/>
                <a:cs typeface="Corbel"/>
              </a:rPr>
              <a:t>e</a:t>
            </a:r>
            <a:r>
              <a:rPr dirty="0" sz="3600">
                <a:solidFill>
                  <a:srgbClr val="C8201D"/>
                </a:solidFill>
                <a:latin typeface="Corbel"/>
                <a:cs typeface="Corbel"/>
              </a:rPr>
              <a:t>c</a:t>
            </a:r>
            <a:r>
              <a:rPr dirty="0" sz="3600" spc="-5">
                <a:solidFill>
                  <a:srgbClr val="C8201D"/>
                </a:solidFill>
                <a:latin typeface="Corbel"/>
                <a:cs typeface="Corbel"/>
              </a:rPr>
              <a:t>no</a:t>
            </a:r>
            <a:r>
              <a:rPr dirty="0" sz="3600" spc="5">
                <a:solidFill>
                  <a:srgbClr val="C8201D"/>
                </a:solidFill>
                <a:latin typeface="Corbel"/>
                <a:cs typeface="Corbel"/>
              </a:rPr>
              <a:t>l</a:t>
            </a:r>
            <a:r>
              <a:rPr dirty="0" sz="3600" spc="-5">
                <a:solidFill>
                  <a:srgbClr val="C8201D"/>
                </a:solidFill>
                <a:latin typeface="Corbel"/>
                <a:cs typeface="Corbel"/>
              </a:rPr>
              <a:t>og</a:t>
            </a:r>
            <a:r>
              <a:rPr dirty="0" sz="3600">
                <a:solidFill>
                  <a:srgbClr val="C8201D"/>
                </a:solidFill>
                <a:latin typeface="Corbel"/>
                <a:cs typeface="Corbel"/>
              </a:rPr>
              <a:t>ías</a:t>
            </a:r>
            <a:r>
              <a:rPr dirty="0" sz="3600" spc="-10">
                <a:solidFill>
                  <a:srgbClr val="C8201D"/>
                </a:solidFill>
                <a:latin typeface="Corbel"/>
                <a:cs typeface="Corbel"/>
              </a:rPr>
              <a:t> </a:t>
            </a:r>
            <a:r>
              <a:rPr dirty="0" sz="3600">
                <a:solidFill>
                  <a:srgbClr val="C8201D"/>
                </a:solidFill>
                <a:latin typeface="Corbel"/>
                <a:cs typeface="Corbel"/>
              </a:rPr>
              <a:t>de</a:t>
            </a:r>
            <a:r>
              <a:rPr dirty="0" sz="3600" spc="-10">
                <a:solidFill>
                  <a:srgbClr val="C8201D"/>
                </a:solidFill>
                <a:latin typeface="Corbel"/>
                <a:cs typeface="Corbel"/>
              </a:rPr>
              <a:t> </a:t>
            </a:r>
            <a:r>
              <a:rPr dirty="0" sz="3600">
                <a:solidFill>
                  <a:srgbClr val="C8201D"/>
                </a:solidFill>
                <a:latin typeface="Corbel"/>
                <a:cs typeface="Corbel"/>
              </a:rPr>
              <a:t>cli</a:t>
            </a:r>
            <a:r>
              <a:rPr dirty="0" sz="3600" spc="-5">
                <a:solidFill>
                  <a:srgbClr val="C8201D"/>
                </a:solidFill>
                <a:latin typeface="Corbel"/>
                <a:cs typeface="Corbel"/>
              </a:rPr>
              <a:t>e</a:t>
            </a:r>
            <a:r>
              <a:rPr dirty="0" sz="3600" spc="-10">
                <a:solidFill>
                  <a:srgbClr val="C8201D"/>
                </a:solidFill>
                <a:latin typeface="Corbel"/>
                <a:cs typeface="Corbel"/>
              </a:rPr>
              <a:t>n</a:t>
            </a:r>
            <a:r>
              <a:rPr dirty="0" sz="3600" spc="-5">
                <a:solidFill>
                  <a:srgbClr val="C8201D"/>
                </a:solidFill>
                <a:latin typeface="Corbel"/>
                <a:cs typeface="Corbel"/>
              </a:rPr>
              <a:t>t</a:t>
            </a:r>
            <a:r>
              <a:rPr dirty="0" sz="3600">
                <a:solidFill>
                  <a:srgbClr val="C8201D"/>
                </a:solidFill>
                <a:latin typeface="Corbel"/>
                <a:cs typeface="Corbel"/>
              </a:rPr>
              <a:t>e</a:t>
            </a:r>
            <a:r>
              <a:rPr dirty="0" sz="3600" spc="-5">
                <a:solidFill>
                  <a:srgbClr val="C8201D"/>
                </a:solidFill>
                <a:latin typeface="Corbel"/>
                <a:cs typeface="Corbel"/>
              </a:rPr>
              <a:t> </a:t>
            </a:r>
            <a:r>
              <a:rPr dirty="0" sz="3600">
                <a:solidFill>
                  <a:srgbClr val="C8201D"/>
                </a:solidFill>
                <a:latin typeface="Corbel"/>
                <a:cs typeface="Corbel"/>
              </a:rPr>
              <a:t>w</a:t>
            </a:r>
            <a:r>
              <a:rPr dirty="0" sz="3600" spc="-5">
                <a:solidFill>
                  <a:srgbClr val="C8201D"/>
                </a:solidFill>
                <a:latin typeface="Corbel"/>
                <a:cs typeface="Corbel"/>
              </a:rPr>
              <a:t>eb</a:t>
            </a:r>
            <a:endParaRPr sz="3600">
              <a:latin typeface="Corbel"/>
              <a:cs typeface="Corbe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3400">
              <a:latin typeface="Corbel"/>
              <a:cs typeface="Corbel"/>
            </a:endParaRPr>
          </a:p>
          <a:p>
            <a:pPr algn="ctr" marR="107950">
              <a:lnSpc>
                <a:spcPct val="100000"/>
              </a:lnSpc>
            </a:pPr>
            <a:r>
              <a:rPr dirty="0" sz="3600" spc="-60" b="1">
                <a:solidFill>
                  <a:srgbClr val="C8201D"/>
                </a:solidFill>
                <a:latin typeface="Corbel"/>
                <a:cs typeface="Corbel"/>
              </a:rPr>
              <a:t>Tema</a:t>
            </a:r>
            <a:r>
              <a:rPr dirty="0" sz="3600" spc="-40" b="1">
                <a:solidFill>
                  <a:srgbClr val="C8201D"/>
                </a:solidFill>
                <a:latin typeface="Corbel"/>
                <a:cs typeface="Corbel"/>
              </a:rPr>
              <a:t> </a:t>
            </a:r>
            <a:r>
              <a:rPr dirty="0" sz="3600" spc="-5" b="1">
                <a:solidFill>
                  <a:srgbClr val="C8201D"/>
                </a:solidFill>
                <a:latin typeface="Corbel"/>
                <a:cs typeface="Corbel"/>
              </a:rPr>
              <a:t>2.2:</a:t>
            </a:r>
            <a:r>
              <a:rPr dirty="0" sz="3600" spc="-165" b="1">
                <a:solidFill>
                  <a:srgbClr val="C8201D"/>
                </a:solidFill>
                <a:latin typeface="Corbel"/>
                <a:cs typeface="Corbel"/>
              </a:rPr>
              <a:t> </a:t>
            </a:r>
            <a:r>
              <a:rPr dirty="0" sz="3600" spc="-5" b="1">
                <a:solidFill>
                  <a:srgbClr val="C8201D"/>
                </a:solidFill>
                <a:latin typeface="Corbel"/>
                <a:cs typeface="Corbel"/>
              </a:rPr>
              <a:t>CSS</a:t>
            </a:r>
            <a:endParaRPr sz="3600">
              <a:latin typeface="Corbel"/>
              <a:cs typeface="Corbel"/>
            </a:endParaRPr>
          </a:p>
        </p:txBody>
      </p:sp>
      <p:sp>
        <p:nvSpPr>
          <p:cNvPr id="16" name="object 16"/>
          <p:cNvSpPr txBox="1">
            <a:spLocks noGrp="1"/>
          </p:cNvSpPr>
          <p:nvPr>
            <p:ph type="title"/>
          </p:nvPr>
        </p:nvSpPr>
        <p:spPr>
          <a:xfrm>
            <a:off x="2794939" y="2308580"/>
            <a:ext cx="3537585" cy="45275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800" b="0">
                <a:solidFill>
                  <a:srgbClr val="CA0016"/>
                </a:solidFill>
                <a:latin typeface="Corbel"/>
                <a:cs typeface="Corbel"/>
              </a:rPr>
              <a:t>F</a:t>
            </a:r>
            <a:r>
              <a:rPr dirty="0" sz="2800" spc="-5" b="0">
                <a:solidFill>
                  <a:srgbClr val="CA0016"/>
                </a:solidFill>
                <a:latin typeface="Corbel"/>
                <a:cs typeface="Corbel"/>
              </a:rPr>
              <a:t>un</a:t>
            </a:r>
            <a:r>
              <a:rPr dirty="0" sz="2800" b="0">
                <a:solidFill>
                  <a:srgbClr val="CA0016"/>
                </a:solidFill>
                <a:latin typeface="Corbel"/>
                <a:cs typeface="Corbel"/>
              </a:rPr>
              <a:t>d</a:t>
            </a:r>
            <a:r>
              <a:rPr dirty="0" sz="2800" spc="-5" b="0">
                <a:solidFill>
                  <a:srgbClr val="CA0016"/>
                </a:solidFill>
                <a:latin typeface="Corbel"/>
                <a:cs typeface="Corbel"/>
              </a:rPr>
              <a:t>ament</a:t>
            </a:r>
            <a:r>
              <a:rPr dirty="0" sz="2800" spc="-10" b="0">
                <a:solidFill>
                  <a:srgbClr val="CA0016"/>
                </a:solidFill>
                <a:latin typeface="Corbel"/>
                <a:cs typeface="Corbel"/>
              </a:rPr>
              <a:t>o</a:t>
            </a:r>
            <a:r>
              <a:rPr dirty="0" sz="2800" b="0">
                <a:solidFill>
                  <a:srgbClr val="CA0016"/>
                </a:solidFill>
                <a:latin typeface="Corbel"/>
                <a:cs typeface="Corbel"/>
              </a:rPr>
              <a:t>s</a:t>
            </a:r>
            <a:r>
              <a:rPr dirty="0" sz="2800" spc="-5" b="0">
                <a:solidFill>
                  <a:srgbClr val="CA0016"/>
                </a:solidFill>
                <a:latin typeface="Corbel"/>
                <a:cs typeface="Corbel"/>
              </a:rPr>
              <a:t> d</a:t>
            </a:r>
            <a:r>
              <a:rPr dirty="0" sz="2800" b="0">
                <a:solidFill>
                  <a:srgbClr val="CA0016"/>
                </a:solidFill>
                <a:latin typeface="Corbel"/>
                <a:cs typeface="Corbel"/>
              </a:rPr>
              <a:t>e</a:t>
            </a:r>
            <a:r>
              <a:rPr dirty="0" sz="2800" spc="-5" b="0">
                <a:solidFill>
                  <a:srgbClr val="CA0016"/>
                </a:solidFill>
                <a:latin typeface="Corbel"/>
                <a:cs typeface="Corbel"/>
              </a:rPr>
              <a:t> l</a:t>
            </a:r>
            <a:r>
              <a:rPr dirty="0" sz="2800" b="0">
                <a:solidFill>
                  <a:srgbClr val="CA0016"/>
                </a:solidFill>
                <a:latin typeface="Corbel"/>
                <a:cs typeface="Corbel"/>
              </a:rPr>
              <a:t>a</a:t>
            </a:r>
            <a:r>
              <a:rPr dirty="0" sz="2800" spc="-160" b="0">
                <a:solidFill>
                  <a:srgbClr val="CA0016"/>
                </a:solidFill>
                <a:latin typeface="Corbel"/>
                <a:cs typeface="Corbel"/>
              </a:rPr>
              <a:t> </a:t>
            </a:r>
            <a:r>
              <a:rPr dirty="0" sz="2800" spc="-110" b="0">
                <a:solidFill>
                  <a:srgbClr val="CA0016"/>
                </a:solidFill>
                <a:latin typeface="Corbel"/>
                <a:cs typeface="Corbel"/>
              </a:rPr>
              <a:t>W</a:t>
            </a:r>
            <a:r>
              <a:rPr dirty="0" sz="2800" spc="-5" b="0">
                <a:solidFill>
                  <a:srgbClr val="CA0016"/>
                </a:solidFill>
                <a:latin typeface="Corbel"/>
                <a:cs typeface="Corbel"/>
              </a:rPr>
              <a:t>eb</a:t>
            </a:r>
            <a:endParaRPr sz="2800">
              <a:latin typeface="Corbel"/>
              <a:cs typeface="Corbe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7956981" y="169468"/>
            <a:ext cx="1043305" cy="3917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30" b="1">
                <a:solidFill>
                  <a:srgbClr val="333333"/>
                </a:solidFill>
                <a:latin typeface="Corbel"/>
                <a:cs typeface="Corbel"/>
              </a:rPr>
              <a:t>08-2023</a:t>
            </a:r>
            <a:endParaRPr sz="2400">
              <a:latin typeface="Corbel"/>
              <a:cs typeface="Corbe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064143" y="5973749"/>
            <a:ext cx="2172335" cy="66611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dirty="0" sz="1600" spc="-10" b="1">
                <a:solidFill>
                  <a:srgbClr val="FFFFFF"/>
                </a:solidFill>
                <a:latin typeface="Corbel"/>
                <a:cs typeface="Corbel"/>
              </a:rPr>
              <a:t>Mi</a:t>
            </a:r>
            <a:r>
              <a:rPr dirty="0" sz="1600" spc="-5" b="1">
                <a:solidFill>
                  <a:srgbClr val="FFFFFF"/>
                </a:solidFill>
                <a:latin typeface="Corbel"/>
                <a:cs typeface="Corbel"/>
              </a:rPr>
              <a:t>c</a:t>
            </a:r>
            <a:r>
              <a:rPr dirty="0" sz="1600" spc="-15" b="1">
                <a:solidFill>
                  <a:srgbClr val="FFFFFF"/>
                </a:solidFill>
                <a:latin typeface="Corbel"/>
                <a:cs typeface="Corbel"/>
              </a:rPr>
              <a:t>a</a:t>
            </a:r>
            <a:r>
              <a:rPr dirty="0" sz="1600" spc="-10" b="1">
                <a:solidFill>
                  <a:srgbClr val="FFFFFF"/>
                </a:solidFill>
                <a:latin typeface="Corbel"/>
                <a:cs typeface="Corbel"/>
              </a:rPr>
              <a:t>e</a:t>
            </a:r>
            <a:r>
              <a:rPr dirty="0" sz="1600" spc="-5" b="1">
                <a:solidFill>
                  <a:srgbClr val="FFFFFF"/>
                </a:solidFill>
                <a:latin typeface="Corbel"/>
                <a:cs typeface="Corbel"/>
              </a:rPr>
              <a:t>l</a:t>
            </a:r>
            <a:r>
              <a:rPr dirty="0" sz="1600" spc="-65" b="1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dirty="0" sz="1600" spc="-15" b="1">
                <a:solidFill>
                  <a:srgbClr val="FFFFFF"/>
                </a:solidFill>
                <a:latin typeface="Corbel"/>
                <a:cs typeface="Corbel"/>
              </a:rPr>
              <a:t>Ga</a:t>
            </a:r>
            <a:r>
              <a:rPr dirty="0" sz="1600" spc="-5" b="1">
                <a:solidFill>
                  <a:srgbClr val="FFFFFF"/>
                </a:solidFill>
                <a:latin typeface="Corbel"/>
                <a:cs typeface="Corbel"/>
              </a:rPr>
              <a:t>l</a:t>
            </a:r>
            <a:r>
              <a:rPr dirty="0" sz="1600" spc="-10" b="1">
                <a:solidFill>
                  <a:srgbClr val="FFFFFF"/>
                </a:solidFill>
                <a:latin typeface="Corbel"/>
                <a:cs typeface="Corbel"/>
              </a:rPr>
              <a:t>leg</a:t>
            </a:r>
            <a:r>
              <a:rPr dirty="0" sz="1600" spc="-5" b="1">
                <a:solidFill>
                  <a:srgbClr val="FFFFFF"/>
                </a:solidFill>
                <a:latin typeface="Corbel"/>
                <a:cs typeface="Corbel"/>
              </a:rPr>
              <a:t>o</a:t>
            </a:r>
            <a:endParaRPr sz="1600">
              <a:latin typeface="Corbel"/>
              <a:cs typeface="Corbel"/>
            </a:endParaRPr>
          </a:p>
          <a:p>
            <a:pPr algn="ctr" marL="12700" marR="5080">
              <a:lnSpc>
                <a:spcPct val="100000"/>
              </a:lnSpc>
              <a:spcBef>
                <a:spcPts val="5"/>
              </a:spcBef>
            </a:pPr>
            <a:r>
              <a:rPr dirty="0" sz="1300" spc="-5">
                <a:solidFill>
                  <a:srgbClr val="FFFFFF"/>
                </a:solidFill>
                <a:latin typeface="Corbel"/>
                <a:cs typeface="Corbel"/>
              </a:rPr>
              <a:t>Correo: </a:t>
            </a:r>
            <a:r>
              <a:rPr dirty="0" sz="1300" spc="-5">
                <a:solidFill>
                  <a:srgbClr val="FFFFFF"/>
                </a:solidFill>
                <a:latin typeface="Corbel"/>
                <a:cs typeface="Corbel"/>
                <a:hlinkClick r:id="rId4"/>
              </a:rPr>
              <a:t>micael.gallego@urjc.es </a:t>
            </a:r>
            <a:r>
              <a:rPr dirty="0" sz="1300" spc="-25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dirty="0" sz="1300" spc="-20">
                <a:solidFill>
                  <a:srgbClr val="FFFFFF"/>
                </a:solidFill>
                <a:latin typeface="Corbel"/>
                <a:cs typeface="Corbel"/>
              </a:rPr>
              <a:t>Twitter:</a:t>
            </a:r>
            <a:r>
              <a:rPr dirty="0" sz="130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dirty="0" sz="1300" spc="-5">
                <a:solidFill>
                  <a:srgbClr val="FFFFFF"/>
                </a:solidFill>
                <a:latin typeface="Corbel"/>
                <a:cs typeface="Corbel"/>
              </a:rPr>
              <a:t>@micael_gallego</a:t>
            </a:r>
            <a:endParaRPr sz="1300">
              <a:latin typeface="Corbel"/>
              <a:cs typeface="Corbe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368495" y="6004343"/>
            <a:ext cx="2346960" cy="46799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dirty="0" sz="1600" spc="-5" b="1">
                <a:solidFill>
                  <a:srgbClr val="FFFFFF"/>
                </a:solidFill>
                <a:latin typeface="Corbel"/>
                <a:cs typeface="Corbel"/>
              </a:rPr>
              <a:t>Nicolás</a:t>
            </a:r>
            <a:r>
              <a:rPr dirty="0" sz="1600" spc="-45" b="1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dirty="0" sz="1600" spc="-10" b="1">
                <a:solidFill>
                  <a:srgbClr val="FFFFFF"/>
                </a:solidFill>
                <a:latin typeface="Corbel"/>
                <a:cs typeface="Corbel"/>
              </a:rPr>
              <a:t>Rodríguez</a:t>
            </a:r>
            <a:endParaRPr sz="1600">
              <a:latin typeface="Corbel"/>
              <a:cs typeface="Corbel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dirty="0" sz="1300" spc="-5">
                <a:solidFill>
                  <a:srgbClr val="FFFFFF"/>
                </a:solidFill>
                <a:latin typeface="Corbel"/>
                <a:cs typeface="Corbel"/>
              </a:rPr>
              <a:t>Correo:</a:t>
            </a:r>
            <a:r>
              <a:rPr dirty="0" sz="1300" spc="-3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dirty="0" sz="1300" spc="-5">
                <a:solidFill>
                  <a:srgbClr val="FFFFFF"/>
                </a:solidFill>
                <a:latin typeface="Corbel"/>
                <a:cs typeface="Corbel"/>
                <a:hlinkClick r:id="rId5"/>
              </a:rPr>
              <a:t>nicolas.rodriguez@urjc.es</a:t>
            </a:r>
            <a:endParaRPr sz="1300">
              <a:latin typeface="Corbel"/>
              <a:cs typeface="Corbe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7567815" y="5827585"/>
            <a:ext cx="1499235" cy="90995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r" marL="12700" marR="5080" indent="367030">
              <a:lnSpc>
                <a:spcPct val="100000"/>
              </a:lnSpc>
              <a:spcBef>
                <a:spcPts val="95"/>
              </a:spcBef>
            </a:pPr>
            <a:r>
              <a:rPr dirty="0" sz="1600" spc="-5" b="1">
                <a:solidFill>
                  <a:srgbClr val="FFFFFF"/>
                </a:solidFill>
                <a:latin typeface="Corbel"/>
                <a:cs typeface="Corbel"/>
              </a:rPr>
              <a:t>I</a:t>
            </a:r>
            <a:r>
              <a:rPr dirty="0" sz="1600" spc="-15" b="1">
                <a:solidFill>
                  <a:srgbClr val="FFFFFF"/>
                </a:solidFill>
                <a:latin typeface="Corbel"/>
                <a:cs typeface="Corbel"/>
              </a:rPr>
              <a:t>vá</a:t>
            </a:r>
            <a:r>
              <a:rPr dirty="0" sz="1600" spc="-5" b="1">
                <a:solidFill>
                  <a:srgbClr val="FFFFFF"/>
                </a:solidFill>
                <a:latin typeface="Corbel"/>
                <a:cs typeface="Corbel"/>
              </a:rPr>
              <a:t>n</a:t>
            </a:r>
            <a:r>
              <a:rPr dirty="0" sz="1600" spc="-70" b="1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dirty="0" sz="1600" spc="-10" b="1">
                <a:solidFill>
                  <a:srgbClr val="FFFFFF"/>
                </a:solidFill>
                <a:latin typeface="Corbel"/>
                <a:cs typeface="Corbel"/>
              </a:rPr>
              <a:t>C</a:t>
            </a:r>
            <a:r>
              <a:rPr dirty="0" sz="1600" spc="-15" b="1">
                <a:solidFill>
                  <a:srgbClr val="FFFFFF"/>
                </a:solidFill>
                <a:latin typeface="Corbel"/>
                <a:cs typeface="Corbel"/>
              </a:rPr>
              <a:t>h</a:t>
            </a:r>
            <a:r>
              <a:rPr dirty="0" sz="1600" spc="-10" b="1">
                <a:solidFill>
                  <a:srgbClr val="FFFFFF"/>
                </a:solidFill>
                <a:latin typeface="Corbel"/>
                <a:cs typeface="Corbel"/>
              </a:rPr>
              <a:t>i</a:t>
            </a:r>
            <a:r>
              <a:rPr dirty="0" sz="1600" spc="-5" b="1">
                <a:solidFill>
                  <a:srgbClr val="FFFFFF"/>
                </a:solidFill>
                <a:latin typeface="Corbel"/>
                <a:cs typeface="Corbel"/>
              </a:rPr>
              <a:t>c</a:t>
            </a:r>
            <a:r>
              <a:rPr dirty="0" sz="1600" spc="-15" b="1">
                <a:solidFill>
                  <a:srgbClr val="FFFFFF"/>
                </a:solidFill>
                <a:latin typeface="Corbel"/>
                <a:cs typeface="Corbel"/>
              </a:rPr>
              <a:t>a</a:t>
            </a:r>
            <a:r>
              <a:rPr dirty="0" sz="1600" spc="-10" b="1">
                <a:solidFill>
                  <a:srgbClr val="FFFFFF"/>
                </a:solidFill>
                <a:latin typeface="Corbel"/>
                <a:cs typeface="Corbel"/>
              </a:rPr>
              <a:t>no  </a:t>
            </a:r>
            <a:r>
              <a:rPr dirty="0" sz="1300" spc="-5">
                <a:solidFill>
                  <a:srgbClr val="FFFFFF"/>
                </a:solidFill>
                <a:latin typeface="Corbel"/>
                <a:cs typeface="Corbel"/>
                <a:hlinkClick r:id="rId6"/>
              </a:rPr>
              <a:t>ivan.chicano@urjc.es </a:t>
            </a:r>
            <a:r>
              <a:rPr dirty="0" sz="1300" spc="-25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dirty="0" sz="1600" spc="-5" b="1">
                <a:solidFill>
                  <a:srgbClr val="FFFFFF"/>
                </a:solidFill>
                <a:latin typeface="Corbel"/>
                <a:cs typeface="Corbel"/>
              </a:rPr>
              <a:t>Michel </a:t>
            </a:r>
            <a:r>
              <a:rPr dirty="0" sz="1600" spc="-10" b="1">
                <a:solidFill>
                  <a:srgbClr val="FFFFFF"/>
                </a:solidFill>
                <a:latin typeface="Corbel"/>
                <a:cs typeface="Corbel"/>
              </a:rPr>
              <a:t>Maes </a:t>
            </a:r>
            <a:r>
              <a:rPr dirty="0" sz="1600" spc="-5" b="1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dirty="0" sz="1300" spc="-10">
                <a:solidFill>
                  <a:srgbClr val="FFFFFF"/>
                </a:solidFill>
                <a:latin typeface="Corbel"/>
                <a:cs typeface="Corbel"/>
                <a:hlinkClick r:id="rId7"/>
              </a:rPr>
              <a:t>m</a:t>
            </a:r>
            <a:r>
              <a:rPr dirty="0" sz="1300" spc="-5">
                <a:solidFill>
                  <a:srgbClr val="FFFFFF"/>
                </a:solidFill>
                <a:latin typeface="Corbel"/>
                <a:cs typeface="Corbel"/>
                <a:hlinkClick r:id="rId7"/>
              </a:rPr>
              <a:t>i</a:t>
            </a:r>
            <a:r>
              <a:rPr dirty="0" sz="1300" spc="-10">
                <a:solidFill>
                  <a:srgbClr val="FFFFFF"/>
                </a:solidFill>
                <a:latin typeface="Corbel"/>
                <a:cs typeface="Corbel"/>
                <a:hlinkClick r:id="rId7"/>
              </a:rPr>
              <a:t>ch</a:t>
            </a:r>
            <a:r>
              <a:rPr dirty="0" sz="1300" spc="-5">
                <a:solidFill>
                  <a:srgbClr val="FFFFFF"/>
                </a:solidFill>
                <a:latin typeface="Corbel"/>
                <a:cs typeface="Corbel"/>
                <a:hlinkClick r:id="rId7"/>
              </a:rPr>
              <a:t>el</a:t>
            </a:r>
            <a:r>
              <a:rPr dirty="0" sz="1300">
                <a:solidFill>
                  <a:srgbClr val="FFFFFF"/>
                </a:solidFill>
                <a:latin typeface="Corbel"/>
                <a:cs typeface="Corbel"/>
                <a:hlinkClick r:id="rId7"/>
              </a:rPr>
              <a:t>.</a:t>
            </a:r>
            <a:r>
              <a:rPr dirty="0" sz="1300" spc="-10">
                <a:solidFill>
                  <a:srgbClr val="FFFFFF"/>
                </a:solidFill>
                <a:latin typeface="Corbel"/>
                <a:cs typeface="Corbel"/>
                <a:hlinkClick r:id="rId7"/>
              </a:rPr>
              <a:t>m</a:t>
            </a:r>
            <a:r>
              <a:rPr dirty="0" sz="1300" spc="-5">
                <a:solidFill>
                  <a:srgbClr val="FFFFFF"/>
                </a:solidFill>
                <a:latin typeface="Corbel"/>
                <a:cs typeface="Corbel"/>
                <a:hlinkClick r:id="rId7"/>
              </a:rPr>
              <a:t>a</a:t>
            </a:r>
            <a:r>
              <a:rPr dirty="0" sz="1300">
                <a:solidFill>
                  <a:srgbClr val="FFFFFF"/>
                </a:solidFill>
                <a:latin typeface="Corbel"/>
                <a:cs typeface="Corbel"/>
                <a:hlinkClick r:id="rId7"/>
              </a:rPr>
              <a:t>es</a:t>
            </a:r>
            <a:r>
              <a:rPr dirty="0" sz="1300" spc="-5">
                <a:solidFill>
                  <a:srgbClr val="FFFFFF"/>
                </a:solidFill>
                <a:latin typeface="Corbel"/>
                <a:cs typeface="Corbel"/>
                <a:hlinkClick r:id="rId7"/>
              </a:rPr>
              <a:t>@urj</a:t>
            </a:r>
            <a:r>
              <a:rPr dirty="0" sz="1300" spc="-10">
                <a:solidFill>
                  <a:srgbClr val="FFFFFF"/>
                </a:solidFill>
                <a:latin typeface="Corbel"/>
                <a:cs typeface="Corbel"/>
                <a:hlinkClick r:id="rId7"/>
              </a:rPr>
              <a:t>c</a:t>
            </a:r>
            <a:r>
              <a:rPr dirty="0" sz="1300">
                <a:solidFill>
                  <a:srgbClr val="FFFFFF"/>
                </a:solidFill>
                <a:latin typeface="Corbel"/>
                <a:cs typeface="Corbel"/>
                <a:hlinkClick r:id="rId7"/>
              </a:rPr>
              <a:t>.</a:t>
            </a:r>
            <a:r>
              <a:rPr dirty="0" sz="1300" spc="-5">
                <a:solidFill>
                  <a:srgbClr val="FFFFFF"/>
                </a:solidFill>
                <a:latin typeface="Corbel"/>
                <a:cs typeface="Corbel"/>
                <a:hlinkClick r:id="rId7"/>
              </a:rPr>
              <a:t>es</a:t>
            </a:r>
            <a:endParaRPr sz="13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2023-09-07T10:05:16Z</dcterms:created>
  <dcterms:modified xsi:type="dcterms:W3CDTF">2023-09-07T10:05:16Z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or">
    <vt:lpwstr>PDFsam Basic v5.1.3</vt:lpwstr>
  </property>
  <property fmtid="{D5CDD505-2E9C-101B-9397-08002B2CF9AE}" pid="3" name="LastSaved">
    <vt:filetime>2023-09-07T00:00:00Z</vt:filetime>
  </property>
</Properties>
</file>