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89" r:id="rId3"/>
    <p:sldId id="261" r:id="rId4"/>
    <p:sldId id="278" r:id="rId5"/>
    <p:sldId id="279" r:id="rId6"/>
    <p:sldId id="281" r:id="rId7"/>
    <p:sldId id="280" r:id="rId8"/>
    <p:sldId id="285" r:id="rId9"/>
    <p:sldId id="284" r:id="rId10"/>
    <p:sldId id="299" r:id="rId11"/>
    <p:sldId id="295" r:id="rId12"/>
    <p:sldId id="296" r:id="rId13"/>
    <p:sldId id="297" r:id="rId14"/>
    <p:sldId id="293" r:id="rId15"/>
    <p:sldId id="288" r:id="rId16"/>
  </p:sldIdLst>
  <p:sldSz cx="9144000" cy="6858000" type="screen4x3"/>
  <p:notesSz cx="7099300" cy="10234613"/>
  <p:custDataLst>
    <p:tags r:id="rId18"/>
  </p:custDataLst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8"/>
    <a:srgbClr val="FF7D00"/>
    <a:srgbClr val="F3FDC3"/>
    <a:srgbClr val="D3EBED"/>
    <a:srgbClr val="F27900"/>
    <a:srgbClr val="004650"/>
    <a:srgbClr val="057996"/>
    <a:srgbClr val="009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DB612-9FA3-4CAF-B03F-4EEEA65B7145}" v="8" dt="2023-09-07T11:26:34.692"/>
    <p1510:client id="{55AA7401-07D1-40A2-B478-4887F9B5AACA}" v="10" dt="2023-09-06T14:30:43.5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9" autoAdjust="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88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rique Hernández Balaguera" userId="a18dc936-ccc0-4ef0-ac6c-7840ba340f5c" providerId="ADAL" clId="{C61A9C83-BEC0-4295-874A-16486B549611}"/>
    <pc:docChg chg="custSel addSld delSld modSld replTag delTag">
      <pc:chgData name="Enrique Hernández Balaguera" userId="a18dc936-ccc0-4ef0-ac6c-7840ba340f5c" providerId="ADAL" clId="{C61A9C83-BEC0-4295-874A-16486B549611}" dt="2023-09-04T11:57:19.923" v="750"/>
      <pc:docMkLst>
        <pc:docMk/>
      </pc:docMkLst>
      <pc:sldChg chg="modSp mod">
        <pc:chgData name="Enrique Hernández Balaguera" userId="a18dc936-ccc0-4ef0-ac6c-7840ba340f5c" providerId="ADAL" clId="{C61A9C83-BEC0-4295-874A-16486B549611}" dt="2023-09-04T11:46:11.438" v="4" actId="20577"/>
        <pc:sldMkLst>
          <pc:docMk/>
          <pc:sldMk cId="0" sldId="256"/>
        </pc:sldMkLst>
        <pc:spChg chg="mod">
          <ac:chgData name="Enrique Hernández Balaguera" userId="a18dc936-ccc0-4ef0-ac6c-7840ba340f5c" providerId="ADAL" clId="{C61A9C83-BEC0-4295-874A-16486B549611}" dt="2023-09-04T11:46:11.438" v="4" actId="20577"/>
          <ac:spMkLst>
            <pc:docMk/>
            <pc:sldMk cId="0" sldId="256"/>
            <ac:spMk id="4104" creationId="{4E0F8C23-9A6A-484C-AD07-F4D4074A7B6F}"/>
          </ac:spMkLst>
        </pc:spChg>
      </pc:sldChg>
      <pc:sldChg chg="modSp mod">
        <pc:chgData name="Enrique Hernández Balaguera" userId="a18dc936-ccc0-4ef0-ac6c-7840ba340f5c" providerId="ADAL" clId="{C61A9C83-BEC0-4295-874A-16486B549611}" dt="2023-09-04T11:48:43.956" v="151" actId="20577"/>
        <pc:sldMkLst>
          <pc:docMk/>
          <pc:sldMk cId="0" sldId="280"/>
        </pc:sldMkLst>
        <pc:spChg chg="mod">
          <ac:chgData name="Enrique Hernández Balaguera" userId="a18dc936-ccc0-4ef0-ac6c-7840ba340f5c" providerId="ADAL" clId="{C61A9C83-BEC0-4295-874A-16486B549611}" dt="2023-09-04T11:47:51.104" v="99" actId="20577"/>
          <ac:spMkLst>
            <pc:docMk/>
            <pc:sldMk cId="0" sldId="280"/>
            <ac:spMk id="2" creationId="{E14C9FD3-C358-4C1E-B2E7-ED6E9CC40FD4}"/>
          </ac:spMkLst>
        </pc:spChg>
        <pc:spChg chg="mod">
          <ac:chgData name="Enrique Hernández Balaguera" userId="a18dc936-ccc0-4ef0-ac6c-7840ba340f5c" providerId="ADAL" clId="{C61A9C83-BEC0-4295-874A-16486B549611}" dt="2023-09-04T11:48:43.956" v="151" actId="20577"/>
          <ac:spMkLst>
            <pc:docMk/>
            <pc:sldMk cId="0" sldId="280"/>
            <ac:spMk id="6" creationId="{2E7613B1-CFD7-40A9-ABAE-2F7189836D0E}"/>
          </ac:spMkLst>
        </pc:spChg>
      </pc:sldChg>
      <pc:sldChg chg="delSp modSp mod">
        <pc:chgData name="Enrique Hernández Balaguera" userId="a18dc936-ccc0-4ef0-ac6c-7840ba340f5c" providerId="ADAL" clId="{C61A9C83-BEC0-4295-874A-16486B549611}" dt="2023-09-04T11:50:39.441" v="342" actId="20577"/>
        <pc:sldMkLst>
          <pc:docMk/>
          <pc:sldMk cId="0" sldId="284"/>
        </pc:sldMkLst>
        <pc:spChg chg="mod">
          <ac:chgData name="Enrique Hernández Balaguera" userId="a18dc936-ccc0-4ef0-ac6c-7840ba340f5c" providerId="ADAL" clId="{C61A9C83-BEC0-4295-874A-16486B549611}" dt="2023-09-04T11:50:39.441" v="342" actId="20577"/>
          <ac:spMkLst>
            <pc:docMk/>
            <pc:sldMk cId="0" sldId="284"/>
            <ac:spMk id="17413" creationId="{7260CC36-4509-4101-8396-2906BB9E92E4}"/>
          </ac:spMkLst>
        </pc:spChg>
        <pc:spChg chg="mod">
          <ac:chgData name="Enrique Hernández Balaguera" userId="a18dc936-ccc0-4ef0-ac6c-7840ba340f5c" providerId="ADAL" clId="{C61A9C83-BEC0-4295-874A-16486B549611}" dt="2023-09-04T11:49:55.156" v="272" actId="1035"/>
          <ac:spMkLst>
            <pc:docMk/>
            <pc:sldMk cId="0" sldId="284"/>
            <ac:spMk id="17414" creationId="{F747DDCC-EBD2-4CCE-831C-9CFA548E0F8C}"/>
          </ac:spMkLst>
        </pc:spChg>
        <pc:picChg chg="del">
          <ac:chgData name="Enrique Hernández Balaguera" userId="a18dc936-ccc0-4ef0-ac6c-7840ba340f5c" providerId="ADAL" clId="{C61A9C83-BEC0-4295-874A-16486B549611}" dt="2023-09-04T11:49:50.553" v="266" actId="478"/>
          <ac:picMkLst>
            <pc:docMk/>
            <pc:sldMk cId="0" sldId="284"/>
            <ac:picMk id="6" creationId="{3D8E1F19-02BF-D593-FA16-771EB83F8976}"/>
          </ac:picMkLst>
        </pc:picChg>
      </pc:sldChg>
      <pc:sldChg chg="addSp delSp modSp mod">
        <pc:chgData name="Enrique Hernández Balaguera" userId="a18dc936-ccc0-4ef0-ac6c-7840ba340f5c" providerId="ADAL" clId="{C61A9C83-BEC0-4295-874A-16486B549611}" dt="2023-09-04T11:56:47.052" v="743" actId="1035"/>
        <pc:sldMkLst>
          <pc:docMk/>
          <pc:sldMk cId="0" sldId="293"/>
        </pc:sldMkLst>
        <pc:spChg chg="add mod ord">
          <ac:chgData name="Enrique Hernández Balaguera" userId="a18dc936-ccc0-4ef0-ac6c-7840ba340f5c" providerId="ADAL" clId="{C61A9C83-BEC0-4295-874A-16486B549611}" dt="2023-09-04T11:56:10.571" v="695" actId="14100"/>
          <ac:spMkLst>
            <pc:docMk/>
            <pc:sldMk cId="0" sldId="293"/>
            <ac:spMk id="4" creationId="{BFFC0F1E-4D15-74FF-A908-516A5E5B9B79}"/>
          </ac:spMkLst>
        </pc:spChg>
        <pc:spChg chg="mod">
          <ac:chgData name="Enrique Hernández Balaguera" userId="a18dc936-ccc0-4ef0-ac6c-7840ba340f5c" providerId="ADAL" clId="{C61A9C83-BEC0-4295-874A-16486B549611}" dt="2023-09-04T11:56:38.149" v="738" actId="255"/>
          <ac:spMkLst>
            <pc:docMk/>
            <pc:sldMk cId="0" sldId="293"/>
            <ac:spMk id="5" creationId="{26AD8345-1A8B-4865-B565-D77C0FF66D10}"/>
          </ac:spMkLst>
        </pc:spChg>
        <pc:spChg chg="add mod ord">
          <ac:chgData name="Enrique Hernández Balaguera" userId="a18dc936-ccc0-4ef0-ac6c-7840ba340f5c" providerId="ADAL" clId="{C61A9C83-BEC0-4295-874A-16486B549611}" dt="2023-09-04T11:56:43.547" v="742" actId="14100"/>
          <ac:spMkLst>
            <pc:docMk/>
            <pc:sldMk cId="0" sldId="293"/>
            <ac:spMk id="6" creationId="{1B808D10-A2CA-8A23-D0EC-881137484E31}"/>
          </ac:spMkLst>
        </pc:spChg>
        <pc:spChg chg="del">
          <ac:chgData name="Enrique Hernández Balaguera" userId="a18dc936-ccc0-4ef0-ac6c-7840ba340f5c" providerId="ADAL" clId="{C61A9C83-BEC0-4295-874A-16486B549611}" dt="2023-09-04T11:54:13.219" v="597" actId="478"/>
          <ac:spMkLst>
            <pc:docMk/>
            <pc:sldMk cId="0" sldId="293"/>
            <ac:spMk id="22530" creationId="{81289B67-8B0A-45AE-B4BE-C4C7F1532D13}"/>
          </ac:spMkLst>
        </pc:spChg>
        <pc:spChg chg="del">
          <ac:chgData name="Enrique Hernández Balaguera" userId="a18dc936-ccc0-4ef0-ac6c-7840ba340f5c" providerId="ADAL" clId="{C61A9C83-BEC0-4295-874A-16486B549611}" dt="2023-09-04T11:54:12.336" v="596" actId="478"/>
          <ac:spMkLst>
            <pc:docMk/>
            <pc:sldMk cId="0" sldId="293"/>
            <ac:spMk id="22531" creationId="{D1230DB5-C607-4922-BCE9-AAEA6D27EF04}"/>
          </ac:spMkLst>
        </pc:spChg>
        <pc:spChg chg="mod">
          <ac:chgData name="Enrique Hernández Balaguera" userId="a18dc936-ccc0-4ef0-ac6c-7840ba340f5c" providerId="ADAL" clId="{C61A9C83-BEC0-4295-874A-16486B549611}" dt="2023-09-04T11:51:48.719" v="384" actId="6549"/>
          <ac:spMkLst>
            <pc:docMk/>
            <pc:sldMk cId="0" sldId="293"/>
            <ac:spMk id="22532" creationId="{90DEB8BA-99E8-42F7-8347-DE56B1310351}"/>
          </ac:spMkLst>
        </pc:spChg>
        <pc:spChg chg="mod">
          <ac:chgData name="Enrique Hernández Balaguera" userId="a18dc936-ccc0-4ef0-ac6c-7840ba340f5c" providerId="ADAL" clId="{C61A9C83-BEC0-4295-874A-16486B549611}" dt="2023-09-04T11:56:47.052" v="743" actId="1035"/>
          <ac:spMkLst>
            <pc:docMk/>
            <pc:sldMk cId="0" sldId="293"/>
            <ac:spMk id="22533" creationId="{23A58A06-344C-4484-8712-558E4A032DC9}"/>
          </ac:spMkLst>
        </pc:spChg>
      </pc:sldChg>
      <pc:sldChg chg="delSp mod">
        <pc:chgData name="Enrique Hernández Balaguera" userId="a18dc936-ccc0-4ef0-ac6c-7840ba340f5c" providerId="ADAL" clId="{C61A9C83-BEC0-4295-874A-16486B549611}" dt="2023-09-04T11:50:48.284" v="347" actId="478"/>
        <pc:sldMkLst>
          <pc:docMk/>
          <pc:sldMk cId="0" sldId="295"/>
        </pc:sldMkLst>
        <pc:picChg chg="del">
          <ac:chgData name="Enrique Hernández Balaguera" userId="a18dc936-ccc0-4ef0-ac6c-7840ba340f5c" providerId="ADAL" clId="{C61A9C83-BEC0-4295-874A-16486B549611}" dt="2023-09-04T11:50:48.284" v="347" actId="478"/>
          <ac:picMkLst>
            <pc:docMk/>
            <pc:sldMk cId="0" sldId="295"/>
            <ac:picMk id="6" creationId="{B020FCFE-C5C6-D410-5479-E318BFA7C6AF}"/>
          </ac:picMkLst>
        </pc:picChg>
      </pc:sldChg>
      <pc:sldChg chg="delSp mod">
        <pc:chgData name="Enrique Hernández Balaguera" userId="a18dc936-ccc0-4ef0-ac6c-7840ba340f5c" providerId="ADAL" clId="{C61A9C83-BEC0-4295-874A-16486B549611}" dt="2023-09-04T11:50:51.244" v="348" actId="478"/>
        <pc:sldMkLst>
          <pc:docMk/>
          <pc:sldMk cId="1430466851" sldId="296"/>
        </pc:sldMkLst>
        <pc:picChg chg="del">
          <ac:chgData name="Enrique Hernández Balaguera" userId="a18dc936-ccc0-4ef0-ac6c-7840ba340f5c" providerId="ADAL" clId="{C61A9C83-BEC0-4295-874A-16486B549611}" dt="2023-09-04T11:50:51.244" v="348" actId="478"/>
          <ac:picMkLst>
            <pc:docMk/>
            <pc:sldMk cId="1430466851" sldId="296"/>
            <ac:picMk id="8" creationId="{E576FA93-AB88-1E9D-ADF2-454FED4B120E}"/>
          </ac:picMkLst>
        </pc:picChg>
      </pc:sldChg>
      <pc:sldChg chg="delSp mod">
        <pc:chgData name="Enrique Hernández Balaguera" userId="a18dc936-ccc0-4ef0-ac6c-7840ba340f5c" providerId="ADAL" clId="{C61A9C83-BEC0-4295-874A-16486B549611}" dt="2023-09-04T11:50:52.577" v="349" actId="478"/>
        <pc:sldMkLst>
          <pc:docMk/>
          <pc:sldMk cId="2960690075" sldId="297"/>
        </pc:sldMkLst>
        <pc:picChg chg="del">
          <ac:chgData name="Enrique Hernández Balaguera" userId="a18dc936-ccc0-4ef0-ac6c-7840ba340f5c" providerId="ADAL" clId="{C61A9C83-BEC0-4295-874A-16486B549611}" dt="2023-09-04T11:50:52.577" v="349" actId="478"/>
          <ac:picMkLst>
            <pc:docMk/>
            <pc:sldMk cId="2960690075" sldId="297"/>
            <ac:picMk id="5" creationId="{09042F5F-E6A8-ED5E-AB3F-FF25169A03BF}"/>
          </ac:picMkLst>
        </pc:picChg>
      </pc:sldChg>
      <pc:sldChg chg="delSp mod">
        <pc:chgData name="Enrique Hernández Balaguera" userId="a18dc936-ccc0-4ef0-ac6c-7840ba340f5c" providerId="ADAL" clId="{C61A9C83-BEC0-4295-874A-16486B549611}" dt="2023-09-04T11:50:46.555" v="346" actId="478"/>
        <pc:sldMkLst>
          <pc:docMk/>
          <pc:sldMk cId="1028406987" sldId="299"/>
        </pc:sldMkLst>
        <pc:picChg chg="del">
          <ac:chgData name="Enrique Hernández Balaguera" userId="a18dc936-ccc0-4ef0-ac6c-7840ba340f5c" providerId="ADAL" clId="{C61A9C83-BEC0-4295-874A-16486B549611}" dt="2023-09-04T11:50:46.555" v="346" actId="478"/>
          <ac:picMkLst>
            <pc:docMk/>
            <pc:sldMk cId="1028406987" sldId="299"/>
            <ac:picMk id="9" creationId="{5579A4C2-3470-A576-99F2-6E005DD79A28}"/>
          </ac:picMkLst>
        </pc:picChg>
      </pc:sldChg>
      <pc:sldChg chg="add del">
        <pc:chgData name="Enrique Hernández Balaguera" userId="a18dc936-ccc0-4ef0-ac6c-7840ba340f5c" providerId="ADAL" clId="{C61A9C83-BEC0-4295-874A-16486B549611}" dt="2023-09-04T11:57:11.143" v="747" actId="47"/>
        <pc:sldMkLst>
          <pc:docMk/>
          <pc:sldMk cId="2311098773" sldId="300"/>
        </pc:sldMkLst>
      </pc:sldChg>
    </pc:docChg>
  </pc:docChgLst>
  <pc:docChgLst>
    <pc:chgData name="Enrique Hernández Balaguera" userId="a18dc936-ccc0-4ef0-ac6c-7840ba340f5c" providerId="ADAL" clId="{55AA7401-07D1-40A2-B478-4887F9B5AACA}"/>
    <pc:docChg chg="custSel modSld">
      <pc:chgData name="Enrique Hernández Balaguera" userId="a18dc936-ccc0-4ef0-ac6c-7840ba340f5c" providerId="ADAL" clId="{55AA7401-07D1-40A2-B478-4887F9B5AACA}" dt="2023-09-06T14:37:31.656" v="112" actId="20577"/>
      <pc:docMkLst>
        <pc:docMk/>
      </pc:docMkLst>
      <pc:sldChg chg="addSp delSp modSp mod">
        <pc:chgData name="Enrique Hernández Balaguera" userId="a18dc936-ccc0-4ef0-ac6c-7840ba340f5c" providerId="ADAL" clId="{55AA7401-07D1-40A2-B478-4887F9B5AACA}" dt="2023-09-06T14:37:31.656" v="112" actId="20577"/>
        <pc:sldMkLst>
          <pc:docMk/>
          <pc:sldMk cId="0" sldId="284"/>
        </pc:sldMkLst>
        <pc:spChg chg="del mod">
          <ac:chgData name="Enrique Hernández Balaguera" userId="a18dc936-ccc0-4ef0-ac6c-7840ba340f5c" providerId="ADAL" clId="{55AA7401-07D1-40A2-B478-4887F9B5AACA}" dt="2023-09-06T14:30:05.120" v="39" actId="478"/>
          <ac:spMkLst>
            <pc:docMk/>
            <pc:sldMk cId="0" sldId="284"/>
            <ac:spMk id="17412" creationId="{6103EF8A-6250-412A-B6DB-B58E4501B331}"/>
          </ac:spMkLst>
        </pc:spChg>
        <pc:spChg chg="mod">
          <ac:chgData name="Enrique Hernández Balaguera" userId="a18dc936-ccc0-4ef0-ac6c-7840ba340f5c" providerId="ADAL" clId="{55AA7401-07D1-40A2-B478-4887F9B5AACA}" dt="2023-09-06T14:37:31.656" v="112" actId="20577"/>
          <ac:spMkLst>
            <pc:docMk/>
            <pc:sldMk cId="0" sldId="284"/>
            <ac:spMk id="17413" creationId="{7260CC36-4509-4101-8396-2906BB9E92E4}"/>
          </ac:spMkLst>
        </pc:spChg>
        <pc:spChg chg="mod">
          <ac:chgData name="Enrique Hernández Balaguera" userId="a18dc936-ccc0-4ef0-ac6c-7840ba340f5c" providerId="ADAL" clId="{55AA7401-07D1-40A2-B478-4887F9B5AACA}" dt="2023-09-06T14:28:50.322" v="7" actId="1035"/>
          <ac:spMkLst>
            <pc:docMk/>
            <pc:sldMk cId="0" sldId="284"/>
            <ac:spMk id="17414" creationId="{F747DDCC-EBD2-4CCE-831C-9CFA548E0F8C}"/>
          </ac:spMkLst>
        </pc:spChg>
        <pc:picChg chg="add del mod">
          <ac:chgData name="Enrique Hernández Balaguera" userId="a18dc936-ccc0-4ef0-ac6c-7840ba340f5c" providerId="ADAL" clId="{55AA7401-07D1-40A2-B478-4887F9B5AACA}" dt="2023-09-06T14:29:46.899" v="25" actId="478"/>
          <ac:picMkLst>
            <pc:docMk/>
            <pc:sldMk cId="0" sldId="284"/>
            <ac:picMk id="5" creationId="{3BBE4DCC-7902-E965-8482-5AAE834440A5}"/>
          </ac:picMkLst>
        </pc:picChg>
        <pc:picChg chg="add mod">
          <ac:chgData name="Enrique Hernández Balaguera" userId="a18dc936-ccc0-4ef0-ac6c-7840ba340f5c" providerId="ADAL" clId="{55AA7401-07D1-40A2-B478-4887F9B5AACA}" dt="2023-09-06T14:30:11.163" v="46" actId="1038"/>
          <ac:picMkLst>
            <pc:docMk/>
            <pc:sldMk cId="0" sldId="284"/>
            <ac:picMk id="7" creationId="{2A37F227-AB32-7E3A-967A-CEA7A908799D}"/>
          </ac:picMkLst>
        </pc:picChg>
      </pc:sldChg>
      <pc:sldChg chg="modSp mod">
        <pc:chgData name="Enrique Hernández Balaguera" userId="a18dc936-ccc0-4ef0-ac6c-7840ba340f5c" providerId="ADAL" clId="{55AA7401-07D1-40A2-B478-4887F9B5AACA}" dt="2023-09-06T14:34:06.199" v="99" actId="20577"/>
        <pc:sldMkLst>
          <pc:docMk/>
          <pc:sldMk cId="0" sldId="293"/>
        </pc:sldMkLst>
        <pc:spChg chg="mod">
          <ac:chgData name="Enrique Hernández Balaguera" userId="a18dc936-ccc0-4ef0-ac6c-7840ba340f5c" providerId="ADAL" clId="{55AA7401-07D1-40A2-B478-4887F9B5AACA}" dt="2023-09-06T14:34:06.199" v="99" actId="20577"/>
          <ac:spMkLst>
            <pc:docMk/>
            <pc:sldMk cId="0" sldId="293"/>
            <ac:spMk id="5" creationId="{26AD8345-1A8B-4865-B565-D77C0FF66D10}"/>
          </ac:spMkLst>
        </pc:spChg>
      </pc:sldChg>
      <pc:sldChg chg="addSp modSp mod">
        <pc:chgData name="Enrique Hernández Balaguera" userId="a18dc936-ccc0-4ef0-ac6c-7840ba340f5c" providerId="ADAL" clId="{55AA7401-07D1-40A2-B478-4887F9B5AACA}" dt="2023-09-06T14:31:38.962" v="65" actId="1076"/>
        <pc:sldMkLst>
          <pc:docMk/>
          <pc:sldMk cId="0" sldId="295"/>
        </pc:sldMkLst>
        <pc:spChg chg="mod">
          <ac:chgData name="Enrique Hernández Balaguera" userId="a18dc936-ccc0-4ef0-ac6c-7840ba340f5c" providerId="ADAL" clId="{55AA7401-07D1-40A2-B478-4887F9B5AACA}" dt="2023-09-06T14:30:22.771" v="49" actId="20577"/>
          <ac:spMkLst>
            <pc:docMk/>
            <pc:sldMk cId="0" sldId="295"/>
            <ac:spMk id="19460" creationId="{B627BF1F-C874-4082-BE7C-26E1768690A3}"/>
          </ac:spMkLst>
        </pc:spChg>
        <pc:picChg chg="add mod">
          <ac:chgData name="Enrique Hernández Balaguera" userId="a18dc936-ccc0-4ef0-ac6c-7840ba340f5c" providerId="ADAL" clId="{55AA7401-07D1-40A2-B478-4887F9B5AACA}" dt="2023-09-06T14:31:38.962" v="65" actId="1076"/>
          <ac:picMkLst>
            <pc:docMk/>
            <pc:sldMk cId="0" sldId="295"/>
            <ac:picMk id="5" creationId="{14929A77-0204-5B1A-E35C-23F778DE77F8}"/>
          </ac:picMkLst>
        </pc:picChg>
      </pc:sldChg>
      <pc:sldChg chg="addSp modSp mod">
        <pc:chgData name="Enrique Hernández Balaguera" userId="a18dc936-ccc0-4ef0-ac6c-7840ba340f5c" providerId="ADAL" clId="{55AA7401-07D1-40A2-B478-4887F9B5AACA}" dt="2023-09-06T14:32:21.274" v="80" actId="1037"/>
        <pc:sldMkLst>
          <pc:docMk/>
          <pc:sldMk cId="1430466851" sldId="296"/>
        </pc:sldMkLst>
        <pc:spChg chg="mod">
          <ac:chgData name="Enrique Hernández Balaguera" userId="a18dc936-ccc0-4ef0-ac6c-7840ba340f5c" providerId="ADAL" clId="{55AA7401-07D1-40A2-B478-4887F9B5AACA}" dt="2023-09-06T14:30:24.624" v="50" actId="20577"/>
          <ac:spMkLst>
            <pc:docMk/>
            <pc:sldMk cId="1430466851" sldId="296"/>
            <ac:spMk id="19460" creationId="{B627BF1F-C874-4082-BE7C-26E1768690A3}"/>
          </ac:spMkLst>
        </pc:spChg>
        <pc:picChg chg="add mod">
          <ac:chgData name="Enrique Hernández Balaguera" userId="a18dc936-ccc0-4ef0-ac6c-7840ba340f5c" providerId="ADAL" clId="{55AA7401-07D1-40A2-B478-4887F9B5AACA}" dt="2023-09-06T14:32:21.274" v="80" actId="1037"/>
          <ac:picMkLst>
            <pc:docMk/>
            <pc:sldMk cId="1430466851" sldId="296"/>
            <ac:picMk id="5" creationId="{1E7D0158-0BC7-943E-EA8E-623B836BC704}"/>
          </ac:picMkLst>
        </pc:picChg>
      </pc:sldChg>
      <pc:sldChg chg="addSp delSp modSp mod">
        <pc:chgData name="Enrique Hernández Balaguera" userId="a18dc936-ccc0-4ef0-ac6c-7840ba340f5c" providerId="ADAL" clId="{55AA7401-07D1-40A2-B478-4887F9B5AACA}" dt="2023-09-06T14:33:53.258" v="97" actId="1036"/>
        <pc:sldMkLst>
          <pc:docMk/>
          <pc:sldMk cId="2960690075" sldId="297"/>
        </pc:sldMkLst>
        <pc:spChg chg="mod">
          <ac:chgData name="Enrique Hernández Balaguera" userId="a18dc936-ccc0-4ef0-ac6c-7840ba340f5c" providerId="ADAL" clId="{55AA7401-07D1-40A2-B478-4887F9B5AACA}" dt="2023-09-06T14:30:26.949" v="51" actId="20577"/>
          <ac:spMkLst>
            <pc:docMk/>
            <pc:sldMk cId="2960690075" sldId="297"/>
            <ac:spMk id="19460" creationId="{B627BF1F-C874-4082-BE7C-26E1768690A3}"/>
          </ac:spMkLst>
        </pc:spChg>
        <pc:picChg chg="add del">
          <ac:chgData name="Enrique Hernández Balaguera" userId="a18dc936-ccc0-4ef0-ac6c-7840ba340f5c" providerId="ADAL" clId="{55AA7401-07D1-40A2-B478-4887F9B5AACA}" dt="2023-09-06T14:30:42.636" v="53" actId="21"/>
          <ac:picMkLst>
            <pc:docMk/>
            <pc:sldMk cId="2960690075" sldId="297"/>
            <ac:picMk id="5" creationId="{0F8922E9-8385-8950-1222-CC4D4993A98D}"/>
          </ac:picMkLst>
        </pc:picChg>
        <pc:picChg chg="add mod">
          <ac:chgData name="Enrique Hernández Balaguera" userId="a18dc936-ccc0-4ef0-ac6c-7840ba340f5c" providerId="ADAL" clId="{55AA7401-07D1-40A2-B478-4887F9B5AACA}" dt="2023-09-06T14:33:53.258" v="97" actId="1036"/>
          <ac:picMkLst>
            <pc:docMk/>
            <pc:sldMk cId="2960690075" sldId="297"/>
            <ac:picMk id="7" creationId="{0EE7B9B4-0A4B-963B-F5CE-6DFB11D93101}"/>
          </ac:picMkLst>
        </pc:picChg>
      </pc:sldChg>
      <pc:sldChg chg="addSp delSp modSp mod">
        <pc:chgData name="Enrique Hernández Balaguera" userId="a18dc936-ccc0-4ef0-ac6c-7840ba340f5c" providerId="ADAL" clId="{55AA7401-07D1-40A2-B478-4887F9B5AACA}" dt="2023-09-06T14:31:49.435" v="71" actId="1036"/>
        <pc:sldMkLst>
          <pc:docMk/>
          <pc:sldMk cId="1028406987" sldId="299"/>
        </pc:sldMkLst>
        <pc:spChg chg="mod">
          <ac:chgData name="Enrique Hernández Balaguera" userId="a18dc936-ccc0-4ef0-ac6c-7840ba340f5c" providerId="ADAL" clId="{55AA7401-07D1-40A2-B478-4887F9B5AACA}" dt="2023-09-06T14:30:18.629" v="47" actId="20577"/>
          <ac:spMkLst>
            <pc:docMk/>
            <pc:sldMk cId="1028406987" sldId="299"/>
            <ac:spMk id="19460" creationId="{B627BF1F-C874-4082-BE7C-26E1768690A3}"/>
          </ac:spMkLst>
        </pc:spChg>
        <pc:picChg chg="add mod">
          <ac:chgData name="Enrique Hernández Balaguera" userId="a18dc936-ccc0-4ef0-ac6c-7840ba340f5c" providerId="ADAL" clId="{55AA7401-07D1-40A2-B478-4887F9B5AACA}" dt="2023-09-06T14:30:46.114" v="55" actId="1076"/>
          <ac:picMkLst>
            <pc:docMk/>
            <pc:sldMk cId="1028406987" sldId="299"/>
            <ac:picMk id="3" creationId="{2CE7DD3B-4E6E-CDE2-50FB-21B16D298130}"/>
          </ac:picMkLst>
        </pc:picChg>
        <pc:picChg chg="del">
          <ac:chgData name="Enrique Hernández Balaguera" userId="a18dc936-ccc0-4ef0-ac6c-7840ba340f5c" providerId="ADAL" clId="{55AA7401-07D1-40A2-B478-4887F9B5AACA}" dt="2023-09-06T14:30:19.916" v="48" actId="478"/>
          <ac:picMkLst>
            <pc:docMk/>
            <pc:sldMk cId="1028406987" sldId="299"/>
            <ac:picMk id="5" creationId="{B4634EA5-33B9-BBE9-051D-52A918C9B269}"/>
          </ac:picMkLst>
        </pc:picChg>
        <pc:picChg chg="add mod">
          <ac:chgData name="Enrique Hernández Balaguera" userId="a18dc936-ccc0-4ef0-ac6c-7840ba340f5c" providerId="ADAL" clId="{55AA7401-07D1-40A2-B478-4887F9B5AACA}" dt="2023-09-06T14:31:49.435" v="71" actId="1036"/>
          <ac:picMkLst>
            <pc:docMk/>
            <pc:sldMk cId="1028406987" sldId="299"/>
            <ac:picMk id="7" creationId="{64326B76-3909-044D-74EE-6B5B82050D62}"/>
          </ac:picMkLst>
        </pc:picChg>
      </pc:sldChg>
    </pc:docChg>
  </pc:docChgLst>
  <pc:docChgLst>
    <pc:chgData name="Enrique Hernández Balaguera" userId="a18dc936-ccc0-4ef0-ac6c-7840ba340f5c" providerId="ADAL" clId="{512DB612-9FA3-4CAF-B03F-4EEEA65B7145}"/>
    <pc:docChg chg="modSld">
      <pc:chgData name="Enrique Hernández Balaguera" userId="a18dc936-ccc0-4ef0-ac6c-7840ba340f5c" providerId="ADAL" clId="{512DB612-9FA3-4CAF-B03F-4EEEA65B7145}" dt="2023-09-07T11:26:43.164" v="42" actId="20577"/>
      <pc:docMkLst>
        <pc:docMk/>
      </pc:docMkLst>
      <pc:sldChg chg="addSp modSp mod">
        <pc:chgData name="Enrique Hernández Balaguera" userId="a18dc936-ccc0-4ef0-ac6c-7840ba340f5c" providerId="ADAL" clId="{512DB612-9FA3-4CAF-B03F-4EEEA65B7145}" dt="2023-09-07T11:26:43.164" v="42" actId="20577"/>
        <pc:sldMkLst>
          <pc:docMk/>
          <pc:sldMk cId="0" sldId="256"/>
        </pc:sldMkLst>
        <pc:spChg chg="add mod">
          <ac:chgData name="Enrique Hernández Balaguera" userId="a18dc936-ccc0-4ef0-ac6c-7840ba340f5c" providerId="ADAL" clId="{512DB612-9FA3-4CAF-B03F-4EEEA65B7145}" dt="2023-09-07T11:26:43.164" v="42" actId="20577"/>
          <ac:spMkLst>
            <pc:docMk/>
            <pc:sldMk cId="0" sldId="256"/>
            <ac:spMk id="4" creationId="{D3F6384F-D8E1-2852-AB6E-D369034BB95F}"/>
          </ac:spMkLst>
        </pc:spChg>
        <pc:spChg chg="mod">
          <ac:chgData name="Enrique Hernández Balaguera" userId="a18dc936-ccc0-4ef0-ac6c-7840ba340f5c" providerId="ADAL" clId="{512DB612-9FA3-4CAF-B03F-4EEEA65B7145}" dt="2023-09-07T11:26:34.692" v="7" actId="1035"/>
          <ac:spMkLst>
            <pc:docMk/>
            <pc:sldMk cId="0" sldId="256"/>
            <ac:spMk id="4099" creationId="{9ECB7B90-B38D-4C78-88D2-5B84CC0A4178}"/>
          </ac:spMkLst>
        </pc:spChg>
        <pc:spChg chg="mod">
          <ac:chgData name="Enrique Hernández Balaguera" userId="a18dc936-ccc0-4ef0-ac6c-7840ba340f5c" providerId="ADAL" clId="{512DB612-9FA3-4CAF-B03F-4EEEA65B7145}" dt="2023-09-07T11:26:34.692" v="7" actId="1035"/>
          <ac:spMkLst>
            <pc:docMk/>
            <pc:sldMk cId="0" sldId="256"/>
            <ac:spMk id="4100" creationId="{DA7BEF49-FF15-4728-A947-35C561815C92}"/>
          </ac:spMkLst>
        </pc:spChg>
        <pc:spChg chg="mod">
          <ac:chgData name="Enrique Hernández Balaguera" userId="a18dc936-ccc0-4ef0-ac6c-7840ba340f5c" providerId="ADAL" clId="{512DB612-9FA3-4CAF-B03F-4EEEA65B7145}" dt="2023-09-07T11:26:34.692" v="7" actId="1035"/>
          <ac:spMkLst>
            <pc:docMk/>
            <pc:sldMk cId="0" sldId="256"/>
            <ac:spMk id="4101" creationId="{DD1B21D9-F868-4478-A275-5278A463B5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2B0889F-DE59-4DED-BC84-CFA11DA858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D9B0403-7FB1-4590-9F18-DC630D8AE5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AB8B75F-74BA-4895-A4DB-7F1C1CCDF4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5798283-A464-41B8-9621-32FCBEE19D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3C5C528-3E83-4B44-8428-F12DACCA22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74253DA-2C18-414D-B9B5-ED7CF8C5BC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ACCBD29-F09B-4BDA-A368-F85BCFB211B6}" type="slidenum">
              <a:rPr lang="es-ES" altLang="en-US"/>
              <a:pPr>
                <a:defRPr/>
              </a:pPr>
              <a:t>‹Nº›</a:t>
            </a:fld>
            <a:endParaRPr lang="es-E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D7BB7C9-68AA-424D-B570-EAE9B70332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2E740AC-3CF9-42EE-B7C4-BA95E353894C}" type="slidenum">
              <a:rPr lang="es-ES" altLang="en-US" sz="1300" smtClean="0"/>
              <a:pPr/>
              <a:t>4</a:t>
            </a:fld>
            <a:endParaRPr lang="es-ES" altLang="en-US" sz="1300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A7AD31B-429B-43C5-8B7B-44EE500D3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C7FF937-589C-4B25-AC92-D2983157C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91A2EF8-4822-463F-9D7B-5D514BB251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E183D68-B858-4466-894D-DBBE15D7187C}" type="slidenum">
              <a:rPr lang="es-ES" altLang="en-US" sz="1300" smtClean="0"/>
              <a:pPr/>
              <a:t>5</a:t>
            </a:fld>
            <a:endParaRPr lang="es-ES" altLang="en-US" sz="1300" dirty="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BCD130A-F243-497A-8DF5-11579F7E9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52C5447-82EC-4E6E-B6BF-0855D564B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08B44F0-F17D-481F-8169-A917F1D0F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0577654-B89D-488B-90B1-AB372BF9BD15}" type="slidenum">
              <a:rPr lang="es-ES" altLang="en-US" sz="1300" smtClean="0"/>
              <a:pPr/>
              <a:t>6</a:t>
            </a:fld>
            <a:endParaRPr lang="es-ES" altLang="en-US" sz="1300" dirty="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16E0934-1822-4CD6-B912-B979DF3BB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005C7A4-6682-4693-B008-5DC190DA6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C87B76B5-8480-4B00-87B3-B685231CF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8BF4294-544E-4805-B305-B67DA227BC25}" type="slidenum">
              <a:rPr lang="es-ES" altLang="en-US" sz="1300" smtClean="0"/>
              <a:pPr/>
              <a:t>7</a:t>
            </a:fld>
            <a:endParaRPr lang="es-ES" altLang="en-US" sz="1300" dirty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F01DA76-EB85-43BE-A3CF-16BC8E751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3B3CFB2-25F2-43CE-B814-DF57CDD44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8848E7F-CA4F-4369-9D47-6C3C909DEA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44B483D-9824-4DEB-99CF-1C86B2CB95C3}" type="slidenum">
              <a:rPr lang="es-ES" altLang="en-US" sz="1300" smtClean="0"/>
              <a:pPr/>
              <a:t>8</a:t>
            </a:fld>
            <a:endParaRPr lang="es-ES" altLang="en-US" sz="13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942E27F-437A-4C6E-A031-6869332EB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75FB6AD-44FF-44B6-A002-02F5A8DBE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E7F5A83-BB4E-490E-BDBD-F6DB50109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C07C6F1-BD35-4D25-95F4-DEF07AC44B52}" type="slidenum">
              <a:rPr lang="es-ES" altLang="en-US" sz="1300" smtClean="0"/>
              <a:pPr/>
              <a:t>14</a:t>
            </a:fld>
            <a:endParaRPr lang="es-ES" altLang="en-US" sz="1300" dirty="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581D6C6-3282-490B-A12E-5CDE5C938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EA0A280-EE55-40D4-A0CF-C79A00D6E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AF468D-D772-4A7D-93E0-95332680A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1B0AF34-E994-4C43-A31D-64C86CC9B2D9}" type="slidenum">
              <a:rPr lang="es-ES" altLang="en-US" sz="1300" smtClean="0"/>
              <a:pPr/>
              <a:t>15</a:t>
            </a:fld>
            <a:endParaRPr lang="es-ES" altLang="en-US" sz="1300" dirty="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8C8E864-428B-48C5-BDE6-98B7B84F97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2B43E46-594B-416A-BEC8-1F73201C1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DDB900-53D0-4F0C-834A-ECC9238660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D49B01-25B8-4DEB-8FE0-381964909B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34988C-1160-45B2-89D8-15635BE51C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534C-0234-4C11-8B26-79E5141BC0FC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98118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91706D-895B-4977-A19F-A415E7D39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DA55FB-0B3A-4AA9-A050-2E5C5B416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E5E4AB-2B06-4DD0-9255-052E5273C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EEE6-9C29-4E5C-963D-F6B389C78710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359016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F7E2CF-F433-4F7F-895A-C2C2D58AC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65F6F-4A82-4F65-B66E-B55983B54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6ED9C-11A9-4C43-BC31-EE1D67DB5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7F19A-558A-431F-8A54-31800F3F7685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420863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4360AA-D1DB-47E8-AE1C-CECD6C1788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D2E7F4-6725-4A73-81F9-AE611E3BF0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00B0E-FC00-4F14-877E-C0E6C5794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A2F3-2EBC-4573-8BA8-0F433A345BCF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17641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9ADC2-38A9-438A-B282-479261ED4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0AC7F9-9574-4882-BA51-A5EB7D39D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30EA04-0164-42FF-9679-E2EB4DB743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1EF7-2275-4711-9214-9DE2D4985206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153135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B7B2F8-A159-4FB7-9ECE-AD89155B8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C2FB74-8AEE-44AF-9FBA-112C39DDA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E57234-C40E-480C-AA6F-B1A525041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0479B-F562-4B5A-B9EA-7E143792A39A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418434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AAD741-C51C-4E7B-B363-93ED7705B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5CFC12-62E4-4BCD-B396-5C4D6DEE0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56E8E5-468D-458F-94B9-7CE03DE75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1DA7E-C17B-4645-9246-CEADD4BD7B5B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295194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952F5DF-FC67-4774-BA33-5B96A7016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8CB37A-1AB5-4F47-8D6C-6402E2D502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2480D1-648D-4CE4-A89E-B30BEA555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D8248-E544-4333-8929-0717C3735173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346479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4710DEB0-EC16-4034-BAC2-2496E351D6D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65175"/>
            <a:chOff x="660" y="240"/>
            <a:chExt cx="4464" cy="432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A1D1D2B8-2EDA-47C8-880C-E7862E853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" y="240"/>
              <a:ext cx="1632" cy="432"/>
            </a:xfrm>
            <a:custGeom>
              <a:avLst/>
              <a:gdLst>
                <a:gd name="T0" fmla="*/ 3 w 2592"/>
                <a:gd name="T1" fmla="*/ 0 h 731"/>
                <a:gd name="T2" fmla="*/ 3 w 2592"/>
                <a:gd name="T3" fmla="*/ 0 h 731"/>
                <a:gd name="T4" fmla="*/ 3 w 2592"/>
                <a:gd name="T5" fmla="*/ 0 h 731"/>
                <a:gd name="T6" fmla="*/ 3 w 2592"/>
                <a:gd name="T7" fmla="*/ 0 h 731"/>
                <a:gd name="T8" fmla="*/ 4 w 2592"/>
                <a:gd name="T9" fmla="*/ 0 h 731"/>
                <a:gd name="T10" fmla="*/ 4 w 2592"/>
                <a:gd name="T11" fmla="*/ 1 h 731"/>
                <a:gd name="T12" fmla="*/ 3 w 2592"/>
                <a:gd name="T13" fmla="*/ 1 h 731"/>
                <a:gd name="T14" fmla="*/ 0 w 2592"/>
                <a:gd name="T15" fmla="*/ 1 h 731"/>
                <a:gd name="T16" fmla="*/ 0 w 2592"/>
                <a:gd name="T17" fmla="*/ 1 h 731"/>
                <a:gd name="T18" fmla="*/ 2 w 2592"/>
                <a:gd name="T19" fmla="*/ 1 h 731"/>
                <a:gd name="T20" fmla="*/ 3 w 2592"/>
                <a:gd name="T21" fmla="*/ 1 h 731"/>
                <a:gd name="T22" fmla="*/ 3 w 2592"/>
                <a:gd name="T23" fmla="*/ 0 h 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92" h="731">
                  <a:moveTo>
                    <a:pt x="1821" y="0"/>
                  </a:moveTo>
                  <a:lnTo>
                    <a:pt x="1825" y="0"/>
                  </a:lnTo>
                  <a:cubicBezTo>
                    <a:pt x="1825" y="0"/>
                    <a:pt x="1825" y="0"/>
                    <a:pt x="1825" y="0"/>
                  </a:cubicBezTo>
                  <a:lnTo>
                    <a:pt x="2592" y="0"/>
                  </a:lnTo>
                  <a:lnTo>
                    <a:pt x="2592" y="731"/>
                  </a:lnTo>
                  <a:lnTo>
                    <a:pt x="1821" y="731"/>
                  </a:lnTo>
                  <a:lnTo>
                    <a:pt x="0" y="731"/>
                  </a:lnTo>
                  <a:lnTo>
                    <a:pt x="0" y="646"/>
                  </a:lnTo>
                  <a:lnTo>
                    <a:pt x="1333" y="646"/>
                  </a:lnTo>
                  <a:cubicBezTo>
                    <a:pt x="1674" y="669"/>
                    <a:pt x="1785" y="323"/>
                    <a:pt x="1821" y="9"/>
                  </a:cubicBezTo>
                  <a:lnTo>
                    <a:pt x="1821" y="0"/>
                  </a:lnTo>
                </a:path>
              </a:pathLst>
            </a:custGeom>
            <a:solidFill>
              <a:srgbClr val="009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24DFA95A-2CFB-48F2-8E50-6879A621C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" y="622"/>
              <a:ext cx="2832" cy="50"/>
            </a:xfrm>
            <a:prstGeom prst="rect">
              <a:avLst/>
            </a:prstGeom>
            <a:solidFill>
              <a:srgbClr val="009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s-ES" altLang="en-US" dirty="0"/>
            </a:p>
          </p:txBody>
        </p:sp>
      </p:grpSp>
      <p:sp>
        <p:nvSpPr>
          <p:cNvPr id="5" name="Rectangle 27">
            <a:extLst>
              <a:ext uri="{FF2B5EF4-FFF2-40B4-BE49-F238E27FC236}">
                <a16:creationId xmlns:a16="http://schemas.microsoft.com/office/drawing/2014/main" id="{AB17914B-0F4B-469C-8CBE-D6F8661A2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3988" y="0"/>
            <a:ext cx="100012" cy="765175"/>
          </a:xfrm>
          <a:prstGeom prst="rect">
            <a:avLst/>
          </a:prstGeom>
          <a:solidFill>
            <a:srgbClr val="F27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s-ES" altLang="en-US" dirty="0"/>
          </a:p>
        </p:txBody>
      </p:sp>
      <p:pic>
        <p:nvPicPr>
          <p:cNvPr id="6" name="Picture 29">
            <a:extLst>
              <a:ext uri="{FF2B5EF4-FFF2-40B4-BE49-F238E27FC236}">
                <a16:creationId xmlns:a16="http://schemas.microsoft.com/office/drawing/2014/main" id="{F7BC7ADE-D199-44E6-BC63-5BA91A1CB5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7788"/>
            <a:ext cx="1368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1 Rectángulo">
            <a:extLst>
              <a:ext uri="{FF2B5EF4-FFF2-40B4-BE49-F238E27FC236}">
                <a16:creationId xmlns:a16="http://schemas.microsoft.com/office/drawing/2014/main" id="{ADADD2CA-BEB2-46E1-92FC-1C60DA1CE7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19475" y="6597650"/>
            <a:ext cx="1752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s-ES" altLang="en-US" sz="1100" dirty="0">
                <a:solidFill>
                  <a:schemeClr val="bg2"/>
                </a:solidFill>
                <a:latin typeface="45 Helvetica Light" charset="0"/>
              </a:rPr>
              <a:t>Control y Automatización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379F983-570E-435A-B223-CA653295E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B0FEB9-2391-490B-B9A1-261CED2886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75688" y="0"/>
            <a:ext cx="571500" cy="457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>
              <a:defRPr/>
            </a:pPr>
            <a:fld id="{3F955313-92D5-4F30-847F-3F195FAD3007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168588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120BF2-4E2C-4E70-95CC-8EF699B64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83D9E1-AAE4-4CC3-B1CA-BE4CD9A7E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E5315A-9DE5-4CC9-92F0-726A50802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28D11-41BC-44D3-8419-92D4C9D652F0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234825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ACFA3E-2F33-4756-8922-DEB4232F0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7914E5-0EEF-4F66-863A-8F325CB505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4139E-C338-490F-8155-4AD8C5744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0325F-DA84-4D6B-9552-FCED3E8C010F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15622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36F9EB-B032-4C6C-910A-D47666059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Clic para editar estilo título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ECD795C-F135-4B8E-B382-3F80C2295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/>
              <a:t>Haga clic para modificar el estilo de texto del patrón</a:t>
            </a:r>
          </a:p>
          <a:p>
            <a:pPr lvl="1"/>
            <a:r>
              <a:rPr lang="es-ES_tradnl" altLang="en-US"/>
              <a:t>Segundo nivel</a:t>
            </a:r>
          </a:p>
          <a:p>
            <a:pPr lvl="2"/>
            <a:r>
              <a:rPr lang="es-ES_tradnl" altLang="en-US"/>
              <a:t>Tercer nivel</a:t>
            </a:r>
          </a:p>
          <a:p>
            <a:pPr lvl="3"/>
            <a:r>
              <a:rPr lang="es-ES_tradnl" altLang="en-US"/>
              <a:t>Cuarto nivel</a:t>
            </a:r>
          </a:p>
          <a:p>
            <a:pPr lvl="4"/>
            <a:r>
              <a:rPr lang="es-ES_tradnl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A63033-2BB9-4A13-869F-4C0D12B825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A526F8-6C50-4B91-B431-E1138F6551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D009AE-E792-496B-9226-0B676FDB6C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FE9144-9BC5-4DDE-ACE9-62B576371FA4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7" r:id="rId7"/>
    <p:sldLayoutId id="2147484063" r:id="rId8"/>
    <p:sldLayoutId id="2147484064" r:id="rId9"/>
    <p:sldLayoutId id="2147484065" r:id="rId10"/>
    <p:sldLayoutId id="21474840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o.urjc.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ulio.lora@urjc.es" TargetMode="External"/><Relationship Id="rId2" Type="http://schemas.openxmlformats.org/officeDocument/2006/relationships/hyperlink" Target="mailto:diego.martin.martin@urjc.e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lavirtual.urjc.e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au.urjc.es/myapps/myApps_files/Manual_Configuraci%C3%B3n_myApps.pdf" TargetMode="External"/><Relationship Id="rId4" Type="http://schemas.openxmlformats.org/officeDocument/2006/relationships/hyperlink" Target="https://myapps.urjc.e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23 Grupo">
            <a:extLst>
              <a:ext uri="{FF2B5EF4-FFF2-40B4-BE49-F238E27FC236}">
                <a16:creationId xmlns:a16="http://schemas.microsoft.com/office/drawing/2014/main" id="{43DF0B0B-E578-49B3-903F-38C68666D6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65175"/>
            <a:chOff x="0" y="0"/>
            <a:chExt cx="9144000" cy="764704"/>
          </a:xfrm>
        </p:grpSpPr>
        <p:sp>
          <p:nvSpPr>
            <p:cNvPr id="4105" name="Freeform 5">
              <a:extLst>
                <a:ext uri="{FF2B5EF4-FFF2-40B4-BE49-F238E27FC236}">
                  <a16:creationId xmlns:a16="http://schemas.microsoft.com/office/drawing/2014/main" id="{C40F6EE3-C709-490D-9AAC-B3095A2BE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1032" y="0"/>
              <a:ext cx="3342968" cy="764704"/>
            </a:xfrm>
            <a:custGeom>
              <a:avLst/>
              <a:gdLst>
                <a:gd name="T0" fmla="*/ 2147483646 w 2592"/>
                <a:gd name="T1" fmla="*/ 0 h 731"/>
                <a:gd name="T2" fmla="*/ 2147483646 w 2592"/>
                <a:gd name="T3" fmla="*/ 0 h 731"/>
                <a:gd name="T4" fmla="*/ 2147483646 w 2592"/>
                <a:gd name="T5" fmla="*/ 0 h 731"/>
                <a:gd name="T6" fmla="*/ 2147483646 w 2592"/>
                <a:gd name="T7" fmla="*/ 0 h 731"/>
                <a:gd name="T8" fmla="*/ 2147483646 w 2592"/>
                <a:gd name="T9" fmla="*/ 0 h 731"/>
                <a:gd name="T10" fmla="*/ 2147483646 w 2592"/>
                <a:gd name="T11" fmla="*/ 2147483646 h 731"/>
                <a:gd name="T12" fmla="*/ 2147483646 w 2592"/>
                <a:gd name="T13" fmla="*/ 2147483646 h 731"/>
                <a:gd name="T14" fmla="*/ 0 w 2592"/>
                <a:gd name="T15" fmla="*/ 2147483646 h 731"/>
                <a:gd name="T16" fmla="*/ 0 w 2592"/>
                <a:gd name="T17" fmla="*/ 2147483646 h 731"/>
                <a:gd name="T18" fmla="*/ 2147483646 w 2592"/>
                <a:gd name="T19" fmla="*/ 2147483646 h 731"/>
                <a:gd name="T20" fmla="*/ 2147483646 w 2592"/>
                <a:gd name="T21" fmla="*/ 2147483646 h 731"/>
                <a:gd name="T22" fmla="*/ 2147483646 w 2592"/>
                <a:gd name="T23" fmla="*/ 0 h 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92"/>
                <a:gd name="T37" fmla="*/ 0 h 731"/>
                <a:gd name="T38" fmla="*/ 2592 w 2592"/>
                <a:gd name="T39" fmla="*/ 731 h 7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92" h="731">
                  <a:moveTo>
                    <a:pt x="1821" y="0"/>
                  </a:moveTo>
                  <a:lnTo>
                    <a:pt x="1825" y="0"/>
                  </a:lnTo>
                  <a:cubicBezTo>
                    <a:pt x="1825" y="0"/>
                    <a:pt x="1825" y="0"/>
                    <a:pt x="1825" y="0"/>
                  </a:cubicBezTo>
                  <a:lnTo>
                    <a:pt x="2592" y="0"/>
                  </a:lnTo>
                  <a:lnTo>
                    <a:pt x="2592" y="731"/>
                  </a:lnTo>
                  <a:lnTo>
                    <a:pt x="1821" y="731"/>
                  </a:lnTo>
                  <a:lnTo>
                    <a:pt x="0" y="731"/>
                  </a:lnTo>
                  <a:lnTo>
                    <a:pt x="0" y="646"/>
                  </a:lnTo>
                  <a:lnTo>
                    <a:pt x="1333" y="646"/>
                  </a:lnTo>
                  <a:cubicBezTo>
                    <a:pt x="1674" y="669"/>
                    <a:pt x="1785" y="323"/>
                    <a:pt x="1821" y="9"/>
                  </a:cubicBezTo>
                  <a:lnTo>
                    <a:pt x="1821" y="0"/>
                  </a:lnTo>
                </a:path>
              </a:pathLst>
            </a:custGeom>
            <a:solidFill>
              <a:srgbClr val="009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4106" name="Rectangle 6">
              <a:extLst>
                <a:ext uri="{FF2B5EF4-FFF2-40B4-BE49-F238E27FC236}">
                  <a16:creationId xmlns:a16="http://schemas.microsoft.com/office/drawing/2014/main" id="{E5B1F183-D1C6-4C41-AF9E-D1985F3F7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76197"/>
              <a:ext cx="5801032" cy="88507"/>
            </a:xfrm>
            <a:prstGeom prst="rect">
              <a:avLst/>
            </a:prstGeom>
            <a:solidFill>
              <a:srgbClr val="009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ES" altLang="en-US" sz="2400" dirty="0"/>
            </a:p>
          </p:txBody>
        </p:sp>
        <p:sp>
          <p:nvSpPr>
            <p:cNvPr id="4107" name="Rectangle 27">
              <a:extLst>
                <a:ext uri="{FF2B5EF4-FFF2-40B4-BE49-F238E27FC236}">
                  <a16:creationId xmlns:a16="http://schemas.microsoft.com/office/drawing/2014/main" id="{65473858-8282-4DE2-8B15-8F0C8A740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3325" y="0"/>
              <a:ext cx="100675" cy="764704"/>
            </a:xfrm>
            <a:prstGeom prst="rect">
              <a:avLst/>
            </a:prstGeom>
            <a:solidFill>
              <a:srgbClr val="F2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ES" altLang="en-US" sz="2400" dirty="0"/>
            </a:p>
          </p:txBody>
        </p:sp>
      </p:grpSp>
      <p:sp>
        <p:nvSpPr>
          <p:cNvPr id="4099" name="Rectangle 26">
            <a:extLst>
              <a:ext uri="{FF2B5EF4-FFF2-40B4-BE49-F238E27FC236}">
                <a16:creationId xmlns:a16="http://schemas.microsoft.com/office/drawing/2014/main" id="{9ECB7B90-B38D-4C78-88D2-5B84CC0A4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4365104"/>
            <a:ext cx="6429375" cy="914400"/>
          </a:xfrm>
          <a:prstGeom prst="rect">
            <a:avLst/>
          </a:prstGeom>
          <a:solidFill>
            <a:srgbClr val="0096C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4100" name="Rectangle 27">
            <a:extLst>
              <a:ext uri="{FF2B5EF4-FFF2-40B4-BE49-F238E27FC236}">
                <a16:creationId xmlns:a16="http://schemas.microsoft.com/office/drawing/2014/main" id="{DA7BEF49-FF15-4728-A947-35C561815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4365104"/>
            <a:ext cx="136525" cy="914400"/>
          </a:xfrm>
          <a:prstGeom prst="rect">
            <a:avLst/>
          </a:prstGeom>
          <a:solidFill>
            <a:srgbClr val="F27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4101" name="Text Box 28">
            <a:extLst>
              <a:ext uri="{FF2B5EF4-FFF2-40B4-BE49-F238E27FC236}">
                <a16:creationId xmlns:a16="http://schemas.microsoft.com/office/drawing/2014/main" id="{DD1B21D9-F868-4478-A275-5278A463B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377660"/>
            <a:ext cx="469359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n-US" sz="3000" dirty="0">
                <a:solidFill>
                  <a:schemeClr val="bg1"/>
                </a:solidFill>
                <a:latin typeface="45 Helvetica Light" charset="0"/>
              </a:rPr>
              <a:t>Fundamentos de Automática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n-US" sz="2000" i="1" dirty="0">
                <a:solidFill>
                  <a:schemeClr val="bg1"/>
                </a:solidFill>
                <a:latin typeface="45 Helvetica Light" charset="0"/>
              </a:rPr>
              <a:t>Grado en Ingeniería de Robótica Software</a:t>
            </a:r>
          </a:p>
        </p:txBody>
      </p:sp>
      <p:pic>
        <p:nvPicPr>
          <p:cNvPr id="4102" name="Picture 29">
            <a:extLst>
              <a:ext uri="{FF2B5EF4-FFF2-40B4-BE49-F238E27FC236}">
                <a16:creationId xmlns:a16="http://schemas.microsoft.com/office/drawing/2014/main" id="{BC2B03CC-6546-4438-834F-B006194DA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7788"/>
            <a:ext cx="1368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11 Marcador de número de diapositiva">
            <a:extLst>
              <a:ext uri="{FF2B5EF4-FFF2-40B4-BE49-F238E27FC236}">
                <a16:creationId xmlns:a16="http://schemas.microsoft.com/office/drawing/2014/main" id="{BB968AE4-D8EF-4474-A4D7-B7E5B288A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3C6D4C-A993-4CAD-9025-D5869670AD0B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4104" name="Text Box 11">
            <a:extLst>
              <a:ext uri="{FF2B5EF4-FFF2-40B4-BE49-F238E27FC236}">
                <a16:creationId xmlns:a16="http://schemas.microsoft.com/office/drawing/2014/main" id="{4E0F8C23-9A6A-484C-AD07-F4D4074A7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1916113"/>
            <a:ext cx="643689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4000" b="1" dirty="0">
                <a:solidFill>
                  <a:schemeClr val="bg2"/>
                </a:solidFill>
                <a:latin typeface="45 Helvetica Light"/>
                <a:ea typeface="ＭＳ Ｐゴシック"/>
              </a:rPr>
              <a:t>Presentación de la asignatura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2000" b="1" dirty="0">
              <a:solidFill>
                <a:srgbClr val="D7D7D7"/>
              </a:solidFill>
              <a:latin typeface="45 Helvetica Light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4000" b="1" dirty="0">
                <a:solidFill>
                  <a:srgbClr val="D7D7D7"/>
                </a:solidFill>
                <a:latin typeface="45 Helvetica Light"/>
                <a:ea typeface="ＭＳ Ｐゴシック"/>
              </a:rPr>
              <a:t>Curso 2023-2024</a:t>
            </a:r>
            <a:endParaRPr lang="es-ES_tradnl" altLang="es-ES" sz="4000" b="1" dirty="0">
              <a:solidFill>
                <a:schemeClr val="bg2"/>
              </a:solidFill>
              <a:latin typeface="45 Helvetica Light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AD142DF-10B0-413D-ABBB-E61229E0C3A8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3AEE03-BBAC-45FC-9D24-E1FB6AD3DDA7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  <p:sp>
        <p:nvSpPr>
          <p:cNvPr id="4" name="Text Box 28">
            <a:extLst>
              <a:ext uri="{FF2B5EF4-FFF2-40B4-BE49-F238E27FC236}">
                <a16:creationId xmlns:a16="http://schemas.microsoft.com/office/drawing/2014/main" id="{D3F6384F-D8E1-2852-AB6E-D369034BB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5517232"/>
            <a:ext cx="71287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tabLst>
                <a:tab pos="2513013" algn="l"/>
              </a:tabLst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©2023 Autor Enrique Hernández Balaguera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2513013" algn="l"/>
              </a:tabLst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Algunos derechos reservados 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2513013" algn="l"/>
              </a:tabLst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Este documento se distribuye bajo la licencia “Atribución-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CompartirIgual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4.0 Internacional” de Creative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disponible en https://creativecommons.org/licenses/by-sa/4.0/deed.es</a:t>
            </a:r>
            <a:endParaRPr lang="es-ES_tradnl" alt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1 Marcador de número de diapositiva">
            <a:extLst>
              <a:ext uri="{FF2B5EF4-FFF2-40B4-BE49-F238E27FC236}">
                <a16:creationId xmlns:a16="http://schemas.microsoft.com/office/drawing/2014/main" id="{C25AE30C-B486-4338-8942-464308A4B6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0E087F-009A-40C8-8C6A-FA2E46255762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C03C3045-15CA-4A27-AC2B-8AEC07C09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19460" name="Rectangle 7">
            <a:extLst>
              <a:ext uri="{FF2B5EF4-FFF2-40B4-BE49-F238E27FC236}">
                <a16:creationId xmlns:a16="http://schemas.microsoft.com/office/drawing/2014/main" id="{B627BF1F-C874-4082-BE7C-26E176869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207068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Calendario (Septiembre 2023)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3BA1360-AF18-4EF4-8FD7-8BA3099A3509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E93AE4-893C-4CD8-83C7-FB8D98366911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CE7DD3B-4E6E-CDE2-50FB-21B16D298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2" y="1320525"/>
            <a:ext cx="6924675" cy="4953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4326B76-3909-044D-74EE-6B5B82050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884009"/>
            <a:ext cx="7446802" cy="313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0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1 Marcador de número de diapositiva">
            <a:extLst>
              <a:ext uri="{FF2B5EF4-FFF2-40B4-BE49-F238E27FC236}">
                <a16:creationId xmlns:a16="http://schemas.microsoft.com/office/drawing/2014/main" id="{C25AE30C-B486-4338-8942-464308A4B6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0E087F-009A-40C8-8C6A-FA2E46255762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C03C3045-15CA-4A27-AC2B-8AEC07C09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3BA1360-AF18-4EF4-8FD7-8BA3099A3509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E93AE4-893C-4CD8-83C7-FB8D98366911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  <p:sp>
        <p:nvSpPr>
          <p:cNvPr id="19460" name="Rectangle 7">
            <a:extLst>
              <a:ext uri="{FF2B5EF4-FFF2-40B4-BE49-F238E27FC236}">
                <a16:creationId xmlns:a16="http://schemas.microsoft.com/office/drawing/2014/main" id="{B627BF1F-C874-4082-BE7C-26E176869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836712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Calendario (Octubre 2023)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4929A77-0204-5B1A-E35C-23F778DE7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1272800"/>
            <a:ext cx="7622558" cy="53979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1 Marcador de número de diapositiva">
            <a:extLst>
              <a:ext uri="{FF2B5EF4-FFF2-40B4-BE49-F238E27FC236}">
                <a16:creationId xmlns:a16="http://schemas.microsoft.com/office/drawing/2014/main" id="{C25AE30C-B486-4338-8942-464308A4B6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0E087F-009A-40C8-8C6A-FA2E46255762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C03C3045-15CA-4A27-AC2B-8AEC07C09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19460" name="Rectangle 7">
            <a:extLst>
              <a:ext uri="{FF2B5EF4-FFF2-40B4-BE49-F238E27FC236}">
                <a16:creationId xmlns:a16="http://schemas.microsoft.com/office/drawing/2014/main" id="{B627BF1F-C874-4082-BE7C-26E176869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888901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Calendario (Noviembre 2023)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527E418-5862-4C1A-9D42-CEC2C05896CC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89F438E-ED1B-46DF-9107-7ABFBF0155D0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7D0158-0BC7-943E-EA8E-623B836BC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340768"/>
            <a:ext cx="7474804" cy="527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6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1 Marcador de número de diapositiva">
            <a:extLst>
              <a:ext uri="{FF2B5EF4-FFF2-40B4-BE49-F238E27FC236}">
                <a16:creationId xmlns:a16="http://schemas.microsoft.com/office/drawing/2014/main" id="{C25AE30C-B486-4338-8942-464308A4B6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0E087F-009A-40C8-8C6A-FA2E46255762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C03C3045-15CA-4A27-AC2B-8AEC07C09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19460" name="Rectangle 7">
            <a:extLst>
              <a:ext uri="{FF2B5EF4-FFF2-40B4-BE49-F238E27FC236}">
                <a16:creationId xmlns:a16="http://schemas.microsoft.com/office/drawing/2014/main" id="{B627BF1F-C874-4082-BE7C-26E176869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1320949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Calendario (Diciembre 2023)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5464120-3588-4BE3-B231-4FC1A40F28A9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971FC40-47AC-43AF-8896-7F8C6C806CBD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EE7B9B4-0A4B-963B-F5CE-6DFB11D93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77" y="2204864"/>
            <a:ext cx="7333915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90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1">
            <a:extLst>
              <a:ext uri="{FF2B5EF4-FFF2-40B4-BE49-F238E27FC236}">
                <a16:creationId xmlns:a16="http://schemas.microsoft.com/office/drawing/2014/main" id="{1B808D10-A2CA-8A23-D0EC-881137484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457228"/>
            <a:ext cx="8467526" cy="2078945"/>
          </a:xfrm>
          <a:prstGeom prst="roundRect">
            <a:avLst>
              <a:gd name="adj" fmla="val 16667"/>
            </a:avLst>
          </a:prstGeom>
          <a:solidFill>
            <a:srgbClr val="D3EBE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 dirty="0"/>
          </a:p>
        </p:txBody>
      </p:sp>
      <p:sp>
        <p:nvSpPr>
          <p:cNvPr id="4" name="Rectángulo redondeado 1">
            <a:extLst>
              <a:ext uri="{FF2B5EF4-FFF2-40B4-BE49-F238E27FC236}">
                <a16:creationId xmlns:a16="http://schemas.microsoft.com/office/drawing/2014/main" id="{BFFC0F1E-4D15-74FF-A908-516A5E5B9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1504603"/>
            <a:ext cx="8467526" cy="2860501"/>
          </a:xfrm>
          <a:prstGeom prst="roundRect">
            <a:avLst>
              <a:gd name="adj" fmla="val 16667"/>
            </a:avLst>
          </a:prstGeom>
          <a:solidFill>
            <a:srgbClr val="D3EBE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 dirty="0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0DEB8BA-99E8-42F7-8347-DE56B1310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1395065"/>
            <a:ext cx="799465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s-ES" altLang="en-US" sz="700" dirty="0"/>
          </a:p>
        </p:txBody>
      </p:sp>
      <p:sp>
        <p:nvSpPr>
          <p:cNvPr id="22533" name="Rectangle 7">
            <a:extLst>
              <a:ext uri="{FF2B5EF4-FFF2-40B4-BE49-F238E27FC236}">
                <a16:creationId xmlns:a16="http://schemas.microsoft.com/office/drawing/2014/main" id="{23A58A06-344C-4484-8712-558E4A032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908720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Evaluación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22534" name="12 Marcador de número de diapositiva">
            <a:extLst>
              <a:ext uri="{FF2B5EF4-FFF2-40B4-BE49-F238E27FC236}">
                <a16:creationId xmlns:a16="http://schemas.microsoft.com/office/drawing/2014/main" id="{1FE95F12-7BFA-46D3-959F-7C399A75C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3E799C-D351-4551-8D0A-517D7C0F6B71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6AD8345-1A8B-4865-B565-D77C0FF6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412478"/>
            <a:ext cx="837406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s-ES" altLang="en-US" sz="700" dirty="0"/>
          </a:p>
          <a:p>
            <a:pPr marL="0" indent="0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s-ES" altLang="en-US" sz="2000" b="1" noProof="1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Actividad complementaria</a:t>
            </a:r>
            <a:r>
              <a:rPr lang="es-ES" altLang="en-US" sz="2000" noProof="1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Proyectos de prácticas con MATLAB, Simulink y modelos reales eléctricos y mecánicos</a:t>
            </a:r>
            <a:endParaRPr lang="es-ES" altLang="en-US" sz="2000" b="1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Ejercicios obligatorios con MATLAB y Simulink para cada bloque (temas 2 y 3, 10%; temas 4 y 5, 15%).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Exámenes sobre los sistemas eléctricos (10%) y mecánicos (5%). 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Ponderación en la calificación final: </a:t>
            </a: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40%</a:t>
            </a: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Sin nota mínima</a:t>
            </a: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No reevaluable: </a:t>
            </a: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sólo habrá una entrega de cada actividad.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endParaRPr lang="es-ES" altLang="en-US" sz="800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endParaRPr lang="es-ES" altLang="en-US" sz="500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es-ES" altLang="en-US" sz="500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s-ES" altLang="en-US" sz="2000" b="1" noProof="1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Pruebas de evaluación: </a:t>
            </a:r>
            <a:r>
              <a:rPr lang="es-ES" altLang="en-US" sz="2000" noProof="1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teoría, problemas y prácticas</a:t>
            </a:r>
            <a:endParaRPr lang="es-ES" altLang="en-US" sz="2000" b="1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Escrita final de los contenidos de la asignatura. Sobre 10 puntos. </a:t>
            </a: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Reevaluable. Nota mínima 5 y ponderación: 30%. 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Práctica de simulación con MATLAB y Simulink. Sobre 10 puntos. </a:t>
            </a: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Reevaluable. Sin nota mínima. Ponderación: 30%.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BDC1E82-F349-4AC7-8952-9BFAA29368F0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59F4B3A-E2DD-4314-9DEA-A6BF2B4BA69E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F8E271C4-9C9D-4674-9718-3C3E0B72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700213"/>
            <a:ext cx="84582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54338" indent="-2778125">
              <a:spcBef>
                <a:spcPct val="20000"/>
              </a:spcBef>
              <a:buChar char="•"/>
              <a:tabLst>
                <a:tab pos="2954338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954338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954338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ES_tradnl" alt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Norman S. NISE</a:t>
            </a:r>
            <a:r>
              <a:rPr lang="es-ES_tradnl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	</a:t>
            </a:r>
            <a:r>
              <a:rPr lang="es-ES_tradnl" alt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Control Systems Engineering</a:t>
            </a:r>
            <a:r>
              <a:rPr lang="es-ES_tradnl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.                                                 Wiley. 7ª edición (2015).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ES_tradnl" alt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Katsuhiko OGATA 	</a:t>
            </a:r>
            <a:r>
              <a:rPr lang="es-ES_tradnl" alt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Ingeniería de Control Moderna</a:t>
            </a:r>
            <a:r>
              <a:rPr lang="es-ES_tradnl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.                                      Pearson - Prentice Hall. 5ª edición (2010).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ES_tradnl" alt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Richard C. DORF 	</a:t>
            </a:r>
            <a:r>
              <a:rPr lang="es-ES_tradnl" alt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Sistemas de Control Moderno</a:t>
            </a:r>
            <a:r>
              <a:rPr lang="es-ES_tradnl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.                                      Pearson - Prentice Hall. 10ª edición (2005).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s-ES_tradnl" altLang="en-US" sz="2000" dirty="0">
              <a:cs typeface="Helvetica" panose="020B0604020202020204" pitchFamily="34" charset="0"/>
            </a:endParaRPr>
          </a:p>
        </p:txBody>
      </p:sp>
      <p:sp>
        <p:nvSpPr>
          <p:cNvPr id="26627" name="Rectangle 7">
            <a:extLst>
              <a:ext uri="{FF2B5EF4-FFF2-40B4-BE49-F238E27FC236}">
                <a16:creationId xmlns:a16="http://schemas.microsoft.com/office/drawing/2014/main" id="{D6F16B82-67F3-428C-B7E7-452E6DFE8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052513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Bibliografía básica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26628" name="12 Marcador de número de diapositiva">
            <a:extLst>
              <a:ext uri="{FF2B5EF4-FFF2-40B4-BE49-F238E27FC236}">
                <a16:creationId xmlns:a16="http://schemas.microsoft.com/office/drawing/2014/main" id="{C17CFAA8-F280-41AE-8BB3-A14350940B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1A1549-0FC7-43CC-AE6E-6E1A23BD98B5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26629" name="Rectángulo 1">
            <a:extLst>
              <a:ext uri="{FF2B5EF4-FFF2-40B4-BE49-F238E27FC236}">
                <a16:creationId xmlns:a16="http://schemas.microsoft.com/office/drawing/2014/main" id="{093FD61D-5EB7-4E5E-B207-DF2D43071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228600"/>
            <a:ext cx="47577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600" dirty="0">
                <a:latin typeface="Helvetica" panose="020B0604020202020204" pitchFamily="34" charset="0"/>
                <a:cs typeface="Helvetica" panose="020B0604020202020204" pitchFamily="34" charset="0"/>
              </a:rPr>
              <a:t>Ejemplares disponibles en </a:t>
            </a:r>
            <a:r>
              <a:rPr lang="es-ES" altLang="es-ES" sz="1600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http://catalogo.urjc.es/</a:t>
            </a:r>
            <a:r>
              <a:rPr lang="es-ES" altLang="es-ES" sz="1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26630" name="Picture 8" descr="http://virtual.urbe.edu/librotexto/629_8_DOR_3/portada.jpg">
            <a:extLst>
              <a:ext uri="{FF2B5EF4-FFF2-40B4-BE49-F238E27FC236}">
                <a16:creationId xmlns:a16="http://schemas.microsoft.com/office/drawing/2014/main" id="{812D2F2A-1E39-4DBE-96B0-0CD83A5AF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4167188"/>
            <a:ext cx="190182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0" descr="https://sgfm.elcorteingles.es/SGFM/dctm/MEDIA01/201309/05/00106528910778____2__600x600.jpg">
            <a:extLst>
              <a:ext uri="{FF2B5EF4-FFF2-40B4-BE49-F238E27FC236}">
                <a16:creationId xmlns:a16="http://schemas.microsoft.com/office/drawing/2014/main" id="{9F633914-59AE-4B36-BA09-BCFFD0779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60838"/>
            <a:ext cx="2435225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10" descr="Resultado de imagen de Control Systems Engineering nise">
            <a:extLst>
              <a:ext uri="{FF2B5EF4-FFF2-40B4-BE49-F238E27FC236}">
                <a16:creationId xmlns:a16="http://schemas.microsoft.com/office/drawing/2014/main" id="{3E9233D0-361F-4EF3-BADF-923A3D652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4167188"/>
            <a:ext cx="1944688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76FB73EA-34DA-4383-AA58-4B6FB0A98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539579"/>
            <a:ext cx="8458200" cy="39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54338" indent="-2778125">
              <a:spcBef>
                <a:spcPct val="20000"/>
              </a:spcBef>
              <a:buChar char="•"/>
              <a:tabLst>
                <a:tab pos="2954338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954338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954338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4338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ES_tradnl" alt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Robert H. BISHOP</a:t>
            </a:r>
            <a:endParaRPr lang="es-ES_tradnl" altLang="en-US" sz="2000" dirty="0">
              <a:cs typeface="Helvetica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C435E3E-6DBF-4CB2-9658-43A74D300785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2F6F758-ADB9-4CF5-8C36-DAAFA7F36B8D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>
            <a:extLst>
              <a:ext uri="{FF2B5EF4-FFF2-40B4-BE49-F238E27FC236}">
                <a16:creationId xmlns:a16="http://schemas.microsoft.com/office/drawing/2014/main" id="{4FDA53A4-CD26-421E-B2DE-276DDEDB6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6600"/>
            <a:ext cx="2819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5123" name="Rectangle 10">
            <a:extLst>
              <a:ext uri="{FF2B5EF4-FFF2-40B4-BE49-F238E27FC236}">
                <a16:creationId xmlns:a16="http://schemas.microsoft.com/office/drawing/2014/main" id="{7EBA101A-2C69-4E39-8543-8AABA111B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65499"/>
            <a:ext cx="228600" cy="2879725"/>
          </a:xfrm>
          <a:prstGeom prst="rect">
            <a:avLst/>
          </a:prstGeom>
          <a:solidFill>
            <a:srgbClr val="F27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5124" name="Text Box 11">
            <a:extLst>
              <a:ext uri="{FF2B5EF4-FFF2-40B4-BE49-F238E27FC236}">
                <a16:creationId xmlns:a16="http://schemas.microsoft.com/office/drawing/2014/main" id="{15E7FD4C-069B-4FD1-88A5-9155215D4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052513"/>
            <a:ext cx="655198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n-US" sz="2800" b="1" dirty="0">
                <a:solidFill>
                  <a:srgbClr val="0096C8"/>
                </a:solidFill>
                <a:latin typeface="Helvetica" panose="020B0604020202020204" pitchFamily="34" charset="0"/>
              </a:rPr>
              <a:t>Profesores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sz="2800" dirty="0">
                <a:solidFill>
                  <a:srgbClr val="0096C8"/>
                </a:solidFill>
                <a:latin typeface="Helvetica" panose="020B0604020202020204" pitchFamily="34" charset="0"/>
              </a:rPr>
              <a:t>Área de Tecnología Electrónica, ESCET</a:t>
            </a:r>
            <a:endParaRPr lang="es-ES_tradnl" altLang="en-US" sz="2800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5125" name="11 Marcador de número de diapositiva">
            <a:extLst>
              <a:ext uri="{FF2B5EF4-FFF2-40B4-BE49-F238E27FC236}">
                <a16:creationId xmlns:a16="http://schemas.microsoft.com/office/drawing/2014/main" id="{FC811634-56EB-403F-856C-61DE4F36E6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D07346-0970-4D19-B2D7-B9D9B1541AAB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5126" name="Rectangle 8">
            <a:extLst>
              <a:ext uri="{FF2B5EF4-FFF2-40B4-BE49-F238E27FC236}">
                <a16:creationId xmlns:a16="http://schemas.microsoft.com/office/drawing/2014/main" id="{01B9FB96-735B-497E-A3BA-417E6CFCC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9" y="2492896"/>
            <a:ext cx="871252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790700" algn="l"/>
                <a:tab pos="2511425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90700" algn="l"/>
                <a:tab pos="2511425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90700" algn="l"/>
                <a:tab pos="25114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Coordinador </a:t>
            </a:r>
            <a:r>
              <a:rPr lang="es-ES" altLang="en-US" sz="2600" b="1" dirty="0">
                <a:latin typeface="Helvetica" panose="020B0604020202020204" pitchFamily="34" charset="0"/>
                <a:cs typeface="Helvetica" panose="020B0604020202020204" pitchFamily="34" charset="0"/>
              </a:rPr>
              <a:t>	Enrique Hernández Balaguera</a:t>
            </a:r>
            <a:endParaRPr lang="es-ES" alt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sz="2600" dirty="0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Teoría y</a:t>
            </a: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		Edificio Departamental II. Despacho 166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sz="2600" dirty="0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prácticas</a:t>
            </a: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		Campus de Móstoles.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		</a:t>
            </a: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enrique.hernandez@urjc.es</a:t>
            </a: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n-US" sz="2600" b="1" dirty="0">
              <a:solidFill>
                <a:srgbClr val="0096C8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Prácticas   </a:t>
            </a:r>
            <a:r>
              <a:rPr lang="es-ES" altLang="en-US" sz="2600" b="1" dirty="0">
                <a:latin typeface="Helvetica" panose="020B0604020202020204" pitchFamily="34" charset="0"/>
                <a:cs typeface="Helvetica" panose="020B0604020202020204" pitchFamily="34" charset="0"/>
              </a:rPr>
              <a:t>		Julio Salvador Lora Millán</a:t>
            </a:r>
            <a:endParaRPr lang="es-ES" alt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sz="2600" dirty="0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Profesor de</a:t>
            </a: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		Edificio Departamental II. Despacho 157 </a:t>
            </a:r>
            <a:r>
              <a:rPr lang="es-ES" altLang="en-US" sz="2600" dirty="0">
                <a:solidFill>
                  <a:srgbClr val="0096C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apoyo</a:t>
            </a: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		Campus de Móstoles.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		</a:t>
            </a: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julio.lora@urjc.es</a:t>
            </a:r>
            <a:endParaRPr lang="es-ES" alt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980F974-491B-4657-9321-7076AF24C02D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3521A01-D7D7-4A11-9A8F-2919B6150D49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0AE86C5A-B519-4879-8705-F4611AB27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7467600" cy="1143000"/>
          </a:xfrm>
          <a:prstGeom prst="rect">
            <a:avLst/>
          </a:prstGeom>
          <a:solidFill>
            <a:srgbClr val="0096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6147" name="Text Box 8">
            <a:extLst>
              <a:ext uri="{FF2B5EF4-FFF2-40B4-BE49-F238E27FC236}">
                <a16:creationId xmlns:a16="http://schemas.microsoft.com/office/drawing/2014/main" id="{32983CC8-9948-47B4-8FD0-C6F9473BC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80" y="6021288"/>
            <a:ext cx="67818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n-US" sz="28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Guía Docente: Aula Virtual URJC</a:t>
            </a:r>
          </a:p>
        </p:txBody>
      </p:sp>
      <p:sp>
        <p:nvSpPr>
          <p:cNvPr id="6148" name="11 Marcador de número de diapositiva">
            <a:extLst>
              <a:ext uri="{FF2B5EF4-FFF2-40B4-BE49-F238E27FC236}">
                <a16:creationId xmlns:a16="http://schemas.microsoft.com/office/drawing/2014/main" id="{B8391F60-BAC8-4DA8-A78C-3C1D1823B8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A096A1-60CD-4536-BBA0-B8DA91E9AF95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6149" name="Rectangle 9">
            <a:extLst>
              <a:ext uri="{FF2B5EF4-FFF2-40B4-BE49-F238E27FC236}">
                <a16:creationId xmlns:a16="http://schemas.microsoft.com/office/drawing/2014/main" id="{3492832A-D76B-4C35-916C-A0815E04B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228600" cy="1143000"/>
          </a:xfrm>
          <a:prstGeom prst="rect">
            <a:avLst/>
          </a:prstGeom>
          <a:solidFill>
            <a:srgbClr val="F27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6150" name="Rectangle 7">
            <a:extLst>
              <a:ext uri="{FF2B5EF4-FFF2-40B4-BE49-F238E27FC236}">
                <a16:creationId xmlns:a16="http://schemas.microsoft.com/office/drawing/2014/main" id="{AF3FADDB-007A-46E5-9F5F-78F8112C9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96975"/>
            <a:ext cx="828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n-US" sz="3600" b="1" noProof="1">
                <a:solidFill>
                  <a:srgbClr val="0096C8"/>
                </a:solidFill>
                <a:latin typeface="Helvetica" panose="020B0604020202020204" pitchFamily="34" charset="0"/>
              </a:rPr>
              <a:t>Obligatorio: leer la Guía Docente</a:t>
            </a:r>
            <a:endParaRPr lang="es-ES" altLang="en-US" sz="14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E91BBB44-CCF8-497E-8F14-676FF21A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3" y="2060575"/>
            <a:ext cx="5895975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tabLst>
                <a:tab pos="1790700" algn="l"/>
                <a:tab pos="2511425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90700" algn="l"/>
                <a:tab pos="2511425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90700" algn="l"/>
                <a:tab pos="251142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90700" algn="l"/>
                <a:tab pos="251142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Objetivos de la asignatura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Competencias que se adquieren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Temario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Distribución del tiempo de trabajo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Metodología y plan de trabajo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Evaluación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alt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Bibliografía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2AB48344-8D1F-49FD-B1B7-53BD5563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1557338"/>
            <a:ext cx="8135937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es-ES" altLang="en-US" sz="700" dirty="0"/>
          </a:p>
          <a:p>
            <a:pPr eaLnBrk="1" hangingPunct="1">
              <a:lnSpc>
                <a:spcPct val="110000"/>
              </a:lnSpc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Proporcionar los </a:t>
            </a:r>
            <a:r>
              <a:rPr lang="es-ES" altLang="en-US" sz="2200" b="1" noProof="1">
                <a:latin typeface="Helvetica" panose="020B0604020202020204" pitchFamily="34" charset="0"/>
                <a:cs typeface="Helvetica" panose="020B0604020202020204" pitchFamily="34" charset="0"/>
              </a:rPr>
              <a:t>fundamentos básicos de los Sistemas de control continuos 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en el marco de la Teoría clásica de control.</a:t>
            </a:r>
          </a:p>
          <a:p>
            <a:pPr eaLnBrk="1" hangingPunct="1">
              <a:lnSpc>
                <a:spcPct val="110000"/>
              </a:lnSpc>
            </a:pPr>
            <a:endParaRPr lang="es-ES" altLang="en-US" sz="1500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Familiarizar al alumno con los conceptos teóricos y principios fundamentales de la </a:t>
            </a:r>
            <a:r>
              <a:rPr lang="es-ES" altLang="en-US" sz="2200" b="1" noProof="1">
                <a:latin typeface="Helvetica" panose="020B0604020202020204" pitchFamily="34" charset="0"/>
                <a:cs typeface="Helvetica" panose="020B0604020202020204" pitchFamily="34" charset="0"/>
              </a:rPr>
              <a:t>Automática,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 y con las aplicaciones reales que se encontrará en el ejercicio de su profesión.</a:t>
            </a:r>
          </a:p>
          <a:p>
            <a:pPr eaLnBrk="1" hangingPunct="1">
              <a:lnSpc>
                <a:spcPct val="110000"/>
              </a:lnSpc>
            </a:pPr>
            <a:endParaRPr lang="es-ES" altLang="en-US" sz="1500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Asignatura de </a:t>
            </a:r>
            <a:r>
              <a:rPr lang="es-ES" altLang="en-US" sz="2200" b="1" noProof="1">
                <a:latin typeface="Helvetica" panose="020B0604020202020204" pitchFamily="34" charset="0"/>
                <a:cs typeface="Helvetica" panose="020B0604020202020204" pitchFamily="34" charset="0"/>
              </a:rPr>
              <a:t>conocimiento general y transversal a los grados de ingeniería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. Hay muy pocas diferencias entre los sistemas de control en la ingeniería industrial, mecánica, electrónica, química, aeronáutica…</a:t>
            </a:r>
          </a:p>
        </p:txBody>
      </p:sp>
      <p:sp>
        <p:nvSpPr>
          <p:cNvPr id="7172" name="12 Marcador de número de diapositiva">
            <a:extLst>
              <a:ext uri="{FF2B5EF4-FFF2-40B4-BE49-F238E27FC236}">
                <a16:creationId xmlns:a16="http://schemas.microsoft.com/office/drawing/2014/main" id="{5A0309D4-F0CE-4339-A9EC-E47E50268F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B1FFD0-7256-44F2-8053-A657E0A1A360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3BBFB42-62C6-4879-B5DF-862669BE3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96043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Objetivos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74CA682-6E24-436D-A0C1-72A4D34D9064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34C45F-81FC-43D3-BE52-512B548B88C9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>
            <a:extLst>
              <a:ext uri="{FF2B5EF4-FFF2-40B4-BE49-F238E27FC236}">
                <a16:creationId xmlns:a16="http://schemas.microsoft.com/office/drawing/2014/main" id="{826341D1-54BD-48EA-84B8-2137D229C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96043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Fundamentos necesarios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9220" name="12 Marcador de número de diapositiva">
            <a:extLst>
              <a:ext uri="{FF2B5EF4-FFF2-40B4-BE49-F238E27FC236}">
                <a16:creationId xmlns:a16="http://schemas.microsoft.com/office/drawing/2014/main" id="{EF979F0D-EA88-48A4-B9C2-31446124AF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55A5F0-B8B5-444D-83E3-BC1D44481F2B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BB666FD-3546-4F0C-BAEE-5FBBF7ECA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" y="1556792"/>
            <a:ext cx="7815263" cy="40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200"/>
              </a:spcBef>
              <a:defRPr/>
            </a:pPr>
            <a:r>
              <a:rPr lang="es-ES" altLang="en-US" sz="2200" b="1" noProof="1">
                <a:latin typeface="Helvetica" panose="020B0604020202020204" pitchFamily="34" charset="0"/>
                <a:cs typeface="Helvetica" panose="020B0604020202020204" pitchFamily="34" charset="0"/>
              </a:rPr>
              <a:t>Álgebra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. Conocimientos de matrices y determinantes, resolución de sistemas de ecuaciones. Recomendable: Ecuaciones diferenciales (bases fundamentales).</a:t>
            </a:r>
            <a:endParaRPr lang="es-ES" alt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defRPr/>
            </a:pPr>
            <a:r>
              <a:rPr lang="es-ES" altLang="en-US" sz="2200" b="1" noProof="1">
                <a:latin typeface="Helvetica" panose="020B0604020202020204" pitchFamily="34" charset="0"/>
                <a:cs typeface="Helvetica" panose="020B0604020202020204" pitchFamily="34" charset="0"/>
              </a:rPr>
              <a:t>Cálculo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. Tener soltura con números complejos; funciones de una variable real: Derivadas, integrales y límites.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defRPr/>
            </a:pPr>
            <a:r>
              <a:rPr lang="es-ES" altLang="en-US" sz="2200" b="1" noProof="1">
                <a:latin typeface="Helvetica" panose="020B0604020202020204" pitchFamily="34" charset="0"/>
                <a:cs typeface="Helvetica" panose="020B0604020202020204" pitchFamily="34" charset="0"/>
              </a:rPr>
              <a:t>Fundamentos Físicos de la Robótica. 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Son importantes: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Mecánica de traslación y de rotación.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Resolución de circuitos eléctricos (ley de Ohm, leyes de Kirchhoff, circuitos con resistencias, condensadores, bobinas, etc.).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buFontTx/>
              <a:buNone/>
              <a:defRPr/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Deben manejarse con soltura tanto los conceptos teóricos como su aplicación práctica.</a:t>
            </a:r>
            <a:r>
              <a:rPr lang="es-ES" altLang="en-US" sz="2200" noProof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9A4690A-BE10-45C3-B405-A45BDC2E281C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E315322-D768-4E20-B65A-6F99D574F964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07AE35ED-906A-4F84-849F-2B60CB3A6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88" y="1772816"/>
            <a:ext cx="7772400" cy="439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200"/>
              </a:spcBef>
              <a:buFontTx/>
              <a:buAutoNum type="arabicPeriod"/>
              <a:tabLst>
                <a:tab pos="442913" algn="l"/>
              </a:tabLst>
              <a:defRPr/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Introducción a la automática y los sistemas de control.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Tx/>
              <a:buAutoNum type="arabicPeriod"/>
              <a:tabLst>
                <a:tab pos="442913" algn="l"/>
              </a:tabLst>
              <a:defRPr/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Modelado de sistemas dinámicos: Fundamentos matemáticos. Función de transferencia. Diagramas de bloques.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Times" panose="02020603050405020304" pitchFamily="18" charset="0"/>
              <a:buAutoNum type="arabicPeriod"/>
              <a:defRPr/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Respuesta temporal de sistemas de control: Respuesta transitoria y respuesta estacionaria. Estabilidad y error.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Times" panose="02020603050405020304" pitchFamily="18" charset="0"/>
              <a:buAutoNum type="arabicPeriod"/>
              <a:defRPr/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Análisis y diseño de sistemas de control mediante el método del lugar de las raíces (LDR).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Times" panose="02020603050405020304" pitchFamily="18" charset="0"/>
              <a:buAutoNum type="arabicPeriod"/>
              <a:defRPr/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Acciones básicas de control. Controladores PID (Proporcional – Integral – Derivativo).</a:t>
            </a:r>
            <a:endParaRPr lang="es-ES" altLang="en-US" sz="1600" i="1" noProof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5AFF60B3-9F7C-4388-85A1-3ECBF0C0F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96043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Temario de la asignatura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11268" name="12 Marcador de número de diapositiva">
            <a:extLst>
              <a:ext uri="{FF2B5EF4-FFF2-40B4-BE49-F238E27FC236}">
                <a16:creationId xmlns:a16="http://schemas.microsoft.com/office/drawing/2014/main" id="{B31249E3-1568-4FDA-93FC-E92D454B05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5E27E0-2E53-4C98-84D9-23051D9A5DED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30921E7-91B1-48DA-842C-CC2AF15A28F0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748285-4464-4E5A-B624-F9BAAB3630C7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ángulo redondeado 4">
            <a:extLst>
              <a:ext uri="{FF2B5EF4-FFF2-40B4-BE49-F238E27FC236}">
                <a16:creationId xmlns:a16="http://schemas.microsoft.com/office/drawing/2014/main" id="{57A164B4-D3E2-4973-A2DE-9847A528C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88" y="5642546"/>
            <a:ext cx="6235700" cy="882650"/>
          </a:xfrm>
          <a:prstGeom prst="roundRect">
            <a:avLst>
              <a:gd name="adj" fmla="val 16667"/>
            </a:avLst>
          </a:prstGeom>
          <a:solidFill>
            <a:srgbClr val="F3FDC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14C9FD3-C358-4C1E-B2E7-ED6E9CC4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8760"/>
            <a:ext cx="8323263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s-ES" altLang="en-US" sz="700" dirty="0"/>
          </a:p>
          <a:p>
            <a:pPr marL="457200" indent="-457200" eaLnBrk="1" hangingPunct="1">
              <a:lnSpc>
                <a:spcPct val="11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Clases teóricas y de problemas</a:t>
            </a:r>
            <a:r>
              <a:rPr lang="es-ES" altLang="en-US" sz="2000" noProof="1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1900" noProof="1">
                <a:latin typeface="Helvetica" panose="020B0604020202020204" pitchFamily="34" charset="0"/>
                <a:cs typeface="Helvetica" panose="020B0604020202020204" pitchFamily="34" charset="0"/>
              </a:rPr>
              <a:t>Explicación de los conceptos fundamentales de cada tema. Se seguirá el material disponible en Aula Virtual. Resolución de ejercicios y casos prácticos.</a:t>
            </a:r>
            <a:endParaRPr lang="es-ES" altLang="en-US" sz="500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 eaLnBrk="1" hangingPunct="1">
              <a:lnSpc>
                <a:spcPct val="11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“</a:t>
            </a:r>
            <a:r>
              <a:rPr lang="es-ES" altLang="en-US" sz="2000" b="1" i="1" noProof="1">
                <a:latin typeface="Helvetica" panose="020B0604020202020204" pitchFamily="34" charset="0"/>
                <a:cs typeface="Helvetica" panose="020B0604020202020204" pitchFamily="34" charset="0"/>
              </a:rPr>
              <a:t>Student days</a:t>
            </a: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1900" noProof="1">
                <a:latin typeface="Helvetica" panose="020B0604020202020204" pitchFamily="34" charset="0"/>
                <a:cs typeface="Helvetica" panose="020B0604020202020204" pitchFamily="34" charset="0"/>
              </a:rPr>
              <a:t>Una sesión por bloque (de 2 horas) para resolución de dudas y realización de problemas propuestos por el alumno.</a:t>
            </a:r>
          </a:p>
          <a:p>
            <a:pPr marL="457200" indent="-457200" eaLnBrk="1" hangingPunct="1">
              <a:lnSpc>
                <a:spcPct val="11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s-ES" altLang="en-US" sz="2000" b="1" noProof="1">
                <a:latin typeface="Helvetica" panose="020B0604020202020204" pitchFamily="34" charset="0"/>
                <a:cs typeface="Helvetica" panose="020B0604020202020204" pitchFamily="34" charset="0"/>
              </a:rPr>
              <a:t>Actividad complementaria: Prácticas con MATLAB, Simulink y material del mundo real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1900" noProof="1">
                <a:latin typeface="Helvetica" panose="020B0604020202020204" pitchFamily="34" charset="0"/>
                <a:cs typeface="Helvetica" panose="020B0604020202020204" pitchFamily="34" charset="0"/>
              </a:rPr>
              <a:t>Modelado, análisis y diseño de sistemas de control.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s-ES" altLang="en-US" sz="1900" noProof="1">
                <a:latin typeface="Helvetica" panose="020B0604020202020204" pitchFamily="34" charset="0"/>
                <a:cs typeface="Helvetica" panose="020B0604020202020204" pitchFamily="34" charset="0"/>
              </a:rPr>
              <a:t>Sesión de prácticas de 2, 4 u 8 horas para cada tema (5 prácticas).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es-ES" sz="100" kern="0" noProof="1">
              <a:latin typeface="Helvetica" pitchFamily="34" charset="0"/>
              <a:ea typeface="MS PGothic" pitchFamily="34" charset="-128"/>
              <a:cs typeface="Helvetica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es-ES" altLang="en-US" sz="800" noProof="1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316" name="Rectangle 7">
            <a:extLst>
              <a:ext uri="{FF2B5EF4-FFF2-40B4-BE49-F238E27FC236}">
                <a16:creationId xmlns:a16="http://schemas.microsoft.com/office/drawing/2014/main" id="{5C5A89F0-0A10-4308-9F90-4FB0F1A2F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888901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Metodología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13317" name="12 Marcador de número de diapositiva">
            <a:extLst>
              <a:ext uri="{FF2B5EF4-FFF2-40B4-BE49-F238E27FC236}">
                <a16:creationId xmlns:a16="http://schemas.microsoft.com/office/drawing/2014/main" id="{EF26FCC3-8E02-4611-B5BC-958A5C75A2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DB09BE-375E-4AD1-BC89-2750C499FCAD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E7613B1-CFD7-40A9-ABAE-2F7189836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209" y="5589289"/>
            <a:ext cx="62912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s-ES" altLang="en-US" sz="7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s-ES" altLang="en-US" sz="1800" b="1" i="1" noProof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Específicamente, prácticas de simulación impartidas vía MATLAB online con ejercicios entregables.</a:t>
            </a:r>
          </a:p>
        </p:txBody>
      </p:sp>
      <p:pic>
        <p:nvPicPr>
          <p:cNvPr id="13319" name="Picture 6" descr="https://crowdsourcedtesting.com/resources/wp-content/uploads/2015/06/The-Parts-of-a-Usability-Test-Plan.jpg">
            <a:extLst>
              <a:ext uri="{FF2B5EF4-FFF2-40B4-BE49-F238E27FC236}">
                <a16:creationId xmlns:a16="http://schemas.microsoft.com/office/drawing/2014/main" id="{DEDB8E7A-6FFF-44BC-8ABD-759DB544A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5588571"/>
            <a:ext cx="13446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129A0285-E6FF-4A65-BBCB-1972DFA9E5A5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97704B8-DB66-4769-A428-87B981AAC732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1419D0EE-C89F-403D-8929-3CF066E90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84313"/>
            <a:ext cx="77755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Concertar con antelación con el profesor por correo-e. </a:t>
            </a:r>
          </a:p>
          <a:p>
            <a:pPr eaLnBrk="1" hangingPunct="1">
              <a:lnSpc>
                <a:spcPct val="110000"/>
              </a:lnSpc>
            </a:pP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Se realizarán presencialmente o por videoconferencia utilizando la herramienta Microsoft Teams.</a:t>
            </a:r>
          </a:p>
          <a:p>
            <a:pPr eaLnBrk="1" hangingPunct="1">
              <a:lnSpc>
                <a:spcPct val="110000"/>
              </a:lnSpc>
            </a:pPr>
            <a:endParaRPr lang="es-ES" altLang="en-US" sz="2000" noProof="1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16CAEEFD-5E8D-446E-B86F-CA88E21D1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94773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Tutorías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15364" name="12 Marcador de número de diapositiva">
            <a:extLst>
              <a:ext uri="{FF2B5EF4-FFF2-40B4-BE49-F238E27FC236}">
                <a16:creationId xmlns:a16="http://schemas.microsoft.com/office/drawing/2014/main" id="{F4D720A4-2431-4422-ABCC-DDDD8FA751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249178-30F2-4377-95F1-95FB08D473D0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1269" name="5 Rectángulo">
            <a:extLst>
              <a:ext uri="{FF2B5EF4-FFF2-40B4-BE49-F238E27FC236}">
                <a16:creationId xmlns:a16="http://schemas.microsoft.com/office/drawing/2014/main" id="{A5D5E6D6-DF01-4FD4-B6A2-0C09B0592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429000"/>
            <a:ext cx="8101012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s-ES" altLang="en-US" sz="2200" b="1" noProof="1">
                <a:latin typeface="Helvetica" panose="020B0604020202020204" pitchFamily="34" charset="0"/>
                <a:cs typeface="Helvetica" panose="020B0604020202020204" pitchFamily="34" charset="0"/>
              </a:rPr>
              <a:t>Aula Virtual URJC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https://www.aulavirtual.urjc.es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altLang="en-US" sz="1800" noProof="1">
                <a:latin typeface="Helvetica" panose="020B0604020202020204" pitchFamily="34" charset="0"/>
                <a:cs typeface="Helvetica" panose="020B0604020202020204" pitchFamily="34" charset="0"/>
              </a:rPr>
              <a:t>Presentaciones de clase, ejercicios, prácticas con MATLAB, material adicional de consulta, avisos (novedades), calificaciones, calendario…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s-ES" altLang="en-US" sz="2200" b="1" noProof="1">
                <a:latin typeface="Helvetica" panose="020B0604020202020204" pitchFamily="34" charset="0"/>
                <a:cs typeface="Helvetica" panose="020B0604020202020204" pitchFamily="34" charset="0"/>
              </a:rPr>
              <a:t>MyApps URJC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https://myapps.urjc.es</a:t>
            </a:r>
            <a:r>
              <a:rPr lang="es-ES" altLang="en-US" sz="2200" noProof="1"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altLang="en-US" sz="1800" noProof="1">
                <a:latin typeface="Helvetica" panose="020B0604020202020204" pitchFamily="34" charset="0"/>
                <a:cs typeface="Helvetica" panose="020B0604020202020204" pitchFamily="34" charset="0"/>
              </a:rPr>
              <a:t>Servicio de virtualización para el acceso a MATLAB y otras aplicaciones en remoto. Sólo es necesario instalar un cliente.</a:t>
            </a:r>
          </a:p>
          <a:p>
            <a:pPr marL="2857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altLang="en-US" sz="1800" noProof="1">
                <a:latin typeface="Helvetica" panose="020B0604020202020204" pitchFamily="34" charset="0"/>
                <a:cs typeface="Helvetica" panose="020B0604020202020204" pitchFamily="34" charset="0"/>
              </a:rPr>
              <a:t>Guía básica de uso en </a:t>
            </a:r>
            <a:r>
              <a:rPr lang="es-ES" altLang="en-US" sz="1500" noProof="1">
                <a:latin typeface="Helvetica" panose="020B0604020202020204" pitchFamily="34" charset="0"/>
                <a:cs typeface="Helvetica" panose="020B0604020202020204" pitchFamily="34" charset="0"/>
                <a:hlinkClick r:id="rId5"/>
              </a:rPr>
              <a:t>https://cau.urjc.es/myapps/myApps_files/Manual_Configuraci%C3%B3n_myApps.pdf</a:t>
            </a:r>
            <a:r>
              <a:rPr lang="es-ES" altLang="en-US" sz="1500" noProof="1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s-ES" altLang="en-US" sz="1800" noProof="1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366" name="Rectangle 7">
            <a:extLst>
              <a:ext uri="{FF2B5EF4-FFF2-40B4-BE49-F238E27FC236}">
                <a16:creationId xmlns:a16="http://schemas.microsoft.com/office/drawing/2014/main" id="{CD999B5A-A53B-4EDB-9AF8-209E23DB4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833117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Herramientas y recursos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3E4019-8912-499A-B58A-EFC6D6B410E4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637FD6-2F81-4491-B9D1-A1B26029532A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1 Marcador de número de diapositiva">
            <a:extLst>
              <a:ext uri="{FF2B5EF4-FFF2-40B4-BE49-F238E27FC236}">
                <a16:creationId xmlns:a16="http://schemas.microsoft.com/office/drawing/2014/main" id="{29E71B8B-F651-45BE-B275-52A811033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88AD19-87B5-40B8-9AAD-211000BC9590}" type="slidenum">
              <a:rPr lang="es-ES_tradnl" altLang="en-US" sz="1400" smtClean="0">
                <a:solidFill>
                  <a:schemeClr val="bg1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_tradnl" altLang="en-US" sz="14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D67B6626-8B40-400E-8FFE-5F25814E0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76525" algn="ctr"/>
                <a:tab pos="335915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76525" algn="ctr"/>
                <a:tab pos="33591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n-US" sz="2400" dirty="0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7260CC36-4509-4101-8396-2906BB9E9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306265"/>
            <a:ext cx="8208963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s-ES" altLang="en-US" sz="1600" b="1" noProof="1">
                <a:latin typeface="Helvetica" panose="020B0604020202020204" pitchFamily="34" charset="0"/>
                <a:cs typeface="Helvetica" panose="020B0604020202020204" pitchFamily="34" charset="0"/>
              </a:rPr>
              <a:t>Lunes y martes de 11 a 13 h: Teoría, problemas, “</a:t>
            </a:r>
            <a:r>
              <a:rPr lang="es-ES" altLang="en-US" sz="1600" b="1" i="1" noProof="1">
                <a:latin typeface="Helvetica" panose="020B0604020202020204" pitchFamily="34" charset="0"/>
                <a:cs typeface="Helvetica" panose="020B0604020202020204" pitchFamily="34" charset="0"/>
              </a:rPr>
              <a:t>Student days</a:t>
            </a:r>
            <a:r>
              <a:rPr lang="es-ES" altLang="en-US" sz="1600" b="1" noProof="1">
                <a:latin typeface="Helvetica" panose="020B0604020202020204" pitchFamily="34" charset="0"/>
                <a:cs typeface="Helvetica" panose="020B0604020202020204" pitchFamily="34" charset="0"/>
              </a:rPr>
              <a:t>” y prácticas.</a:t>
            </a:r>
            <a:endParaRPr lang="es-ES" altLang="en-US" sz="1600" noProof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s-ES" altLang="en-US" sz="1600" noProof="1">
                <a:latin typeface="Helvetica" panose="020B0604020202020204" pitchFamily="34" charset="0"/>
                <a:cs typeface="Helvetica" panose="020B0604020202020204" pitchFamily="34" charset="0"/>
              </a:rPr>
              <a:t>Aula L3202 de Laboratorios III en formato presencial. Descansos de 11.50 a 12h y de 12.50 a 13h. La ubicación correspondiente a las prácticas con sistemas reales se especificará más adelante.</a:t>
            </a:r>
            <a:endParaRPr lang="es-ES" altLang="en-US" sz="1600" noProof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414" name="Rectangle 7">
            <a:extLst>
              <a:ext uri="{FF2B5EF4-FFF2-40B4-BE49-F238E27FC236}">
                <a16:creationId xmlns:a16="http://schemas.microsoft.com/office/drawing/2014/main" id="{F747DDCC-EBD2-4CCE-831C-9CFA548E0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64704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n-US" sz="2800" b="1" noProof="1">
                <a:solidFill>
                  <a:srgbClr val="0096C8"/>
                </a:solidFill>
                <a:latin typeface="Helvetica" panose="020B0604020202020204" pitchFamily="34" charset="0"/>
              </a:rPr>
              <a:t>Horario</a:t>
            </a:r>
            <a:endParaRPr lang="es-ES" altLang="en-US" sz="1100" b="1" dirty="0">
              <a:solidFill>
                <a:srgbClr val="0096C8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8418607-116C-4FE2-9987-84C2ADE65776}"/>
              </a:ext>
            </a:extLst>
          </p:cNvPr>
          <p:cNvSpPr/>
          <p:nvPr/>
        </p:nvSpPr>
        <p:spPr bwMode="auto">
          <a:xfrm>
            <a:off x="3491818" y="6597352"/>
            <a:ext cx="1512292" cy="1994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B33BB4B-FAB8-4D5A-BDF4-23CD06E005D9}"/>
              </a:ext>
            </a:extLst>
          </p:cNvPr>
          <p:cNvSpPr txBox="1"/>
          <p:nvPr/>
        </p:nvSpPr>
        <p:spPr>
          <a:xfrm>
            <a:off x="2051720" y="6611779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Fundamentos de Automática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A37F227-AB32-7E3A-967A-CEA7A9087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580" y="2564904"/>
            <a:ext cx="7511836" cy="403244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a9701e3-1ac6-4fc4-91db-e4b1856fdb45"/>
</p:tagLst>
</file>

<file path=ppt/theme/theme1.xml><?xml version="1.0" encoding="utf-8"?>
<a:theme xmlns:a="http://schemas.openxmlformats.org/drawingml/2006/main" name="Presentación1">
  <a:themeElements>
    <a:clrScheme name="Presentació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resentació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</TotalTime>
  <Words>991</Words>
  <Application>Microsoft Office PowerPoint</Application>
  <PresentationFormat>Presentación en pantalla (4:3)</PresentationFormat>
  <Paragraphs>129</Paragraphs>
  <Slides>15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45 Helvetica Light</vt:lpstr>
      <vt:lpstr>Arial</vt:lpstr>
      <vt:lpstr>Helvetica</vt:lpstr>
      <vt:lpstr>Times</vt:lpstr>
      <vt:lpstr>Wingdings</vt:lpstr>
      <vt:lpstr>Presentación1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۠耀ۜ��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- --</dc:creator>
  <cp:lastModifiedBy>Enrique Hernández Balaguera</cp:lastModifiedBy>
  <cp:revision>367</cp:revision>
  <dcterms:created xsi:type="dcterms:W3CDTF">2013-09-02T14:00:35Z</dcterms:created>
  <dcterms:modified xsi:type="dcterms:W3CDTF">2023-09-07T11:26:45Z</dcterms:modified>
</cp:coreProperties>
</file>